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sldIdLst>
    <p:sldId id="256" r:id="rId2"/>
    <p:sldId id="262" r:id="rId3"/>
    <p:sldId id="258" r:id="rId4"/>
    <p:sldId id="268" r:id="rId5"/>
    <p:sldId id="282" r:id="rId6"/>
    <p:sldId id="271" r:id="rId7"/>
    <p:sldId id="269" r:id="rId8"/>
    <p:sldId id="275" r:id="rId9"/>
    <p:sldId id="281" r:id="rId10"/>
    <p:sldId id="272" r:id="rId11"/>
    <p:sldId id="276" r:id="rId12"/>
    <p:sldId id="277" r:id="rId13"/>
    <p:sldId id="283" r:id="rId14"/>
    <p:sldId id="273" r:id="rId15"/>
    <p:sldId id="278" r:id="rId16"/>
    <p:sldId id="279" r:id="rId17"/>
    <p:sldId id="285" r:id="rId18"/>
    <p:sldId id="274" r:id="rId19"/>
    <p:sldId id="280" r:id="rId20"/>
    <p:sldId id="288" r:id="rId21"/>
    <p:sldId id="261" r:id="rId22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A5E"/>
    <a:srgbClr val="E38B50"/>
    <a:srgbClr val="285DD1"/>
    <a:srgbClr val="3A63F9"/>
    <a:srgbClr val="78909C"/>
    <a:srgbClr val="F2F2F2"/>
    <a:srgbClr val="E2F3FD"/>
    <a:srgbClr val="08A0E2"/>
    <a:srgbClr val="F1820E"/>
    <a:srgbClr val="F4A5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6182" autoAdjust="0"/>
  </p:normalViewPr>
  <p:slideViewPr>
    <p:cSldViewPr snapToGrid="0">
      <p:cViewPr varScale="1">
        <p:scale>
          <a:sx n="145" d="100"/>
          <a:sy n="145" d="100"/>
        </p:scale>
        <p:origin x="124" y="26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6D8963-CFCD-4740-AF60-049850373CDF}" type="datetimeFigureOut">
              <a:rPr lang="zh-CN" altLang="en-US" smtClean="0"/>
              <a:t>2023/9/2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E6FDB6-6D2B-46C1-9FA1-D82906A37C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4981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7221aa50-0013-4107-ae55-2a8030efbeab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31053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bfcaab18-f135-4424-9b94-be57b55bd936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24114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5bd4ef3a-1c90-4348-82e7-d0f51b0ea524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83028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cd2ae457-94dc-47bc-9b10-b7ebb009bd07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23907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ba5d784c-9e27-435c-b104-1ae7a0a43f61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6018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a4e3a015-cf48-4aa3-b0b2-b3a4d59b374e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93420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08abe212-f48a-4e63-a949-0507b88e5d1e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89336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92a71032-f104-4c29-854f-54b009bd5026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90472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f62786a0-01de-466c-9fab-695c451b3039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34044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657ab41a-0582-449f-93a6-03e701fb314e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7754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3290851b-8c70-4242-b72c-68f1de0192f2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88850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b34b7341-f31f-402c-9f93-38c71d1a29ad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63181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a1ffc719-0e5a-494f-b1c9-7278ad24e698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72999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828089b1-a231-4463-897d-cc28c7315b2f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79583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5d1f5028-de95-41c5-b0ea-c28842173c61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13235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882a2878-6147-44ce-b03c-c652856ee8f0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01622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3fb69423-9818-4cf6-8acd-f05c1cea84e8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11902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d7303617-a7a4-4f8d-af17-d4100ae37939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31204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d60d9bae-cc39-4c4e-a87f-c497e384209b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70809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0b953a97-d813-47ba-bdf2-2e0abc7a3953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60222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3025ef67-df1b-4aca-95b8-8e5697009533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8809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3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 userDrawn="1">
  <p:cSld name="标题幻灯片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1176"/>
          </a:xfrm>
          <a:prstGeom prst="rect">
            <a:avLst/>
          </a:prstGeom>
        </p:spPr>
      </p:pic>
      <p:sp>
        <p:nvSpPr>
          <p:cNvPr id="11328" name="Rectangle 1516"/>
          <p:cNvSpPr>
            <a:spLocks noChangeArrowheads="1"/>
          </p:cNvSpPr>
          <p:nvPr userDrawn="1"/>
        </p:nvSpPr>
        <p:spPr bwMode="auto">
          <a:xfrm>
            <a:off x="3175" y="3176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01" name="副标题 2"/>
          <p:cNvSpPr>
            <a:spLocks noGrp="1"/>
          </p:cNvSpPr>
          <p:nvPr userDrawn="1">
            <p:ph type="subTitle" idx="1"/>
          </p:nvPr>
        </p:nvSpPr>
        <p:spPr>
          <a:xfrm>
            <a:off x="6775450" y="3293869"/>
            <a:ext cx="4745038" cy="558799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802" name="标题 1"/>
          <p:cNvSpPr>
            <a:spLocks noGrp="1"/>
          </p:cNvSpPr>
          <p:nvPr userDrawn="1">
            <p:ph type="ctrTitle"/>
          </p:nvPr>
        </p:nvSpPr>
        <p:spPr>
          <a:xfrm>
            <a:off x="6775450" y="1854662"/>
            <a:ext cx="4745038" cy="1226299"/>
          </a:xfrm>
        </p:spPr>
        <p:txBody>
          <a:bodyPr anchor="ctr">
            <a:normAutofit/>
          </a:bodyPr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zh-CN" altLang="en-US" dirty="0"/>
          </a:p>
        </p:txBody>
      </p:sp>
      <p:sp>
        <p:nvSpPr>
          <p:cNvPr id="12" name="文本占位符 13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775451" y="4539075"/>
            <a:ext cx="4745038" cy="287213"/>
          </a:xfrm>
        </p:spPr>
        <p:txBody>
          <a:bodyPr vert="horz" anchor="ctr">
            <a:noAutofit/>
          </a:bodyPr>
          <a:lstStyle>
            <a:lvl1pPr marL="0" indent="0" algn="l">
              <a:buNone/>
              <a:defRPr sz="1500" b="0">
                <a:solidFill>
                  <a:schemeClr val="bg1"/>
                </a:solidFill>
              </a:defRPr>
            </a:lvl1pPr>
            <a:lvl2pPr marL="457177" indent="0">
              <a:buNone/>
              <a:defRPr/>
            </a:lvl2pPr>
            <a:lvl3pPr marL="914353" indent="0">
              <a:buNone/>
              <a:defRPr/>
            </a:lvl3pPr>
            <a:lvl4pPr marL="1371531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altLang="zh-CN" dirty="0"/>
              <a:t>Signature</a:t>
            </a:r>
          </a:p>
        </p:txBody>
      </p:sp>
      <p:sp>
        <p:nvSpPr>
          <p:cNvPr id="13" name="文本占位符 13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6775451" y="4835346"/>
            <a:ext cx="4745038" cy="287213"/>
          </a:xfrm>
        </p:spPr>
        <p:txBody>
          <a:bodyPr vert="horz" anchor="ctr">
            <a:noAutofit/>
          </a:bodyPr>
          <a:lstStyle>
            <a:lvl1pPr marL="0" indent="0" algn="l">
              <a:buNone/>
              <a:defRPr sz="1500" b="0">
                <a:solidFill>
                  <a:schemeClr val="bg1"/>
                </a:solidFill>
              </a:defRPr>
            </a:lvl1pPr>
            <a:lvl2pPr marL="457177" indent="0">
              <a:buNone/>
              <a:defRPr/>
            </a:lvl2pPr>
            <a:lvl3pPr marL="914353" indent="0">
              <a:buNone/>
              <a:defRPr/>
            </a:lvl3pPr>
            <a:lvl4pPr marL="1371531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altLang="zh-CN" dirty="0"/>
              <a:t>Date</a:t>
            </a:r>
            <a:endParaRPr lang="zh-CN" altLang="en-US" dirty="0"/>
          </a:p>
        </p:txBody>
      </p:sp>
      <p:pic>
        <p:nvPicPr>
          <p:cNvPr id="2" name="图形 1">
            <a:extLst>
              <a:ext uri="{FF2B5EF4-FFF2-40B4-BE49-F238E27FC236}">
                <a16:creationId xmlns:a16="http://schemas.microsoft.com/office/drawing/2014/main" id="{88E3B96C-3996-CDF3-0930-DB89AA00EA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36495" y="1278662"/>
            <a:ext cx="4773964" cy="576000"/>
          </a:xfrm>
          <a:prstGeom prst="rect">
            <a:avLst/>
          </a:prstGeom>
        </p:spPr>
      </p:pic>
      <p:pic>
        <p:nvPicPr>
          <p:cNvPr id="3" name="图形 2">
            <a:extLst>
              <a:ext uri="{FF2B5EF4-FFF2-40B4-BE49-F238E27FC236}">
                <a16:creationId xmlns:a16="http://schemas.microsoft.com/office/drawing/2014/main" id="{9E086096-EE63-8914-1CE1-5C593864A4F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314832" y="1046208"/>
            <a:ext cx="1873302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5868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223453" cy="6858000"/>
          </a:xfrm>
          <a:prstGeom prst="rect">
            <a:avLst/>
          </a:prstGeom>
        </p:spPr>
      </p:pic>
      <p:sp>
        <p:nvSpPr>
          <p:cNvPr id="20" name="标题 1"/>
          <p:cNvSpPr>
            <a:spLocks noGrp="1"/>
          </p:cNvSpPr>
          <p:nvPr userDrawn="1">
            <p:ph type="title"/>
          </p:nvPr>
        </p:nvSpPr>
        <p:spPr>
          <a:xfrm>
            <a:off x="3386408" y="2606323"/>
            <a:ext cx="5419185" cy="560387"/>
          </a:xfrm>
        </p:spPr>
        <p:txBody>
          <a:bodyPr anchor="b">
            <a:normAutofit/>
          </a:bodyPr>
          <a:lstStyle>
            <a:lvl1pPr algn="ctr">
              <a:defRPr sz="2400" b="1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zh-CN" altLang="en-US" dirty="0"/>
          </a:p>
        </p:txBody>
      </p:sp>
      <p:sp>
        <p:nvSpPr>
          <p:cNvPr id="21" name="文本占位符 2"/>
          <p:cNvSpPr>
            <a:spLocks noGrp="1"/>
          </p:cNvSpPr>
          <p:nvPr userDrawn="1">
            <p:ph type="body" idx="1"/>
          </p:nvPr>
        </p:nvSpPr>
        <p:spPr>
          <a:xfrm>
            <a:off x="3386408" y="3298472"/>
            <a:ext cx="5419185" cy="406399"/>
          </a:xfrm>
        </p:spPr>
        <p:txBody>
          <a:bodyPr anchor="t">
            <a:normAutofit/>
          </a:bodyPr>
          <a:lstStyle>
            <a:lvl1pPr marL="0" indent="0" algn="ctr">
              <a:buNone/>
              <a:defRPr sz="1100">
                <a:solidFill>
                  <a:schemeClr val="bg2"/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3" name="图形 2">
            <a:extLst>
              <a:ext uri="{FF2B5EF4-FFF2-40B4-BE49-F238E27FC236}">
                <a16:creationId xmlns:a16="http://schemas.microsoft.com/office/drawing/2014/main" id="{0D6E4FBD-EB9B-66C3-A85C-F686D89CA98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12425" y="5773033"/>
            <a:ext cx="2989811" cy="685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3342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888B6D7-9D3F-49D7-BACE-73A9D1149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9D9C7-5DC6-4263-87FF-7C99F6FB63C3}" type="datetime1">
              <a:rPr lang="zh-CN" altLang="en-US" smtClean="0"/>
              <a:pPr/>
              <a:t>2023/9/2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AC997A4-1DD8-4731-B9FD-42398A20F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BA9825E-1876-42AD-ABCF-E0E100F35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标题 5">
            <a:extLst>
              <a:ext uri="{FF2B5EF4-FFF2-40B4-BE49-F238E27FC236}">
                <a16:creationId xmlns:a16="http://schemas.microsoft.com/office/drawing/2014/main" id="{D124F9DB-C87A-423F-9657-38C7A29014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8" name="内容占位符 7">
            <a:extLst>
              <a:ext uri="{FF2B5EF4-FFF2-40B4-BE49-F238E27FC236}">
                <a16:creationId xmlns:a16="http://schemas.microsoft.com/office/drawing/2014/main" id="{2070191C-4093-409C-8FD5-7369A79637A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69925" y="1130299"/>
            <a:ext cx="10850563" cy="500697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altLang="zh-CN" dirty="0"/>
              <a:t>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pic>
        <p:nvPicPr>
          <p:cNvPr id="2" name="图形 1">
            <a:extLst>
              <a:ext uri="{FF2B5EF4-FFF2-40B4-BE49-F238E27FC236}">
                <a16:creationId xmlns:a16="http://schemas.microsoft.com/office/drawing/2014/main" id="{11CA593F-2A19-3C95-A5E7-AAA3F83FA0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33546" y="720726"/>
            <a:ext cx="1873302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593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userDrawn="1">
  <p:cSld name="仅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C7A1C-3684-4AAF-A408-C63B6CB641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dirty="0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86EA5F-D77D-4318-90E9-C04AA8ADC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9D9C7-5DC6-4263-87FF-7C99F6FB63C3}" type="datetime1">
              <a:rPr lang="zh-CN" altLang="en-US" smtClean="0"/>
              <a:pPr/>
              <a:t>2023/9/2</a:t>
            </a:fld>
            <a:endParaRPr lang="zh-CN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832621-D9D9-445E-BFF9-F8348FA1E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71151B-F790-4A9F-962F-B8718A956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7" name="图形 6">
            <a:extLst>
              <a:ext uri="{FF2B5EF4-FFF2-40B4-BE49-F238E27FC236}">
                <a16:creationId xmlns:a16="http://schemas.microsoft.com/office/drawing/2014/main" id="{63FF30EA-F951-386B-B1FF-4B5F31D129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33546" y="720726"/>
            <a:ext cx="1873302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176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7728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223453" cy="6858000"/>
          </a:xfrm>
          <a:prstGeom prst="rect">
            <a:avLst/>
          </a:prstGeom>
        </p:spPr>
      </p:pic>
      <p:pic>
        <p:nvPicPr>
          <p:cNvPr id="2" name="图形 1">
            <a:extLst>
              <a:ext uri="{FF2B5EF4-FFF2-40B4-BE49-F238E27FC236}">
                <a16:creationId xmlns:a16="http://schemas.microsoft.com/office/drawing/2014/main" id="{A0C8616E-F1DC-E23A-347E-1B8AC97EFD9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09018" y="1177999"/>
            <a:ext cx="4773964" cy="576000"/>
          </a:xfrm>
          <a:prstGeom prst="rect">
            <a:avLst/>
          </a:prstGeom>
        </p:spPr>
      </p:pic>
      <p:pic>
        <p:nvPicPr>
          <p:cNvPr id="4" name="图形 3">
            <a:extLst>
              <a:ext uri="{FF2B5EF4-FFF2-40B4-BE49-F238E27FC236}">
                <a16:creationId xmlns:a16="http://schemas.microsoft.com/office/drawing/2014/main" id="{CB9914DF-8048-C465-2031-0A4CBDB3714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207827" y="3962661"/>
            <a:ext cx="3086733" cy="30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6584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69924" y="1"/>
            <a:ext cx="10850563" cy="10286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69924" y="1123950"/>
            <a:ext cx="10850563" cy="5019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zh-CN" altLang="en-US" dirty="0"/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669924" y="1028700"/>
            <a:ext cx="10850563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日期占位符 3">
            <a:extLst>
              <a:ext uri="{FF2B5EF4-FFF2-40B4-BE49-F238E27FC236}">
                <a16:creationId xmlns:a16="http://schemas.microsoft.com/office/drawing/2014/main" id="{04388434-9949-479C-A9C3-67A953F6A9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01732" y="6240463"/>
            <a:ext cx="1388536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489D9C7-5DC6-4263-87FF-7C99F6FB63C3}" type="datetime1">
              <a:rPr lang="zh-CN" altLang="en-US" smtClean="0"/>
              <a:pPr/>
              <a:t>2023/9/2</a:t>
            </a:fld>
            <a:endParaRPr lang="zh-CN" altLang="en-US"/>
          </a:p>
        </p:txBody>
      </p:sp>
      <p:sp>
        <p:nvSpPr>
          <p:cNvPr id="9" name="页脚占位符 4">
            <a:extLst>
              <a:ext uri="{FF2B5EF4-FFF2-40B4-BE49-F238E27FC236}">
                <a16:creationId xmlns:a16="http://schemas.microsoft.com/office/drawing/2014/main" id="{50A5656E-7A33-4865-A262-1F96263BAA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9924" y="6240463"/>
            <a:ext cx="4140201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10" name="灯片编号占位符 5">
            <a:extLst>
              <a:ext uri="{FF2B5EF4-FFF2-40B4-BE49-F238E27FC236}">
                <a16:creationId xmlns:a16="http://schemas.microsoft.com/office/drawing/2014/main" id="{5BF52F79-380E-4278-8B67-588AFE5840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599" y="6240463"/>
            <a:ext cx="2909888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4027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1" r:id="rId2"/>
    <p:sldLayoutId id="2147483669" r:id="rId3"/>
    <p:sldLayoutId id="2147483662" r:id="rId4"/>
    <p:sldLayoutId id="2147483655" r:id="rId5"/>
    <p:sldLayoutId id="2147483661" r:id="rId6"/>
  </p:sldLayoutIdLst>
  <p:hf hdr="0" dt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22" userDrawn="1">
          <p15:clr>
            <a:srgbClr val="F26B43"/>
          </p15:clr>
        </p15:guide>
        <p15:guide id="2" pos="7257" userDrawn="1">
          <p15:clr>
            <a:srgbClr val="F26B43"/>
          </p15:clr>
        </p15:guide>
        <p15:guide id="3" orient="horz" pos="648" userDrawn="1">
          <p15:clr>
            <a:srgbClr val="F26B43"/>
          </p15:clr>
        </p15:guide>
        <p15:guide id="4" orient="horz" pos="712" userDrawn="1">
          <p15:clr>
            <a:srgbClr val="F26B43"/>
          </p15:clr>
        </p15:guide>
        <p15:guide id="5" orient="horz" pos="3931" userDrawn="1">
          <p15:clr>
            <a:srgbClr val="F26B43"/>
          </p15:clr>
        </p15:guide>
        <p15:guide id="6" orient="horz" pos="386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13.jpg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g"/><Relationship Id="rId4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0" name="副标题 110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>
                <a:solidFill>
                  <a:schemeClr val="tx1"/>
                </a:solidFill>
              </a:rPr>
              <a:t>Subtitle here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105" name="标题 1104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zh-CN" altLang="en-US" sz="4000" dirty="0">
                <a:solidFill>
                  <a:schemeClr val="tx1"/>
                </a:solidFill>
              </a:rPr>
              <a:t>毕业论文答辩</a:t>
            </a:r>
            <a:r>
              <a:rPr lang="en-US" altLang="zh-CN" sz="4000" dirty="0">
                <a:solidFill>
                  <a:schemeClr val="tx1"/>
                </a:solidFill>
              </a:rPr>
              <a:t>PPT</a:t>
            </a:r>
            <a:r>
              <a:rPr lang="zh-CN" altLang="en-US" sz="4000" dirty="0">
                <a:solidFill>
                  <a:schemeClr val="tx1"/>
                </a:solidFill>
              </a:rPr>
              <a:t>模板</a:t>
            </a:r>
          </a:p>
        </p:txBody>
      </p:sp>
      <p:sp>
        <p:nvSpPr>
          <p:cNvPr id="1111" name="文本占位符 1110"/>
          <p:cNvSpPr>
            <a:spLocks noGrp="1"/>
          </p:cNvSpPr>
          <p:nvPr>
            <p:ph type="body" sz="quarter" idx="10"/>
          </p:nvPr>
        </p:nvSpPr>
        <p:spPr>
          <a:xfrm>
            <a:off x="6775451" y="4521491"/>
            <a:ext cx="4745038" cy="287213"/>
          </a:xfrm>
        </p:spPr>
        <p:txBody>
          <a:bodyPr/>
          <a:lstStyle/>
          <a:p>
            <a:r>
              <a:rPr lang="en-US" altLang="zh-CN" dirty="0"/>
              <a:t>Speaker name and title</a:t>
            </a:r>
          </a:p>
        </p:txBody>
      </p:sp>
      <p:sp>
        <p:nvSpPr>
          <p:cNvPr id="1112" name="文本占位符 1111"/>
          <p:cNvSpPr>
            <a:spLocks noGrp="1"/>
          </p:cNvSpPr>
          <p:nvPr>
            <p:ph type="body" sz="quarter" idx="11"/>
          </p:nvPr>
        </p:nvSpPr>
        <p:spPr>
          <a:xfrm>
            <a:off x="6775451" y="4817762"/>
            <a:ext cx="4745038" cy="287213"/>
          </a:xfrm>
        </p:spPr>
        <p:txBody>
          <a:bodyPr/>
          <a:lstStyle/>
          <a:p>
            <a:r>
              <a:rPr lang="en-US" altLang="zh-CN" dirty="0"/>
              <a:t>mba.guet.edu.cn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717418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3386408" y="3509282"/>
            <a:ext cx="5419185" cy="560387"/>
          </a:xfrm>
        </p:spPr>
        <p:txBody>
          <a:bodyPr/>
          <a:lstStyle/>
          <a:p>
            <a:r>
              <a:rPr lang="zh-CN" altLang="en-US" dirty="0">
                <a:solidFill>
                  <a:schemeClr val="bg1"/>
                </a:solidFill>
              </a:rPr>
              <a:t>关键技术与实践难点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3386408" y="4201431"/>
            <a:ext cx="5419185" cy="768921"/>
          </a:xfrm>
        </p:spPr>
        <p:txBody>
          <a:bodyPr>
            <a:normAutofit/>
          </a:bodyPr>
          <a:lstStyle/>
          <a:p>
            <a:pPr lvl="0" algn="ctr"/>
            <a:r>
              <a:rPr lang="en-US" altLang="zh-CN" dirty="0">
                <a:solidFill>
                  <a:schemeClr val="bg1"/>
                </a:solidFill>
              </a:rPr>
              <a:t>Supporting text here.</a:t>
            </a:r>
          </a:p>
          <a:p>
            <a:pPr lvl="0" algn="ctr"/>
            <a:r>
              <a:rPr lang="en-US" altLang="zh-CN" dirty="0">
                <a:solidFill>
                  <a:schemeClr val="bg1"/>
                </a:solidFill>
              </a:rPr>
              <a:t>When you copy &amp; paste, choose "keep text only" option.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816928D0-72AC-4C4B-B075-C9A357EA00A5}"/>
              </a:ext>
            </a:extLst>
          </p:cNvPr>
          <p:cNvSpPr txBox="1"/>
          <p:nvPr/>
        </p:nvSpPr>
        <p:spPr>
          <a:xfrm>
            <a:off x="5590969" y="2152016"/>
            <a:ext cx="1010063" cy="1044642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03</a:t>
            </a:r>
            <a:endParaRPr lang="zh-CN" altLang="en-US" spc="100" dirty="0">
              <a:solidFill>
                <a:schemeClr val="bg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4339771" y="3443401"/>
            <a:ext cx="397691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70715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11</a:t>
            </a:fld>
            <a:endParaRPr lang="zh-CN" altLang="en-US"/>
          </a:p>
        </p:txBody>
      </p:sp>
      <p:sp>
        <p:nvSpPr>
          <p:cNvPr id="6" name="îṡlïḋè">
            <a:extLst>
              <a:ext uri="{FF2B5EF4-FFF2-40B4-BE49-F238E27FC236}">
                <a16:creationId xmlns:a16="http://schemas.microsoft.com/office/drawing/2014/main" id="{44906C57-1CD1-4D23-9303-937285CE9789}"/>
              </a:ext>
            </a:extLst>
          </p:cNvPr>
          <p:cNvSpPr/>
          <p:nvPr/>
        </p:nvSpPr>
        <p:spPr bwMode="auto">
          <a:xfrm>
            <a:off x="0" y="1340768"/>
            <a:ext cx="2351584" cy="4703168"/>
          </a:xfrm>
          <a:custGeom>
            <a:avLst/>
            <a:gdLst>
              <a:gd name="connsiteX0" fmla="*/ 0 w 2351584"/>
              <a:gd name="connsiteY0" fmla="*/ 0 h 4703168"/>
              <a:gd name="connsiteX1" fmla="*/ 2351584 w 2351584"/>
              <a:gd name="connsiteY1" fmla="*/ 2351584 h 4703168"/>
              <a:gd name="connsiteX2" fmla="*/ 0 w 2351584"/>
              <a:gd name="connsiteY2" fmla="*/ 4703168 h 4703168"/>
              <a:gd name="connsiteX3" fmla="*/ 0 w 2351584"/>
              <a:gd name="connsiteY3" fmla="*/ 3773472 h 4703168"/>
              <a:gd name="connsiteX4" fmla="*/ 1421888 w 2351584"/>
              <a:gd name="connsiteY4" fmla="*/ 2351584 h 4703168"/>
              <a:gd name="connsiteX5" fmla="*/ 0 w 2351584"/>
              <a:gd name="connsiteY5" fmla="*/ 929696 h 470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51584" h="4703168">
                <a:moveTo>
                  <a:pt x="0" y="0"/>
                </a:moveTo>
                <a:cubicBezTo>
                  <a:pt x="1298744" y="0"/>
                  <a:pt x="2351584" y="1052840"/>
                  <a:pt x="2351584" y="2351584"/>
                </a:cubicBezTo>
                <a:cubicBezTo>
                  <a:pt x="2351584" y="3650328"/>
                  <a:pt x="1298744" y="4703168"/>
                  <a:pt x="0" y="4703168"/>
                </a:cubicBezTo>
                <a:lnTo>
                  <a:pt x="0" y="3773472"/>
                </a:lnTo>
                <a:cubicBezTo>
                  <a:pt x="785287" y="3773472"/>
                  <a:pt x="1421888" y="3136871"/>
                  <a:pt x="1421888" y="2351584"/>
                </a:cubicBezTo>
                <a:cubicBezTo>
                  <a:pt x="1421888" y="1566297"/>
                  <a:pt x="785287" y="929696"/>
                  <a:pt x="0" y="929696"/>
                </a:cubicBezTo>
                <a:close/>
              </a:path>
            </a:pathLst>
          </a:custGeom>
          <a:blipFill>
            <a:blip r:embed="rId3"/>
            <a:srcRect/>
            <a:stretch>
              <a:fillRect l="-105143" t="77" r="-104014" b="-77"/>
            </a:stretch>
          </a:blipFill>
          <a:ln w="9525">
            <a:noFill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D389B038-65EC-4ACA-B096-E36085568B4C}"/>
              </a:ext>
            </a:extLst>
          </p:cNvPr>
          <p:cNvCxnSpPr>
            <a:cxnSpLocks/>
          </p:cNvCxnSpPr>
          <p:nvPr/>
        </p:nvCxnSpPr>
        <p:spPr>
          <a:xfrm>
            <a:off x="6861000" y="1484784"/>
            <a:ext cx="0" cy="4437787"/>
          </a:xfrm>
          <a:prstGeom prst="line">
            <a:avLst/>
          </a:prstGeom>
          <a:ln w="3175" cap="rnd">
            <a:solidFill>
              <a:schemeClr val="tx1">
                <a:lumMod val="50000"/>
                <a:lumOff val="50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íŝlïdè">
            <a:extLst>
              <a:ext uri="{FF2B5EF4-FFF2-40B4-BE49-F238E27FC236}">
                <a16:creationId xmlns:a16="http://schemas.microsoft.com/office/drawing/2014/main" id="{6C468036-AE5C-495E-8A54-0C97655D3F08}"/>
              </a:ext>
            </a:extLst>
          </p:cNvPr>
          <p:cNvSpPr/>
          <p:nvPr/>
        </p:nvSpPr>
        <p:spPr bwMode="auto">
          <a:xfrm>
            <a:off x="7446001" y="1224000"/>
            <a:ext cx="1169997" cy="363483"/>
          </a:xfrm>
          <a:prstGeom prst="roundRect">
            <a:avLst>
              <a:gd name="adj" fmla="val 14047"/>
            </a:avLst>
          </a:prstGeom>
          <a:solidFill>
            <a:schemeClr val="accent1"/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r>
              <a:rPr lang="en-US" altLang="zh-CN" sz="1600" b="1" dirty="0">
                <a:solidFill>
                  <a:schemeClr val="bg1"/>
                </a:solidFill>
              </a:rPr>
              <a:t>Text here</a:t>
            </a:r>
          </a:p>
        </p:txBody>
      </p:sp>
      <p:sp>
        <p:nvSpPr>
          <p:cNvPr id="27" name="íŝ1îdé">
            <a:extLst>
              <a:ext uri="{FF2B5EF4-FFF2-40B4-BE49-F238E27FC236}">
                <a16:creationId xmlns:a16="http://schemas.microsoft.com/office/drawing/2014/main" id="{B139AB81-F038-4334-B872-7ACCDE517CFE}"/>
              </a:ext>
            </a:extLst>
          </p:cNvPr>
          <p:cNvSpPr/>
          <p:nvPr/>
        </p:nvSpPr>
        <p:spPr>
          <a:xfrm>
            <a:off x="7446000" y="1626752"/>
            <a:ext cx="4005000" cy="659219"/>
          </a:xfrm>
          <a:prstGeom prst="snip2SameRect">
            <a:avLst>
              <a:gd name="adj1" fmla="val 0"/>
              <a:gd name="adj2" fmla="val 0"/>
            </a:avLst>
          </a:prstGeom>
          <a:ln>
            <a:noFill/>
          </a:ln>
        </p:spPr>
        <p:txBody>
          <a:bodyPr wrap="square" anchor="t">
            <a:normAutofit fontScale="92500"/>
          </a:bodyPr>
          <a:lstStyle/>
          <a:p>
            <a:pPr marL="171450" indent="-171450">
              <a:lnSpc>
                <a:spcPct val="17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900" dirty="0"/>
              <a:t>When you copy &amp; paste, choose "keep text only" </a:t>
            </a:r>
            <a:r>
              <a:rPr lang="en-US" altLang="zh-CN" sz="900" dirty="0" err="1"/>
              <a:t>option.Supporting</a:t>
            </a:r>
            <a:r>
              <a:rPr lang="en-US" altLang="zh-CN" sz="900" dirty="0"/>
              <a:t> text here.</a:t>
            </a:r>
            <a:endParaRPr lang="zh-CN" altLang="en-US" sz="900" dirty="0"/>
          </a:p>
          <a:p>
            <a:pPr marL="171450" indent="-171450">
              <a:lnSpc>
                <a:spcPct val="17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900" dirty="0"/>
              <a:t>When you copy &amp; paste, choose "keep text only" </a:t>
            </a:r>
            <a:r>
              <a:rPr lang="en-US" altLang="zh-CN" sz="900" dirty="0" err="1"/>
              <a:t>option.Supporting</a:t>
            </a:r>
            <a:r>
              <a:rPr lang="en-US" altLang="zh-CN" sz="900" dirty="0"/>
              <a:t> text here.</a:t>
            </a:r>
            <a:endParaRPr lang="zh-CN" altLang="en-US" sz="900" dirty="0"/>
          </a:p>
        </p:txBody>
      </p:sp>
      <p:sp>
        <p:nvSpPr>
          <p:cNvPr id="24" name="îṡļïḑé">
            <a:extLst>
              <a:ext uri="{FF2B5EF4-FFF2-40B4-BE49-F238E27FC236}">
                <a16:creationId xmlns:a16="http://schemas.microsoft.com/office/drawing/2014/main" id="{78D439BC-76C0-40C7-A775-DC6A78F613C9}"/>
              </a:ext>
            </a:extLst>
          </p:cNvPr>
          <p:cNvSpPr/>
          <p:nvPr/>
        </p:nvSpPr>
        <p:spPr bwMode="auto">
          <a:xfrm>
            <a:off x="7446001" y="2542164"/>
            <a:ext cx="1169997" cy="363483"/>
          </a:xfrm>
          <a:prstGeom prst="roundRect">
            <a:avLst>
              <a:gd name="adj" fmla="val 14047"/>
            </a:avLst>
          </a:prstGeom>
          <a:solidFill>
            <a:schemeClr val="accent2"/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r>
              <a:rPr lang="en-US" altLang="zh-CN" sz="1600" b="1" dirty="0">
                <a:solidFill>
                  <a:schemeClr val="bg1"/>
                </a:solidFill>
              </a:rPr>
              <a:t>Text here</a:t>
            </a:r>
          </a:p>
        </p:txBody>
      </p:sp>
      <p:sp>
        <p:nvSpPr>
          <p:cNvPr id="25" name="iSļîḑê">
            <a:extLst>
              <a:ext uri="{FF2B5EF4-FFF2-40B4-BE49-F238E27FC236}">
                <a16:creationId xmlns:a16="http://schemas.microsoft.com/office/drawing/2014/main" id="{5C2629C1-272F-474E-BC69-8CC2215A0EBB}"/>
              </a:ext>
            </a:extLst>
          </p:cNvPr>
          <p:cNvSpPr/>
          <p:nvPr/>
        </p:nvSpPr>
        <p:spPr>
          <a:xfrm>
            <a:off x="7446000" y="2944916"/>
            <a:ext cx="4005000" cy="659219"/>
          </a:xfrm>
          <a:prstGeom prst="snip2SameRect">
            <a:avLst>
              <a:gd name="adj1" fmla="val 0"/>
              <a:gd name="adj2" fmla="val 0"/>
            </a:avLst>
          </a:prstGeom>
          <a:ln>
            <a:noFill/>
          </a:ln>
        </p:spPr>
        <p:txBody>
          <a:bodyPr wrap="square" anchor="t">
            <a:normAutofit fontScale="92500"/>
          </a:bodyPr>
          <a:lstStyle/>
          <a:p>
            <a:pPr marL="171450" indent="-171450">
              <a:lnSpc>
                <a:spcPct val="17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900" dirty="0"/>
              <a:t>When you copy &amp; paste, choose "keep text only" </a:t>
            </a:r>
            <a:r>
              <a:rPr lang="en-US" altLang="zh-CN" sz="900" dirty="0" err="1"/>
              <a:t>option.Supporting</a:t>
            </a:r>
            <a:r>
              <a:rPr lang="en-US" altLang="zh-CN" sz="900" dirty="0"/>
              <a:t> text here.</a:t>
            </a:r>
            <a:endParaRPr lang="zh-CN" altLang="en-US" sz="900" dirty="0"/>
          </a:p>
          <a:p>
            <a:pPr marL="171450" indent="-171450">
              <a:lnSpc>
                <a:spcPct val="17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900" dirty="0"/>
              <a:t>When you copy &amp; paste, choose "keep text only" </a:t>
            </a:r>
            <a:r>
              <a:rPr lang="en-US" altLang="zh-CN" sz="900" dirty="0" err="1"/>
              <a:t>option.Supporting</a:t>
            </a:r>
            <a:r>
              <a:rPr lang="en-US" altLang="zh-CN" sz="900" dirty="0"/>
              <a:t> text here.</a:t>
            </a:r>
            <a:endParaRPr lang="zh-CN" altLang="en-US" sz="900" dirty="0"/>
          </a:p>
        </p:txBody>
      </p:sp>
      <p:sp>
        <p:nvSpPr>
          <p:cNvPr id="22" name="íṣ1idê">
            <a:extLst>
              <a:ext uri="{FF2B5EF4-FFF2-40B4-BE49-F238E27FC236}">
                <a16:creationId xmlns:a16="http://schemas.microsoft.com/office/drawing/2014/main" id="{9BF0D35A-FA5A-45E2-8619-3C8834C71B6B}"/>
              </a:ext>
            </a:extLst>
          </p:cNvPr>
          <p:cNvSpPr/>
          <p:nvPr/>
        </p:nvSpPr>
        <p:spPr bwMode="auto">
          <a:xfrm>
            <a:off x="7446001" y="3860328"/>
            <a:ext cx="1169997" cy="363483"/>
          </a:xfrm>
          <a:prstGeom prst="roundRect">
            <a:avLst>
              <a:gd name="adj" fmla="val 14047"/>
            </a:avLst>
          </a:prstGeom>
          <a:solidFill>
            <a:schemeClr val="accent3"/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r>
              <a:rPr lang="en-US" altLang="zh-CN" sz="1600" b="1" dirty="0">
                <a:solidFill>
                  <a:schemeClr val="bg1"/>
                </a:solidFill>
              </a:rPr>
              <a:t>Text here</a:t>
            </a:r>
          </a:p>
        </p:txBody>
      </p:sp>
      <p:sp>
        <p:nvSpPr>
          <p:cNvPr id="23" name="îşlïḋé">
            <a:extLst>
              <a:ext uri="{FF2B5EF4-FFF2-40B4-BE49-F238E27FC236}">
                <a16:creationId xmlns:a16="http://schemas.microsoft.com/office/drawing/2014/main" id="{6B53D581-17CB-4914-AC3D-98B27B4B01B6}"/>
              </a:ext>
            </a:extLst>
          </p:cNvPr>
          <p:cNvSpPr/>
          <p:nvPr/>
        </p:nvSpPr>
        <p:spPr>
          <a:xfrm>
            <a:off x="7446000" y="4263080"/>
            <a:ext cx="4005000" cy="659219"/>
          </a:xfrm>
          <a:prstGeom prst="snip2SameRect">
            <a:avLst>
              <a:gd name="adj1" fmla="val 0"/>
              <a:gd name="adj2" fmla="val 0"/>
            </a:avLst>
          </a:prstGeom>
          <a:ln>
            <a:noFill/>
          </a:ln>
        </p:spPr>
        <p:txBody>
          <a:bodyPr wrap="square" anchor="t">
            <a:normAutofit fontScale="92500"/>
          </a:bodyPr>
          <a:lstStyle/>
          <a:p>
            <a:pPr marL="171450" indent="-171450">
              <a:lnSpc>
                <a:spcPct val="17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900" dirty="0"/>
              <a:t>When you copy &amp; paste, choose "keep text only" </a:t>
            </a:r>
            <a:r>
              <a:rPr lang="en-US" altLang="zh-CN" sz="900" dirty="0" err="1"/>
              <a:t>option.Supporting</a:t>
            </a:r>
            <a:r>
              <a:rPr lang="en-US" altLang="zh-CN" sz="900" dirty="0"/>
              <a:t> text here.</a:t>
            </a:r>
            <a:endParaRPr lang="zh-CN" altLang="en-US" sz="900" dirty="0"/>
          </a:p>
          <a:p>
            <a:pPr marL="171450" indent="-171450">
              <a:lnSpc>
                <a:spcPct val="17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900" dirty="0"/>
              <a:t>When you copy &amp; paste, choose "keep text only" </a:t>
            </a:r>
            <a:r>
              <a:rPr lang="en-US" altLang="zh-CN" sz="900" dirty="0" err="1"/>
              <a:t>option.Supporting</a:t>
            </a:r>
            <a:r>
              <a:rPr lang="en-US" altLang="zh-CN" sz="900" dirty="0"/>
              <a:t> text here.</a:t>
            </a:r>
            <a:endParaRPr lang="zh-CN" altLang="en-US" sz="900" dirty="0"/>
          </a:p>
        </p:txBody>
      </p:sp>
      <p:sp>
        <p:nvSpPr>
          <p:cNvPr id="20" name="işľïḍê">
            <a:extLst>
              <a:ext uri="{FF2B5EF4-FFF2-40B4-BE49-F238E27FC236}">
                <a16:creationId xmlns:a16="http://schemas.microsoft.com/office/drawing/2014/main" id="{D8B2B25C-7E5F-4C7A-88F3-98C23338DAC5}"/>
              </a:ext>
            </a:extLst>
          </p:cNvPr>
          <p:cNvSpPr/>
          <p:nvPr/>
        </p:nvSpPr>
        <p:spPr bwMode="auto">
          <a:xfrm>
            <a:off x="7446001" y="5178492"/>
            <a:ext cx="1169997" cy="363483"/>
          </a:xfrm>
          <a:prstGeom prst="roundRect">
            <a:avLst>
              <a:gd name="adj" fmla="val 14047"/>
            </a:avLst>
          </a:prstGeom>
          <a:solidFill>
            <a:schemeClr val="accent4"/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r>
              <a:rPr lang="en-US" altLang="zh-CN" sz="1600" b="1" dirty="0">
                <a:solidFill>
                  <a:schemeClr val="bg1"/>
                </a:solidFill>
              </a:rPr>
              <a:t>Text here</a:t>
            </a:r>
          </a:p>
        </p:txBody>
      </p:sp>
      <p:sp>
        <p:nvSpPr>
          <p:cNvPr id="21" name="ïṥḻïďé">
            <a:extLst>
              <a:ext uri="{FF2B5EF4-FFF2-40B4-BE49-F238E27FC236}">
                <a16:creationId xmlns:a16="http://schemas.microsoft.com/office/drawing/2014/main" id="{68448E23-05AF-48E0-A67D-5F1FD13D958E}"/>
              </a:ext>
            </a:extLst>
          </p:cNvPr>
          <p:cNvSpPr/>
          <p:nvPr/>
        </p:nvSpPr>
        <p:spPr>
          <a:xfrm>
            <a:off x="7446000" y="5581244"/>
            <a:ext cx="4005000" cy="659219"/>
          </a:xfrm>
          <a:prstGeom prst="snip2SameRect">
            <a:avLst>
              <a:gd name="adj1" fmla="val 0"/>
              <a:gd name="adj2" fmla="val 0"/>
            </a:avLst>
          </a:prstGeom>
          <a:ln>
            <a:noFill/>
          </a:ln>
        </p:spPr>
        <p:txBody>
          <a:bodyPr wrap="square" anchor="t">
            <a:normAutofit fontScale="92500"/>
          </a:bodyPr>
          <a:lstStyle/>
          <a:p>
            <a:pPr marL="171450" indent="-171450">
              <a:lnSpc>
                <a:spcPct val="17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900" dirty="0"/>
              <a:t>When you copy &amp; paste, choose "keep text only" </a:t>
            </a:r>
            <a:r>
              <a:rPr lang="en-US" altLang="zh-CN" sz="900" dirty="0" err="1"/>
              <a:t>option.Supporting</a:t>
            </a:r>
            <a:r>
              <a:rPr lang="en-US" altLang="zh-CN" sz="900" dirty="0"/>
              <a:t> text here.</a:t>
            </a:r>
            <a:endParaRPr lang="zh-CN" altLang="en-US" sz="900" dirty="0"/>
          </a:p>
          <a:p>
            <a:pPr marL="171450" indent="-171450">
              <a:lnSpc>
                <a:spcPct val="17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900" dirty="0"/>
              <a:t>When you copy &amp; paste, choose "keep text only" </a:t>
            </a:r>
            <a:r>
              <a:rPr lang="en-US" altLang="zh-CN" sz="900" dirty="0" err="1"/>
              <a:t>option.Supporting</a:t>
            </a:r>
            <a:r>
              <a:rPr lang="en-US" altLang="zh-CN" sz="900" dirty="0"/>
              <a:t> text here.</a:t>
            </a:r>
            <a:endParaRPr lang="zh-CN" altLang="en-US" sz="900" dirty="0"/>
          </a:p>
        </p:txBody>
      </p: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4686970A-CFA1-4F7C-A086-5E52D02A4AB3}"/>
              </a:ext>
            </a:extLst>
          </p:cNvPr>
          <p:cNvCxnSpPr>
            <a:cxnSpLocks/>
          </p:cNvCxnSpPr>
          <p:nvPr/>
        </p:nvCxnSpPr>
        <p:spPr>
          <a:xfrm>
            <a:off x="7446000" y="2285971"/>
            <a:ext cx="4074488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A717483D-7F64-4521-B24A-53279DFD3472}"/>
              </a:ext>
            </a:extLst>
          </p:cNvPr>
          <p:cNvCxnSpPr>
            <a:cxnSpLocks/>
          </p:cNvCxnSpPr>
          <p:nvPr/>
        </p:nvCxnSpPr>
        <p:spPr>
          <a:xfrm>
            <a:off x="7446000" y="3604135"/>
            <a:ext cx="4074488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0961E87A-459E-45F5-A436-A683B019DBCF}"/>
              </a:ext>
            </a:extLst>
          </p:cNvPr>
          <p:cNvCxnSpPr>
            <a:cxnSpLocks/>
          </p:cNvCxnSpPr>
          <p:nvPr/>
        </p:nvCxnSpPr>
        <p:spPr>
          <a:xfrm>
            <a:off x="7446000" y="4922299"/>
            <a:ext cx="4074488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ïṧḷîḓè">
            <a:extLst>
              <a:ext uri="{FF2B5EF4-FFF2-40B4-BE49-F238E27FC236}">
                <a16:creationId xmlns:a16="http://schemas.microsoft.com/office/drawing/2014/main" id="{25B2F359-B072-4452-B19E-97C06FE7E5E0}"/>
              </a:ext>
            </a:extLst>
          </p:cNvPr>
          <p:cNvSpPr txBox="1"/>
          <p:nvPr/>
        </p:nvSpPr>
        <p:spPr>
          <a:xfrm>
            <a:off x="2604925" y="2719049"/>
            <a:ext cx="3491075" cy="2140604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/>
              <a:t>Unified fonts make reading more fluent.</a:t>
            </a:r>
          </a:p>
          <a:p>
            <a:pPr>
              <a:lnSpc>
                <a:spcPct val="150000"/>
              </a:lnSpc>
            </a:pPr>
            <a:r>
              <a:rPr lang="en-US" altLang="zh-CN" sz="1700" b="1" dirty="0"/>
              <a:t>Theme color makes PPT more convenient to change.</a:t>
            </a:r>
          </a:p>
          <a:p>
            <a:pPr>
              <a:lnSpc>
                <a:spcPct val="150000"/>
              </a:lnSpc>
            </a:pPr>
            <a:r>
              <a:rPr lang="en-US" altLang="zh-CN" sz="1400" dirty="0"/>
              <a:t>Adjust the spacing to adapt to Chinese typesetting, use the reference line in PPT.</a:t>
            </a:r>
            <a:endParaRPr lang="en-US" sz="1600" b="1" dirty="0"/>
          </a:p>
        </p:txBody>
      </p:sp>
      <p:sp>
        <p:nvSpPr>
          <p:cNvPr id="17" name="ïŝ1íḍè">
            <a:extLst>
              <a:ext uri="{FF2B5EF4-FFF2-40B4-BE49-F238E27FC236}">
                <a16:creationId xmlns:a16="http://schemas.microsoft.com/office/drawing/2014/main" id="{9545D510-93A6-4B3C-9060-84BC4D028356}"/>
              </a:ext>
            </a:extLst>
          </p:cNvPr>
          <p:cNvSpPr txBox="1"/>
          <p:nvPr/>
        </p:nvSpPr>
        <p:spPr>
          <a:xfrm>
            <a:off x="2688484" y="2064789"/>
            <a:ext cx="864160" cy="210481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</a:rPr>
              <a:t>Year-end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18" name="í$ļíde">
            <a:extLst>
              <a:ext uri="{FF2B5EF4-FFF2-40B4-BE49-F238E27FC236}">
                <a16:creationId xmlns:a16="http://schemas.microsoft.com/office/drawing/2014/main" id="{089B86BF-3FD4-4547-8584-D53F9FC4FE2B}"/>
              </a:ext>
            </a:extLst>
          </p:cNvPr>
          <p:cNvSpPr txBox="1"/>
          <p:nvPr/>
        </p:nvSpPr>
        <p:spPr>
          <a:xfrm>
            <a:off x="2688826" y="2306796"/>
            <a:ext cx="860206" cy="151403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SUMMARY</a:t>
            </a:r>
            <a:endParaRPr lang="zh-CN" altLang="en-US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9" name="íş1iḓé">
            <a:extLst>
              <a:ext uri="{FF2B5EF4-FFF2-40B4-BE49-F238E27FC236}">
                <a16:creationId xmlns:a16="http://schemas.microsoft.com/office/drawing/2014/main" id="{23BA0AA2-CACF-4906-A261-8AFB7E7A71CB}"/>
              </a:ext>
            </a:extLst>
          </p:cNvPr>
          <p:cNvSpPr txBox="1"/>
          <p:nvPr/>
        </p:nvSpPr>
        <p:spPr>
          <a:xfrm>
            <a:off x="3654745" y="2064789"/>
            <a:ext cx="1465996" cy="400914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dirty="0">
                <a:solidFill>
                  <a:srgbClr val="EC1C24"/>
                </a:solidFill>
                <a:latin typeface="Impact" panose="020B0806030902050204" pitchFamily="34" charset="0"/>
              </a:rPr>
              <a:t>2017-2018</a:t>
            </a:r>
            <a:endParaRPr lang="zh-CN" altLang="en-US" dirty="0">
              <a:solidFill>
                <a:srgbClr val="EC1C24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24843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12</a:t>
            </a:fld>
            <a:endParaRPr lang="zh-CN" altLang="en-US"/>
          </a:p>
        </p:txBody>
      </p:sp>
      <p:sp>
        <p:nvSpPr>
          <p:cNvPr id="6" name="îš1íḑé">
            <a:extLst>
              <a:ext uri="{FF2B5EF4-FFF2-40B4-BE49-F238E27FC236}">
                <a16:creationId xmlns:a16="http://schemas.microsoft.com/office/drawing/2014/main" id="{713D5C25-799A-4619-8DEB-8B91003E273C}"/>
              </a:ext>
            </a:extLst>
          </p:cNvPr>
          <p:cNvSpPr/>
          <p:nvPr/>
        </p:nvSpPr>
        <p:spPr bwMode="auto">
          <a:xfrm rot="6778576">
            <a:off x="5699387" y="3159523"/>
            <a:ext cx="2104283" cy="1103513"/>
          </a:xfrm>
          <a:custGeom>
            <a:avLst/>
            <a:gdLst/>
            <a:ahLst/>
            <a:cxnLst>
              <a:cxn ang="0">
                <a:pos x="0" y="1261585"/>
              </a:cxn>
              <a:cxn ang="0">
                <a:pos x="43621" y="983125"/>
              </a:cxn>
              <a:cxn ang="0">
                <a:pos x="187849" y="662600"/>
              </a:cxn>
              <a:cxn ang="0">
                <a:pos x="555118" y="289007"/>
              </a:cxn>
              <a:cxn ang="0">
                <a:pos x="593572" y="318497"/>
              </a:cxn>
              <a:cxn ang="0">
                <a:pos x="1671548" y="10085"/>
              </a:cxn>
              <a:cxn ang="0">
                <a:pos x="2788517" y="783263"/>
              </a:cxn>
              <a:cxn ang="0">
                <a:pos x="2340919" y="973039"/>
              </a:cxn>
              <a:cxn ang="0">
                <a:pos x="1533733" y="338767"/>
              </a:cxn>
              <a:cxn ang="0">
                <a:pos x="90612" y="1288485"/>
              </a:cxn>
              <a:cxn ang="0">
                <a:pos x="86054" y="1316991"/>
              </a:cxn>
              <a:cxn ang="0">
                <a:pos x="0" y="1261585"/>
              </a:cxn>
            </a:cxnLst>
            <a:rect l="0" t="0" r="r" b="b"/>
            <a:pathLst>
              <a:path w="2788517" h="1316991">
                <a:moveTo>
                  <a:pt x="0" y="1261585"/>
                </a:moveTo>
                <a:lnTo>
                  <a:pt x="43621" y="983125"/>
                </a:lnTo>
                <a:lnTo>
                  <a:pt x="187849" y="662600"/>
                </a:lnTo>
                <a:lnTo>
                  <a:pt x="555118" y="289007"/>
                </a:lnTo>
                <a:lnTo>
                  <a:pt x="593572" y="318497"/>
                </a:lnTo>
                <a:cubicBezTo>
                  <a:pt x="893044" y="78665"/>
                  <a:pt x="1280289" y="-36215"/>
                  <a:pt x="1671548" y="10085"/>
                </a:cubicBezTo>
                <a:cubicBezTo>
                  <a:pt x="2151604" y="66893"/>
                  <a:pt x="2569147" y="358230"/>
                  <a:pt x="2788517" y="783263"/>
                </a:cubicBezTo>
                <a:lnTo>
                  <a:pt x="2340919" y="973039"/>
                </a:lnTo>
                <a:cubicBezTo>
                  <a:pt x="2186143" y="658606"/>
                  <a:pt x="1897688" y="418414"/>
                  <a:pt x="1533733" y="338767"/>
                </a:cubicBezTo>
                <a:cubicBezTo>
                  <a:pt x="882681" y="196293"/>
                  <a:pt x="236573" y="621497"/>
                  <a:pt x="90612" y="1288485"/>
                </a:cubicBezTo>
                <a:lnTo>
                  <a:pt x="86054" y="1316991"/>
                </a:lnTo>
                <a:lnTo>
                  <a:pt x="0" y="1261585"/>
                </a:lnTo>
                <a:close/>
              </a:path>
            </a:pathLst>
          </a:custGeom>
          <a:solidFill>
            <a:schemeClr val="accent3"/>
          </a:solidFill>
          <a:ln w="3175">
            <a:solidFill>
              <a:schemeClr val="bg1"/>
            </a:solidFill>
            <a:bevel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" name="ï$ḻiḍê">
            <a:extLst>
              <a:ext uri="{FF2B5EF4-FFF2-40B4-BE49-F238E27FC236}">
                <a16:creationId xmlns:a16="http://schemas.microsoft.com/office/drawing/2014/main" id="{EAC829FB-C32C-4BE1-BEF5-EA5047755D54}"/>
              </a:ext>
            </a:extLst>
          </p:cNvPr>
          <p:cNvSpPr/>
          <p:nvPr/>
        </p:nvSpPr>
        <p:spPr bwMode="auto">
          <a:xfrm rot="6778576">
            <a:off x="5502883" y="3049652"/>
            <a:ext cx="2316159" cy="1462363"/>
          </a:xfrm>
          <a:custGeom>
            <a:avLst/>
            <a:gdLst/>
            <a:ahLst/>
            <a:cxnLst>
              <a:cxn ang="0">
                <a:pos x="157" y="1464603"/>
              </a:cxn>
              <a:cxn ang="0">
                <a:pos x="279680" y="592918"/>
              </a:cxn>
              <a:cxn ang="0">
                <a:pos x="1621029" y="10085"/>
              </a:cxn>
              <a:cxn ang="0">
                <a:pos x="2771215" y="850593"/>
              </a:cxn>
              <a:cxn ang="0">
                <a:pos x="3069287" y="724214"/>
              </a:cxn>
              <a:cxn ang="0">
                <a:pos x="2880540" y="1745263"/>
              </a:cxn>
              <a:cxn ang="0">
                <a:pos x="2015420" y="1171039"/>
              </a:cxn>
              <a:cxn ang="0">
                <a:pos x="2323687" y="1040338"/>
              </a:cxn>
              <a:cxn ang="0">
                <a:pos x="1483213" y="338767"/>
              </a:cxn>
              <a:cxn ang="0">
                <a:pos x="40094" y="1288485"/>
              </a:cxn>
              <a:cxn ang="0">
                <a:pos x="19551" y="1417149"/>
              </a:cxn>
              <a:cxn ang="0">
                <a:pos x="10745" y="1411479"/>
              </a:cxn>
              <a:cxn ang="0">
                <a:pos x="157" y="1464603"/>
              </a:cxn>
            </a:cxnLst>
            <a:rect l="0" t="0" r="r" b="b"/>
            <a:pathLst>
              <a:path w="3069287" h="1745263">
                <a:moveTo>
                  <a:pt x="157" y="1464603"/>
                </a:moveTo>
                <a:cubicBezTo>
                  <a:pt x="-4415" y="1156390"/>
                  <a:pt x="91112" y="849810"/>
                  <a:pt x="279680" y="592918"/>
                </a:cubicBezTo>
                <a:cubicBezTo>
                  <a:pt x="589203" y="171248"/>
                  <a:pt x="1101577" y="-51385"/>
                  <a:pt x="1621029" y="10085"/>
                </a:cubicBezTo>
                <a:cubicBezTo>
                  <a:pt x="2126129" y="69856"/>
                  <a:pt x="2562025" y="389266"/>
                  <a:pt x="2771215" y="850593"/>
                </a:cubicBezTo>
                <a:lnTo>
                  <a:pt x="3069287" y="724214"/>
                </a:lnTo>
                <a:lnTo>
                  <a:pt x="2880540" y="1745263"/>
                </a:lnTo>
                <a:lnTo>
                  <a:pt x="2015420" y="1171039"/>
                </a:lnTo>
                <a:lnTo>
                  <a:pt x="2323687" y="1040338"/>
                </a:lnTo>
                <a:cubicBezTo>
                  <a:pt x="2176403" y="693700"/>
                  <a:pt x="1873138" y="424097"/>
                  <a:pt x="1483213" y="338767"/>
                </a:cubicBezTo>
                <a:cubicBezTo>
                  <a:pt x="832162" y="196293"/>
                  <a:pt x="186055" y="621496"/>
                  <a:pt x="40094" y="1288485"/>
                </a:cubicBezTo>
                <a:cubicBezTo>
                  <a:pt x="30695" y="1331434"/>
                  <a:pt x="23599" y="1374338"/>
                  <a:pt x="19551" y="1417149"/>
                </a:cubicBezTo>
                <a:lnTo>
                  <a:pt x="10745" y="1411479"/>
                </a:lnTo>
                <a:lnTo>
                  <a:pt x="157" y="1464603"/>
                </a:lnTo>
                <a:close/>
              </a:path>
            </a:pathLst>
          </a:custGeom>
          <a:solidFill>
            <a:schemeClr val="accent3"/>
          </a:solidFill>
          <a:ln w="3175">
            <a:solidFill>
              <a:schemeClr val="bg1"/>
            </a:solidFill>
            <a:bevel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9" name="îş1íḋe">
            <a:extLst>
              <a:ext uri="{FF2B5EF4-FFF2-40B4-BE49-F238E27FC236}">
                <a16:creationId xmlns:a16="http://schemas.microsoft.com/office/drawing/2014/main" id="{7251B99B-503A-4BA3-8A9E-41BD6EE2C4E3}"/>
              </a:ext>
            </a:extLst>
          </p:cNvPr>
          <p:cNvSpPr/>
          <p:nvPr/>
        </p:nvSpPr>
        <p:spPr bwMode="auto">
          <a:xfrm>
            <a:off x="1299303" y="1691907"/>
            <a:ext cx="2195910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1000" dirty="0"/>
              <a:t>Copy paste fonts. Choose the only option to retain text.</a:t>
            </a:r>
          </a:p>
        </p:txBody>
      </p:sp>
      <p:sp>
        <p:nvSpPr>
          <p:cNvPr id="50" name="iṡ1íḑê">
            <a:extLst>
              <a:ext uri="{FF2B5EF4-FFF2-40B4-BE49-F238E27FC236}">
                <a16:creationId xmlns:a16="http://schemas.microsoft.com/office/drawing/2014/main" id="{F03A1802-8AED-49AB-B9A7-46D9B8847CCC}"/>
              </a:ext>
            </a:extLst>
          </p:cNvPr>
          <p:cNvSpPr txBox="1"/>
          <p:nvPr/>
        </p:nvSpPr>
        <p:spPr bwMode="auto">
          <a:xfrm>
            <a:off x="1299303" y="1340768"/>
            <a:ext cx="2195910" cy="35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 b="1" dirty="0">
                <a:solidFill>
                  <a:schemeClr val="accent1"/>
                </a:solidFill>
              </a:rPr>
              <a:t>Text here</a:t>
            </a:r>
            <a:endParaRPr lang="zh-CN" altLang="en-US" sz="1800" b="1" dirty="0">
              <a:solidFill>
                <a:schemeClr val="accent1"/>
              </a:solidFill>
            </a:endParaRPr>
          </a:p>
        </p:txBody>
      </p:sp>
      <p:sp>
        <p:nvSpPr>
          <p:cNvPr id="47" name="isḷiḍe">
            <a:extLst>
              <a:ext uri="{FF2B5EF4-FFF2-40B4-BE49-F238E27FC236}">
                <a16:creationId xmlns:a16="http://schemas.microsoft.com/office/drawing/2014/main" id="{650A70A8-C2A4-4DBF-989A-591ADE0BC6EE}"/>
              </a:ext>
            </a:extLst>
          </p:cNvPr>
          <p:cNvSpPr/>
          <p:nvPr/>
        </p:nvSpPr>
        <p:spPr bwMode="auto">
          <a:xfrm>
            <a:off x="1299303" y="2946591"/>
            <a:ext cx="2195910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1000" dirty="0"/>
              <a:t>Copy paste fonts. Choose the only option to retain text.</a:t>
            </a:r>
          </a:p>
        </p:txBody>
      </p:sp>
      <p:sp>
        <p:nvSpPr>
          <p:cNvPr id="48" name="î$1ïḓè">
            <a:extLst>
              <a:ext uri="{FF2B5EF4-FFF2-40B4-BE49-F238E27FC236}">
                <a16:creationId xmlns:a16="http://schemas.microsoft.com/office/drawing/2014/main" id="{4A38AE28-E5A4-403D-8F33-86BB17B187D1}"/>
              </a:ext>
            </a:extLst>
          </p:cNvPr>
          <p:cNvSpPr txBox="1"/>
          <p:nvPr/>
        </p:nvSpPr>
        <p:spPr bwMode="auto">
          <a:xfrm>
            <a:off x="1299303" y="2595452"/>
            <a:ext cx="2195910" cy="35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 b="1" dirty="0">
                <a:solidFill>
                  <a:schemeClr val="accent1"/>
                </a:solidFill>
              </a:rPr>
              <a:t>Text here</a:t>
            </a:r>
            <a:endParaRPr lang="zh-CN" altLang="en-US" sz="1800" b="1" dirty="0">
              <a:solidFill>
                <a:schemeClr val="accent1"/>
              </a:solidFill>
            </a:endParaRPr>
          </a:p>
        </p:txBody>
      </p:sp>
      <p:sp>
        <p:nvSpPr>
          <p:cNvPr id="45" name="iṧlîḋé">
            <a:extLst>
              <a:ext uri="{FF2B5EF4-FFF2-40B4-BE49-F238E27FC236}">
                <a16:creationId xmlns:a16="http://schemas.microsoft.com/office/drawing/2014/main" id="{33F959A0-057C-49E9-8BC5-67E5A3A97ECA}"/>
              </a:ext>
            </a:extLst>
          </p:cNvPr>
          <p:cNvSpPr/>
          <p:nvPr/>
        </p:nvSpPr>
        <p:spPr bwMode="auto">
          <a:xfrm>
            <a:off x="1299303" y="4201275"/>
            <a:ext cx="2195910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1000" dirty="0"/>
              <a:t>Copy paste fonts. Choose the only option to retain text.</a:t>
            </a:r>
          </a:p>
        </p:txBody>
      </p:sp>
      <p:sp>
        <p:nvSpPr>
          <p:cNvPr id="46" name="î$ľîḋé">
            <a:extLst>
              <a:ext uri="{FF2B5EF4-FFF2-40B4-BE49-F238E27FC236}">
                <a16:creationId xmlns:a16="http://schemas.microsoft.com/office/drawing/2014/main" id="{3692FCEB-737F-4719-AD11-5FD9A6B15001}"/>
              </a:ext>
            </a:extLst>
          </p:cNvPr>
          <p:cNvSpPr txBox="1"/>
          <p:nvPr/>
        </p:nvSpPr>
        <p:spPr bwMode="auto">
          <a:xfrm>
            <a:off x="1299303" y="3850136"/>
            <a:ext cx="2195910" cy="35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 b="1" dirty="0">
                <a:solidFill>
                  <a:schemeClr val="accent1"/>
                </a:solidFill>
              </a:rPr>
              <a:t>Text here</a:t>
            </a:r>
            <a:endParaRPr lang="zh-CN" altLang="en-US" sz="1800" b="1" dirty="0">
              <a:solidFill>
                <a:schemeClr val="accent1"/>
              </a:solidFill>
            </a:endParaRPr>
          </a:p>
        </p:txBody>
      </p:sp>
      <p:sp>
        <p:nvSpPr>
          <p:cNvPr id="43" name="išlíḓe">
            <a:extLst>
              <a:ext uri="{FF2B5EF4-FFF2-40B4-BE49-F238E27FC236}">
                <a16:creationId xmlns:a16="http://schemas.microsoft.com/office/drawing/2014/main" id="{3186A055-FCA4-4E3B-937E-5530BCE53A2C}"/>
              </a:ext>
            </a:extLst>
          </p:cNvPr>
          <p:cNvSpPr/>
          <p:nvPr/>
        </p:nvSpPr>
        <p:spPr bwMode="auto">
          <a:xfrm>
            <a:off x="1299303" y="5455958"/>
            <a:ext cx="2195910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1000" dirty="0"/>
              <a:t>Copy paste fonts. Choose the only option to retain text.</a:t>
            </a:r>
          </a:p>
        </p:txBody>
      </p:sp>
      <p:sp>
        <p:nvSpPr>
          <p:cNvPr id="44" name="ï$liḋè">
            <a:extLst>
              <a:ext uri="{FF2B5EF4-FFF2-40B4-BE49-F238E27FC236}">
                <a16:creationId xmlns:a16="http://schemas.microsoft.com/office/drawing/2014/main" id="{22519E52-233A-486F-AD2F-EF40F059E0C2}"/>
              </a:ext>
            </a:extLst>
          </p:cNvPr>
          <p:cNvSpPr txBox="1"/>
          <p:nvPr/>
        </p:nvSpPr>
        <p:spPr bwMode="auto">
          <a:xfrm>
            <a:off x="1299303" y="5104819"/>
            <a:ext cx="2195910" cy="35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 b="1" dirty="0">
                <a:solidFill>
                  <a:schemeClr val="accent1"/>
                </a:solidFill>
              </a:rPr>
              <a:t>Text here</a:t>
            </a:r>
            <a:endParaRPr lang="zh-CN" altLang="en-US" sz="1800" b="1" dirty="0">
              <a:solidFill>
                <a:schemeClr val="accent1"/>
              </a:solidFill>
            </a:endParaRPr>
          </a:p>
        </p:txBody>
      </p:sp>
      <p:sp>
        <p:nvSpPr>
          <p:cNvPr id="41" name="ïṥḻïḑe">
            <a:extLst>
              <a:ext uri="{FF2B5EF4-FFF2-40B4-BE49-F238E27FC236}">
                <a16:creationId xmlns:a16="http://schemas.microsoft.com/office/drawing/2014/main" id="{D64974E1-6831-4019-98D7-D4502CC5161C}"/>
              </a:ext>
            </a:extLst>
          </p:cNvPr>
          <p:cNvSpPr/>
          <p:nvPr/>
        </p:nvSpPr>
        <p:spPr bwMode="auto">
          <a:xfrm>
            <a:off x="8799729" y="1691907"/>
            <a:ext cx="2195910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1000" dirty="0"/>
              <a:t>Copy paste fonts. Choose the only option to retain text.</a:t>
            </a:r>
          </a:p>
        </p:txBody>
      </p:sp>
      <p:sp>
        <p:nvSpPr>
          <p:cNvPr id="42" name="ïšlïḋé">
            <a:extLst>
              <a:ext uri="{FF2B5EF4-FFF2-40B4-BE49-F238E27FC236}">
                <a16:creationId xmlns:a16="http://schemas.microsoft.com/office/drawing/2014/main" id="{51DF448A-D004-4998-86FF-8AD10EB2D5B0}"/>
              </a:ext>
            </a:extLst>
          </p:cNvPr>
          <p:cNvSpPr txBox="1"/>
          <p:nvPr/>
        </p:nvSpPr>
        <p:spPr bwMode="auto">
          <a:xfrm>
            <a:off x="8799729" y="1340768"/>
            <a:ext cx="2195910" cy="35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 b="1" dirty="0">
                <a:solidFill>
                  <a:schemeClr val="accent3"/>
                </a:solidFill>
              </a:rPr>
              <a:t>Text here</a:t>
            </a:r>
            <a:endParaRPr lang="zh-CN" altLang="en-US" sz="1800" b="1" dirty="0">
              <a:solidFill>
                <a:schemeClr val="accent3"/>
              </a:solidFill>
            </a:endParaRPr>
          </a:p>
        </p:txBody>
      </p:sp>
      <p:sp>
        <p:nvSpPr>
          <p:cNvPr id="39" name="iṩlíḓè">
            <a:extLst>
              <a:ext uri="{FF2B5EF4-FFF2-40B4-BE49-F238E27FC236}">
                <a16:creationId xmlns:a16="http://schemas.microsoft.com/office/drawing/2014/main" id="{47DEBA32-E724-4A8C-ADFB-A34DB176D609}"/>
              </a:ext>
            </a:extLst>
          </p:cNvPr>
          <p:cNvSpPr/>
          <p:nvPr/>
        </p:nvSpPr>
        <p:spPr bwMode="auto">
          <a:xfrm>
            <a:off x="8799729" y="2946591"/>
            <a:ext cx="2195910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1000" dirty="0"/>
              <a:t>Copy paste fonts. Choose the only option to retain text.</a:t>
            </a:r>
          </a:p>
        </p:txBody>
      </p:sp>
      <p:sp>
        <p:nvSpPr>
          <p:cNvPr id="40" name="íṩḻidè">
            <a:extLst>
              <a:ext uri="{FF2B5EF4-FFF2-40B4-BE49-F238E27FC236}">
                <a16:creationId xmlns:a16="http://schemas.microsoft.com/office/drawing/2014/main" id="{BF881081-45D6-4C5A-9A2A-539D256121B4}"/>
              </a:ext>
            </a:extLst>
          </p:cNvPr>
          <p:cNvSpPr txBox="1"/>
          <p:nvPr/>
        </p:nvSpPr>
        <p:spPr bwMode="auto">
          <a:xfrm>
            <a:off x="8799729" y="2595452"/>
            <a:ext cx="2195910" cy="35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 b="1" dirty="0">
                <a:solidFill>
                  <a:schemeClr val="accent3"/>
                </a:solidFill>
              </a:rPr>
              <a:t>Text here</a:t>
            </a:r>
            <a:endParaRPr lang="zh-CN" altLang="en-US" sz="1800" b="1" dirty="0">
              <a:solidFill>
                <a:schemeClr val="accent3"/>
              </a:solidFill>
            </a:endParaRPr>
          </a:p>
        </p:txBody>
      </p:sp>
      <p:sp>
        <p:nvSpPr>
          <p:cNvPr id="37" name="î$ļïďé">
            <a:extLst>
              <a:ext uri="{FF2B5EF4-FFF2-40B4-BE49-F238E27FC236}">
                <a16:creationId xmlns:a16="http://schemas.microsoft.com/office/drawing/2014/main" id="{FB6727C5-0084-4ED6-AED8-D55CB2CF7285}"/>
              </a:ext>
            </a:extLst>
          </p:cNvPr>
          <p:cNvSpPr/>
          <p:nvPr/>
        </p:nvSpPr>
        <p:spPr bwMode="auto">
          <a:xfrm>
            <a:off x="8799729" y="4201275"/>
            <a:ext cx="2195910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1000" dirty="0"/>
              <a:t>Copy paste fonts. Choose the only option to retain text.</a:t>
            </a:r>
          </a:p>
        </p:txBody>
      </p:sp>
      <p:sp>
        <p:nvSpPr>
          <p:cNvPr id="38" name="işļîḓé">
            <a:extLst>
              <a:ext uri="{FF2B5EF4-FFF2-40B4-BE49-F238E27FC236}">
                <a16:creationId xmlns:a16="http://schemas.microsoft.com/office/drawing/2014/main" id="{3B93F92B-0B7F-451A-B0B4-2E7B5F1F9CF9}"/>
              </a:ext>
            </a:extLst>
          </p:cNvPr>
          <p:cNvSpPr txBox="1"/>
          <p:nvPr/>
        </p:nvSpPr>
        <p:spPr bwMode="auto">
          <a:xfrm>
            <a:off x="8799729" y="3850136"/>
            <a:ext cx="2195910" cy="35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 b="1" dirty="0">
                <a:solidFill>
                  <a:schemeClr val="accent3"/>
                </a:solidFill>
              </a:rPr>
              <a:t>Text here</a:t>
            </a:r>
            <a:endParaRPr lang="zh-CN" altLang="en-US" sz="1800" b="1" dirty="0">
              <a:solidFill>
                <a:schemeClr val="accent3"/>
              </a:solidFill>
            </a:endParaRPr>
          </a:p>
        </p:txBody>
      </p:sp>
      <p:sp>
        <p:nvSpPr>
          <p:cNvPr id="35" name="ïŝļíḓè">
            <a:extLst>
              <a:ext uri="{FF2B5EF4-FFF2-40B4-BE49-F238E27FC236}">
                <a16:creationId xmlns:a16="http://schemas.microsoft.com/office/drawing/2014/main" id="{6B60FB60-2F41-4C10-9A9E-8D4A58B41B30}"/>
              </a:ext>
            </a:extLst>
          </p:cNvPr>
          <p:cNvSpPr/>
          <p:nvPr/>
        </p:nvSpPr>
        <p:spPr bwMode="auto">
          <a:xfrm>
            <a:off x="8799729" y="5455958"/>
            <a:ext cx="2195910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rm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1000" dirty="0"/>
              <a:t>Copy paste fonts. Choose the only option to retain text.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lang="zh-CN" altLang="en-US" sz="1000" dirty="0"/>
          </a:p>
        </p:txBody>
      </p:sp>
      <p:sp>
        <p:nvSpPr>
          <p:cNvPr id="36" name="íṩļïḋè">
            <a:extLst>
              <a:ext uri="{FF2B5EF4-FFF2-40B4-BE49-F238E27FC236}">
                <a16:creationId xmlns:a16="http://schemas.microsoft.com/office/drawing/2014/main" id="{9D453F35-7E4E-4222-BA60-61126E96773D}"/>
              </a:ext>
            </a:extLst>
          </p:cNvPr>
          <p:cNvSpPr txBox="1"/>
          <p:nvPr/>
        </p:nvSpPr>
        <p:spPr bwMode="auto">
          <a:xfrm>
            <a:off x="8799729" y="5104819"/>
            <a:ext cx="2195910" cy="35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 b="1" dirty="0">
                <a:solidFill>
                  <a:schemeClr val="accent3"/>
                </a:solidFill>
              </a:rPr>
              <a:t>Text here</a:t>
            </a:r>
            <a:endParaRPr lang="zh-CN" altLang="en-US" sz="1800" b="1" dirty="0">
              <a:solidFill>
                <a:schemeClr val="accent3"/>
              </a:solidFill>
            </a:endParaRPr>
          </a:p>
        </p:txBody>
      </p: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5E9FFE4A-1329-4B17-860F-DD716784A57C}"/>
              </a:ext>
            </a:extLst>
          </p:cNvPr>
          <p:cNvCxnSpPr/>
          <p:nvPr/>
        </p:nvCxnSpPr>
        <p:spPr>
          <a:xfrm>
            <a:off x="1299303" y="2420888"/>
            <a:ext cx="2088232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8A146201-9408-4252-8E7C-954824D367AE}"/>
              </a:ext>
            </a:extLst>
          </p:cNvPr>
          <p:cNvCxnSpPr/>
          <p:nvPr/>
        </p:nvCxnSpPr>
        <p:spPr>
          <a:xfrm>
            <a:off x="1299303" y="3664472"/>
            <a:ext cx="2088232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B905719F-A721-4C59-A9DE-F55CF5711B6C}"/>
              </a:ext>
            </a:extLst>
          </p:cNvPr>
          <p:cNvCxnSpPr/>
          <p:nvPr/>
        </p:nvCxnSpPr>
        <p:spPr>
          <a:xfrm>
            <a:off x="1299303" y="4889768"/>
            <a:ext cx="2088232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5D28AA96-CD20-4331-BC9F-3B8EFC6A2AF9}"/>
              </a:ext>
            </a:extLst>
          </p:cNvPr>
          <p:cNvCxnSpPr/>
          <p:nvPr/>
        </p:nvCxnSpPr>
        <p:spPr>
          <a:xfrm>
            <a:off x="8907407" y="2420888"/>
            <a:ext cx="2088232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7A0107EE-A460-4982-A48D-08262507032B}"/>
              </a:ext>
            </a:extLst>
          </p:cNvPr>
          <p:cNvCxnSpPr/>
          <p:nvPr/>
        </p:nvCxnSpPr>
        <p:spPr>
          <a:xfrm>
            <a:off x="8907407" y="3664472"/>
            <a:ext cx="2088232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382CE101-6FF1-46FD-8B5E-98DC0ED345C7}"/>
              </a:ext>
            </a:extLst>
          </p:cNvPr>
          <p:cNvCxnSpPr/>
          <p:nvPr/>
        </p:nvCxnSpPr>
        <p:spPr>
          <a:xfrm>
            <a:off x="8907407" y="4889768"/>
            <a:ext cx="2088232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ïṥľïďé">
            <a:extLst>
              <a:ext uri="{FF2B5EF4-FFF2-40B4-BE49-F238E27FC236}">
                <a16:creationId xmlns:a16="http://schemas.microsoft.com/office/drawing/2014/main" id="{A64A5BF8-772A-44DA-81FD-2DB7C671A463}"/>
              </a:ext>
            </a:extLst>
          </p:cNvPr>
          <p:cNvSpPr/>
          <p:nvPr/>
        </p:nvSpPr>
        <p:spPr bwMode="auto">
          <a:xfrm rot="17578575">
            <a:off x="4526888" y="2670091"/>
            <a:ext cx="2115193" cy="1421178"/>
          </a:xfrm>
          <a:custGeom>
            <a:avLst/>
            <a:gdLst/>
            <a:ahLst/>
            <a:cxnLst>
              <a:cxn ang="0">
                <a:pos x="3440880" y="961297"/>
              </a:cxn>
              <a:cxn ang="0">
                <a:pos x="2891543" y="1194209"/>
              </a:cxn>
              <a:cxn ang="0">
                <a:pos x="1900886" y="415768"/>
              </a:cxn>
              <a:cxn ang="0">
                <a:pos x="129748" y="1581355"/>
              </a:cxn>
              <a:cxn ang="0">
                <a:pos x="95053" y="1927042"/>
              </a:cxn>
              <a:cxn ang="0">
                <a:pos x="97910" y="1999727"/>
              </a:cxn>
              <a:cxn ang="0">
                <a:pos x="104186" y="2081906"/>
              </a:cxn>
              <a:cxn ang="0">
                <a:pos x="97658" y="2027742"/>
              </a:cxn>
              <a:cxn ang="0">
                <a:pos x="0" y="1797410"/>
              </a:cxn>
              <a:cxn ang="0">
                <a:pos x="13675" y="1579391"/>
              </a:cxn>
              <a:cxn ang="0">
                <a:pos x="72076" y="1206588"/>
              </a:cxn>
              <a:cxn ang="0">
                <a:pos x="249086" y="813208"/>
              </a:cxn>
              <a:cxn ang="0">
                <a:pos x="699835" y="354698"/>
              </a:cxn>
              <a:cxn ang="0">
                <a:pos x="747029" y="390891"/>
              </a:cxn>
              <a:cxn ang="0">
                <a:pos x="2070027" y="12378"/>
              </a:cxn>
              <a:cxn ang="0">
                <a:pos x="3440880" y="961297"/>
              </a:cxn>
            </a:cxnLst>
            <a:rect l="0" t="0" r="r" b="b"/>
            <a:pathLst>
              <a:path w="3440880" h="2081906">
                <a:moveTo>
                  <a:pt x="3440880" y="961297"/>
                </a:moveTo>
                <a:lnTo>
                  <a:pt x="2891543" y="1194209"/>
                </a:lnTo>
                <a:cubicBezTo>
                  <a:pt x="2701588" y="808306"/>
                  <a:pt x="2347568" y="513519"/>
                  <a:pt x="1900886" y="415768"/>
                </a:cubicBezTo>
                <a:cubicBezTo>
                  <a:pt x="1101852" y="240910"/>
                  <a:pt x="308885" y="762762"/>
                  <a:pt x="129748" y="1581355"/>
                </a:cubicBezTo>
                <a:cubicBezTo>
                  <a:pt x="104339" y="1697460"/>
                  <a:pt x="92644" y="1813298"/>
                  <a:pt x="95053" y="1927042"/>
                </a:cubicBezTo>
                <a:lnTo>
                  <a:pt x="97910" y="1999727"/>
                </a:lnTo>
                <a:cubicBezTo>
                  <a:pt x="98463" y="2027324"/>
                  <a:pt x="100942" y="2054702"/>
                  <a:pt x="104186" y="2081906"/>
                </a:cubicBezTo>
                <a:lnTo>
                  <a:pt x="97658" y="2027742"/>
                </a:lnTo>
                <a:lnTo>
                  <a:pt x="0" y="1797410"/>
                </a:lnTo>
                <a:lnTo>
                  <a:pt x="13675" y="1579391"/>
                </a:lnTo>
                <a:lnTo>
                  <a:pt x="72076" y="1206588"/>
                </a:lnTo>
                <a:lnTo>
                  <a:pt x="249086" y="813208"/>
                </a:lnTo>
                <a:lnTo>
                  <a:pt x="699835" y="354698"/>
                </a:lnTo>
                <a:lnTo>
                  <a:pt x="747029" y="390891"/>
                </a:lnTo>
                <a:cubicBezTo>
                  <a:pt x="1114571" y="96546"/>
                  <a:pt x="1589835" y="-44447"/>
                  <a:pt x="2070027" y="12378"/>
                </a:cubicBezTo>
                <a:cubicBezTo>
                  <a:pt x="2659198" y="82098"/>
                  <a:pt x="3171648" y="439655"/>
                  <a:pt x="3440880" y="961297"/>
                </a:cubicBezTo>
                <a:close/>
              </a:path>
            </a:pathLst>
          </a:custGeom>
          <a:solidFill>
            <a:schemeClr val="accent1"/>
          </a:solidFill>
          <a:ln w="3175">
            <a:solidFill>
              <a:schemeClr val="bg1"/>
            </a:solidFill>
            <a:bevel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1" name="îŝļíḋè">
            <a:extLst>
              <a:ext uri="{FF2B5EF4-FFF2-40B4-BE49-F238E27FC236}">
                <a16:creationId xmlns:a16="http://schemas.microsoft.com/office/drawing/2014/main" id="{B87F5456-1627-40AB-8ACA-3FA3E131DAB2}"/>
              </a:ext>
            </a:extLst>
          </p:cNvPr>
          <p:cNvSpPr/>
          <p:nvPr/>
        </p:nvSpPr>
        <p:spPr bwMode="auto">
          <a:xfrm rot="17578575">
            <a:off x="4372515" y="2519518"/>
            <a:ext cx="2316853" cy="1462172"/>
          </a:xfrm>
          <a:custGeom>
            <a:avLst/>
            <a:gdLst/>
            <a:ahLst/>
            <a:cxnLst>
              <a:cxn ang="0">
                <a:pos x="5022717" y="1184507"/>
              </a:cxn>
              <a:cxn ang="0">
                <a:pos x="4714007" y="2854509"/>
              </a:cxn>
              <a:cxn ang="0">
                <a:pos x="3299038" y="1915323"/>
              </a:cxn>
              <a:cxn ang="0">
                <a:pos x="3803232" y="1701552"/>
              </a:cxn>
              <a:cxn ang="0">
                <a:pos x="2428573" y="554079"/>
              </a:cxn>
              <a:cxn ang="0">
                <a:pos x="68241" y="2107414"/>
              </a:cxn>
              <a:cxn ang="0">
                <a:pos x="34176" y="2774480"/>
              </a:cxn>
              <a:cxn ang="0">
                <a:pos x="460103" y="969762"/>
              </a:cxn>
              <a:cxn ang="0">
                <a:pos x="2653981" y="16495"/>
              </a:cxn>
              <a:cxn ang="0">
                <a:pos x="4535198" y="1391208"/>
              </a:cxn>
              <a:cxn ang="0">
                <a:pos x="5022717" y="1184507"/>
              </a:cxn>
            </a:cxnLst>
            <a:rect l="0" t="0" r="r" b="b"/>
            <a:pathLst>
              <a:path w="5022717" h="2854509">
                <a:moveTo>
                  <a:pt x="5022717" y="1184507"/>
                </a:moveTo>
                <a:lnTo>
                  <a:pt x="4714007" y="2854509"/>
                </a:lnTo>
                <a:lnTo>
                  <a:pt x="3299038" y="1915323"/>
                </a:lnTo>
                <a:lnTo>
                  <a:pt x="3803232" y="1701552"/>
                </a:lnTo>
                <a:cubicBezTo>
                  <a:pt x="3562338" y="1134599"/>
                  <a:pt x="3066325" y="693643"/>
                  <a:pt x="2428573" y="554079"/>
                </a:cubicBezTo>
                <a:cubicBezTo>
                  <a:pt x="1363729" y="321052"/>
                  <a:pt x="306971" y="1016504"/>
                  <a:pt x="68241" y="2107414"/>
                </a:cubicBezTo>
                <a:cubicBezTo>
                  <a:pt x="18868" y="2333024"/>
                  <a:pt x="8351" y="2557878"/>
                  <a:pt x="34176" y="2774480"/>
                </a:cubicBezTo>
                <a:cubicBezTo>
                  <a:pt x="-73420" y="2148278"/>
                  <a:pt x="74250" y="1495420"/>
                  <a:pt x="460103" y="969762"/>
                </a:cubicBezTo>
                <a:cubicBezTo>
                  <a:pt x="966350" y="280089"/>
                  <a:pt x="1804377" y="-84044"/>
                  <a:pt x="2653981" y="16495"/>
                </a:cubicBezTo>
                <a:cubicBezTo>
                  <a:pt x="3480110" y="114255"/>
                  <a:pt x="4193051" y="636675"/>
                  <a:pt x="4535198" y="1391208"/>
                </a:cubicBezTo>
                <a:lnTo>
                  <a:pt x="5022717" y="1184507"/>
                </a:lnTo>
                <a:close/>
              </a:path>
            </a:pathLst>
          </a:custGeom>
          <a:solidFill>
            <a:schemeClr val="accent1"/>
          </a:solidFill>
          <a:ln w="3175">
            <a:solidFill>
              <a:schemeClr val="bg1"/>
            </a:solidFill>
            <a:bevel/>
            <a:headEnd/>
            <a:tailEnd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33" name="îšḻîḓè">
            <a:extLst>
              <a:ext uri="{FF2B5EF4-FFF2-40B4-BE49-F238E27FC236}">
                <a16:creationId xmlns:a16="http://schemas.microsoft.com/office/drawing/2014/main" id="{D3660193-FE99-4F1B-AEA8-BFEB8FBF5E40}"/>
              </a:ext>
            </a:extLst>
          </p:cNvPr>
          <p:cNvSpPr/>
          <p:nvPr/>
        </p:nvSpPr>
        <p:spPr bwMode="auto">
          <a:xfrm flipH="1">
            <a:off x="5927153" y="2147341"/>
            <a:ext cx="901343" cy="418874"/>
          </a:xfrm>
          <a:prstGeom prst="parallelogram">
            <a:avLst>
              <a:gd name="adj" fmla="val 148247"/>
            </a:avLst>
          </a:prstGeom>
          <a:solidFill>
            <a:schemeClr val="accent1"/>
          </a:solidFill>
          <a:ln w="3175">
            <a:solidFill>
              <a:schemeClr val="bg1"/>
            </a:solidFill>
            <a:bevel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4" name="iṡḷîḑe">
            <a:extLst>
              <a:ext uri="{FF2B5EF4-FFF2-40B4-BE49-F238E27FC236}">
                <a16:creationId xmlns:a16="http://schemas.microsoft.com/office/drawing/2014/main" id="{5494B3D2-8D3F-47A1-A761-F270750ED245}"/>
              </a:ext>
            </a:extLst>
          </p:cNvPr>
          <p:cNvSpPr/>
          <p:nvPr/>
        </p:nvSpPr>
        <p:spPr bwMode="auto">
          <a:xfrm>
            <a:off x="5903899" y="2566215"/>
            <a:ext cx="923396" cy="433864"/>
          </a:xfrm>
          <a:prstGeom prst="parallelogram">
            <a:avLst>
              <a:gd name="adj" fmla="val 148251"/>
            </a:avLst>
          </a:prstGeom>
          <a:solidFill>
            <a:schemeClr val="accent1"/>
          </a:solidFill>
          <a:ln w="3175">
            <a:solidFill>
              <a:schemeClr val="bg1"/>
            </a:solidFill>
            <a:bevel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7" name="ïSḷíḓé">
            <a:extLst>
              <a:ext uri="{FF2B5EF4-FFF2-40B4-BE49-F238E27FC236}">
                <a16:creationId xmlns:a16="http://schemas.microsoft.com/office/drawing/2014/main" id="{04DA1B8C-87DB-41BB-B480-1C2708AAE22D}"/>
              </a:ext>
            </a:extLst>
          </p:cNvPr>
          <p:cNvSpPr/>
          <p:nvPr/>
        </p:nvSpPr>
        <p:spPr bwMode="auto">
          <a:xfrm rot="10800000" flipH="1">
            <a:off x="5363505" y="4464820"/>
            <a:ext cx="901461" cy="418972"/>
          </a:xfrm>
          <a:prstGeom prst="parallelogram">
            <a:avLst>
              <a:gd name="adj" fmla="val 148247"/>
            </a:avLst>
          </a:prstGeom>
          <a:solidFill>
            <a:schemeClr val="accent3"/>
          </a:solidFill>
          <a:ln w="3175">
            <a:solidFill>
              <a:schemeClr val="bg1"/>
            </a:solidFill>
            <a:bevel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8" name="ïş1idè">
            <a:extLst>
              <a:ext uri="{FF2B5EF4-FFF2-40B4-BE49-F238E27FC236}">
                <a16:creationId xmlns:a16="http://schemas.microsoft.com/office/drawing/2014/main" id="{003327DE-222E-464E-869A-29940B13BB1B}"/>
              </a:ext>
            </a:extLst>
          </p:cNvPr>
          <p:cNvSpPr/>
          <p:nvPr/>
        </p:nvSpPr>
        <p:spPr bwMode="auto">
          <a:xfrm rot="10800000">
            <a:off x="5364708" y="4030855"/>
            <a:ext cx="923517" cy="433965"/>
          </a:xfrm>
          <a:prstGeom prst="parallelogram">
            <a:avLst>
              <a:gd name="adj" fmla="val 148251"/>
            </a:avLst>
          </a:prstGeom>
          <a:solidFill>
            <a:schemeClr val="accent3"/>
          </a:solidFill>
          <a:ln w="3175">
            <a:solidFill>
              <a:schemeClr val="bg1"/>
            </a:solidFill>
            <a:bevel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5" name="i$1ïde">
            <a:extLst>
              <a:ext uri="{FF2B5EF4-FFF2-40B4-BE49-F238E27FC236}">
                <a16:creationId xmlns:a16="http://schemas.microsoft.com/office/drawing/2014/main" id="{56D8A6C3-95C8-4A51-9866-AC3D12165847}"/>
              </a:ext>
            </a:extLst>
          </p:cNvPr>
          <p:cNvSpPr/>
          <p:nvPr/>
        </p:nvSpPr>
        <p:spPr bwMode="auto">
          <a:xfrm>
            <a:off x="5865460" y="3124723"/>
            <a:ext cx="461080" cy="460795"/>
          </a:xfrm>
          <a:custGeom>
            <a:avLst/>
            <a:gdLst>
              <a:gd name="connsiteX0" fmla="*/ 482620 w 607097"/>
              <a:gd name="connsiteY0" fmla="*/ 381169 h 606722"/>
              <a:gd name="connsiteX1" fmla="*/ 496768 w 607097"/>
              <a:gd name="connsiteY1" fmla="*/ 381169 h 606722"/>
              <a:gd name="connsiteX2" fmla="*/ 510916 w 607097"/>
              <a:gd name="connsiteY2" fmla="*/ 395381 h 606722"/>
              <a:gd name="connsiteX3" fmla="*/ 510916 w 607097"/>
              <a:gd name="connsiteY3" fmla="*/ 409505 h 606722"/>
              <a:gd name="connsiteX4" fmla="*/ 503887 w 607097"/>
              <a:gd name="connsiteY4" fmla="*/ 412525 h 606722"/>
              <a:gd name="connsiteX5" fmla="*/ 496768 w 607097"/>
              <a:gd name="connsiteY5" fmla="*/ 409505 h 606722"/>
              <a:gd name="connsiteX6" fmla="*/ 482620 w 607097"/>
              <a:gd name="connsiteY6" fmla="*/ 395381 h 606722"/>
              <a:gd name="connsiteX7" fmla="*/ 482620 w 607097"/>
              <a:gd name="connsiteY7" fmla="*/ 381169 h 606722"/>
              <a:gd name="connsiteX8" fmla="*/ 546398 w 607097"/>
              <a:gd name="connsiteY8" fmla="*/ 242745 h 606722"/>
              <a:gd name="connsiteX9" fmla="*/ 566606 w 607097"/>
              <a:gd name="connsiteY9" fmla="*/ 242745 h 606722"/>
              <a:gd name="connsiteX10" fmla="*/ 576754 w 607097"/>
              <a:gd name="connsiteY10" fmla="*/ 252756 h 606722"/>
              <a:gd name="connsiteX11" fmla="*/ 566606 w 607097"/>
              <a:gd name="connsiteY11" fmla="*/ 262856 h 606722"/>
              <a:gd name="connsiteX12" fmla="*/ 546398 w 607097"/>
              <a:gd name="connsiteY12" fmla="*/ 262856 h 606722"/>
              <a:gd name="connsiteX13" fmla="*/ 536249 w 607097"/>
              <a:gd name="connsiteY13" fmla="*/ 252756 h 606722"/>
              <a:gd name="connsiteX14" fmla="*/ 546398 w 607097"/>
              <a:gd name="connsiteY14" fmla="*/ 242745 h 606722"/>
              <a:gd name="connsiteX15" fmla="*/ 353968 w 607097"/>
              <a:gd name="connsiteY15" fmla="*/ 101120 h 606722"/>
              <a:gd name="connsiteX16" fmla="*/ 364118 w 607097"/>
              <a:gd name="connsiteY16" fmla="*/ 111251 h 606722"/>
              <a:gd name="connsiteX17" fmla="*/ 364118 w 607097"/>
              <a:gd name="connsiteY17" fmla="*/ 242683 h 606722"/>
              <a:gd name="connsiteX18" fmla="*/ 424838 w 607097"/>
              <a:gd name="connsiteY18" fmla="*/ 242683 h 606722"/>
              <a:gd name="connsiteX19" fmla="*/ 434988 w 607097"/>
              <a:gd name="connsiteY19" fmla="*/ 252725 h 606722"/>
              <a:gd name="connsiteX20" fmla="*/ 424838 w 607097"/>
              <a:gd name="connsiteY20" fmla="*/ 262856 h 606722"/>
              <a:gd name="connsiteX21" fmla="*/ 353968 w 607097"/>
              <a:gd name="connsiteY21" fmla="*/ 262856 h 606722"/>
              <a:gd name="connsiteX22" fmla="*/ 343818 w 607097"/>
              <a:gd name="connsiteY22" fmla="*/ 252725 h 606722"/>
              <a:gd name="connsiteX23" fmla="*/ 343818 w 607097"/>
              <a:gd name="connsiteY23" fmla="*/ 111251 h 606722"/>
              <a:gd name="connsiteX24" fmla="*/ 353968 w 607097"/>
              <a:gd name="connsiteY24" fmla="*/ 101120 h 606722"/>
              <a:gd name="connsiteX25" fmla="*/ 496768 w 607097"/>
              <a:gd name="connsiteY25" fmla="*/ 96101 h 606722"/>
              <a:gd name="connsiteX26" fmla="*/ 510916 w 607097"/>
              <a:gd name="connsiteY26" fmla="*/ 96101 h 606722"/>
              <a:gd name="connsiteX27" fmla="*/ 510916 w 607097"/>
              <a:gd name="connsiteY27" fmla="*/ 110217 h 606722"/>
              <a:gd name="connsiteX28" fmla="*/ 496768 w 607097"/>
              <a:gd name="connsiteY28" fmla="*/ 124334 h 606722"/>
              <a:gd name="connsiteX29" fmla="*/ 489650 w 607097"/>
              <a:gd name="connsiteY29" fmla="*/ 127441 h 606722"/>
              <a:gd name="connsiteX30" fmla="*/ 482620 w 607097"/>
              <a:gd name="connsiteY30" fmla="*/ 124334 h 606722"/>
              <a:gd name="connsiteX31" fmla="*/ 482620 w 607097"/>
              <a:gd name="connsiteY31" fmla="*/ 110217 h 606722"/>
              <a:gd name="connsiteX32" fmla="*/ 196955 w 607097"/>
              <a:gd name="connsiteY32" fmla="*/ 96101 h 606722"/>
              <a:gd name="connsiteX33" fmla="*/ 211110 w 607097"/>
              <a:gd name="connsiteY33" fmla="*/ 96101 h 606722"/>
              <a:gd name="connsiteX34" fmla="*/ 225355 w 607097"/>
              <a:gd name="connsiteY34" fmla="*/ 110217 h 606722"/>
              <a:gd name="connsiteX35" fmla="*/ 225355 w 607097"/>
              <a:gd name="connsiteY35" fmla="*/ 124334 h 606722"/>
              <a:gd name="connsiteX36" fmla="*/ 218233 w 607097"/>
              <a:gd name="connsiteY36" fmla="*/ 127441 h 606722"/>
              <a:gd name="connsiteX37" fmla="*/ 211110 w 607097"/>
              <a:gd name="connsiteY37" fmla="*/ 124334 h 606722"/>
              <a:gd name="connsiteX38" fmla="*/ 196955 w 607097"/>
              <a:gd name="connsiteY38" fmla="*/ 110217 h 606722"/>
              <a:gd name="connsiteX39" fmla="*/ 196955 w 607097"/>
              <a:gd name="connsiteY39" fmla="*/ 96101 h 606722"/>
              <a:gd name="connsiteX40" fmla="*/ 103963 w 607097"/>
              <a:gd name="connsiteY40" fmla="*/ 81761 h 606722"/>
              <a:gd name="connsiteX41" fmla="*/ 87598 w 607097"/>
              <a:gd name="connsiteY41" fmla="*/ 90026 h 606722"/>
              <a:gd name="connsiteX42" fmla="*/ 62322 w 607097"/>
              <a:gd name="connsiteY42" fmla="*/ 115266 h 606722"/>
              <a:gd name="connsiteX43" fmla="*/ 34998 w 607097"/>
              <a:gd name="connsiteY43" fmla="*/ 265902 h 606722"/>
              <a:gd name="connsiteX44" fmla="*/ 75494 w 607097"/>
              <a:gd name="connsiteY44" fmla="*/ 322602 h 606722"/>
              <a:gd name="connsiteX45" fmla="*/ 283044 w 607097"/>
              <a:gd name="connsiteY45" fmla="*/ 530826 h 606722"/>
              <a:gd name="connsiteX46" fmla="*/ 327634 w 607097"/>
              <a:gd name="connsiteY46" fmla="*/ 565219 h 606722"/>
              <a:gd name="connsiteX47" fmla="*/ 490684 w 607097"/>
              <a:gd name="connsiteY47" fmla="*/ 545046 h 606722"/>
              <a:gd name="connsiteX48" fmla="*/ 515960 w 607097"/>
              <a:gd name="connsiteY48" fmla="*/ 519717 h 606722"/>
              <a:gd name="connsiteX49" fmla="*/ 521033 w 607097"/>
              <a:gd name="connsiteY49" fmla="*/ 485324 h 606722"/>
              <a:gd name="connsiteX50" fmla="*/ 434969 w 607097"/>
              <a:gd name="connsiteY50" fmla="*/ 411561 h 606722"/>
              <a:gd name="connsiteX51" fmla="*/ 414321 w 607097"/>
              <a:gd name="connsiteY51" fmla="*/ 406318 h 606722"/>
              <a:gd name="connsiteX52" fmla="*/ 413698 w 607097"/>
              <a:gd name="connsiteY52" fmla="*/ 406496 h 606722"/>
              <a:gd name="connsiteX53" fmla="*/ 405599 w 607097"/>
              <a:gd name="connsiteY53" fmla="*/ 413605 h 606722"/>
              <a:gd name="connsiteX54" fmla="*/ 404620 w 607097"/>
              <a:gd name="connsiteY54" fmla="*/ 414583 h 606722"/>
              <a:gd name="connsiteX55" fmla="*/ 373202 w 607097"/>
              <a:gd name="connsiteY55" fmla="*/ 447910 h 606722"/>
              <a:gd name="connsiteX56" fmla="*/ 349528 w 607097"/>
              <a:gd name="connsiteY56" fmla="*/ 459552 h 606722"/>
              <a:gd name="connsiteX57" fmla="*/ 405599 w 607097"/>
              <a:gd name="connsiteY57" fmla="*/ 475282 h 606722"/>
              <a:gd name="connsiteX58" fmla="*/ 414677 w 607097"/>
              <a:gd name="connsiteY58" fmla="*/ 486391 h 606722"/>
              <a:gd name="connsiteX59" fmla="*/ 404620 w 607097"/>
              <a:gd name="connsiteY59" fmla="*/ 495456 h 606722"/>
              <a:gd name="connsiteX60" fmla="*/ 403552 w 607097"/>
              <a:gd name="connsiteY60" fmla="*/ 495456 h 606722"/>
              <a:gd name="connsiteX61" fmla="*/ 287138 w 607097"/>
              <a:gd name="connsiteY61" fmla="*/ 441866 h 606722"/>
              <a:gd name="connsiteX62" fmla="*/ 286426 w 607097"/>
              <a:gd name="connsiteY62" fmla="*/ 441067 h 606722"/>
              <a:gd name="connsiteX63" fmla="*/ 284112 w 607097"/>
              <a:gd name="connsiteY63" fmla="*/ 438845 h 606722"/>
              <a:gd name="connsiteX64" fmla="*/ 176777 w 607097"/>
              <a:gd name="connsiteY64" fmla="*/ 331666 h 606722"/>
              <a:gd name="connsiteX65" fmla="*/ 111895 w 607097"/>
              <a:gd name="connsiteY65" fmla="*/ 213379 h 606722"/>
              <a:gd name="connsiteX66" fmla="*/ 121062 w 607097"/>
              <a:gd name="connsiteY66" fmla="*/ 202270 h 606722"/>
              <a:gd name="connsiteX67" fmla="*/ 132188 w 607097"/>
              <a:gd name="connsiteY67" fmla="*/ 211335 h 606722"/>
              <a:gd name="connsiteX68" fmla="*/ 146428 w 607097"/>
              <a:gd name="connsiteY68" fmla="*/ 259325 h 606722"/>
              <a:gd name="connsiteX69" fmla="*/ 158532 w 607097"/>
              <a:gd name="connsiteY69" fmla="*/ 233553 h 606722"/>
              <a:gd name="connsiteX70" fmla="*/ 191907 w 607097"/>
              <a:gd name="connsiteY70" fmla="*/ 202270 h 606722"/>
              <a:gd name="connsiteX71" fmla="*/ 192975 w 607097"/>
              <a:gd name="connsiteY71" fmla="*/ 201204 h 606722"/>
              <a:gd name="connsiteX72" fmla="*/ 200006 w 607097"/>
              <a:gd name="connsiteY72" fmla="*/ 193117 h 606722"/>
              <a:gd name="connsiteX73" fmla="*/ 194933 w 607097"/>
              <a:gd name="connsiteY73" fmla="*/ 170899 h 606722"/>
              <a:gd name="connsiteX74" fmla="*/ 121062 w 607097"/>
              <a:gd name="connsiteY74" fmla="*/ 84961 h 606722"/>
              <a:gd name="connsiteX75" fmla="*/ 103963 w 607097"/>
              <a:gd name="connsiteY75" fmla="*/ 81761 h 606722"/>
              <a:gd name="connsiteX76" fmla="*/ 353980 w 607097"/>
              <a:gd name="connsiteY76" fmla="*/ 30273 h 606722"/>
              <a:gd name="connsiteX77" fmla="*/ 364141 w 607097"/>
              <a:gd name="connsiteY77" fmla="*/ 40422 h 606722"/>
              <a:gd name="connsiteX78" fmla="*/ 364141 w 607097"/>
              <a:gd name="connsiteY78" fmla="*/ 60719 h 606722"/>
              <a:gd name="connsiteX79" fmla="*/ 353980 w 607097"/>
              <a:gd name="connsiteY79" fmla="*/ 70778 h 606722"/>
              <a:gd name="connsiteX80" fmla="*/ 343818 w 607097"/>
              <a:gd name="connsiteY80" fmla="*/ 60719 h 606722"/>
              <a:gd name="connsiteX81" fmla="*/ 343818 w 607097"/>
              <a:gd name="connsiteY81" fmla="*/ 40422 h 606722"/>
              <a:gd name="connsiteX82" fmla="*/ 353980 w 607097"/>
              <a:gd name="connsiteY82" fmla="*/ 30273 h 606722"/>
              <a:gd name="connsiteX83" fmla="*/ 353978 w 607097"/>
              <a:gd name="connsiteY83" fmla="*/ 20263 h 606722"/>
              <a:gd name="connsiteX84" fmla="*/ 174819 w 607097"/>
              <a:gd name="connsiteY84" fmla="*/ 104957 h 606722"/>
              <a:gd name="connsiteX85" fmla="*/ 214246 w 607097"/>
              <a:gd name="connsiteY85" fmla="*/ 160768 h 606722"/>
              <a:gd name="connsiteX86" fmla="*/ 221278 w 607097"/>
              <a:gd name="connsiteY86" fmla="*/ 198182 h 606722"/>
              <a:gd name="connsiteX87" fmla="*/ 215938 w 607097"/>
              <a:gd name="connsiteY87" fmla="*/ 209025 h 606722"/>
              <a:gd name="connsiteX88" fmla="*/ 210152 w 607097"/>
              <a:gd name="connsiteY88" fmla="*/ 215157 h 606722"/>
              <a:gd name="connsiteX89" fmla="*/ 206147 w 607097"/>
              <a:gd name="connsiteY89" fmla="*/ 218445 h 606722"/>
              <a:gd name="connsiteX90" fmla="*/ 176777 w 607097"/>
              <a:gd name="connsiteY90" fmla="*/ 244662 h 606722"/>
              <a:gd name="connsiteX91" fmla="*/ 182829 w 607097"/>
              <a:gd name="connsiteY91" fmla="*/ 308382 h 606722"/>
              <a:gd name="connsiteX92" fmla="*/ 189504 w 607097"/>
              <a:gd name="connsiteY92" fmla="*/ 315136 h 606722"/>
              <a:gd name="connsiteX93" fmla="*/ 189949 w 607097"/>
              <a:gd name="connsiteY93" fmla="*/ 315492 h 606722"/>
              <a:gd name="connsiteX94" fmla="*/ 191640 w 607097"/>
              <a:gd name="connsiteY94" fmla="*/ 317269 h 606722"/>
              <a:gd name="connsiteX95" fmla="*/ 298263 w 607097"/>
              <a:gd name="connsiteY95" fmla="*/ 424714 h 606722"/>
              <a:gd name="connsiteX96" fmla="*/ 362077 w 607097"/>
              <a:gd name="connsiteY96" fmla="*/ 430758 h 606722"/>
              <a:gd name="connsiteX97" fmla="*/ 388422 w 607097"/>
              <a:gd name="connsiteY97" fmla="*/ 401430 h 606722"/>
              <a:gd name="connsiteX98" fmla="*/ 408625 w 607097"/>
              <a:gd name="connsiteY98" fmla="*/ 386233 h 606722"/>
              <a:gd name="connsiteX99" fmla="*/ 419661 w 607097"/>
              <a:gd name="connsiteY99" fmla="*/ 384900 h 606722"/>
              <a:gd name="connsiteX100" fmla="*/ 446094 w 607097"/>
              <a:gd name="connsiteY100" fmla="*/ 392365 h 606722"/>
              <a:gd name="connsiteX101" fmla="*/ 501987 w 607097"/>
              <a:gd name="connsiteY101" fmla="*/ 431646 h 606722"/>
              <a:gd name="connsiteX102" fmla="*/ 586894 w 607097"/>
              <a:gd name="connsiteY102" fmla="*/ 252749 h 606722"/>
              <a:gd name="connsiteX103" fmla="*/ 353978 w 607097"/>
              <a:gd name="connsiteY103" fmla="*/ 20263 h 606722"/>
              <a:gd name="connsiteX104" fmla="*/ 353978 w 607097"/>
              <a:gd name="connsiteY104" fmla="*/ 0 h 606722"/>
              <a:gd name="connsiteX105" fmla="*/ 607097 w 607097"/>
              <a:gd name="connsiteY105" fmla="*/ 252749 h 606722"/>
              <a:gd name="connsiteX106" fmla="*/ 517384 w 607097"/>
              <a:gd name="connsiteY106" fmla="*/ 445421 h 606722"/>
              <a:gd name="connsiteX107" fmla="*/ 540257 w 607097"/>
              <a:gd name="connsiteY107" fmla="*/ 474215 h 606722"/>
              <a:gd name="connsiteX108" fmla="*/ 531179 w 607097"/>
              <a:gd name="connsiteY108" fmla="*/ 532870 h 606722"/>
              <a:gd name="connsiteX109" fmla="*/ 505814 w 607097"/>
              <a:gd name="connsiteY109" fmla="*/ 559176 h 606722"/>
              <a:gd name="connsiteX110" fmla="*/ 401505 w 607097"/>
              <a:gd name="connsiteY110" fmla="*/ 606722 h 606722"/>
              <a:gd name="connsiteX111" fmla="*/ 318556 w 607097"/>
              <a:gd name="connsiteY111" fmla="*/ 582460 h 606722"/>
              <a:gd name="connsiteX112" fmla="*/ 268893 w 607097"/>
              <a:gd name="connsiteY112" fmla="*/ 543979 h 606722"/>
              <a:gd name="connsiteX113" fmla="*/ 61343 w 607097"/>
              <a:gd name="connsiteY113" fmla="*/ 336732 h 606722"/>
              <a:gd name="connsiteX114" fmla="*/ 16753 w 607097"/>
              <a:gd name="connsiteY114" fmla="*/ 275056 h 606722"/>
              <a:gd name="connsiteX115" fmla="*/ 48171 w 607097"/>
              <a:gd name="connsiteY115" fmla="*/ 101135 h 606722"/>
              <a:gd name="connsiteX116" fmla="*/ 73447 w 607097"/>
              <a:gd name="connsiteY116" fmla="*/ 75807 h 606722"/>
              <a:gd name="connsiteX117" fmla="*/ 132188 w 607097"/>
              <a:gd name="connsiteY117" fmla="*/ 66742 h 606722"/>
              <a:gd name="connsiteX118" fmla="*/ 160757 w 607097"/>
              <a:gd name="connsiteY118" fmla="*/ 89315 h 606722"/>
              <a:gd name="connsiteX119" fmla="*/ 353978 w 607097"/>
              <a:gd name="connsiteY119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607097" h="606722">
                <a:moveTo>
                  <a:pt x="482620" y="381169"/>
                </a:moveTo>
                <a:cubicBezTo>
                  <a:pt x="486624" y="377172"/>
                  <a:pt x="492675" y="377172"/>
                  <a:pt x="496768" y="381169"/>
                </a:cubicBezTo>
                <a:lnTo>
                  <a:pt x="510916" y="395381"/>
                </a:lnTo>
                <a:cubicBezTo>
                  <a:pt x="515009" y="399379"/>
                  <a:pt x="515009" y="405419"/>
                  <a:pt x="510916" y="409505"/>
                </a:cubicBezTo>
                <a:cubicBezTo>
                  <a:pt x="509937" y="412525"/>
                  <a:pt x="506912" y="412525"/>
                  <a:pt x="503887" y="412525"/>
                </a:cubicBezTo>
                <a:cubicBezTo>
                  <a:pt x="500861" y="412525"/>
                  <a:pt x="498815" y="411548"/>
                  <a:pt x="496768" y="409505"/>
                </a:cubicBezTo>
                <a:lnTo>
                  <a:pt x="482620" y="395381"/>
                </a:lnTo>
                <a:cubicBezTo>
                  <a:pt x="478527" y="391295"/>
                  <a:pt x="478527" y="385255"/>
                  <a:pt x="482620" y="381169"/>
                </a:cubicBezTo>
                <a:close/>
                <a:moveTo>
                  <a:pt x="546398" y="242745"/>
                </a:moveTo>
                <a:lnTo>
                  <a:pt x="566606" y="242745"/>
                </a:lnTo>
                <a:cubicBezTo>
                  <a:pt x="572659" y="242745"/>
                  <a:pt x="576754" y="246732"/>
                  <a:pt x="576754" y="252756"/>
                </a:cubicBezTo>
                <a:cubicBezTo>
                  <a:pt x="576754" y="258869"/>
                  <a:pt x="572659" y="262856"/>
                  <a:pt x="566606" y="262856"/>
                </a:cubicBezTo>
                <a:lnTo>
                  <a:pt x="546398" y="262856"/>
                </a:lnTo>
                <a:cubicBezTo>
                  <a:pt x="540255" y="262856"/>
                  <a:pt x="536249" y="258869"/>
                  <a:pt x="536249" y="252756"/>
                </a:cubicBezTo>
                <a:cubicBezTo>
                  <a:pt x="536249" y="246732"/>
                  <a:pt x="540255" y="242745"/>
                  <a:pt x="546398" y="242745"/>
                </a:cubicBezTo>
                <a:close/>
                <a:moveTo>
                  <a:pt x="353968" y="101120"/>
                </a:moveTo>
                <a:cubicBezTo>
                  <a:pt x="360022" y="101120"/>
                  <a:pt x="364118" y="105119"/>
                  <a:pt x="364118" y="111251"/>
                </a:cubicBezTo>
                <a:lnTo>
                  <a:pt x="364118" y="242683"/>
                </a:lnTo>
                <a:lnTo>
                  <a:pt x="424838" y="242683"/>
                </a:lnTo>
                <a:cubicBezTo>
                  <a:pt x="430893" y="242683"/>
                  <a:pt x="434988" y="246682"/>
                  <a:pt x="434988" y="252725"/>
                </a:cubicBezTo>
                <a:cubicBezTo>
                  <a:pt x="434988" y="258857"/>
                  <a:pt x="430893" y="262856"/>
                  <a:pt x="424838" y="262856"/>
                </a:cubicBezTo>
                <a:lnTo>
                  <a:pt x="353968" y="262856"/>
                </a:lnTo>
                <a:cubicBezTo>
                  <a:pt x="347825" y="262856"/>
                  <a:pt x="343818" y="258857"/>
                  <a:pt x="343818" y="252725"/>
                </a:cubicBezTo>
                <a:lnTo>
                  <a:pt x="343818" y="111251"/>
                </a:lnTo>
                <a:cubicBezTo>
                  <a:pt x="343818" y="105119"/>
                  <a:pt x="347825" y="101120"/>
                  <a:pt x="353968" y="101120"/>
                </a:cubicBezTo>
                <a:close/>
                <a:moveTo>
                  <a:pt x="496768" y="96101"/>
                </a:moveTo>
                <a:cubicBezTo>
                  <a:pt x="500861" y="92017"/>
                  <a:pt x="506912" y="92017"/>
                  <a:pt x="510916" y="96101"/>
                </a:cubicBezTo>
                <a:cubicBezTo>
                  <a:pt x="515009" y="100096"/>
                  <a:pt x="515009" y="106222"/>
                  <a:pt x="510916" y="110217"/>
                </a:cubicBezTo>
                <a:lnTo>
                  <a:pt x="496768" y="124334"/>
                </a:lnTo>
                <a:cubicBezTo>
                  <a:pt x="494722" y="126376"/>
                  <a:pt x="492675" y="127441"/>
                  <a:pt x="489650" y="127441"/>
                </a:cubicBezTo>
                <a:cubicBezTo>
                  <a:pt x="486624" y="127441"/>
                  <a:pt x="484578" y="126376"/>
                  <a:pt x="482620" y="124334"/>
                </a:cubicBezTo>
                <a:cubicBezTo>
                  <a:pt x="478527" y="120338"/>
                  <a:pt x="478527" y="114301"/>
                  <a:pt x="482620" y="110217"/>
                </a:cubicBezTo>
                <a:close/>
                <a:moveTo>
                  <a:pt x="196955" y="96101"/>
                </a:moveTo>
                <a:cubicBezTo>
                  <a:pt x="201050" y="92017"/>
                  <a:pt x="207104" y="92017"/>
                  <a:pt x="211110" y="96101"/>
                </a:cubicBezTo>
                <a:lnTo>
                  <a:pt x="225355" y="110217"/>
                </a:lnTo>
                <a:cubicBezTo>
                  <a:pt x="229361" y="114301"/>
                  <a:pt x="229361" y="120338"/>
                  <a:pt x="225355" y="124334"/>
                </a:cubicBezTo>
                <a:cubicBezTo>
                  <a:pt x="223307" y="126376"/>
                  <a:pt x="220280" y="127441"/>
                  <a:pt x="218233" y="127441"/>
                </a:cubicBezTo>
                <a:cubicBezTo>
                  <a:pt x="215206" y="127441"/>
                  <a:pt x="213158" y="126376"/>
                  <a:pt x="211110" y="124334"/>
                </a:cubicBezTo>
                <a:lnTo>
                  <a:pt x="196955" y="110217"/>
                </a:lnTo>
                <a:cubicBezTo>
                  <a:pt x="192949" y="106222"/>
                  <a:pt x="192949" y="100096"/>
                  <a:pt x="196955" y="96101"/>
                </a:cubicBezTo>
                <a:close/>
                <a:moveTo>
                  <a:pt x="103963" y="81761"/>
                </a:moveTo>
                <a:cubicBezTo>
                  <a:pt x="98011" y="82650"/>
                  <a:pt x="92182" y="85449"/>
                  <a:pt x="87598" y="90026"/>
                </a:cubicBezTo>
                <a:lnTo>
                  <a:pt x="62322" y="115266"/>
                </a:lnTo>
                <a:cubicBezTo>
                  <a:pt x="17732" y="159790"/>
                  <a:pt x="8654" y="209291"/>
                  <a:pt x="34998" y="265902"/>
                </a:cubicBezTo>
                <a:cubicBezTo>
                  <a:pt x="44077" y="285187"/>
                  <a:pt x="57249" y="304383"/>
                  <a:pt x="75494" y="322602"/>
                </a:cubicBezTo>
                <a:lnTo>
                  <a:pt x="283044" y="530826"/>
                </a:lnTo>
                <a:cubicBezTo>
                  <a:pt x="297284" y="545046"/>
                  <a:pt x="312415" y="557132"/>
                  <a:pt x="327634" y="565219"/>
                </a:cubicBezTo>
                <a:cubicBezTo>
                  <a:pt x="389401" y="599612"/>
                  <a:pt x="443068" y="592503"/>
                  <a:pt x="490684" y="545046"/>
                </a:cubicBezTo>
                <a:lnTo>
                  <a:pt x="515960" y="519717"/>
                </a:lnTo>
                <a:cubicBezTo>
                  <a:pt x="525127" y="510653"/>
                  <a:pt x="527085" y="496433"/>
                  <a:pt x="521033" y="485324"/>
                </a:cubicBezTo>
                <a:cubicBezTo>
                  <a:pt x="503856" y="451998"/>
                  <a:pt x="434969" y="411561"/>
                  <a:pt x="434969" y="411561"/>
                </a:cubicBezTo>
                <a:cubicBezTo>
                  <a:pt x="427582" y="407829"/>
                  <a:pt x="420195" y="405874"/>
                  <a:pt x="414321" y="406318"/>
                </a:cubicBezTo>
                <a:cubicBezTo>
                  <a:pt x="414143" y="406318"/>
                  <a:pt x="413876" y="406407"/>
                  <a:pt x="413698" y="406496"/>
                </a:cubicBezTo>
                <a:cubicBezTo>
                  <a:pt x="409604" y="407473"/>
                  <a:pt x="407646" y="409517"/>
                  <a:pt x="405599" y="413605"/>
                </a:cubicBezTo>
                <a:lnTo>
                  <a:pt x="404620" y="414583"/>
                </a:lnTo>
                <a:cubicBezTo>
                  <a:pt x="397500" y="423648"/>
                  <a:pt x="380323" y="443910"/>
                  <a:pt x="373202" y="447910"/>
                </a:cubicBezTo>
                <a:cubicBezTo>
                  <a:pt x="365548" y="453242"/>
                  <a:pt x="357538" y="457152"/>
                  <a:pt x="349528" y="459552"/>
                </a:cubicBezTo>
                <a:cubicBezTo>
                  <a:pt x="365281" y="466839"/>
                  <a:pt x="384328" y="473149"/>
                  <a:pt x="405599" y="475282"/>
                </a:cubicBezTo>
                <a:cubicBezTo>
                  <a:pt x="410672" y="476259"/>
                  <a:pt x="414677" y="480259"/>
                  <a:pt x="414677" y="486391"/>
                </a:cubicBezTo>
                <a:cubicBezTo>
                  <a:pt x="413698" y="491456"/>
                  <a:pt x="409604" y="495456"/>
                  <a:pt x="404620" y="495456"/>
                </a:cubicBezTo>
                <a:lnTo>
                  <a:pt x="403552" y="495456"/>
                </a:lnTo>
                <a:cubicBezTo>
                  <a:pt x="333686" y="488346"/>
                  <a:pt x="288117" y="443910"/>
                  <a:pt x="287138" y="441866"/>
                </a:cubicBezTo>
                <a:cubicBezTo>
                  <a:pt x="286871" y="441600"/>
                  <a:pt x="286604" y="441333"/>
                  <a:pt x="286426" y="441067"/>
                </a:cubicBezTo>
                <a:cubicBezTo>
                  <a:pt x="285625" y="440356"/>
                  <a:pt x="284824" y="439645"/>
                  <a:pt x="284112" y="438845"/>
                </a:cubicBezTo>
                <a:lnTo>
                  <a:pt x="176777" y="331666"/>
                </a:lnTo>
                <a:cubicBezTo>
                  <a:pt x="174730" y="329622"/>
                  <a:pt x="119015" y="284120"/>
                  <a:pt x="111895" y="213379"/>
                </a:cubicBezTo>
                <a:cubicBezTo>
                  <a:pt x="110916" y="208314"/>
                  <a:pt x="115010" y="203248"/>
                  <a:pt x="121062" y="202270"/>
                </a:cubicBezTo>
                <a:cubicBezTo>
                  <a:pt x="127115" y="201204"/>
                  <a:pt x="131209" y="205292"/>
                  <a:pt x="132188" y="211335"/>
                </a:cubicBezTo>
                <a:cubicBezTo>
                  <a:pt x="133968" y="229109"/>
                  <a:pt x="139486" y="245284"/>
                  <a:pt x="146428" y="259325"/>
                </a:cubicBezTo>
                <a:cubicBezTo>
                  <a:pt x="148653" y="250794"/>
                  <a:pt x="152658" y="242262"/>
                  <a:pt x="158532" y="233553"/>
                </a:cubicBezTo>
                <a:cubicBezTo>
                  <a:pt x="162537" y="227510"/>
                  <a:pt x="183808" y="210358"/>
                  <a:pt x="191907" y="202270"/>
                </a:cubicBezTo>
                <a:lnTo>
                  <a:pt x="192975" y="201204"/>
                </a:lnTo>
                <a:cubicBezTo>
                  <a:pt x="196980" y="199160"/>
                  <a:pt x="199027" y="196138"/>
                  <a:pt x="200006" y="193117"/>
                </a:cubicBezTo>
                <a:cubicBezTo>
                  <a:pt x="202053" y="187073"/>
                  <a:pt x="200006" y="178986"/>
                  <a:pt x="194933" y="170899"/>
                </a:cubicBezTo>
                <a:cubicBezTo>
                  <a:pt x="194933" y="169832"/>
                  <a:pt x="154438" y="102113"/>
                  <a:pt x="121062" y="84961"/>
                </a:cubicBezTo>
                <a:cubicBezTo>
                  <a:pt x="115989" y="81895"/>
                  <a:pt x="109915" y="80873"/>
                  <a:pt x="103963" y="81761"/>
                </a:cubicBezTo>
                <a:close/>
                <a:moveTo>
                  <a:pt x="353980" y="30273"/>
                </a:moveTo>
                <a:cubicBezTo>
                  <a:pt x="360041" y="30273"/>
                  <a:pt x="364141" y="34368"/>
                  <a:pt x="364141" y="40422"/>
                </a:cubicBezTo>
                <a:lnTo>
                  <a:pt x="364141" y="60719"/>
                </a:lnTo>
                <a:cubicBezTo>
                  <a:pt x="364141" y="66772"/>
                  <a:pt x="360041" y="70778"/>
                  <a:pt x="353980" y="70778"/>
                </a:cubicBezTo>
                <a:cubicBezTo>
                  <a:pt x="347829" y="70778"/>
                  <a:pt x="343818" y="66772"/>
                  <a:pt x="343818" y="60719"/>
                </a:cubicBezTo>
                <a:lnTo>
                  <a:pt x="343818" y="40422"/>
                </a:lnTo>
                <a:cubicBezTo>
                  <a:pt x="343818" y="34368"/>
                  <a:pt x="347829" y="30273"/>
                  <a:pt x="353980" y="30273"/>
                </a:cubicBezTo>
                <a:close/>
                <a:moveTo>
                  <a:pt x="353978" y="20263"/>
                </a:moveTo>
                <a:cubicBezTo>
                  <a:pt x="284112" y="20263"/>
                  <a:pt x="219409" y="50479"/>
                  <a:pt x="174819" y="104957"/>
                </a:cubicBezTo>
                <a:cubicBezTo>
                  <a:pt x="196446" y="130818"/>
                  <a:pt x="212911" y="158901"/>
                  <a:pt x="214246" y="160768"/>
                </a:cubicBezTo>
                <a:cubicBezTo>
                  <a:pt x="221278" y="173920"/>
                  <a:pt x="224304" y="187073"/>
                  <a:pt x="221278" y="198182"/>
                </a:cubicBezTo>
                <a:cubicBezTo>
                  <a:pt x="220299" y="202093"/>
                  <a:pt x="218430" y="205736"/>
                  <a:pt x="215938" y="209025"/>
                </a:cubicBezTo>
                <a:cubicBezTo>
                  <a:pt x="214336" y="211335"/>
                  <a:pt x="212466" y="213379"/>
                  <a:pt x="210152" y="215157"/>
                </a:cubicBezTo>
                <a:cubicBezTo>
                  <a:pt x="208906" y="216312"/>
                  <a:pt x="207482" y="217378"/>
                  <a:pt x="206147" y="218445"/>
                </a:cubicBezTo>
                <a:cubicBezTo>
                  <a:pt x="193954" y="228487"/>
                  <a:pt x="179803" y="241640"/>
                  <a:pt x="176777" y="244662"/>
                </a:cubicBezTo>
                <a:cubicBezTo>
                  <a:pt x="160579" y="269012"/>
                  <a:pt x="162537" y="287142"/>
                  <a:pt x="182829" y="308382"/>
                </a:cubicBezTo>
                <a:lnTo>
                  <a:pt x="189504" y="315136"/>
                </a:lnTo>
                <a:cubicBezTo>
                  <a:pt x="189771" y="315403"/>
                  <a:pt x="189949" y="315492"/>
                  <a:pt x="189949" y="315492"/>
                </a:cubicBezTo>
                <a:cubicBezTo>
                  <a:pt x="190572" y="316025"/>
                  <a:pt x="191195" y="316647"/>
                  <a:pt x="191640" y="317269"/>
                </a:cubicBezTo>
                <a:lnTo>
                  <a:pt x="298263" y="424714"/>
                </a:lnTo>
                <a:cubicBezTo>
                  <a:pt x="318556" y="444888"/>
                  <a:pt x="337780" y="446932"/>
                  <a:pt x="362077" y="430758"/>
                </a:cubicBezTo>
                <a:cubicBezTo>
                  <a:pt x="365103" y="428713"/>
                  <a:pt x="378275" y="414583"/>
                  <a:pt x="388422" y="401430"/>
                </a:cubicBezTo>
                <a:cubicBezTo>
                  <a:pt x="393406" y="393343"/>
                  <a:pt x="400526" y="388277"/>
                  <a:pt x="408625" y="386233"/>
                </a:cubicBezTo>
                <a:cubicBezTo>
                  <a:pt x="412096" y="385344"/>
                  <a:pt x="415834" y="384900"/>
                  <a:pt x="419661" y="384900"/>
                </a:cubicBezTo>
                <a:cubicBezTo>
                  <a:pt x="428294" y="384989"/>
                  <a:pt x="437728" y="387477"/>
                  <a:pt x="446094" y="392365"/>
                </a:cubicBezTo>
                <a:cubicBezTo>
                  <a:pt x="447963" y="393609"/>
                  <a:pt x="476088" y="410051"/>
                  <a:pt x="501987" y="431646"/>
                </a:cubicBezTo>
                <a:cubicBezTo>
                  <a:pt x="556545" y="387122"/>
                  <a:pt x="586894" y="322513"/>
                  <a:pt x="586894" y="252749"/>
                </a:cubicBezTo>
                <a:cubicBezTo>
                  <a:pt x="586894" y="124330"/>
                  <a:pt x="482585" y="20263"/>
                  <a:pt x="353978" y="20263"/>
                </a:cubicBezTo>
                <a:close/>
                <a:moveTo>
                  <a:pt x="353978" y="0"/>
                </a:moveTo>
                <a:cubicBezTo>
                  <a:pt x="493710" y="0"/>
                  <a:pt x="607097" y="113222"/>
                  <a:pt x="607097" y="252749"/>
                </a:cubicBezTo>
                <a:cubicBezTo>
                  <a:pt x="607097" y="327578"/>
                  <a:pt x="574345" y="397786"/>
                  <a:pt x="517384" y="445421"/>
                </a:cubicBezTo>
                <a:cubicBezTo>
                  <a:pt x="526907" y="454753"/>
                  <a:pt x="535184" y="464617"/>
                  <a:pt x="540257" y="474215"/>
                </a:cubicBezTo>
                <a:cubicBezTo>
                  <a:pt x="550403" y="493412"/>
                  <a:pt x="547377" y="517673"/>
                  <a:pt x="531179" y="532870"/>
                </a:cubicBezTo>
                <a:lnTo>
                  <a:pt x="505814" y="559176"/>
                </a:lnTo>
                <a:cubicBezTo>
                  <a:pt x="474486" y="590548"/>
                  <a:pt x="438974" y="606722"/>
                  <a:pt x="401505" y="606722"/>
                </a:cubicBezTo>
                <a:cubicBezTo>
                  <a:pt x="375249" y="606722"/>
                  <a:pt x="346858" y="598635"/>
                  <a:pt x="318556" y="582460"/>
                </a:cubicBezTo>
                <a:cubicBezTo>
                  <a:pt x="301289" y="573307"/>
                  <a:pt x="285091" y="560154"/>
                  <a:pt x="268893" y="543979"/>
                </a:cubicBezTo>
                <a:lnTo>
                  <a:pt x="61343" y="336732"/>
                </a:lnTo>
                <a:cubicBezTo>
                  <a:pt x="42030" y="317536"/>
                  <a:pt x="26899" y="296296"/>
                  <a:pt x="16753" y="275056"/>
                </a:cubicBezTo>
                <a:cubicBezTo>
                  <a:pt x="-13596" y="210358"/>
                  <a:pt x="-2471" y="151703"/>
                  <a:pt x="48171" y="101135"/>
                </a:cubicBezTo>
                <a:lnTo>
                  <a:pt x="73447" y="75807"/>
                </a:lnTo>
                <a:cubicBezTo>
                  <a:pt x="88666" y="60699"/>
                  <a:pt x="112963" y="56611"/>
                  <a:pt x="132188" y="66742"/>
                </a:cubicBezTo>
                <a:cubicBezTo>
                  <a:pt x="141711" y="71719"/>
                  <a:pt x="151412" y="79895"/>
                  <a:pt x="160757" y="89315"/>
                </a:cubicBezTo>
                <a:cubicBezTo>
                  <a:pt x="209173" y="32971"/>
                  <a:pt x="278772" y="0"/>
                  <a:pt x="353978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6" name="iṡľiḑê">
            <a:extLst>
              <a:ext uri="{FF2B5EF4-FFF2-40B4-BE49-F238E27FC236}">
                <a16:creationId xmlns:a16="http://schemas.microsoft.com/office/drawing/2014/main" id="{98EBFDBA-1F6E-4238-97FD-CBA36CB52DF3}"/>
              </a:ext>
            </a:extLst>
          </p:cNvPr>
          <p:cNvSpPr txBox="1"/>
          <p:nvPr/>
        </p:nvSpPr>
        <p:spPr>
          <a:xfrm>
            <a:off x="5638800" y="3541298"/>
            <a:ext cx="914400" cy="521720"/>
          </a:xfrm>
          <a:prstGeom prst="rect">
            <a:avLst/>
          </a:prstGeom>
          <a:noFill/>
        </p:spPr>
        <p:txBody>
          <a:bodyPr wrap="none" lIns="90000" tIns="46800" rIns="90000" bIns="46800" anchor="ctr" anchorCtr="0">
            <a:normAutofit/>
          </a:bodyPr>
          <a:lstStyle/>
          <a:p>
            <a:pPr algn="ctr"/>
            <a:r>
              <a:rPr lang="en-US" altLang="zh-CN" sz="1400" b="1" dirty="0"/>
              <a:t>Key words</a:t>
            </a:r>
            <a:endParaRPr lang="zh-CN" alt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5858710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13</a:t>
            </a:fld>
            <a:endParaRPr lang="zh-CN" altLang="en-US"/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30D3AE7A-D514-4C8A-8152-39C861017DA5}"/>
              </a:ext>
            </a:extLst>
          </p:cNvPr>
          <p:cNvCxnSpPr>
            <a:cxnSpLocks/>
            <a:stCxn id="24" idx="4"/>
            <a:endCxn id="20" idx="0"/>
          </p:cNvCxnSpPr>
          <p:nvPr/>
        </p:nvCxnSpPr>
        <p:spPr>
          <a:xfrm>
            <a:off x="781520" y="3827568"/>
            <a:ext cx="0" cy="192143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îşḻïďè">
            <a:extLst>
              <a:ext uri="{FF2B5EF4-FFF2-40B4-BE49-F238E27FC236}">
                <a16:creationId xmlns:a16="http://schemas.microsoft.com/office/drawing/2014/main" id="{6050709D-CAEC-4FFF-9F19-863E6AF702DD}"/>
              </a:ext>
            </a:extLst>
          </p:cNvPr>
          <p:cNvSpPr/>
          <p:nvPr/>
        </p:nvSpPr>
        <p:spPr bwMode="auto">
          <a:xfrm>
            <a:off x="10872117" y="3453657"/>
            <a:ext cx="264541" cy="171090"/>
          </a:xfrm>
          <a:custGeom>
            <a:avLst/>
            <a:gdLst>
              <a:gd name="T0" fmla="*/ 0 w 51"/>
              <a:gd name="T1" fmla="*/ 1 h 33"/>
              <a:gd name="T2" fmla="*/ 17 w 51"/>
              <a:gd name="T3" fmla="*/ 15 h 33"/>
              <a:gd name="T4" fmla="*/ 22 w 51"/>
              <a:gd name="T5" fmla="*/ 15 h 33"/>
              <a:gd name="T6" fmla="*/ 22 w 51"/>
              <a:gd name="T7" fmla="*/ 26 h 33"/>
              <a:gd name="T8" fmla="*/ 16 w 51"/>
              <a:gd name="T9" fmla="*/ 26 h 33"/>
              <a:gd name="T10" fmla="*/ 16 w 51"/>
              <a:gd name="T11" fmla="*/ 33 h 33"/>
              <a:gd name="T12" fmla="*/ 36 w 51"/>
              <a:gd name="T13" fmla="*/ 33 h 33"/>
              <a:gd name="T14" fmla="*/ 36 w 51"/>
              <a:gd name="T15" fmla="*/ 26 h 33"/>
              <a:gd name="T16" fmla="*/ 29 w 51"/>
              <a:gd name="T17" fmla="*/ 26 h 33"/>
              <a:gd name="T18" fmla="*/ 29 w 51"/>
              <a:gd name="T19" fmla="*/ 15 h 33"/>
              <a:gd name="T20" fmla="*/ 35 w 51"/>
              <a:gd name="T21" fmla="*/ 15 h 33"/>
              <a:gd name="T22" fmla="*/ 51 w 51"/>
              <a:gd name="T23" fmla="*/ 1 h 33"/>
              <a:gd name="T24" fmla="*/ 45 w 51"/>
              <a:gd name="T25" fmla="*/ 0 h 33"/>
              <a:gd name="T26" fmla="*/ 35 w 51"/>
              <a:gd name="T27" fmla="*/ 9 h 33"/>
              <a:gd name="T28" fmla="*/ 17 w 51"/>
              <a:gd name="T29" fmla="*/ 9 h 33"/>
              <a:gd name="T30" fmla="*/ 7 w 51"/>
              <a:gd name="T31" fmla="*/ 0 h 33"/>
              <a:gd name="T32" fmla="*/ 0 w 51"/>
              <a:gd name="T33" fmla="*/ 1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51" h="33">
                <a:moveTo>
                  <a:pt x="0" y="1"/>
                </a:moveTo>
                <a:cubicBezTo>
                  <a:pt x="2" y="9"/>
                  <a:pt x="9" y="15"/>
                  <a:pt x="17" y="15"/>
                </a:cubicBezTo>
                <a:cubicBezTo>
                  <a:pt x="22" y="15"/>
                  <a:pt x="22" y="15"/>
                  <a:pt x="22" y="15"/>
                </a:cubicBezTo>
                <a:cubicBezTo>
                  <a:pt x="22" y="26"/>
                  <a:pt x="22" y="26"/>
                  <a:pt x="22" y="26"/>
                </a:cubicBezTo>
                <a:cubicBezTo>
                  <a:pt x="16" y="26"/>
                  <a:pt x="16" y="26"/>
                  <a:pt x="16" y="26"/>
                </a:cubicBezTo>
                <a:cubicBezTo>
                  <a:pt x="16" y="33"/>
                  <a:pt x="16" y="33"/>
                  <a:pt x="16" y="33"/>
                </a:cubicBezTo>
                <a:cubicBezTo>
                  <a:pt x="36" y="33"/>
                  <a:pt x="36" y="33"/>
                  <a:pt x="36" y="33"/>
                </a:cubicBezTo>
                <a:cubicBezTo>
                  <a:pt x="36" y="26"/>
                  <a:pt x="36" y="26"/>
                  <a:pt x="36" y="26"/>
                </a:cubicBezTo>
                <a:cubicBezTo>
                  <a:pt x="29" y="26"/>
                  <a:pt x="29" y="26"/>
                  <a:pt x="29" y="26"/>
                </a:cubicBezTo>
                <a:cubicBezTo>
                  <a:pt x="29" y="15"/>
                  <a:pt x="29" y="15"/>
                  <a:pt x="29" y="15"/>
                </a:cubicBezTo>
                <a:cubicBezTo>
                  <a:pt x="35" y="15"/>
                  <a:pt x="35" y="15"/>
                  <a:pt x="35" y="15"/>
                </a:cubicBezTo>
                <a:cubicBezTo>
                  <a:pt x="43" y="15"/>
                  <a:pt x="50" y="8"/>
                  <a:pt x="51" y="1"/>
                </a:cubicBezTo>
                <a:cubicBezTo>
                  <a:pt x="45" y="0"/>
                  <a:pt x="45" y="0"/>
                  <a:pt x="45" y="0"/>
                </a:cubicBezTo>
                <a:cubicBezTo>
                  <a:pt x="44" y="4"/>
                  <a:pt x="39" y="9"/>
                  <a:pt x="35" y="9"/>
                </a:cubicBezTo>
                <a:cubicBezTo>
                  <a:pt x="17" y="9"/>
                  <a:pt x="17" y="9"/>
                  <a:pt x="17" y="9"/>
                </a:cubicBezTo>
                <a:cubicBezTo>
                  <a:pt x="13" y="9"/>
                  <a:pt x="8" y="5"/>
                  <a:pt x="7" y="0"/>
                </a:cubicBezTo>
                <a:lnTo>
                  <a:pt x="0" y="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3" name="íşlîḑe">
            <a:extLst>
              <a:ext uri="{FF2B5EF4-FFF2-40B4-BE49-F238E27FC236}">
                <a16:creationId xmlns:a16="http://schemas.microsoft.com/office/drawing/2014/main" id="{84F4B130-A0D8-4518-BE71-936E470184CC}"/>
              </a:ext>
            </a:extLst>
          </p:cNvPr>
          <p:cNvSpPr/>
          <p:nvPr/>
        </p:nvSpPr>
        <p:spPr bwMode="auto">
          <a:xfrm>
            <a:off x="10748473" y="3266754"/>
            <a:ext cx="117894" cy="129395"/>
          </a:xfrm>
          <a:custGeom>
            <a:avLst/>
            <a:gdLst>
              <a:gd name="T0" fmla="*/ 19 w 23"/>
              <a:gd name="T1" fmla="*/ 17 h 25"/>
              <a:gd name="T2" fmla="*/ 20 w 23"/>
              <a:gd name="T3" fmla="*/ 16 h 25"/>
              <a:gd name="T4" fmla="*/ 22 w 23"/>
              <a:gd name="T5" fmla="*/ 16 h 25"/>
              <a:gd name="T6" fmla="*/ 23 w 23"/>
              <a:gd name="T7" fmla="*/ 13 h 25"/>
              <a:gd name="T8" fmla="*/ 22 w 23"/>
              <a:gd name="T9" fmla="*/ 7 h 25"/>
              <a:gd name="T10" fmla="*/ 17 w 23"/>
              <a:gd name="T11" fmla="*/ 12 h 25"/>
              <a:gd name="T12" fmla="*/ 15 w 23"/>
              <a:gd name="T13" fmla="*/ 14 h 25"/>
              <a:gd name="T14" fmla="*/ 15 w 23"/>
              <a:gd name="T15" fmla="*/ 12 h 25"/>
              <a:gd name="T16" fmla="*/ 17 w 23"/>
              <a:gd name="T17" fmla="*/ 8 h 25"/>
              <a:gd name="T18" fmla="*/ 15 w 23"/>
              <a:gd name="T19" fmla="*/ 5 h 25"/>
              <a:gd name="T20" fmla="*/ 11 w 23"/>
              <a:gd name="T21" fmla="*/ 0 h 25"/>
              <a:gd name="T22" fmla="*/ 11 w 23"/>
              <a:gd name="T23" fmla="*/ 0 h 25"/>
              <a:gd name="T24" fmla="*/ 11 w 23"/>
              <a:gd name="T25" fmla="*/ 0 h 25"/>
              <a:gd name="T26" fmla="*/ 11 w 23"/>
              <a:gd name="T27" fmla="*/ 0 h 25"/>
              <a:gd name="T28" fmla="*/ 11 w 23"/>
              <a:gd name="T29" fmla="*/ 0 h 25"/>
              <a:gd name="T30" fmla="*/ 7 w 23"/>
              <a:gd name="T31" fmla="*/ 5 h 25"/>
              <a:gd name="T32" fmla="*/ 5 w 23"/>
              <a:gd name="T33" fmla="*/ 8 h 25"/>
              <a:gd name="T34" fmla="*/ 7 w 23"/>
              <a:gd name="T35" fmla="*/ 12 h 25"/>
              <a:gd name="T36" fmla="*/ 7 w 23"/>
              <a:gd name="T37" fmla="*/ 14 h 25"/>
              <a:gd name="T38" fmla="*/ 5 w 23"/>
              <a:gd name="T39" fmla="*/ 12 h 25"/>
              <a:gd name="T40" fmla="*/ 0 w 23"/>
              <a:gd name="T41" fmla="*/ 7 h 25"/>
              <a:gd name="T42" fmla="*/ 0 w 23"/>
              <a:gd name="T43" fmla="*/ 13 h 25"/>
              <a:gd name="T44" fmla="*/ 0 w 23"/>
              <a:gd name="T45" fmla="*/ 16 h 25"/>
              <a:gd name="T46" fmla="*/ 2 w 23"/>
              <a:gd name="T47" fmla="*/ 16 h 25"/>
              <a:gd name="T48" fmla="*/ 4 w 23"/>
              <a:gd name="T49" fmla="*/ 17 h 25"/>
              <a:gd name="T50" fmla="*/ 3 w 23"/>
              <a:gd name="T51" fmla="*/ 18 h 25"/>
              <a:gd name="T52" fmla="*/ 0 w 23"/>
              <a:gd name="T53" fmla="*/ 17 h 25"/>
              <a:gd name="T54" fmla="*/ 5 w 23"/>
              <a:gd name="T55" fmla="*/ 24 h 25"/>
              <a:gd name="T56" fmla="*/ 7 w 23"/>
              <a:gd name="T57" fmla="*/ 24 h 25"/>
              <a:gd name="T58" fmla="*/ 10 w 23"/>
              <a:gd name="T59" fmla="*/ 22 h 25"/>
              <a:gd name="T60" fmla="*/ 11 w 23"/>
              <a:gd name="T61" fmla="*/ 22 h 25"/>
              <a:gd name="T62" fmla="*/ 11 w 23"/>
              <a:gd name="T63" fmla="*/ 21 h 25"/>
              <a:gd name="T64" fmla="*/ 11 w 23"/>
              <a:gd name="T65" fmla="*/ 11 h 25"/>
              <a:gd name="T66" fmla="*/ 12 w 23"/>
              <a:gd name="T67" fmla="*/ 21 h 25"/>
              <a:gd name="T68" fmla="*/ 12 w 23"/>
              <a:gd name="T69" fmla="*/ 22 h 25"/>
              <a:gd name="T70" fmla="*/ 12 w 23"/>
              <a:gd name="T71" fmla="*/ 22 h 25"/>
              <a:gd name="T72" fmla="*/ 15 w 23"/>
              <a:gd name="T73" fmla="*/ 24 h 25"/>
              <a:gd name="T74" fmla="*/ 17 w 23"/>
              <a:gd name="T75" fmla="*/ 24 h 25"/>
              <a:gd name="T76" fmla="*/ 23 w 23"/>
              <a:gd name="T77" fmla="*/ 17 h 25"/>
              <a:gd name="T78" fmla="*/ 19 w 23"/>
              <a:gd name="T79" fmla="*/ 18 h 25"/>
              <a:gd name="T80" fmla="*/ 19 w 23"/>
              <a:gd name="T81" fmla="*/ 17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3" h="25">
                <a:moveTo>
                  <a:pt x="19" y="17"/>
                </a:moveTo>
                <a:cubicBezTo>
                  <a:pt x="19" y="17"/>
                  <a:pt x="20" y="17"/>
                  <a:pt x="20" y="16"/>
                </a:cubicBezTo>
                <a:cubicBezTo>
                  <a:pt x="21" y="16"/>
                  <a:pt x="22" y="16"/>
                  <a:pt x="22" y="16"/>
                </a:cubicBezTo>
                <a:cubicBezTo>
                  <a:pt x="23" y="15"/>
                  <a:pt x="23" y="14"/>
                  <a:pt x="23" y="13"/>
                </a:cubicBezTo>
                <a:cubicBezTo>
                  <a:pt x="22" y="11"/>
                  <a:pt x="22" y="9"/>
                  <a:pt x="22" y="7"/>
                </a:cubicBezTo>
                <a:cubicBezTo>
                  <a:pt x="20" y="9"/>
                  <a:pt x="17" y="9"/>
                  <a:pt x="17" y="12"/>
                </a:cubicBezTo>
                <a:cubicBezTo>
                  <a:pt x="17" y="12"/>
                  <a:pt x="16" y="14"/>
                  <a:pt x="15" y="14"/>
                </a:cubicBezTo>
                <a:cubicBezTo>
                  <a:pt x="14" y="13"/>
                  <a:pt x="15" y="12"/>
                  <a:pt x="15" y="12"/>
                </a:cubicBezTo>
                <a:cubicBezTo>
                  <a:pt x="16" y="11"/>
                  <a:pt x="17" y="10"/>
                  <a:pt x="17" y="8"/>
                </a:cubicBezTo>
                <a:cubicBezTo>
                  <a:pt x="17" y="7"/>
                  <a:pt x="16" y="6"/>
                  <a:pt x="15" y="5"/>
                </a:cubicBezTo>
                <a:cubicBezTo>
                  <a:pt x="14" y="3"/>
                  <a:pt x="12" y="2"/>
                  <a:pt x="11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0" y="2"/>
                  <a:pt x="8" y="3"/>
                  <a:pt x="7" y="5"/>
                </a:cubicBezTo>
                <a:cubicBezTo>
                  <a:pt x="6" y="6"/>
                  <a:pt x="5" y="7"/>
                  <a:pt x="5" y="8"/>
                </a:cubicBezTo>
                <a:cubicBezTo>
                  <a:pt x="5" y="10"/>
                  <a:pt x="6" y="11"/>
                  <a:pt x="7" y="12"/>
                </a:cubicBezTo>
                <a:cubicBezTo>
                  <a:pt x="7" y="12"/>
                  <a:pt x="8" y="13"/>
                  <a:pt x="7" y="14"/>
                </a:cubicBezTo>
                <a:cubicBezTo>
                  <a:pt x="6" y="14"/>
                  <a:pt x="6" y="12"/>
                  <a:pt x="5" y="12"/>
                </a:cubicBezTo>
                <a:cubicBezTo>
                  <a:pt x="5" y="9"/>
                  <a:pt x="2" y="9"/>
                  <a:pt x="0" y="7"/>
                </a:cubicBezTo>
                <a:cubicBezTo>
                  <a:pt x="0" y="9"/>
                  <a:pt x="0" y="11"/>
                  <a:pt x="0" y="13"/>
                </a:cubicBezTo>
                <a:cubicBezTo>
                  <a:pt x="0" y="14"/>
                  <a:pt x="0" y="15"/>
                  <a:pt x="0" y="16"/>
                </a:cubicBezTo>
                <a:cubicBezTo>
                  <a:pt x="1" y="16"/>
                  <a:pt x="1" y="16"/>
                  <a:pt x="2" y="16"/>
                </a:cubicBezTo>
                <a:cubicBezTo>
                  <a:pt x="2" y="17"/>
                  <a:pt x="3" y="17"/>
                  <a:pt x="4" y="17"/>
                </a:cubicBezTo>
                <a:cubicBezTo>
                  <a:pt x="4" y="18"/>
                  <a:pt x="4" y="18"/>
                  <a:pt x="3" y="18"/>
                </a:cubicBezTo>
                <a:cubicBezTo>
                  <a:pt x="2" y="18"/>
                  <a:pt x="1" y="17"/>
                  <a:pt x="0" y="17"/>
                </a:cubicBezTo>
                <a:cubicBezTo>
                  <a:pt x="0" y="20"/>
                  <a:pt x="2" y="23"/>
                  <a:pt x="5" y="24"/>
                </a:cubicBezTo>
                <a:cubicBezTo>
                  <a:pt x="6" y="25"/>
                  <a:pt x="6" y="25"/>
                  <a:pt x="7" y="24"/>
                </a:cubicBezTo>
                <a:cubicBezTo>
                  <a:pt x="8" y="23"/>
                  <a:pt x="9" y="23"/>
                  <a:pt x="10" y="22"/>
                </a:cubicBezTo>
                <a:cubicBezTo>
                  <a:pt x="10" y="22"/>
                  <a:pt x="10" y="23"/>
                  <a:pt x="11" y="22"/>
                </a:cubicBezTo>
                <a:cubicBezTo>
                  <a:pt x="11" y="22"/>
                  <a:pt x="11" y="21"/>
                  <a:pt x="11" y="21"/>
                </a:cubicBezTo>
                <a:cubicBezTo>
                  <a:pt x="11" y="17"/>
                  <a:pt x="11" y="15"/>
                  <a:pt x="11" y="11"/>
                </a:cubicBezTo>
                <a:cubicBezTo>
                  <a:pt x="11" y="15"/>
                  <a:pt x="12" y="17"/>
                  <a:pt x="12" y="21"/>
                </a:cubicBezTo>
                <a:cubicBezTo>
                  <a:pt x="12" y="21"/>
                  <a:pt x="12" y="22"/>
                  <a:pt x="12" y="22"/>
                </a:cubicBezTo>
                <a:cubicBezTo>
                  <a:pt x="12" y="23"/>
                  <a:pt x="12" y="22"/>
                  <a:pt x="12" y="22"/>
                </a:cubicBezTo>
                <a:cubicBezTo>
                  <a:pt x="13" y="23"/>
                  <a:pt x="14" y="23"/>
                  <a:pt x="15" y="24"/>
                </a:cubicBezTo>
                <a:cubicBezTo>
                  <a:pt x="16" y="25"/>
                  <a:pt x="16" y="25"/>
                  <a:pt x="17" y="24"/>
                </a:cubicBezTo>
                <a:cubicBezTo>
                  <a:pt x="20" y="23"/>
                  <a:pt x="22" y="20"/>
                  <a:pt x="23" y="17"/>
                </a:cubicBezTo>
                <a:cubicBezTo>
                  <a:pt x="21" y="17"/>
                  <a:pt x="20" y="18"/>
                  <a:pt x="19" y="18"/>
                </a:cubicBezTo>
                <a:cubicBezTo>
                  <a:pt x="18" y="18"/>
                  <a:pt x="18" y="18"/>
                  <a:pt x="19" y="1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9" name="íş1íḓe">
            <a:extLst>
              <a:ext uri="{FF2B5EF4-FFF2-40B4-BE49-F238E27FC236}">
                <a16:creationId xmlns:a16="http://schemas.microsoft.com/office/drawing/2014/main" id="{F26A158D-B77B-4789-BD59-2EFC090A5159}"/>
              </a:ext>
            </a:extLst>
          </p:cNvPr>
          <p:cNvSpPr/>
          <p:nvPr/>
        </p:nvSpPr>
        <p:spPr bwMode="auto">
          <a:xfrm>
            <a:off x="10872122" y="4152391"/>
            <a:ext cx="352243" cy="353681"/>
          </a:xfrm>
          <a:custGeom>
            <a:avLst/>
            <a:gdLst>
              <a:gd name="T0" fmla="*/ 67 w 68"/>
              <a:gd name="T1" fmla="*/ 26 h 68"/>
              <a:gd name="T2" fmla="*/ 53 w 68"/>
              <a:gd name="T3" fmla="*/ 32 h 68"/>
              <a:gd name="T4" fmla="*/ 48 w 68"/>
              <a:gd name="T5" fmla="*/ 32 h 68"/>
              <a:gd name="T6" fmla="*/ 45 w 68"/>
              <a:gd name="T7" fmla="*/ 25 h 68"/>
              <a:gd name="T8" fmla="*/ 49 w 68"/>
              <a:gd name="T9" fmla="*/ 21 h 68"/>
              <a:gd name="T10" fmla="*/ 63 w 68"/>
              <a:gd name="T11" fmla="*/ 16 h 68"/>
              <a:gd name="T12" fmla="*/ 56 w 68"/>
              <a:gd name="T13" fmla="*/ 8 h 68"/>
              <a:gd name="T14" fmla="*/ 48 w 68"/>
              <a:gd name="T15" fmla="*/ 5 h 68"/>
              <a:gd name="T16" fmla="*/ 46 w 68"/>
              <a:gd name="T17" fmla="*/ 16 h 68"/>
              <a:gd name="T18" fmla="*/ 40 w 68"/>
              <a:gd name="T19" fmla="*/ 25 h 68"/>
              <a:gd name="T20" fmla="*/ 40 w 68"/>
              <a:gd name="T21" fmla="*/ 15 h 68"/>
              <a:gd name="T22" fmla="*/ 36 w 68"/>
              <a:gd name="T23" fmla="*/ 12 h 68"/>
              <a:gd name="T24" fmla="*/ 36 w 68"/>
              <a:gd name="T25" fmla="*/ 7 h 68"/>
              <a:gd name="T26" fmla="*/ 32 w 68"/>
              <a:gd name="T27" fmla="*/ 7 h 68"/>
              <a:gd name="T28" fmla="*/ 32 w 68"/>
              <a:gd name="T29" fmla="*/ 12 h 68"/>
              <a:gd name="T30" fmla="*/ 27 w 68"/>
              <a:gd name="T31" fmla="*/ 15 h 68"/>
              <a:gd name="T32" fmla="*/ 28 w 68"/>
              <a:gd name="T33" fmla="*/ 25 h 68"/>
              <a:gd name="T34" fmla="*/ 21 w 68"/>
              <a:gd name="T35" fmla="*/ 16 h 68"/>
              <a:gd name="T36" fmla="*/ 20 w 68"/>
              <a:gd name="T37" fmla="*/ 5 h 68"/>
              <a:gd name="T38" fmla="*/ 11 w 68"/>
              <a:gd name="T39" fmla="*/ 8 h 68"/>
              <a:gd name="T40" fmla="*/ 5 w 68"/>
              <a:gd name="T41" fmla="*/ 16 h 68"/>
              <a:gd name="T42" fmla="*/ 19 w 68"/>
              <a:gd name="T43" fmla="*/ 21 h 68"/>
              <a:gd name="T44" fmla="*/ 22 w 68"/>
              <a:gd name="T45" fmla="*/ 25 h 68"/>
              <a:gd name="T46" fmla="*/ 20 w 68"/>
              <a:gd name="T47" fmla="*/ 32 h 68"/>
              <a:gd name="T48" fmla="*/ 14 w 68"/>
              <a:gd name="T49" fmla="*/ 32 h 68"/>
              <a:gd name="T50" fmla="*/ 1 w 68"/>
              <a:gd name="T51" fmla="*/ 26 h 68"/>
              <a:gd name="T52" fmla="*/ 0 w 68"/>
              <a:gd name="T53" fmla="*/ 36 h 68"/>
              <a:gd name="T54" fmla="*/ 3 w 68"/>
              <a:gd name="T55" fmla="*/ 44 h 68"/>
              <a:gd name="T56" fmla="*/ 12 w 68"/>
              <a:gd name="T57" fmla="*/ 38 h 68"/>
              <a:gd name="T58" fmla="*/ 23 w 68"/>
              <a:gd name="T59" fmla="*/ 36 h 68"/>
              <a:gd name="T60" fmla="*/ 16 w 68"/>
              <a:gd name="T61" fmla="*/ 42 h 68"/>
              <a:gd name="T62" fmla="*/ 17 w 68"/>
              <a:gd name="T63" fmla="*/ 48 h 68"/>
              <a:gd name="T64" fmla="*/ 13 w 68"/>
              <a:gd name="T65" fmla="*/ 52 h 68"/>
              <a:gd name="T66" fmla="*/ 16 w 68"/>
              <a:gd name="T67" fmla="*/ 54 h 68"/>
              <a:gd name="T68" fmla="*/ 20 w 68"/>
              <a:gd name="T69" fmla="*/ 50 h 68"/>
              <a:gd name="T70" fmla="*/ 25 w 68"/>
              <a:gd name="T71" fmla="*/ 52 h 68"/>
              <a:gd name="T72" fmla="*/ 32 w 68"/>
              <a:gd name="T73" fmla="*/ 44 h 68"/>
              <a:gd name="T74" fmla="*/ 30 w 68"/>
              <a:gd name="T75" fmla="*/ 55 h 68"/>
              <a:gd name="T76" fmla="*/ 23 w 68"/>
              <a:gd name="T77" fmla="*/ 64 h 68"/>
              <a:gd name="T78" fmla="*/ 32 w 68"/>
              <a:gd name="T79" fmla="*/ 68 h 68"/>
              <a:gd name="T80" fmla="*/ 42 w 68"/>
              <a:gd name="T81" fmla="*/ 67 h 68"/>
              <a:gd name="T82" fmla="*/ 36 w 68"/>
              <a:gd name="T83" fmla="*/ 53 h 68"/>
              <a:gd name="T84" fmla="*/ 36 w 68"/>
              <a:gd name="T85" fmla="*/ 48 h 68"/>
              <a:gd name="T86" fmla="*/ 42 w 68"/>
              <a:gd name="T87" fmla="*/ 45 h 68"/>
              <a:gd name="T88" fmla="*/ 46 w 68"/>
              <a:gd name="T89" fmla="*/ 49 h 68"/>
              <a:gd name="T90" fmla="*/ 52 w 68"/>
              <a:gd name="T91" fmla="*/ 63 h 68"/>
              <a:gd name="T92" fmla="*/ 59 w 68"/>
              <a:gd name="T93" fmla="*/ 56 h 68"/>
              <a:gd name="T94" fmla="*/ 63 w 68"/>
              <a:gd name="T95" fmla="*/ 48 h 68"/>
              <a:gd name="T96" fmla="*/ 52 w 68"/>
              <a:gd name="T97" fmla="*/ 46 h 68"/>
              <a:gd name="T98" fmla="*/ 42 w 68"/>
              <a:gd name="T99" fmla="*/ 40 h 68"/>
              <a:gd name="T100" fmla="*/ 53 w 68"/>
              <a:gd name="T101" fmla="*/ 40 h 68"/>
              <a:gd name="T102" fmla="*/ 55 w 68"/>
              <a:gd name="T103" fmla="*/ 36 h 68"/>
              <a:gd name="T104" fmla="*/ 61 w 68"/>
              <a:gd name="T105" fmla="*/ 36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8" h="68">
                <a:moveTo>
                  <a:pt x="68" y="32"/>
                </a:moveTo>
                <a:cubicBezTo>
                  <a:pt x="61" y="32"/>
                  <a:pt x="61" y="32"/>
                  <a:pt x="61" y="32"/>
                </a:cubicBezTo>
                <a:cubicBezTo>
                  <a:pt x="67" y="26"/>
                  <a:pt x="67" y="26"/>
                  <a:pt x="67" y="26"/>
                </a:cubicBezTo>
                <a:cubicBezTo>
                  <a:pt x="64" y="23"/>
                  <a:pt x="64" y="23"/>
                  <a:pt x="64" y="23"/>
                </a:cubicBezTo>
                <a:cubicBezTo>
                  <a:pt x="55" y="32"/>
                  <a:pt x="55" y="32"/>
                  <a:pt x="55" y="32"/>
                </a:cubicBezTo>
                <a:cubicBezTo>
                  <a:pt x="53" y="32"/>
                  <a:pt x="53" y="32"/>
                  <a:pt x="53" y="32"/>
                </a:cubicBezTo>
                <a:cubicBezTo>
                  <a:pt x="55" y="30"/>
                  <a:pt x="55" y="30"/>
                  <a:pt x="55" y="30"/>
                </a:cubicBezTo>
                <a:cubicBezTo>
                  <a:pt x="53" y="27"/>
                  <a:pt x="53" y="27"/>
                  <a:pt x="53" y="27"/>
                </a:cubicBezTo>
                <a:cubicBezTo>
                  <a:pt x="48" y="32"/>
                  <a:pt x="48" y="32"/>
                  <a:pt x="48" y="32"/>
                </a:cubicBezTo>
                <a:cubicBezTo>
                  <a:pt x="44" y="32"/>
                  <a:pt x="44" y="32"/>
                  <a:pt x="44" y="32"/>
                </a:cubicBezTo>
                <a:cubicBezTo>
                  <a:pt x="44" y="30"/>
                  <a:pt x="43" y="29"/>
                  <a:pt x="42" y="28"/>
                </a:cubicBezTo>
                <a:cubicBezTo>
                  <a:pt x="45" y="25"/>
                  <a:pt x="45" y="25"/>
                  <a:pt x="45" y="25"/>
                </a:cubicBezTo>
                <a:cubicBezTo>
                  <a:pt x="52" y="25"/>
                  <a:pt x="52" y="25"/>
                  <a:pt x="52" y="25"/>
                </a:cubicBezTo>
                <a:cubicBezTo>
                  <a:pt x="52" y="21"/>
                  <a:pt x="52" y="21"/>
                  <a:pt x="52" y="21"/>
                </a:cubicBezTo>
                <a:cubicBezTo>
                  <a:pt x="49" y="21"/>
                  <a:pt x="49" y="21"/>
                  <a:pt x="49" y="21"/>
                </a:cubicBezTo>
                <a:cubicBezTo>
                  <a:pt x="50" y="20"/>
                  <a:pt x="50" y="20"/>
                  <a:pt x="50" y="20"/>
                </a:cubicBezTo>
                <a:cubicBezTo>
                  <a:pt x="63" y="20"/>
                  <a:pt x="63" y="20"/>
                  <a:pt x="63" y="20"/>
                </a:cubicBezTo>
                <a:cubicBezTo>
                  <a:pt x="63" y="16"/>
                  <a:pt x="63" y="16"/>
                  <a:pt x="63" y="16"/>
                </a:cubicBezTo>
                <a:cubicBezTo>
                  <a:pt x="54" y="16"/>
                  <a:pt x="54" y="16"/>
                  <a:pt x="54" y="16"/>
                </a:cubicBezTo>
                <a:cubicBezTo>
                  <a:pt x="59" y="11"/>
                  <a:pt x="59" y="11"/>
                  <a:pt x="59" y="11"/>
                </a:cubicBezTo>
                <a:cubicBezTo>
                  <a:pt x="56" y="8"/>
                  <a:pt x="56" y="8"/>
                  <a:pt x="56" y="8"/>
                </a:cubicBezTo>
                <a:cubicBezTo>
                  <a:pt x="52" y="13"/>
                  <a:pt x="52" y="13"/>
                  <a:pt x="52" y="13"/>
                </a:cubicBezTo>
                <a:cubicBezTo>
                  <a:pt x="52" y="5"/>
                  <a:pt x="52" y="5"/>
                  <a:pt x="52" y="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17"/>
                  <a:pt x="48" y="17"/>
                  <a:pt x="48" y="17"/>
                </a:cubicBezTo>
                <a:cubicBezTo>
                  <a:pt x="46" y="19"/>
                  <a:pt x="46" y="19"/>
                  <a:pt x="46" y="19"/>
                </a:cubicBezTo>
                <a:cubicBezTo>
                  <a:pt x="46" y="16"/>
                  <a:pt x="46" y="16"/>
                  <a:pt x="46" y="16"/>
                </a:cubicBezTo>
                <a:cubicBezTo>
                  <a:pt x="42" y="16"/>
                  <a:pt x="42" y="16"/>
                  <a:pt x="42" y="16"/>
                </a:cubicBezTo>
                <a:cubicBezTo>
                  <a:pt x="42" y="22"/>
                  <a:pt x="42" y="22"/>
                  <a:pt x="42" y="22"/>
                </a:cubicBezTo>
                <a:cubicBezTo>
                  <a:pt x="40" y="25"/>
                  <a:pt x="40" y="25"/>
                  <a:pt x="40" y="25"/>
                </a:cubicBezTo>
                <a:cubicBezTo>
                  <a:pt x="38" y="24"/>
                  <a:pt x="37" y="24"/>
                  <a:pt x="36" y="23"/>
                </a:cubicBezTo>
                <a:cubicBezTo>
                  <a:pt x="36" y="20"/>
                  <a:pt x="36" y="20"/>
                  <a:pt x="36" y="20"/>
                </a:cubicBezTo>
                <a:cubicBezTo>
                  <a:pt x="40" y="15"/>
                  <a:pt x="40" y="15"/>
                  <a:pt x="40" y="15"/>
                </a:cubicBezTo>
                <a:cubicBezTo>
                  <a:pt x="38" y="12"/>
                  <a:pt x="38" y="12"/>
                  <a:pt x="38" y="12"/>
                </a:cubicBezTo>
                <a:cubicBezTo>
                  <a:pt x="36" y="14"/>
                  <a:pt x="36" y="14"/>
                  <a:pt x="36" y="14"/>
                </a:cubicBezTo>
                <a:cubicBezTo>
                  <a:pt x="36" y="12"/>
                  <a:pt x="36" y="12"/>
                  <a:pt x="36" y="12"/>
                </a:cubicBezTo>
                <a:cubicBezTo>
                  <a:pt x="44" y="3"/>
                  <a:pt x="44" y="3"/>
                  <a:pt x="44" y="3"/>
                </a:cubicBezTo>
                <a:cubicBezTo>
                  <a:pt x="42" y="1"/>
                  <a:pt x="42" y="1"/>
                  <a:pt x="42" y="1"/>
                </a:cubicBezTo>
                <a:cubicBezTo>
                  <a:pt x="36" y="7"/>
                  <a:pt x="36" y="7"/>
                  <a:pt x="36" y="7"/>
                </a:cubicBezTo>
                <a:cubicBezTo>
                  <a:pt x="36" y="0"/>
                  <a:pt x="36" y="0"/>
                  <a:pt x="36" y="0"/>
                </a:cubicBezTo>
                <a:cubicBezTo>
                  <a:pt x="32" y="0"/>
                  <a:pt x="32" y="0"/>
                  <a:pt x="32" y="0"/>
                </a:cubicBezTo>
                <a:cubicBezTo>
                  <a:pt x="32" y="7"/>
                  <a:pt x="32" y="7"/>
                  <a:pt x="32" y="7"/>
                </a:cubicBezTo>
                <a:cubicBezTo>
                  <a:pt x="26" y="1"/>
                  <a:pt x="26" y="1"/>
                  <a:pt x="26" y="1"/>
                </a:cubicBezTo>
                <a:cubicBezTo>
                  <a:pt x="23" y="3"/>
                  <a:pt x="23" y="3"/>
                  <a:pt x="23" y="3"/>
                </a:cubicBezTo>
                <a:cubicBezTo>
                  <a:pt x="32" y="12"/>
                  <a:pt x="32" y="12"/>
                  <a:pt x="32" y="12"/>
                </a:cubicBezTo>
                <a:cubicBezTo>
                  <a:pt x="32" y="14"/>
                  <a:pt x="32" y="14"/>
                  <a:pt x="32" y="14"/>
                </a:cubicBezTo>
                <a:cubicBezTo>
                  <a:pt x="30" y="12"/>
                  <a:pt x="30" y="12"/>
                  <a:pt x="30" y="12"/>
                </a:cubicBezTo>
                <a:cubicBezTo>
                  <a:pt x="27" y="15"/>
                  <a:pt x="27" y="15"/>
                  <a:pt x="27" y="15"/>
                </a:cubicBezTo>
                <a:cubicBezTo>
                  <a:pt x="32" y="20"/>
                  <a:pt x="32" y="20"/>
                  <a:pt x="32" y="20"/>
                </a:cubicBezTo>
                <a:cubicBezTo>
                  <a:pt x="32" y="23"/>
                  <a:pt x="32" y="23"/>
                  <a:pt x="32" y="23"/>
                </a:cubicBezTo>
                <a:cubicBezTo>
                  <a:pt x="30" y="24"/>
                  <a:pt x="29" y="24"/>
                  <a:pt x="28" y="25"/>
                </a:cubicBezTo>
                <a:cubicBezTo>
                  <a:pt x="25" y="22"/>
                  <a:pt x="25" y="22"/>
                  <a:pt x="25" y="22"/>
                </a:cubicBezTo>
                <a:cubicBezTo>
                  <a:pt x="25" y="16"/>
                  <a:pt x="25" y="16"/>
                  <a:pt x="25" y="16"/>
                </a:cubicBezTo>
                <a:cubicBezTo>
                  <a:pt x="21" y="16"/>
                  <a:pt x="21" y="16"/>
                  <a:pt x="21" y="16"/>
                </a:cubicBezTo>
                <a:cubicBezTo>
                  <a:pt x="21" y="19"/>
                  <a:pt x="21" y="19"/>
                  <a:pt x="21" y="19"/>
                </a:cubicBezTo>
                <a:cubicBezTo>
                  <a:pt x="20" y="17"/>
                  <a:pt x="20" y="17"/>
                  <a:pt x="20" y="17"/>
                </a:cubicBezTo>
                <a:cubicBezTo>
                  <a:pt x="20" y="5"/>
                  <a:pt x="20" y="5"/>
                  <a:pt x="20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13"/>
                  <a:pt x="16" y="13"/>
                  <a:pt x="16" y="13"/>
                </a:cubicBezTo>
                <a:cubicBezTo>
                  <a:pt x="11" y="8"/>
                  <a:pt x="11" y="8"/>
                  <a:pt x="11" y="8"/>
                </a:cubicBezTo>
                <a:cubicBezTo>
                  <a:pt x="8" y="11"/>
                  <a:pt x="8" y="11"/>
                  <a:pt x="8" y="11"/>
                </a:cubicBezTo>
                <a:cubicBezTo>
                  <a:pt x="13" y="16"/>
                  <a:pt x="13" y="16"/>
                  <a:pt x="13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20"/>
                  <a:pt x="5" y="20"/>
                  <a:pt x="5" y="20"/>
                </a:cubicBezTo>
                <a:cubicBezTo>
                  <a:pt x="17" y="20"/>
                  <a:pt x="17" y="20"/>
                  <a:pt x="17" y="20"/>
                </a:cubicBezTo>
                <a:cubicBezTo>
                  <a:pt x="19" y="21"/>
                  <a:pt x="19" y="21"/>
                  <a:pt x="19" y="21"/>
                </a:cubicBezTo>
                <a:cubicBezTo>
                  <a:pt x="16" y="21"/>
                  <a:pt x="16" y="21"/>
                  <a:pt x="16" y="21"/>
                </a:cubicBezTo>
                <a:cubicBezTo>
                  <a:pt x="16" y="25"/>
                  <a:pt x="16" y="25"/>
                  <a:pt x="16" y="25"/>
                </a:cubicBezTo>
                <a:cubicBezTo>
                  <a:pt x="22" y="25"/>
                  <a:pt x="22" y="25"/>
                  <a:pt x="22" y="25"/>
                </a:cubicBezTo>
                <a:cubicBezTo>
                  <a:pt x="25" y="28"/>
                  <a:pt x="25" y="28"/>
                  <a:pt x="25" y="28"/>
                </a:cubicBezTo>
                <a:cubicBezTo>
                  <a:pt x="24" y="29"/>
                  <a:pt x="24" y="30"/>
                  <a:pt x="23" y="32"/>
                </a:cubicBezTo>
                <a:cubicBezTo>
                  <a:pt x="20" y="32"/>
                  <a:pt x="20" y="32"/>
                  <a:pt x="20" y="32"/>
                </a:cubicBezTo>
                <a:cubicBezTo>
                  <a:pt x="15" y="27"/>
                  <a:pt x="15" y="27"/>
                  <a:pt x="15" y="27"/>
                </a:cubicBezTo>
                <a:cubicBezTo>
                  <a:pt x="12" y="30"/>
                  <a:pt x="12" y="30"/>
                  <a:pt x="12" y="30"/>
                </a:cubicBezTo>
                <a:cubicBezTo>
                  <a:pt x="14" y="32"/>
                  <a:pt x="14" y="32"/>
                  <a:pt x="14" y="32"/>
                </a:cubicBezTo>
                <a:cubicBezTo>
                  <a:pt x="12" y="32"/>
                  <a:pt x="12" y="32"/>
                  <a:pt x="12" y="32"/>
                </a:cubicBezTo>
                <a:cubicBezTo>
                  <a:pt x="3" y="23"/>
                  <a:pt x="3" y="23"/>
                  <a:pt x="3" y="23"/>
                </a:cubicBezTo>
                <a:cubicBezTo>
                  <a:pt x="1" y="26"/>
                  <a:pt x="1" y="26"/>
                  <a:pt x="1" y="26"/>
                </a:cubicBezTo>
                <a:cubicBezTo>
                  <a:pt x="7" y="32"/>
                  <a:pt x="7" y="32"/>
                  <a:pt x="7" y="32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36"/>
                  <a:pt x="0" y="36"/>
                  <a:pt x="0" y="36"/>
                </a:cubicBezTo>
                <a:cubicBezTo>
                  <a:pt x="7" y="36"/>
                  <a:pt x="7" y="36"/>
                  <a:pt x="7" y="36"/>
                </a:cubicBezTo>
                <a:cubicBezTo>
                  <a:pt x="1" y="42"/>
                  <a:pt x="1" y="42"/>
                  <a:pt x="1" y="42"/>
                </a:cubicBezTo>
                <a:cubicBezTo>
                  <a:pt x="3" y="44"/>
                  <a:pt x="3" y="44"/>
                  <a:pt x="3" y="44"/>
                </a:cubicBezTo>
                <a:cubicBezTo>
                  <a:pt x="12" y="36"/>
                  <a:pt x="12" y="36"/>
                  <a:pt x="12" y="36"/>
                </a:cubicBezTo>
                <a:cubicBezTo>
                  <a:pt x="14" y="36"/>
                  <a:pt x="14" y="36"/>
                  <a:pt x="14" y="36"/>
                </a:cubicBezTo>
                <a:cubicBezTo>
                  <a:pt x="12" y="38"/>
                  <a:pt x="12" y="38"/>
                  <a:pt x="12" y="38"/>
                </a:cubicBezTo>
                <a:cubicBezTo>
                  <a:pt x="15" y="40"/>
                  <a:pt x="15" y="40"/>
                  <a:pt x="15" y="40"/>
                </a:cubicBezTo>
                <a:cubicBezTo>
                  <a:pt x="20" y="36"/>
                  <a:pt x="20" y="36"/>
                  <a:pt x="20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4" y="37"/>
                  <a:pt x="24" y="38"/>
                  <a:pt x="25" y="40"/>
                </a:cubicBezTo>
                <a:cubicBezTo>
                  <a:pt x="22" y="42"/>
                  <a:pt x="22" y="42"/>
                  <a:pt x="22" y="42"/>
                </a:cubicBezTo>
                <a:cubicBezTo>
                  <a:pt x="16" y="42"/>
                  <a:pt x="16" y="42"/>
                  <a:pt x="16" y="42"/>
                </a:cubicBezTo>
                <a:cubicBezTo>
                  <a:pt x="16" y="46"/>
                  <a:pt x="16" y="46"/>
                  <a:pt x="16" y="46"/>
                </a:cubicBezTo>
                <a:cubicBezTo>
                  <a:pt x="19" y="46"/>
                  <a:pt x="19" y="46"/>
                  <a:pt x="19" y="46"/>
                </a:cubicBezTo>
                <a:cubicBezTo>
                  <a:pt x="17" y="48"/>
                  <a:pt x="17" y="48"/>
                  <a:pt x="17" y="48"/>
                </a:cubicBezTo>
                <a:cubicBezTo>
                  <a:pt x="5" y="48"/>
                  <a:pt x="5" y="48"/>
                  <a:pt x="5" y="48"/>
                </a:cubicBezTo>
                <a:cubicBezTo>
                  <a:pt x="5" y="52"/>
                  <a:pt x="5" y="52"/>
                  <a:pt x="5" y="52"/>
                </a:cubicBezTo>
                <a:cubicBezTo>
                  <a:pt x="13" y="52"/>
                  <a:pt x="13" y="52"/>
                  <a:pt x="13" y="52"/>
                </a:cubicBezTo>
                <a:cubicBezTo>
                  <a:pt x="8" y="56"/>
                  <a:pt x="8" y="56"/>
                  <a:pt x="8" y="56"/>
                </a:cubicBezTo>
                <a:cubicBezTo>
                  <a:pt x="11" y="59"/>
                  <a:pt x="11" y="59"/>
                  <a:pt x="11" y="59"/>
                </a:cubicBezTo>
                <a:cubicBezTo>
                  <a:pt x="16" y="54"/>
                  <a:pt x="16" y="54"/>
                  <a:pt x="16" y="54"/>
                </a:cubicBezTo>
                <a:cubicBezTo>
                  <a:pt x="16" y="63"/>
                  <a:pt x="16" y="63"/>
                  <a:pt x="16" y="63"/>
                </a:cubicBezTo>
                <a:cubicBezTo>
                  <a:pt x="20" y="63"/>
                  <a:pt x="20" y="63"/>
                  <a:pt x="20" y="63"/>
                </a:cubicBezTo>
                <a:cubicBezTo>
                  <a:pt x="20" y="50"/>
                  <a:pt x="20" y="50"/>
                  <a:pt x="20" y="50"/>
                </a:cubicBezTo>
                <a:cubicBezTo>
                  <a:pt x="21" y="49"/>
                  <a:pt x="21" y="49"/>
                  <a:pt x="21" y="49"/>
                </a:cubicBezTo>
                <a:cubicBezTo>
                  <a:pt x="21" y="52"/>
                  <a:pt x="21" y="52"/>
                  <a:pt x="21" y="52"/>
                </a:cubicBezTo>
                <a:cubicBezTo>
                  <a:pt x="25" y="52"/>
                  <a:pt x="25" y="52"/>
                  <a:pt x="25" y="52"/>
                </a:cubicBezTo>
                <a:cubicBezTo>
                  <a:pt x="25" y="45"/>
                  <a:pt x="25" y="45"/>
                  <a:pt x="25" y="45"/>
                </a:cubicBezTo>
                <a:cubicBezTo>
                  <a:pt x="28" y="42"/>
                  <a:pt x="28" y="42"/>
                  <a:pt x="28" y="42"/>
                </a:cubicBezTo>
                <a:cubicBezTo>
                  <a:pt x="29" y="43"/>
                  <a:pt x="30" y="44"/>
                  <a:pt x="32" y="44"/>
                </a:cubicBezTo>
                <a:cubicBezTo>
                  <a:pt x="32" y="48"/>
                  <a:pt x="32" y="48"/>
                  <a:pt x="32" y="48"/>
                </a:cubicBezTo>
                <a:cubicBezTo>
                  <a:pt x="27" y="53"/>
                  <a:pt x="27" y="53"/>
                  <a:pt x="27" y="53"/>
                </a:cubicBezTo>
                <a:cubicBezTo>
                  <a:pt x="30" y="55"/>
                  <a:pt x="30" y="55"/>
                  <a:pt x="30" y="55"/>
                </a:cubicBezTo>
                <a:cubicBezTo>
                  <a:pt x="32" y="53"/>
                  <a:pt x="32" y="53"/>
                  <a:pt x="32" y="53"/>
                </a:cubicBezTo>
                <a:cubicBezTo>
                  <a:pt x="32" y="55"/>
                  <a:pt x="32" y="55"/>
                  <a:pt x="32" y="55"/>
                </a:cubicBezTo>
                <a:cubicBezTo>
                  <a:pt x="23" y="64"/>
                  <a:pt x="23" y="64"/>
                  <a:pt x="23" y="64"/>
                </a:cubicBezTo>
                <a:cubicBezTo>
                  <a:pt x="26" y="67"/>
                  <a:pt x="26" y="67"/>
                  <a:pt x="26" y="67"/>
                </a:cubicBezTo>
                <a:cubicBezTo>
                  <a:pt x="32" y="61"/>
                  <a:pt x="32" y="61"/>
                  <a:pt x="32" y="61"/>
                </a:cubicBezTo>
                <a:cubicBezTo>
                  <a:pt x="32" y="68"/>
                  <a:pt x="32" y="68"/>
                  <a:pt x="32" y="68"/>
                </a:cubicBezTo>
                <a:cubicBezTo>
                  <a:pt x="36" y="68"/>
                  <a:pt x="36" y="68"/>
                  <a:pt x="36" y="68"/>
                </a:cubicBezTo>
                <a:cubicBezTo>
                  <a:pt x="36" y="61"/>
                  <a:pt x="36" y="61"/>
                  <a:pt x="36" y="61"/>
                </a:cubicBezTo>
                <a:cubicBezTo>
                  <a:pt x="42" y="67"/>
                  <a:pt x="42" y="67"/>
                  <a:pt x="42" y="67"/>
                </a:cubicBezTo>
                <a:cubicBezTo>
                  <a:pt x="44" y="64"/>
                  <a:pt x="44" y="64"/>
                  <a:pt x="44" y="64"/>
                </a:cubicBezTo>
                <a:cubicBezTo>
                  <a:pt x="36" y="55"/>
                  <a:pt x="36" y="55"/>
                  <a:pt x="36" y="55"/>
                </a:cubicBezTo>
                <a:cubicBezTo>
                  <a:pt x="36" y="53"/>
                  <a:pt x="36" y="53"/>
                  <a:pt x="36" y="53"/>
                </a:cubicBezTo>
                <a:cubicBezTo>
                  <a:pt x="38" y="55"/>
                  <a:pt x="38" y="55"/>
                  <a:pt x="38" y="55"/>
                </a:cubicBezTo>
                <a:cubicBezTo>
                  <a:pt x="40" y="53"/>
                  <a:pt x="40" y="53"/>
                  <a:pt x="40" y="53"/>
                </a:cubicBezTo>
                <a:cubicBezTo>
                  <a:pt x="36" y="48"/>
                  <a:pt x="36" y="48"/>
                  <a:pt x="36" y="48"/>
                </a:cubicBezTo>
                <a:cubicBezTo>
                  <a:pt x="36" y="44"/>
                  <a:pt x="36" y="44"/>
                  <a:pt x="36" y="44"/>
                </a:cubicBezTo>
                <a:cubicBezTo>
                  <a:pt x="37" y="44"/>
                  <a:pt x="38" y="43"/>
                  <a:pt x="40" y="42"/>
                </a:cubicBezTo>
                <a:cubicBezTo>
                  <a:pt x="42" y="45"/>
                  <a:pt x="42" y="45"/>
                  <a:pt x="42" y="45"/>
                </a:cubicBezTo>
                <a:cubicBezTo>
                  <a:pt x="42" y="52"/>
                  <a:pt x="42" y="52"/>
                  <a:pt x="42" y="52"/>
                </a:cubicBezTo>
                <a:cubicBezTo>
                  <a:pt x="46" y="52"/>
                  <a:pt x="46" y="52"/>
                  <a:pt x="46" y="52"/>
                </a:cubicBezTo>
                <a:cubicBezTo>
                  <a:pt x="46" y="49"/>
                  <a:pt x="46" y="49"/>
                  <a:pt x="46" y="49"/>
                </a:cubicBezTo>
                <a:cubicBezTo>
                  <a:pt x="48" y="50"/>
                  <a:pt x="48" y="50"/>
                  <a:pt x="48" y="50"/>
                </a:cubicBezTo>
                <a:cubicBezTo>
                  <a:pt x="48" y="63"/>
                  <a:pt x="48" y="63"/>
                  <a:pt x="48" y="63"/>
                </a:cubicBezTo>
                <a:cubicBezTo>
                  <a:pt x="52" y="63"/>
                  <a:pt x="52" y="63"/>
                  <a:pt x="52" y="63"/>
                </a:cubicBezTo>
                <a:cubicBezTo>
                  <a:pt x="52" y="54"/>
                  <a:pt x="52" y="54"/>
                  <a:pt x="52" y="54"/>
                </a:cubicBezTo>
                <a:cubicBezTo>
                  <a:pt x="56" y="59"/>
                  <a:pt x="56" y="59"/>
                  <a:pt x="56" y="59"/>
                </a:cubicBezTo>
                <a:cubicBezTo>
                  <a:pt x="59" y="56"/>
                  <a:pt x="59" y="56"/>
                  <a:pt x="59" y="56"/>
                </a:cubicBezTo>
                <a:cubicBezTo>
                  <a:pt x="54" y="52"/>
                  <a:pt x="54" y="52"/>
                  <a:pt x="54" y="52"/>
                </a:cubicBezTo>
                <a:cubicBezTo>
                  <a:pt x="63" y="52"/>
                  <a:pt x="63" y="52"/>
                  <a:pt x="63" y="52"/>
                </a:cubicBezTo>
                <a:cubicBezTo>
                  <a:pt x="63" y="48"/>
                  <a:pt x="63" y="48"/>
                  <a:pt x="63" y="48"/>
                </a:cubicBezTo>
                <a:cubicBezTo>
                  <a:pt x="50" y="48"/>
                  <a:pt x="50" y="48"/>
                  <a:pt x="50" y="48"/>
                </a:cubicBezTo>
                <a:cubicBezTo>
                  <a:pt x="49" y="46"/>
                  <a:pt x="49" y="46"/>
                  <a:pt x="49" y="46"/>
                </a:cubicBezTo>
                <a:cubicBezTo>
                  <a:pt x="52" y="46"/>
                  <a:pt x="52" y="46"/>
                  <a:pt x="52" y="46"/>
                </a:cubicBezTo>
                <a:cubicBezTo>
                  <a:pt x="52" y="42"/>
                  <a:pt x="52" y="42"/>
                  <a:pt x="52" y="42"/>
                </a:cubicBezTo>
                <a:cubicBezTo>
                  <a:pt x="45" y="42"/>
                  <a:pt x="45" y="42"/>
                  <a:pt x="45" y="42"/>
                </a:cubicBezTo>
                <a:cubicBezTo>
                  <a:pt x="42" y="40"/>
                  <a:pt x="42" y="40"/>
                  <a:pt x="42" y="40"/>
                </a:cubicBezTo>
                <a:cubicBezTo>
                  <a:pt x="43" y="38"/>
                  <a:pt x="44" y="37"/>
                  <a:pt x="44" y="36"/>
                </a:cubicBezTo>
                <a:cubicBezTo>
                  <a:pt x="48" y="36"/>
                  <a:pt x="48" y="36"/>
                  <a:pt x="48" y="36"/>
                </a:cubicBezTo>
                <a:cubicBezTo>
                  <a:pt x="53" y="40"/>
                  <a:pt x="53" y="40"/>
                  <a:pt x="53" y="40"/>
                </a:cubicBezTo>
                <a:cubicBezTo>
                  <a:pt x="55" y="38"/>
                  <a:pt x="55" y="38"/>
                  <a:pt x="55" y="38"/>
                </a:cubicBezTo>
                <a:cubicBezTo>
                  <a:pt x="53" y="36"/>
                  <a:pt x="53" y="36"/>
                  <a:pt x="53" y="36"/>
                </a:cubicBezTo>
                <a:cubicBezTo>
                  <a:pt x="55" y="36"/>
                  <a:pt x="55" y="36"/>
                  <a:pt x="55" y="36"/>
                </a:cubicBezTo>
                <a:cubicBezTo>
                  <a:pt x="64" y="44"/>
                  <a:pt x="64" y="44"/>
                  <a:pt x="64" y="44"/>
                </a:cubicBezTo>
                <a:cubicBezTo>
                  <a:pt x="67" y="42"/>
                  <a:pt x="67" y="42"/>
                  <a:pt x="67" y="42"/>
                </a:cubicBezTo>
                <a:cubicBezTo>
                  <a:pt x="61" y="36"/>
                  <a:pt x="61" y="36"/>
                  <a:pt x="61" y="36"/>
                </a:cubicBezTo>
                <a:cubicBezTo>
                  <a:pt x="68" y="36"/>
                  <a:pt x="68" y="36"/>
                  <a:pt x="68" y="36"/>
                </a:cubicBezTo>
                <a:lnTo>
                  <a:pt x="68" y="3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0" name="ïśḷîdè">
            <a:extLst>
              <a:ext uri="{FF2B5EF4-FFF2-40B4-BE49-F238E27FC236}">
                <a16:creationId xmlns:a16="http://schemas.microsoft.com/office/drawing/2014/main" id="{BBC89586-A23F-47E0-B1FD-FBFD90BE0117}"/>
              </a:ext>
            </a:extLst>
          </p:cNvPr>
          <p:cNvSpPr/>
          <p:nvPr/>
        </p:nvSpPr>
        <p:spPr bwMode="auto">
          <a:xfrm>
            <a:off x="6561817" y="3541358"/>
            <a:ext cx="404001" cy="471574"/>
          </a:xfrm>
          <a:custGeom>
            <a:avLst/>
            <a:gdLst>
              <a:gd name="T0" fmla="*/ 73 w 78"/>
              <a:gd name="T1" fmla="*/ 84 h 91"/>
              <a:gd name="T2" fmla="*/ 78 w 78"/>
              <a:gd name="T3" fmla="*/ 16 h 91"/>
              <a:gd name="T4" fmla="*/ 66 w 78"/>
              <a:gd name="T5" fmla="*/ 12 h 91"/>
              <a:gd name="T6" fmla="*/ 77 w 78"/>
              <a:gd name="T7" fmla="*/ 1 h 91"/>
              <a:gd name="T8" fmla="*/ 65 w 78"/>
              <a:gd name="T9" fmla="*/ 7 h 91"/>
              <a:gd name="T10" fmla="*/ 71 w 78"/>
              <a:gd name="T11" fmla="*/ 23 h 91"/>
              <a:gd name="T12" fmla="*/ 65 w 78"/>
              <a:gd name="T13" fmla="*/ 63 h 91"/>
              <a:gd name="T14" fmla="*/ 70 w 78"/>
              <a:gd name="T15" fmla="*/ 74 h 91"/>
              <a:gd name="T16" fmla="*/ 65 w 78"/>
              <a:gd name="T17" fmla="*/ 91 h 91"/>
              <a:gd name="T18" fmla="*/ 65 w 78"/>
              <a:gd name="T19" fmla="*/ 7 h 91"/>
              <a:gd name="T20" fmla="*/ 60 w 78"/>
              <a:gd name="T21" fmla="*/ 8 h 91"/>
              <a:gd name="T22" fmla="*/ 50 w 78"/>
              <a:gd name="T23" fmla="*/ 4 h 91"/>
              <a:gd name="T24" fmla="*/ 53 w 78"/>
              <a:gd name="T25" fmla="*/ 12 h 91"/>
              <a:gd name="T26" fmla="*/ 50 w 78"/>
              <a:gd name="T27" fmla="*/ 16 h 91"/>
              <a:gd name="T28" fmla="*/ 65 w 78"/>
              <a:gd name="T29" fmla="*/ 23 h 91"/>
              <a:gd name="T30" fmla="*/ 50 w 78"/>
              <a:gd name="T31" fmla="*/ 84 h 91"/>
              <a:gd name="T32" fmla="*/ 63 w 78"/>
              <a:gd name="T33" fmla="*/ 91 h 91"/>
              <a:gd name="T34" fmla="*/ 65 w 78"/>
              <a:gd name="T35" fmla="*/ 78 h 91"/>
              <a:gd name="T36" fmla="*/ 61 w 78"/>
              <a:gd name="T37" fmla="*/ 74 h 91"/>
              <a:gd name="T38" fmla="*/ 65 w 78"/>
              <a:gd name="T39" fmla="*/ 69 h 91"/>
              <a:gd name="T40" fmla="*/ 65 w 78"/>
              <a:gd name="T41" fmla="*/ 63 h 91"/>
              <a:gd name="T42" fmla="*/ 50 w 78"/>
              <a:gd name="T43" fmla="*/ 69 h 91"/>
              <a:gd name="T44" fmla="*/ 55 w 78"/>
              <a:gd name="T45" fmla="*/ 74 h 91"/>
              <a:gd name="T46" fmla="*/ 50 w 78"/>
              <a:gd name="T47" fmla="*/ 78 h 91"/>
              <a:gd name="T48" fmla="*/ 50 w 78"/>
              <a:gd name="T49" fmla="*/ 84 h 91"/>
              <a:gd name="T50" fmla="*/ 46 w 78"/>
              <a:gd name="T51" fmla="*/ 0 h 91"/>
              <a:gd name="T52" fmla="*/ 43 w 78"/>
              <a:gd name="T53" fmla="*/ 4 h 91"/>
              <a:gd name="T54" fmla="*/ 50 w 78"/>
              <a:gd name="T55" fmla="*/ 4 h 91"/>
              <a:gd name="T56" fmla="*/ 39 w 78"/>
              <a:gd name="T57" fmla="*/ 16 h 91"/>
              <a:gd name="T58" fmla="*/ 50 w 78"/>
              <a:gd name="T59" fmla="*/ 23 h 91"/>
              <a:gd name="T60" fmla="*/ 39 w 78"/>
              <a:gd name="T61" fmla="*/ 84 h 91"/>
              <a:gd name="T62" fmla="*/ 50 w 78"/>
              <a:gd name="T63" fmla="*/ 78 h 91"/>
              <a:gd name="T64" fmla="*/ 50 w 78"/>
              <a:gd name="T65" fmla="*/ 69 h 91"/>
              <a:gd name="T66" fmla="*/ 39 w 78"/>
              <a:gd name="T67" fmla="*/ 63 h 91"/>
              <a:gd name="T68" fmla="*/ 39 w 78"/>
              <a:gd name="T69" fmla="*/ 16 h 91"/>
              <a:gd name="T70" fmla="*/ 0 w 78"/>
              <a:gd name="T71" fmla="*/ 84 h 91"/>
              <a:gd name="T72" fmla="*/ 6 w 78"/>
              <a:gd name="T73" fmla="*/ 91 h 91"/>
              <a:gd name="T74" fmla="*/ 16 w 78"/>
              <a:gd name="T75" fmla="*/ 84 h 91"/>
              <a:gd name="T76" fmla="*/ 39 w 78"/>
              <a:gd name="T77" fmla="*/ 63 h 91"/>
              <a:gd name="T78" fmla="*/ 7 w 78"/>
              <a:gd name="T79" fmla="*/ 23 h 91"/>
              <a:gd name="T80" fmla="*/ 39 w 78"/>
              <a:gd name="T81" fmla="*/ 23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78" h="91">
                <a:moveTo>
                  <a:pt x="73" y="91"/>
                </a:moveTo>
                <a:cubicBezTo>
                  <a:pt x="73" y="84"/>
                  <a:pt x="73" y="84"/>
                  <a:pt x="73" y="84"/>
                </a:cubicBezTo>
                <a:cubicBezTo>
                  <a:pt x="78" y="84"/>
                  <a:pt x="78" y="84"/>
                  <a:pt x="78" y="84"/>
                </a:cubicBezTo>
                <a:cubicBezTo>
                  <a:pt x="78" y="16"/>
                  <a:pt x="78" y="16"/>
                  <a:pt x="78" y="16"/>
                </a:cubicBezTo>
                <a:cubicBezTo>
                  <a:pt x="67" y="16"/>
                  <a:pt x="67" y="16"/>
                  <a:pt x="67" y="16"/>
                </a:cubicBezTo>
                <a:cubicBezTo>
                  <a:pt x="67" y="15"/>
                  <a:pt x="67" y="13"/>
                  <a:pt x="66" y="12"/>
                </a:cubicBezTo>
                <a:cubicBezTo>
                  <a:pt x="77" y="4"/>
                  <a:pt x="77" y="4"/>
                  <a:pt x="77" y="4"/>
                </a:cubicBezTo>
                <a:cubicBezTo>
                  <a:pt x="78" y="3"/>
                  <a:pt x="78" y="2"/>
                  <a:pt x="77" y="1"/>
                </a:cubicBezTo>
                <a:cubicBezTo>
                  <a:pt x="76" y="0"/>
                  <a:pt x="75" y="0"/>
                  <a:pt x="74" y="0"/>
                </a:cubicBezTo>
                <a:cubicBezTo>
                  <a:pt x="65" y="7"/>
                  <a:pt x="65" y="7"/>
                  <a:pt x="65" y="7"/>
                </a:cubicBezTo>
                <a:cubicBezTo>
                  <a:pt x="65" y="23"/>
                  <a:pt x="65" y="23"/>
                  <a:pt x="65" y="23"/>
                </a:cubicBezTo>
                <a:cubicBezTo>
                  <a:pt x="71" y="23"/>
                  <a:pt x="71" y="23"/>
                  <a:pt x="71" y="23"/>
                </a:cubicBezTo>
                <a:cubicBezTo>
                  <a:pt x="71" y="63"/>
                  <a:pt x="71" y="63"/>
                  <a:pt x="71" y="63"/>
                </a:cubicBezTo>
                <a:cubicBezTo>
                  <a:pt x="65" y="63"/>
                  <a:pt x="65" y="63"/>
                  <a:pt x="65" y="63"/>
                </a:cubicBezTo>
                <a:cubicBezTo>
                  <a:pt x="65" y="69"/>
                  <a:pt x="65" y="69"/>
                  <a:pt x="65" y="69"/>
                </a:cubicBezTo>
                <a:cubicBezTo>
                  <a:pt x="68" y="69"/>
                  <a:pt x="70" y="71"/>
                  <a:pt x="70" y="74"/>
                </a:cubicBezTo>
                <a:cubicBezTo>
                  <a:pt x="70" y="76"/>
                  <a:pt x="68" y="78"/>
                  <a:pt x="65" y="78"/>
                </a:cubicBezTo>
                <a:cubicBezTo>
                  <a:pt x="65" y="91"/>
                  <a:pt x="65" y="91"/>
                  <a:pt x="65" y="91"/>
                </a:cubicBezTo>
                <a:lnTo>
                  <a:pt x="73" y="91"/>
                </a:lnTo>
                <a:close/>
                <a:moveTo>
                  <a:pt x="65" y="7"/>
                </a:moveTo>
                <a:cubicBezTo>
                  <a:pt x="63" y="9"/>
                  <a:pt x="63" y="9"/>
                  <a:pt x="63" y="9"/>
                </a:cubicBezTo>
                <a:cubicBezTo>
                  <a:pt x="62" y="9"/>
                  <a:pt x="61" y="8"/>
                  <a:pt x="60" y="8"/>
                </a:cubicBezTo>
                <a:cubicBezTo>
                  <a:pt x="59" y="8"/>
                  <a:pt x="58" y="9"/>
                  <a:pt x="57" y="9"/>
                </a:cubicBezTo>
                <a:cubicBezTo>
                  <a:pt x="50" y="4"/>
                  <a:pt x="50" y="4"/>
                  <a:pt x="50" y="4"/>
                </a:cubicBezTo>
                <a:cubicBezTo>
                  <a:pt x="50" y="10"/>
                  <a:pt x="50" y="10"/>
                  <a:pt x="50" y="10"/>
                </a:cubicBezTo>
                <a:cubicBezTo>
                  <a:pt x="53" y="12"/>
                  <a:pt x="53" y="12"/>
                  <a:pt x="53" y="12"/>
                </a:cubicBezTo>
                <a:cubicBezTo>
                  <a:pt x="52" y="13"/>
                  <a:pt x="52" y="15"/>
                  <a:pt x="52" y="16"/>
                </a:cubicBezTo>
                <a:cubicBezTo>
                  <a:pt x="50" y="16"/>
                  <a:pt x="50" y="16"/>
                  <a:pt x="50" y="16"/>
                </a:cubicBezTo>
                <a:cubicBezTo>
                  <a:pt x="50" y="23"/>
                  <a:pt x="50" y="23"/>
                  <a:pt x="50" y="23"/>
                </a:cubicBezTo>
                <a:cubicBezTo>
                  <a:pt x="65" y="23"/>
                  <a:pt x="65" y="23"/>
                  <a:pt x="65" y="23"/>
                </a:cubicBezTo>
                <a:cubicBezTo>
                  <a:pt x="65" y="7"/>
                  <a:pt x="65" y="7"/>
                  <a:pt x="65" y="7"/>
                </a:cubicBezTo>
                <a:close/>
                <a:moveTo>
                  <a:pt x="50" y="84"/>
                </a:moveTo>
                <a:cubicBezTo>
                  <a:pt x="63" y="84"/>
                  <a:pt x="63" y="84"/>
                  <a:pt x="63" y="84"/>
                </a:cubicBezTo>
                <a:cubicBezTo>
                  <a:pt x="63" y="91"/>
                  <a:pt x="63" y="91"/>
                  <a:pt x="63" y="91"/>
                </a:cubicBezTo>
                <a:cubicBezTo>
                  <a:pt x="65" y="91"/>
                  <a:pt x="65" y="91"/>
                  <a:pt x="65" y="91"/>
                </a:cubicBezTo>
                <a:cubicBezTo>
                  <a:pt x="65" y="78"/>
                  <a:pt x="65" y="78"/>
                  <a:pt x="65" y="78"/>
                </a:cubicBezTo>
                <a:cubicBezTo>
                  <a:pt x="65" y="78"/>
                  <a:pt x="65" y="78"/>
                  <a:pt x="65" y="78"/>
                </a:cubicBezTo>
                <a:cubicBezTo>
                  <a:pt x="63" y="78"/>
                  <a:pt x="61" y="76"/>
                  <a:pt x="61" y="74"/>
                </a:cubicBezTo>
                <a:cubicBezTo>
                  <a:pt x="61" y="74"/>
                  <a:pt x="61" y="74"/>
                  <a:pt x="61" y="74"/>
                </a:cubicBezTo>
                <a:cubicBezTo>
                  <a:pt x="61" y="71"/>
                  <a:pt x="63" y="69"/>
                  <a:pt x="65" y="69"/>
                </a:cubicBezTo>
                <a:cubicBezTo>
                  <a:pt x="65" y="69"/>
                  <a:pt x="65" y="69"/>
                  <a:pt x="65" y="69"/>
                </a:cubicBezTo>
                <a:cubicBezTo>
                  <a:pt x="65" y="63"/>
                  <a:pt x="65" y="63"/>
                  <a:pt x="65" y="63"/>
                </a:cubicBezTo>
                <a:cubicBezTo>
                  <a:pt x="50" y="63"/>
                  <a:pt x="50" y="63"/>
                  <a:pt x="50" y="63"/>
                </a:cubicBezTo>
                <a:cubicBezTo>
                  <a:pt x="50" y="69"/>
                  <a:pt x="50" y="69"/>
                  <a:pt x="50" y="69"/>
                </a:cubicBezTo>
                <a:cubicBezTo>
                  <a:pt x="50" y="69"/>
                  <a:pt x="50" y="69"/>
                  <a:pt x="50" y="69"/>
                </a:cubicBezTo>
                <a:cubicBezTo>
                  <a:pt x="53" y="69"/>
                  <a:pt x="55" y="71"/>
                  <a:pt x="55" y="74"/>
                </a:cubicBezTo>
                <a:cubicBezTo>
                  <a:pt x="55" y="76"/>
                  <a:pt x="53" y="78"/>
                  <a:pt x="50" y="78"/>
                </a:cubicBezTo>
                <a:cubicBezTo>
                  <a:pt x="50" y="78"/>
                  <a:pt x="50" y="78"/>
                  <a:pt x="50" y="78"/>
                </a:cubicBezTo>
                <a:cubicBezTo>
                  <a:pt x="50" y="78"/>
                  <a:pt x="50" y="78"/>
                  <a:pt x="50" y="78"/>
                </a:cubicBezTo>
                <a:lnTo>
                  <a:pt x="50" y="84"/>
                </a:lnTo>
                <a:close/>
                <a:moveTo>
                  <a:pt x="50" y="4"/>
                </a:moveTo>
                <a:cubicBezTo>
                  <a:pt x="46" y="0"/>
                  <a:pt x="46" y="0"/>
                  <a:pt x="46" y="0"/>
                </a:cubicBezTo>
                <a:cubicBezTo>
                  <a:pt x="45" y="0"/>
                  <a:pt x="43" y="0"/>
                  <a:pt x="42" y="1"/>
                </a:cubicBezTo>
                <a:cubicBezTo>
                  <a:pt x="42" y="2"/>
                  <a:pt x="42" y="3"/>
                  <a:pt x="43" y="4"/>
                </a:cubicBezTo>
                <a:cubicBezTo>
                  <a:pt x="50" y="10"/>
                  <a:pt x="50" y="10"/>
                  <a:pt x="50" y="10"/>
                </a:cubicBezTo>
                <a:cubicBezTo>
                  <a:pt x="50" y="4"/>
                  <a:pt x="50" y="4"/>
                  <a:pt x="50" y="4"/>
                </a:cubicBezTo>
                <a:close/>
                <a:moveTo>
                  <a:pt x="50" y="16"/>
                </a:moveTo>
                <a:cubicBezTo>
                  <a:pt x="39" y="16"/>
                  <a:pt x="39" y="16"/>
                  <a:pt x="39" y="16"/>
                </a:cubicBezTo>
                <a:cubicBezTo>
                  <a:pt x="39" y="23"/>
                  <a:pt x="39" y="23"/>
                  <a:pt x="39" y="23"/>
                </a:cubicBezTo>
                <a:cubicBezTo>
                  <a:pt x="50" y="23"/>
                  <a:pt x="50" y="23"/>
                  <a:pt x="50" y="23"/>
                </a:cubicBezTo>
                <a:cubicBezTo>
                  <a:pt x="50" y="16"/>
                  <a:pt x="50" y="16"/>
                  <a:pt x="50" y="16"/>
                </a:cubicBezTo>
                <a:close/>
                <a:moveTo>
                  <a:pt x="39" y="84"/>
                </a:moveTo>
                <a:cubicBezTo>
                  <a:pt x="50" y="84"/>
                  <a:pt x="50" y="84"/>
                  <a:pt x="50" y="84"/>
                </a:cubicBezTo>
                <a:cubicBezTo>
                  <a:pt x="50" y="78"/>
                  <a:pt x="50" y="78"/>
                  <a:pt x="50" y="78"/>
                </a:cubicBezTo>
                <a:cubicBezTo>
                  <a:pt x="48" y="78"/>
                  <a:pt x="46" y="76"/>
                  <a:pt x="46" y="74"/>
                </a:cubicBezTo>
                <a:cubicBezTo>
                  <a:pt x="46" y="71"/>
                  <a:pt x="48" y="69"/>
                  <a:pt x="50" y="69"/>
                </a:cubicBezTo>
                <a:cubicBezTo>
                  <a:pt x="50" y="63"/>
                  <a:pt x="50" y="63"/>
                  <a:pt x="50" y="63"/>
                </a:cubicBezTo>
                <a:cubicBezTo>
                  <a:pt x="39" y="63"/>
                  <a:pt x="39" y="63"/>
                  <a:pt x="39" y="63"/>
                </a:cubicBezTo>
                <a:lnTo>
                  <a:pt x="39" y="84"/>
                </a:lnTo>
                <a:close/>
                <a:moveTo>
                  <a:pt x="39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84"/>
                  <a:pt x="0" y="84"/>
                  <a:pt x="0" y="84"/>
                </a:cubicBezTo>
                <a:cubicBezTo>
                  <a:pt x="6" y="84"/>
                  <a:pt x="6" y="84"/>
                  <a:pt x="6" y="84"/>
                </a:cubicBezTo>
                <a:cubicBezTo>
                  <a:pt x="6" y="91"/>
                  <a:pt x="6" y="91"/>
                  <a:pt x="6" y="91"/>
                </a:cubicBezTo>
                <a:cubicBezTo>
                  <a:pt x="16" y="91"/>
                  <a:pt x="16" y="91"/>
                  <a:pt x="16" y="91"/>
                </a:cubicBezTo>
                <a:cubicBezTo>
                  <a:pt x="16" y="84"/>
                  <a:pt x="16" y="84"/>
                  <a:pt x="16" y="84"/>
                </a:cubicBezTo>
                <a:cubicBezTo>
                  <a:pt x="39" y="84"/>
                  <a:pt x="39" y="84"/>
                  <a:pt x="39" y="84"/>
                </a:cubicBezTo>
                <a:cubicBezTo>
                  <a:pt x="39" y="63"/>
                  <a:pt x="39" y="63"/>
                  <a:pt x="39" y="63"/>
                </a:cubicBezTo>
                <a:cubicBezTo>
                  <a:pt x="7" y="63"/>
                  <a:pt x="7" y="63"/>
                  <a:pt x="7" y="63"/>
                </a:cubicBezTo>
                <a:cubicBezTo>
                  <a:pt x="7" y="23"/>
                  <a:pt x="7" y="23"/>
                  <a:pt x="7" y="23"/>
                </a:cubicBezTo>
                <a:cubicBezTo>
                  <a:pt x="7" y="23"/>
                  <a:pt x="7" y="23"/>
                  <a:pt x="7" y="23"/>
                </a:cubicBezTo>
                <a:cubicBezTo>
                  <a:pt x="39" y="23"/>
                  <a:pt x="39" y="23"/>
                  <a:pt x="39" y="23"/>
                </a:cubicBezTo>
                <a:lnTo>
                  <a:pt x="39" y="1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1" name="íṩļïḓê">
            <a:extLst>
              <a:ext uri="{FF2B5EF4-FFF2-40B4-BE49-F238E27FC236}">
                <a16:creationId xmlns:a16="http://schemas.microsoft.com/office/drawing/2014/main" id="{5D6CC7C8-1441-4634-9FBD-43E1C9A95D0A}"/>
              </a:ext>
            </a:extLst>
          </p:cNvPr>
          <p:cNvSpPr/>
          <p:nvPr/>
        </p:nvSpPr>
        <p:spPr bwMode="auto">
          <a:xfrm>
            <a:off x="10701033" y="2987833"/>
            <a:ext cx="244414" cy="143772"/>
          </a:xfrm>
          <a:custGeom>
            <a:avLst/>
            <a:gdLst>
              <a:gd name="T0" fmla="*/ 170 w 170"/>
              <a:gd name="T1" fmla="*/ 0 h 100"/>
              <a:gd name="T2" fmla="*/ 11 w 170"/>
              <a:gd name="T3" fmla="*/ 0 h 100"/>
              <a:gd name="T4" fmla="*/ 11 w 170"/>
              <a:gd name="T5" fmla="*/ 28 h 100"/>
              <a:gd name="T6" fmla="*/ 0 w 170"/>
              <a:gd name="T7" fmla="*/ 28 h 100"/>
              <a:gd name="T8" fmla="*/ 0 w 170"/>
              <a:gd name="T9" fmla="*/ 72 h 100"/>
              <a:gd name="T10" fmla="*/ 11 w 170"/>
              <a:gd name="T11" fmla="*/ 72 h 100"/>
              <a:gd name="T12" fmla="*/ 11 w 170"/>
              <a:gd name="T13" fmla="*/ 100 h 100"/>
              <a:gd name="T14" fmla="*/ 170 w 170"/>
              <a:gd name="T15" fmla="*/ 100 h 100"/>
              <a:gd name="T16" fmla="*/ 170 w 170"/>
              <a:gd name="T17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0" h="100">
                <a:moveTo>
                  <a:pt x="170" y="0"/>
                </a:moveTo>
                <a:lnTo>
                  <a:pt x="11" y="0"/>
                </a:lnTo>
                <a:lnTo>
                  <a:pt x="11" y="28"/>
                </a:lnTo>
                <a:lnTo>
                  <a:pt x="0" y="28"/>
                </a:lnTo>
                <a:lnTo>
                  <a:pt x="0" y="72"/>
                </a:lnTo>
                <a:lnTo>
                  <a:pt x="11" y="72"/>
                </a:lnTo>
                <a:lnTo>
                  <a:pt x="11" y="100"/>
                </a:lnTo>
                <a:lnTo>
                  <a:pt x="170" y="100"/>
                </a:lnTo>
                <a:lnTo>
                  <a:pt x="17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2" name="iŝlíďè">
            <a:extLst>
              <a:ext uri="{FF2B5EF4-FFF2-40B4-BE49-F238E27FC236}">
                <a16:creationId xmlns:a16="http://schemas.microsoft.com/office/drawing/2014/main" id="{F3F37458-292A-424C-A59E-70323AB1A79F}"/>
              </a:ext>
            </a:extLst>
          </p:cNvPr>
          <p:cNvSpPr/>
          <p:nvPr/>
        </p:nvSpPr>
        <p:spPr bwMode="auto">
          <a:xfrm>
            <a:off x="10551509" y="3013712"/>
            <a:ext cx="77637" cy="7763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3" name="íslíḓè">
            <a:extLst>
              <a:ext uri="{FF2B5EF4-FFF2-40B4-BE49-F238E27FC236}">
                <a16:creationId xmlns:a16="http://schemas.microsoft.com/office/drawing/2014/main" id="{3664F8C3-1041-480A-B2C3-63F3903A6683}"/>
              </a:ext>
            </a:extLst>
          </p:cNvPr>
          <p:cNvSpPr/>
          <p:nvPr/>
        </p:nvSpPr>
        <p:spPr bwMode="auto">
          <a:xfrm>
            <a:off x="10483936" y="2956203"/>
            <a:ext cx="207032" cy="388185"/>
          </a:xfrm>
          <a:custGeom>
            <a:avLst/>
            <a:gdLst>
              <a:gd name="T0" fmla="*/ 20 w 40"/>
              <a:gd name="T1" fmla="*/ 75 h 75"/>
              <a:gd name="T2" fmla="*/ 40 w 40"/>
              <a:gd name="T3" fmla="*/ 75 h 75"/>
              <a:gd name="T4" fmla="*/ 40 w 40"/>
              <a:gd name="T5" fmla="*/ 26 h 75"/>
              <a:gd name="T6" fmla="*/ 40 w 40"/>
              <a:gd name="T7" fmla="*/ 14 h 75"/>
              <a:gd name="T8" fmla="*/ 40 w 40"/>
              <a:gd name="T9" fmla="*/ 0 h 75"/>
              <a:gd name="T10" fmla="*/ 20 w 40"/>
              <a:gd name="T11" fmla="*/ 0 h 75"/>
              <a:gd name="T12" fmla="*/ 20 w 40"/>
              <a:gd name="T13" fmla="*/ 4 h 75"/>
              <a:gd name="T14" fmla="*/ 35 w 40"/>
              <a:gd name="T15" fmla="*/ 19 h 75"/>
              <a:gd name="T16" fmla="*/ 20 w 40"/>
              <a:gd name="T17" fmla="*/ 33 h 75"/>
              <a:gd name="T18" fmla="*/ 20 w 40"/>
              <a:gd name="T19" fmla="*/ 75 h 75"/>
              <a:gd name="T20" fmla="*/ 0 w 40"/>
              <a:gd name="T21" fmla="*/ 75 h 75"/>
              <a:gd name="T22" fmla="*/ 20 w 40"/>
              <a:gd name="T23" fmla="*/ 75 h 75"/>
              <a:gd name="T24" fmla="*/ 20 w 40"/>
              <a:gd name="T25" fmla="*/ 33 h 75"/>
              <a:gd name="T26" fmla="*/ 20 w 40"/>
              <a:gd name="T27" fmla="*/ 33 h 75"/>
              <a:gd name="T28" fmla="*/ 5 w 40"/>
              <a:gd name="T29" fmla="*/ 19 h 75"/>
              <a:gd name="T30" fmla="*/ 20 w 40"/>
              <a:gd name="T31" fmla="*/ 4 h 75"/>
              <a:gd name="T32" fmla="*/ 20 w 40"/>
              <a:gd name="T33" fmla="*/ 4 h 75"/>
              <a:gd name="T34" fmla="*/ 20 w 40"/>
              <a:gd name="T35" fmla="*/ 4 h 75"/>
              <a:gd name="T36" fmla="*/ 20 w 40"/>
              <a:gd name="T37" fmla="*/ 0 h 75"/>
              <a:gd name="T38" fmla="*/ 0 w 40"/>
              <a:gd name="T39" fmla="*/ 0 h 75"/>
              <a:gd name="T40" fmla="*/ 0 w 40"/>
              <a:gd name="T41" fmla="*/ 75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0" h="75">
                <a:moveTo>
                  <a:pt x="20" y="75"/>
                </a:moveTo>
                <a:cubicBezTo>
                  <a:pt x="40" y="75"/>
                  <a:pt x="40" y="75"/>
                  <a:pt x="40" y="75"/>
                </a:cubicBezTo>
                <a:cubicBezTo>
                  <a:pt x="40" y="26"/>
                  <a:pt x="40" y="26"/>
                  <a:pt x="40" y="26"/>
                </a:cubicBezTo>
                <a:cubicBezTo>
                  <a:pt x="40" y="14"/>
                  <a:pt x="40" y="14"/>
                  <a:pt x="40" y="14"/>
                </a:cubicBezTo>
                <a:cubicBezTo>
                  <a:pt x="40" y="0"/>
                  <a:pt x="40" y="0"/>
                  <a:pt x="40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20" y="4"/>
                  <a:pt x="20" y="4"/>
                  <a:pt x="20" y="4"/>
                </a:cubicBezTo>
                <a:cubicBezTo>
                  <a:pt x="28" y="4"/>
                  <a:pt x="35" y="10"/>
                  <a:pt x="35" y="19"/>
                </a:cubicBezTo>
                <a:cubicBezTo>
                  <a:pt x="35" y="27"/>
                  <a:pt x="28" y="33"/>
                  <a:pt x="20" y="33"/>
                </a:cubicBezTo>
                <a:lnTo>
                  <a:pt x="20" y="75"/>
                </a:lnTo>
                <a:close/>
                <a:moveTo>
                  <a:pt x="0" y="75"/>
                </a:moveTo>
                <a:cubicBezTo>
                  <a:pt x="20" y="75"/>
                  <a:pt x="20" y="75"/>
                  <a:pt x="20" y="75"/>
                </a:cubicBezTo>
                <a:cubicBezTo>
                  <a:pt x="20" y="33"/>
                  <a:pt x="20" y="33"/>
                  <a:pt x="20" y="33"/>
                </a:cubicBezTo>
                <a:cubicBezTo>
                  <a:pt x="20" y="33"/>
                  <a:pt x="20" y="33"/>
                  <a:pt x="20" y="33"/>
                </a:cubicBezTo>
                <a:cubicBezTo>
                  <a:pt x="12" y="33"/>
                  <a:pt x="5" y="27"/>
                  <a:pt x="5" y="19"/>
                </a:cubicBezTo>
                <a:cubicBezTo>
                  <a:pt x="5" y="10"/>
                  <a:pt x="12" y="4"/>
                  <a:pt x="20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0"/>
                  <a:pt x="20" y="0"/>
                  <a:pt x="20" y="0"/>
                </a:cubicBezTo>
                <a:cubicBezTo>
                  <a:pt x="0" y="0"/>
                  <a:pt x="0" y="0"/>
                  <a:pt x="0" y="0"/>
                </a:cubicBezTo>
                <a:lnTo>
                  <a:pt x="0" y="7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4" name="ïṣľíďè">
            <a:extLst>
              <a:ext uri="{FF2B5EF4-FFF2-40B4-BE49-F238E27FC236}">
                <a16:creationId xmlns:a16="http://schemas.microsoft.com/office/drawing/2014/main" id="{087D5050-0B92-4E36-8DEE-2CB09BF48802}"/>
              </a:ext>
            </a:extLst>
          </p:cNvPr>
          <p:cNvSpPr/>
          <p:nvPr/>
        </p:nvSpPr>
        <p:spPr bwMode="auto">
          <a:xfrm>
            <a:off x="9821144" y="5899228"/>
            <a:ext cx="237225" cy="238663"/>
          </a:xfrm>
          <a:custGeom>
            <a:avLst/>
            <a:gdLst>
              <a:gd name="T0" fmla="*/ 41 w 46"/>
              <a:gd name="T1" fmla="*/ 32 h 46"/>
              <a:gd name="T2" fmla="*/ 43 w 46"/>
              <a:gd name="T3" fmla="*/ 34 h 46"/>
              <a:gd name="T4" fmla="*/ 38 w 46"/>
              <a:gd name="T5" fmla="*/ 41 h 46"/>
              <a:gd name="T6" fmla="*/ 35 w 46"/>
              <a:gd name="T7" fmla="*/ 38 h 46"/>
              <a:gd name="T8" fmla="*/ 29 w 46"/>
              <a:gd name="T9" fmla="*/ 42 h 46"/>
              <a:gd name="T10" fmla="*/ 29 w 46"/>
              <a:gd name="T11" fmla="*/ 45 h 46"/>
              <a:gd name="T12" fmla="*/ 23 w 46"/>
              <a:gd name="T13" fmla="*/ 45 h 46"/>
              <a:gd name="T14" fmla="*/ 23 w 46"/>
              <a:gd name="T15" fmla="*/ 36 h 46"/>
              <a:gd name="T16" fmla="*/ 33 w 46"/>
              <a:gd name="T17" fmla="*/ 31 h 46"/>
              <a:gd name="T18" fmla="*/ 32 w 46"/>
              <a:gd name="T19" fmla="*/ 13 h 46"/>
              <a:gd name="T20" fmla="*/ 32 w 46"/>
              <a:gd name="T21" fmla="*/ 13 h 46"/>
              <a:gd name="T22" fmla="*/ 27 w 46"/>
              <a:gd name="T23" fmla="*/ 10 h 46"/>
              <a:gd name="T24" fmla="*/ 23 w 46"/>
              <a:gd name="T25" fmla="*/ 10 h 46"/>
              <a:gd name="T26" fmla="*/ 23 w 46"/>
              <a:gd name="T27" fmla="*/ 0 h 46"/>
              <a:gd name="T28" fmla="*/ 26 w 46"/>
              <a:gd name="T29" fmla="*/ 0 h 46"/>
              <a:gd name="T30" fmla="*/ 26 w 46"/>
              <a:gd name="T31" fmla="*/ 3 h 46"/>
              <a:gd name="T32" fmla="*/ 32 w 46"/>
              <a:gd name="T33" fmla="*/ 5 h 46"/>
              <a:gd name="T34" fmla="*/ 35 w 46"/>
              <a:gd name="T35" fmla="*/ 3 h 46"/>
              <a:gd name="T36" fmla="*/ 41 w 46"/>
              <a:gd name="T37" fmla="*/ 8 h 46"/>
              <a:gd name="T38" fmla="*/ 39 w 46"/>
              <a:gd name="T39" fmla="*/ 11 h 46"/>
              <a:gd name="T40" fmla="*/ 42 w 46"/>
              <a:gd name="T41" fmla="*/ 17 h 46"/>
              <a:gd name="T42" fmla="*/ 45 w 46"/>
              <a:gd name="T43" fmla="*/ 17 h 46"/>
              <a:gd name="T44" fmla="*/ 46 w 46"/>
              <a:gd name="T45" fmla="*/ 25 h 46"/>
              <a:gd name="T46" fmla="*/ 43 w 46"/>
              <a:gd name="T47" fmla="*/ 25 h 46"/>
              <a:gd name="T48" fmla="*/ 41 w 46"/>
              <a:gd name="T49" fmla="*/ 32 h 46"/>
              <a:gd name="T50" fmla="*/ 23 w 46"/>
              <a:gd name="T51" fmla="*/ 45 h 46"/>
              <a:gd name="T52" fmla="*/ 21 w 46"/>
              <a:gd name="T53" fmla="*/ 46 h 46"/>
              <a:gd name="T54" fmla="*/ 21 w 46"/>
              <a:gd name="T55" fmla="*/ 42 h 46"/>
              <a:gd name="T56" fmla="*/ 14 w 46"/>
              <a:gd name="T57" fmla="*/ 40 h 46"/>
              <a:gd name="T58" fmla="*/ 12 w 46"/>
              <a:gd name="T59" fmla="*/ 43 h 46"/>
              <a:gd name="T60" fmla="*/ 6 w 46"/>
              <a:gd name="T61" fmla="*/ 37 h 46"/>
              <a:gd name="T62" fmla="*/ 8 w 46"/>
              <a:gd name="T63" fmla="*/ 35 h 46"/>
              <a:gd name="T64" fmla="*/ 5 w 46"/>
              <a:gd name="T65" fmla="*/ 29 h 46"/>
              <a:gd name="T66" fmla="*/ 1 w 46"/>
              <a:gd name="T67" fmla="*/ 29 h 46"/>
              <a:gd name="T68" fmla="*/ 0 w 46"/>
              <a:gd name="T69" fmla="*/ 21 h 46"/>
              <a:gd name="T70" fmla="*/ 4 w 46"/>
              <a:gd name="T71" fmla="*/ 20 h 46"/>
              <a:gd name="T72" fmla="*/ 6 w 46"/>
              <a:gd name="T73" fmla="*/ 14 h 46"/>
              <a:gd name="T74" fmla="*/ 3 w 46"/>
              <a:gd name="T75" fmla="*/ 12 h 46"/>
              <a:gd name="T76" fmla="*/ 9 w 46"/>
              <a:gd name="T77" fmla="*/ 5 h 46"/>
              <a:gd name="T78" fmla="*/ 11 w 46"/>
              <a:gd name="T79" fmla="*/ 7 h 46"/>
              <a:gd name="T80" fmla="*/ 17 w 46"/>
              <a:gd name="T81" fmla="*/ 4 h 46"/>
              <a:gd name="T82" fmla="*/ 17 w 46"/>
              <a:gd name="T83" fmla="*/ 1 h 46"/>
              <a:gd name="T84" fmla="*/ 23 w 46"/>
              <a:gd name="T85" fmla="*/ 0 h 46"/>
              <a:gd name="T86" fmla="*/ 23 w 46"/>
              <a:gd name="T87" fmla="*/ 10 h 46"/>
              <a:gd name="T88" fmla="*/ 13 w 46"/>
              <a:gd name="T89" fmla="*/ 14 h 46"/>
              <a:gd name="T90" fmla="*/ 15 w 46"/>
              <a:gd name="T91" fmla="*/ 33 h 46"/>
              <a:gd name="T92" fmla="*/ 19 w 46"/>
              <a:gd name="T93" fmla="*/ 35 h 46"/>
              <a:gd name="T94" fmla="*/ 23 w 46"/>
              <a:gd name="T95" fmla="*/ 36 h 46"/>
              <a:gd name="T96" fmla="*/ 23 w 46"/>
              <a:gd name="T97" fmla="*/ 45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46" h="46">
                <a:moveTo>
                  <a:pt x="41" y="32"/>
                </a:moveTo>
                <a:cubicBezTo>
                  <a:pt x="43" y="34"/>
                  <a:pt x="43" y="34"/>
                  <a:pt x="43" y="34"/>
                </a:cubicBezTo>
                <a:cubicBezTo>
                  <a:pt x="38" y="41"/>
                  <a:pt x="38" y="41"/>
                  <a:pt x="38" y="41"/>
                </a:cubicBezTo>
                <a:cubicBezTo>
                  <a:pt x="35" y="38"/>
                  <a:pt x="35" y="38"/>
                  <a:pt x="35" y="38"/>
                </a:cubicBezTo>
                <a:cubicBezTo>
                  <a:pt x="33" y="40"/>
                  <a:pt x="31" y="41"/>
                  <a:pt x="29" y="42"/>
                </a:cubicBezTo>
                <a:cubicBezTo>
                  <a:pt x="29" y="45"/>
                  <a:pt x="29" y="45"/>
                  <a:pt x="29" y="45"/>
                </a:cubicBezTo>
                <a:cubicBezTo>
                  <a:pt x="23" y="45"/>
                  <a:pt x="23" y="45"/>
                  <a:pt x="23" y="45"/>
                </a:cubicBezTo>
                <a:cubicBezTo>
                  <a:pt x="23" y="36"/>
                  <a:pt x="23" y="36"/>
                  <a:pt x="23" y="36"/>
                </a:cubicBezTo>
                <a:cubicBezTo>
                  <a:pt x="27" y="36"/>
                  <a:pt x="31" y="34"/>
                  <a:pt x="33" y="31"/>
                </a:cubicBezTo>
                <a:cubicBezTo>
                  <a:pt x="38" y="26"/>
                  <a:pt x="37" y="17"/>
                  <a:pt x="32" y="13"/>
                </a:cubicBezTo>
                <a:cubicBezTo>
                  <a:pt x="32" y="13"/>
                  <a:pt x="32" y="13"/>
                  <a:pt x="32" y="13"/>
                </a:cubicBezTo>
                <a:cubicBezTo>
                  <a:pt x="30" y="12"/>
                  <a:pt x="29" y="11"/>
                  <a:pt x="27" y="10"/>
                </a:cubicBezTo>
                <a:cubicBezTo>
                  <a:pt x="26" y="10"/>
                  <a:pt x="25" y="10"/>
                  <a:pt x="23" y="10"/>
                </a:cubicBezTo>
                <a:cubicBezTo>
                  <a:pt x="23" y="0"/>
                  <a:pt x="23" y="0"/>
                  <a:pt x="23" y="0"/>
                </a:cubicBezTo>
                <a:cubicBezTo>
                  <a:pt x="26" y="0"/>
                  <a:pt x="26" y="0"/>
                  <a:pt x="26" y="0"/>
                </a:cubicBezTo>
                <a:cubicBezTo>
                  <a:pt x="26" y="3"/>
                  <a:pt x="26" y="3"/>
                  <a:pt x="26" y="3"/>
                </a:cubicBezTo>
                <a:cubicBezTo>
                  <a:pt x="28" y="4"/>
                  <a:pt x="30" y="4"/>
                  <a:pt x="32" y="5"/>
                </a:cubicBezTo>
                <a:cubicBezTo>
                  <a:pt x="35" y="3"/>
                  <a:pt x="35" y="3"/>
                  <a:pt x="35" y="3"/>
                </a:cubicBezTo>
                <a:cubicBezTo>
                  <a:pt x="41" y="8"/>
                  <a:pt x="41" y="8"/>
                  <a:pt x="41" y="8"/>
                </a:cubicBezTo>
                <a:cubicBezTo>
                  <a:pt x="39" y="11"/>
                  <a:pt x="39" y="11"/>
                  <a:pt x="39" y="11"/>
                </a:cubicBezTo>
                <a:cubicBezTo>
                  <a:pt x="40" y="13"/>
                  <a:pt x="41" y="15"/>
                  <a:pt x="42" y="17"/>
                </a:cubicBezTo>
                <a:cubicBezTo>
                  <a:pt x="45" y="17"/>
                  <a:pt x="45" y="17"/>
                  <a:pt x="45" y="17"/>
                </a:cubicBezTo>
                <a:cubicBezTo>
                  <a:pt x="46" y="25"/>
                  <a:pt x="46" y="25"/>
                  <a:pt x="46" y="25"/>
                </a:cubicBezTo>
                <a:cubicBezTo>
                  <a:pt x="43" y="25"/>
                  <a:pt x="43" y="25"/>
                  <a:pt x="43" y="25"/>
                </a:cubicBezTo>
                <a:cubicBezTo>
                  <a:pt x="42" y="28"/>
                  <a:pt x="42" y="30"/>
                  <a:pt x="41" y="32"/>
                </a:cubicBezTo>
                <a:close/>
                <a:moveTo>
                  <a:pt x="23" y="45"/>
                </a:moveTo>
                <a:cubicBezTo>
                  <a:pt x="21" y="46"/>
                  <a:pt x="21" y="46"/>
                  <a:pt x="21" y="46"/>
                </a:cubicBezTo>
                <a:cubicBezTo>
                  <a:pt x="21" y="42"/>
                  <a:pt x="21" y="42"/>
                  <a:pt x="21" y="42"/>
                </a:cubicBezTo>
                <a:cubicBezTo>
                  <a:pt x="18" y="42"/>
                  <a:pt x="16" y="41"/>
                  <a:pt x="14" y="40"/>
                </a:cubicBezTo>
                <a:cubicBezTo>
                  <a:pt x="12" y="43"/>
                  <a:pt x="12" y="43"/>
                  <a:pt x="12" y="43"/>
                </a:cubicBezTo>
                <a:cubicBezTo>
                  <a:pt x="6" y="37"/>
                  <a:pt x="6" y="37"/>
                  <a:pt x="6" y="37"/>
                </a:cubicBezTo>
                <a:cubicBezTo>
                  <a:pt x="8" y="35"/>
                  <a:pt x="8" y="35"/>
                  <a:pt x="8" y="35"/>
                </a:cubicBezTo>
                <a:cubicBezTo>
                  <a:pt x="6" y="33"/>
                  <a:pt x="5" y="31"/>
                  <a:pt x="5" y="29"/>
                </a:cubicBezTo>
                <a:cubicBezTo>
                  <a:pt x="1" y="29"/>
                  <a:pt x="1" y="29"/>
                  <a:pt x="1" y="29"/>
                </a:cubicBezTo>
                <a:cubicBezTo>
                  <a:pt x="0" y="21"/>
                  <a:pt x="0" y="21"/>
                  <a:pt x="0" y="21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18"/>
                  <a:pt x="5" y="16"/>
                  <a:pt x="6" y="14"/>
                </a:cubicBezTo>
                <a:cubicBezTo>
                  <a:pt x="3" y="12"/>
                  <a:pt x="3" y="12"/>
                  <a:pt x="3" y="12"/>
                </a:cubicBezTo>
                <a:cubicBezTo>
                  <a:pt x="9" y="5"/>
                  <a:pt x="9" y="5"/>
                  <a:pt x="9" y="5"/>
                </a:cubicBezTo>
                <a:cubicBezTo>
                  <a:pt x="11" y="7"/>
                  <a:pt x="11" y="7"/>
                  <a:pt x="11" y="7"/>
                </a:cubicBezTo>
                <a:cubicBezTo>
                  <a:pt x="13" y="6"/>
                  <a:pt x="15" y="5"/>
                  <a:pt x="17" y="4"/>
                </a:cubicBezTo>
                <a:cubicBezTo>
                  <a:pt x="17" y="1"/>
                  <a:pt x="17" y="1"/>
                  <a:pt x="17" y="1"/>
                </a:cubicBezTo>
                <a:cubicBezTo>
                  <a:pt x="23" y="0"/>
                  <a:pt x="23" y="0"/>
                  <a:pt x="23" y="0"/>
                </a:cubicBezTo>
                <a:cubicBezTo>
                  <a:pt x="23" y="10"/>
                  <a:pt x="23" y="10"/>
                  <a:pt x="23" y="10"/>
                </a:cubicBezTo>
                <a:cubicBezTo>
                  <a:pt x="19" y="10"/>
                  <a:pt x="16" y="11"/>
                  <a:pt x="13" y="14"/>
                </a:cubicBezTo>
                <a:cubicBezTo>
                  <a:pt x="9" y="20"/>
                  <a:pt x="9" y="28"/>
                  <a:pt x="15" y="33"/>
                </a:cubicBezTo>
                <a:cubicBezTo>
                  <a:pt x="16" y="34"/>
                  <a:pt x="18" y="35"/>
                  <a:pt x="19" y="35"/>
                </a:cubicBezTo>
                <a:cubicBezTo>
                  <a:pt x="21" y="36"/>
                  <a:pt x="22" y="36"/>
                  <a:pt x="23" y="36"/>
                </a:cubicBezTo>
                <a:lnTo>
                  <a:pt x="23" y="4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5" name="islíḍe">
            <a:extLst>
              <a:ext uri="{FF2B5EF4-FFF2-40B4-BE49-F238E27FC236}">
                <a16:creationId xmlns:a16="http://schemas.microsoft.com/office/drawing/2014/main" id="{F979EA9D-9626-4110-A73E-BB53B9C22886}"/>
              </a:ext>
            </a:extLst>
          </p:cNvPr>
          <p:cNvSpPr/>
          <p:nvPr/>
        </p:nvSpPr>
        <p:spPr bwMode="auto">
          <a:xfrm>
            <a:off x="10649275" y="4649844"/>
            <a:ext cx="244414" cy="467261"/>
          </a:xfrm>
          <a:custGeom>
            <a:avLst/>
            <a:gdLst>
              <a:gd name="T0" fmla="*/ 24 w 47"/>
              <a:gd name="T1" fmla="*/ 90 h 90"/>
              <a:gd name="T2" fmla="*/ 47 w 47"/>
              <a:gd name="T3" fmla="*/ 90 h 90"/>
              <a:gd name="T4" fmla="*/ 47 w 47"/>
              <a:gd name="T5" fmla="*/ 0 h 90"/>
              <a:gd name="T6" fmla="*/ 24 w 47"/>
              <a:gd name="T7" fmla="*/ 0 h 90"/>
              <a:gd name="T8" fmla="*/ 24 w 47"/>
              <a:gd name="T9" fmla="*/ 5 h 90"/>
              <a:gd name="T10" fmla="*/ 42 w 47"/>
              <a:gd name="T11" fmla="*/ 5 h 90"/>
              <a:gd name="T12" fmla="*/ 42 w 47"/>
              <a:gd name="T13" fmla="*/ 23 h 90"/>
              <a:gd name="T14" fmla="*/ 24 w 47"/>
              <a:gd name="T15" fmla="*/ 23 h 90"/>
              <a:gd name="T16" fmla="*/ 24 w 47"/>
              <a:gd name="T17" fmla="*/ 27 h 90"/>
              <a:gd name="T18" fmla="*/ 42 w 47"/>
              <a:gd name="T19" fmla="*/ 27 h 90"/>
              <a:gd name="T20" fmla="*/ 42 w 47"/>
              <a:gd name="T21" fmla="*/ 44 h 90"/>
              <a:gd name="T22" fmla="*/ 24 w 47"/>
              <a:gd name="T23" fmla="*/ 44 h 90"/>
              <a:gd name="T24" fmla="*/ 24 w 47"/>
              <a:gd name="T25" fmla="*/ 51 h 90"/>
              <a:gd name="T26" fmla="*/ 24 w 47"/>
              <a:gd name="T27" fmla="*/ 51 h 90"/>
              <a:gd name="T28" fmla="*/ 29 w 47"/>
              <a:gd name="T29" fmla="*/ 57 h 90"/>
              <a:gd name="T30" fmla="*/ 24 w 47"/>
              <a:gd name="T31" fmla="*/ 62 h 90"/>
              <a:gd name="T32" fmla="*/ 24 w 47"/>
              <a:gd name="T33" fmla="*/ 62 h 90"/>
              <a:gd name="T34" fmla="*/ 24 w 47"/>
              <a:gd name="T35" fmla="*/ 62 h 90"/>
              <a:gd name="T36" fmla="*/ 24 w 47"/>
              <a:gd name="T37" fmla="*/ 71 h 90"/>
              <a:gd name="T38" fmla="*/ 24 w 47"/>
              <a:gd name="T39" fmla="*/ 71 h 90"/>
              <a:gd name="T40" fmla="*/ 29 w 47"/>
              <a:gd name="T41" fmla="*/ 77 h 90"/>
              <a:gd name="T42" fmla="*/ 24 w 47"/>
              <a:gd name="T43" fmla="*/ 82 h 90"/>
              <a:gd name="T44" fmla="*/ 24 w 47"/>
              <a:gd name="T45" fmla="*/ 82 h 90"/>
              <a:gd name="T46" fmla="*/ 24 w 47"/>
              <a:gd name="T47" fmla="*/ 82 h 90"/>
              <a:gd name="T48" fmla="*/ 24 w 47"/>
              <a:gd name="T49" fmla="*/ 90 h 90"/>
              <a:gd name="T50" fmla="*/ 0 w 47"/>
              <a:gd name="T51" fmla="*/ 90 h 90"/>
              <a:gd name="T52" fmla="*/ 24 w 47"/>
              <a:gd name="T53" fmla="*/ 90 h 90"/>
              <a:gd name="T54" fmla="*/ 24 w 47"/>
              <a:gd name="T55" fmla="*/ 82 h 90"/>
              <a:gd name="T56" fmla="*/ 18 w 47"/>
              <a:gd name="T57" fmla="*/ 77 h 90"/>
              <a:gd name="T58" fmla="*/ 24 w 47"/>
              <a:gd name="T59" fmla="*/ 71 h 90"/>
              <a:gd name="T60" fmla="*/ 24 w 47"/>
              <a:gd name="T61" fmla="*/ 62 h 90"/>
              <a:gd name="T62" fmla="*/ 18 w 47"/>
              <a:gd name="T63" fmla="*/ 57 h 90"/>
              <a:gd name="T64" fmla="*/ 24 w 47"/>
              <a:gd name="T65" fmla="*/ 51 h 90"/>
              <a:gd name="T66" fmla="*/ 24 w 47"/>
              <a:gd name="T67" fmla="*/ 44 h 90"/>
              <a:gd name="T68" fmla="*/ 5 w 47"/>
              <a:gd name="T69" fmla="*/ 44 h 90"/>
              <a:gd name="T70" fmla="*/ 5 w 47"/>
              <a:gd name="T71" fmla="*/ 27 h 90"/>
              <a:gd name="T72" fmla="*/ 5 w 47"/>
              <a:gd name="T73" fmla="*/ 27 h 90"/>
              <a:gd name="T74" fmla="*/ 24 w 47"/>
              <a:gd name="T75" fmla="*/ 27 h 90"/>
              <a:gd name="T76" fmla="*/ 24 w 47"/>
              <a:gd name="T77" fmla="*/ 23 h 90"/>
              <a:gd name="T78" fmla="*/ 5 w 47"/>
              <a:gd name="T79" fmla="*/ 23 h 90"/>
              <a:gd name="T80" fmla="*/ 5 w 47"/>
              <a:gd name="T81" fmla="*/ 5 h 90"/>
              <a:gd name="T82" fmla="*/ 5 w 47"/>
              <a:gd name="T83" fmla="*/ 5 h 90"/>
              <a:gd name="T84" fmla="*/ 24 w 47"/>
              <a:gd name="T85" fmla="*/ 5 h 90"/>
              <a:gd name="T86" fmla="*/ 24 w 47"/>
              <a:gd name="T87" fmla="*/ 0 h 90"/>
              <a:gd name="T88" fmla="*/ 0 w 47"/>
              <a:gd name="T89" fmla="*/ 0 h 90"/>
              <a:gd name="T90" fmla="*/ 0 w 47"/>
              <a:gd name="T91" fmla="*/ 90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7" h="90">
                <a:moveTo>
                  <a:pt x="24" y="90"/>
                </a:moveTo>
                <a:cubicBezTo>
                  <a:pt x="47" y="90"/>
                  <a:pt x="47" y="90"/>
                  <a:pt x="47" y="90"/>
                </a:cubicBezTo>
                <a:cubicBezTo>
                  <a:pt x="47" y="0"/>
                  <a:pt x="47" y="0"/>
                  <a:pt x="47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4" y="5"/>
                  <a:pt x="24" y="5"/>
                  <a:pt x="24" y="5"/>
                </a:cubicBezTo>
                <a:cubicBezTo>
                  <a:pt x="42" y="5"/>
                  <a:pt x="42" y="5"/>
                  <a:pt x="42" y="5"/>
                </a:cubicBezTo>
                <a:cubicBezTo>
                  <a:pt x="42" y="23"/>
                  <a:pt x="42" y="23"/>
                  <a:pt x="42" y="23"/>
                </a:cubicBezTo>
                <a:cubicBezTo>
                  <a:pt x="24" y="23"/>
                  <a:pt x="24" y="23"/>
                  <a:pt x="24" y="23"/>
                </a:cubicBezTo>
                <a:cubicBezTo>
                  <a:pt x="24" y="27"/>
                  <a:pt x="24" y="27"/>
                  <a:pt x="24" y="27"/>
                </a:cubicBezTo>
                <a:cubicBezTo>
                  <a:pt x="42" y="27"/>
                  <a:pt x="42" y="27"/>
                  <a:pt x="42" y="27"/>
                </a:cubicBezTo>
                <a:cubicBezTo>
                  <a:pt x="42" y="44"/>
                  <a:pt x="42" y="44"/>
                  <a:pt x="42" y="44"/>
                </a:cubicBezTo>
                <a:cubicBezTo>
                  <a:pt x="24" y="44"/>
                  <a:pt x="24" y="44"/>
                  <a:pt x="24" y="44"/>
                </a:cubicBezTo>
                <a:cubicBezTo>
                  <a:pt x="24" y="51"/>
                  <a:pt x="24" y="51"/>
                  <a:pt x="24" y="51"/>
                </a:cubicBezTo>
                <a:cubicBezTo>
                  <a:pt x="24" y="51"/>
                  <a:pt x="24" y="51"/>
                  <a:pt x="24" y="51"/>
                </a:cubicBezTo>
                <a:cubicBezTo>
                  <a:pt x="27" y="51"/>
                  <a:pt x="29" y="54"/>
                  <a:pt x="29" y="57"/>
                </a:cubicBezTo>
                <a:cubicBezTo>
                  <a:pt x="29" y="60"/>
                  <a:pt x="27" y="62"/>
                  <a:pt x="24" y="62"/>
                </a:cubicBezTo>
                <a:cubicBezTo>
                  <a:pt x="24" y="62"/>
                  <a:pt x="24" y="62"/>
                  <a:pt x="24" y="62"/>
                </a:cubicBezTo>
                <a:cubicBezTo>
                  <a:pt x="24" y="62"/>
                  <a:pt x="24" y="62"/>
                  <a:pt x="24" y="62"/>
                </a:cubicBezTo>
                <a:cubicBezTo>
                  <a:pt x="24" y="71"/>
                  <a:pt x="24" y="71"/>
                  <a:pt x="24" y="71"/>
                </a:cubicBezTo>
                <a:cubicBezTo>
                  <a:pt x="24" y="71"/>
                  <a:pt x="24" y="71"/>
                  <a:pt x="24" y="71"/>
                </a:cubicBezTo>
                <a:cubicBezTo>
                  <a:pt x="27" y="71"/>
                  <a:pt x="29" y="74"/>
                  <a:pt x="29" y="77"/>
                </a:cubicBezTo>
                <a:cubicBezTo>
                  <a:pt x="29" y="80"/>
                  <a:pt x="27" y="82"/>
                  <a:pt x="24" y="82"/>
                </a:cubicBezTo>
                <a:cubicBezTo>
                  <a:pt x="24" y="82"/>
                  <a:pt x="24" y="82"/>
                  <a:pt x="24" y="82"/>
                </a:cubicBezTo>
                <a:cubicBezTo>
                  <a:pt x="24" y="82"/>
                  <a:pt x="24" y="82"/>
                  <a:pt x="24" y="82"/>
                </a:cubicBezTo>
                <a:lnTo>
                  <a:pt x="24" y="90"/>
                </a:lnTo>
                <a:close/>
                <a:moveTo>
                  <a:pt x="0" y="90"/>
                </a:moveTo>
                <a:cubicBezTo>
                  <a:pt x="24" y="90"/>
                  <a:pt x="24" y="90"/>
                  <a:pt x="24" y="90"/>
                </a:cubicBezTo>
                <a:cubicBezTo>
                  <a:pt x="24" y="82"/>
                  <a:pt x="24" y="82"/>
                  <a:pt x="24" y="82"/>
                </a:cubicBezTo>
                <a:cubicBezTo>
                  <a:pt x="21" y="82"/>
                  <a:pt x="18" y="80"/>
                  <a:pt x="18" y="77"/>
                </a:cubicBezTo>
                <a:cubicBezTo>
                  <a:pt x="18" y="74"/>
                  <a:pt x="21" y="71"/>
                  <a:pt x="24" y="71"/>
                </a:cubicBezTo>
                <a:cubicBezTo>
                  <a:pt x="24" y="62"/>
                  <a:pt x="24" y="62"/>
                  <a:pt x="24" y="62"/>
                </a:cubicBezTo>
                <a:cubicBezTo>
                  <a:pt x="21" y="62"/>
                  <a:pt x="18" y="60"/>
                  <a:pt x="18" y="57"/>
                </a:cubicBezTo>
                <a:cubicBezTo>
                  <a:pt x="18" y="54"/>
                  <a:pt x="21" y="51"/>
                  <a:pt x="24" y="51"/>
                </a:cubicBezTo>
                <a:cubicBezTo>
                  <a:pt x="24" y="44"/>
                  <a:pt x="24" y="44"/>
                  <a:pt x="24" y="44"/>
                </a:cubicBezTo>
                <a:cubicBezTo>
                  <a:pt x="5" y="44"/>
                  <a:pt x="5" y="44"/>
                  <a:pt x="5" y="44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24" y="27"/>
                  <a:pt x="24" y="27"/>
                  <a:pt x="24" y="27"/>
                </a:cubicBezTo>
                <a:cubicBezTo>
                  <a:pt x="24" y="23"/>
                  <a:pt x="24" y="23"/>
                  <a:pt x="24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5"/>
                  <a:pt x="5" y="5"/>
                  <a:pt x="5" y="5"/>
                </a:cubicBezTo>
                <a:cubicBezTo>
                  <a:pt x="5" y="5"/>
                  <a:pt x="5" y="5"/>
                  <a:pt x="5" y="5"/>
                </a:cubicBezTo>
                <a:cubicBezTo>
                  <a:pt x="24" y="5"/>
                  <a:pt x="24" y="5"/>
                  <a:pt x="24" y="5"/>
                </a:cubicBezTo>
                <a:cubicBezTo>
                  <a:pt x="24" y="0"/>
                  <a:pt x="24" y="0"/>
                  <a:pt x="24" y="0"/>
                </a:cubicBezTo>
                <a:cubicBezTo>
                  <a:pt x="0" y="0"/>
                  <a:pt x="0" y="0"/>
                  <a:pt x="0" y="0"/>
                </a:cubicBezTo>
                <a:lnTo>
                  <a:pt x="0" y="9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6" name="íšḷîḑè">
            <a:extLst>
              <a:ext uri="{FF2B5EF4-FFF2-40B4-BE49-F238E27FC236}">
                <a16:creationId xmlns:a16="http://schemas.microsoft.com/office/drawing/2014/main" id="{B49FA90D-98B7-4814-B9E6-F3F7FA34A0C3}"/>
              </a:ext>
            </a:extLst>
          </p:cNvPr>
          <p:cNvSpPr/>
          <p:nvPr/>
        </p:nvSpPr>
        <p:spPr bwMode="auto">
          <a:xfrm>
            <a:off x="10913816" y="4649844"/>
            <a:ext cx="97765" cy="467261"/>
          </a:xfrm>
          <a:custGeom>
            <a:avLst/>
            <a:gdLst>
              <a:gd name="T0" fmla="*/ 68 w 68"/>
              <a:gd name="T1" fmla="*/ 307 h 325"/>
              <a:gd name="T2" fmla="*/ 68 w 68"/>
              <a:gd name="T3" fmla="*/ 55 h 325"/>
              <a:gd name="T4" fmla="*/ 0 w 68"/>
              <a:gd name="T5" fmla="*/ 0 h 325"/>
              <a:gd name="T6" fmla="*/ 0 w 68"/>
              <a:gd name="T7" fmla="*/ 325 h 325"/>
              <a:gd name="T8" fmla="*/ 68 w 68"/>
              <a:gd name="T9" fmla="*/ 307 h 3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8" h="325">
                <a:moveTo>
                  <a:pt x="68" y="307"/>
                </a:moveTo>
                <a:lnTo>
                  <a:pt x="68" y="55"/>
                </a:lnTo>
                <a:lnTo>
                  <a:pt x="0" y="0"/>
                </a:lnTo>
                <a:lnTo>
                  <a:pt x="0" y="325"/>
                </a:lnTo>
                <a:lnTo>
                  <a:pt x="68" y="30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7" name="ïṥlíḑê">
            <a:extLst>
              <a:ext uri="{FF2B5EF4-FFF2-40B4-BE49-F238E27FC236}">
                <a16:creationId xmlns:a16="http://schemas.microsoft.com/office/drawing/2014/main" id="{343D36FA-0BE4-4DA7-85D7-39D70ED22DFB}"/>
              </a:ext>
            </a:extLst>
          </p:cNvPr>
          <p:cNvSpPr/>
          <p:nvPr/>
        </p:nvSpPr>
        <p:spPr bwMode="auto">
          <a:xfrm>
            <a:off x="10690969" y="4691538"/>
            <a:ext cx="165338" cy="632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8" name="ï$1îḋé">
            <a:extLst>
              <a:ext uri="{FF2B5EF4-FFF2-40B4-BE49-F238E27FC236}">
                <a16:creationId xmlns:a16="http://schemas.microsoft.com/office/drawing/2014/main" id="{7D312BC0-8427-4E95-8726-C716C95B0F80}"/>
              </a:ext>
            </a:extLst>
          </p:cNvPr>
          <p:cNvSpPr/>
          <p:nvPr/>
        </p:nvSpPr>
        <p:spPr bwMode="auto">
          <a:xfrm>
            <a:off x="10690969" y="4800805"/>
            <a:ext cx="165338" cy="618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9" name="iṣļiḑé">
            <a:extLst>
              <a:ext uri="{FF2B5EF4-FFF2-40B4-BE49-F238E27FC236}">
                <a16:creationId xmlns:a16="http://schemas.microsoft.com/office/drawing/2014/main" id="{7954C8F0-4A85-4B9E-84FE-ADC3ED9BBDF7}"/>
              </a:ext>
            </a:extLst>
          </p:cNvPr>
          <p:cNvSpPr/>
          <p:nvPr/>
        </p:nvSpPr>
        <p:spPr bwMode="auto">
          <a:xfrm>
            <a:off x="10923881" y="3204929"/>
            <a:ext cx="165338" cy="280356"/>
          </a:xfrm>
          <a:custGeom>
            <a:avLst/>
            <a:gdLst>
              <a:gd name="T0" fmla="*/ 0 w 32"/>
              <a:gd name="T1" fmla="*/ 37 h 54"/>
              <a:gd name="T2" fmla="*/ 0 w 32"/>
              <a:gd name="T3" fmla="*/ 45 h 54"/>
              <a:gd name="T4" fmla="*/ 9 w 32"/>
              <a:gd name="T5" fmla="*/ 54 h 54"/>
              <a:gd name="T6" fmla="*/ 23 w 32"/>
              <a:gd name="T7" fmla="*/ 54 h 54"/>
              <a:gd name="T8" fmla="*/ 32 w 32"/>
              <a:gd name="T9" fmla="*/ 45 h 54"/>
              <a:gd name="T10" fmla="*/ 32 w 32"/>
              <a:gd name="T11" fmla="*/ 37 h 54"/>
              <a:gd name="T12" fmla="*/ 20 w 32"/>
              <a:gd name="T13" fmla="*/ 37 h 54"/>
              <a:gd name="T14" fmla="*/ 20 w 32"/>
              <a:gd name="T15" fmla="*/ 30 h 54"/>
              <a:gd name="T16" fmla="*/ 32 w 32"/>
              <a:gd name="T17" fmla="*/ 30 h 54"/>
              <a:gd name="T18" fmla="*/ 32 w 32"/>
              <a:gd name="T19" fmla="*/ 20 h 54"/>
              <a:gd name="T20" fmla="*/ 20 w 32"/>
              <a:gd name="T21" fmla="*/ 20 h 54"/>
              <a:gd name="T22" fmla="*/ 20 w 32"/>
              <a:gd name="T23" fmla="*/ 13 h 54"/>
              <a:gd name="T24" fmla="*/ 32 w 32"/>
              <a:gd name="T25" fmla="*/ 13 h 54"/>
              <a:gd name="T26" fmla="*/ 32 w 32"/>
              <a:gd name="T27" fmla="*/ 9 h 54"/>
              <a:gd name="T28" fmla="*/ 23 w 32"/>
              <a:gd name="T29" fmla="*/ 0 h 54"/>
              <a:gd name="T30" fmla="*/ 9 w 32"/>
              <a:gd name="T31" fmla="*/ 0 h 54"/>
              <a:gd name="T32" fmla="*/ 0 w 32"/>
              <a:gd name="T33" fmla="*/ 9 h 54"/>
              <a:gd name="T34" fmla="*/ 0 w 32"/>
              <a:gd name="T35" fmla="*/ 13 h 54"/>
              <a:gd name="T36" fmla="*/ 11 w 32"/>
              <a:gd name="T37" fmla="*/ 13 h 54"/>
              <a:gd name="T38" fmla="*/ 11 w 32"/>
              <a:gd name="T39" fmla="*/ 20 h 54"/>
              <a:gd name="T40" fmla="*/ 0 w 32"/>
              <a:gd name="T41" fmla="*/ 20 h 54"/>
              <a:gd name="T42" fmla="*/ 0 w 32"/>
              <a:gd name="T43" fmla="*/ 30 h 54"/>
              <a:gd name="T44" fmla="*/ 11 w 32"/>
              <a:gd name="T45" fmla="*/ 30 h 54"/>
              <a:gd name="T46" fmla="*/ 11 w 32"/>
              <a:gd name="T47" fmla="*/ 37 h 54"/>
              <a:gd name="T48" fmla="*/ 0 w 32"/>
              <a:gd name="T49" fmla="*/ 37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2" h="54">
                <a:moveTo>
                  <a:pt x="0" y="37"/>
                </a:moveTo>
                <a:cubicBezTo>
                  <a:pt x="0" y="45"/>
                  <a:pt x="0" y="45"/>
                  <a:pt x="0" y="45"/>
                </a:cubicBezTo>
                <a:cubicBezTo>
                  <a:pt x="0" y="50"/>
                  <a:pt x="4" y="54"/>
                  <a:pt x="9" y="54"/>
                </a:cubicBezTo>
                <a:cubicBezTo>
                  <a:pt x="23" y="54"/>
                  <a:pt x="23" y="54"/>
                  <a:pt x="23" y="54"/>
                </a:cubicBezTo>
                <a:cubicBezTo>
                  <a:pt x="28" y="54"/>
                  <a:pt x="32" y="50"/>
                  <a:pt x="32" y="45"/>
                </a:cubicBezTo>
                <a:cubicBezTo>
                  <a:pt x="32" y="37"/>
                  <a:pt x="32" y="37"/>
                  <a:pt x="32" y="37"/>
                </a:cubicBezTo>
                <a:cubicBezTo>
                  <a:pt x="20" y="37"/>
                  <a:pt x="20" y="37"/>
                  <a:pt x="20" y="37"/>
                </a:cubicBezTo>
                <a:cubicBezTo>
                  <a:pt x="20" y="30"/>
                  <a:pt x="20" y="30"/>
                  <a:pt x="20" y="30"/>
                </a:cubicBezTo>
                <a:cubicBezTo>
                  <a:pt x="32" y="30"/>
                  <a:pt x="32" y="30"/>
                  <a:pt x="32" y="30"/>
                </a:cubicBezTo>
                <a:cubicBezTo>
                  <a:pt x="32" y="20"/>
                  <a:pt x="32" y="20"/>
                  <a:pt x="32" y="20"/>
                </a:cubicBezTo>
                <a:cubicBezTo>
                  <a:pt x="20" y="20"/>
                  <a:pt x="20" y="20"/>
                  <a:pt x="20" y="20"/>
                </a:cubicBezTo>
                <a:cubicBezTo>
                  <a:pt x="20" y="13"/>
                  <a:pt x="20" y="13"/>
                  <a:pt x="20" y="13"/>
                </a:cubicBezTo>
                <a:cubicBezTo>
                  <a:pt x="32" y="13"/>
                  <a:pt x="32" y="13"/>
                  <a:pt x="32" y="13"/>
                </a:cubicBezTo>
                <a:cubicBezTo>
                  <a:pt x="32" y="9"/>
                  <a:pt x="32" y="9"/>
                  <a:pt x="32" y="9"/>
                </a:cubicBezTo>
                <a:cubicBezTo>
                  <a:pt x="32" y="4"/>
                  <a:pt x="28" y="0"/>
                  <a:pt x="23" y="0"/>
                </a:cubicBezTo>
                <a:cubicBezTo>
                  <a:pt x="9" y="0"/>
                  <a:pt x="9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3"/>
                  <a:pt x="0" y="13"/>
                  <a:pt x="0" y="13"/>
                </a:cubicBezTo>
                <a:cubicBezTo>
                  <a:pt x="11" y="13"/>
                  <a:pt x="11" y="13"/>
                  <a:pt x="11" y="13"/>
                </a:cubicBezTo>
                <a:cubicBezTo>
                  <a:pt x="11" y="20"/>
                  <a:pt x="11" y="20"/>
                  <a:pt x="11" y="20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30"/>
                  <a:pt x="0" y="30"/>
                  <a:pt x="0" y="30"/>
                </a:cubicBezTo>
                <a:cubicBezTo>
                  <a:pt x="11" y="30"/>
                  <a:pt x="11" y="30"/>
                  <a:pt x="11" y="30"/>
                </a:cubicBezTo>
                <a:cubicBezTo>
                  <a:pt x="11" y="37"/>
                  <a:pt x="11" y="37"/>
                  <a:pt x="11" y="37"/>
                </a:cubicBezTo>
                <a:lnTo>
                  <a:pt x="0" y="3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0" name="ïşļiḑé">
            <a:extLst>
              <a:ext uri="{FF2B5EF4-FFF2-40B4-BE49-F238E27FC236}">
                <a16:creationId xmlns:a16="http://schemas.microsoft.com/office/drawing/2014/main" id="{784753EA-0395-4FA0-816F-2606EAF40D46}"/>
              </a:ext>
            </a:extLst>
          </p:cNvPr>
          <p:cNvSpPr/>
          <p:nvPr/>
        </p:nvSpPr>
        <p:spPr bwMode="auto">
          <a:xfrm>
            <a:off x="8462492" y="1806022"/>
            <a:ext cx="51758" cy="119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1" name="îŝliďe">
            <a:extLst>
              <a:ext uri="{FF2B5EF4-FFF2-40B4-BE49-F238E27FC236}">
                <a16:creationId xmlns:a16="http://schemas.microsoft.com/office/drawing/2014/main" id="{335979DA-0BDF-4AF6-9A95-6C9C97017DC1}"/>
              </a:ext>
            </a:extLst>
          </p:cNvPr>
          <p:cNvSpPr/>
          <p:nvPr/>
        </p:nvSpPr>
        <p:spPr bwMode="auto">
          <a:xfrm>
            <a:off x="8462492" y="1987175"/>
            <a:ext cx="51758" cy="21278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2" name="îṣļïḍe">
            <a:extLst>
              <a:ext uri="{FF2B5EF4-FFF2-40B4-BE49-F238E27FC236}">
                <a16:creationId xmlns:a16="http://schemas.microsoft.com/office/drawing/2014/main" id="{DF861828-E534-4B23-8DCB-CFEE2E887807}"/>
              </a:ext>
            </a:extLst>
          </p:cNvPr>
          <p:cNvSpPr/>
          <p:nvPr/>
        </p:nvSpPr>
        <p:spPr bwMode="auto">
          <a:xfrm>
            <a:off x="8333096" y="1806022"/>
            <a:ext cx="57510" cy="2170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3" name="íṥ1îḍé">
            <a:extLst>
              <a:ext uri="{FF2B5EF4-FFF2-40B4-BE49-F238E27FC236}">
                <a16:creationId xmlns:a16="http://schemas.microsoft.com/office/drawing/2014/main" id="{DBCB6E37-4B7C-40AC-9943-7B329F9A4145}"/>
              </a:ext>
            </a:extLst>
          </p:cNvPr>
          <p:cNvSpPr/>
          <p:nvPr/>
        </p:nvSpPr>
        <p:spPr bwMode="auto">
          <a:xfrm>
            <a:off x="8333096" y="2090692"/>
            <a:ext cx="57510" cy="1092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4" name="íṥḻîḋê">
            <a:extLst>
              <a:ext uri="{FF2B5EF4-FFF2-40B4-BE49-F238E27FC236}">
                <a16:creationId xmlns:a16="http://schemas.microsoft.com/office/drawing/2014/main" id="{553C00D5-6091-401A-8F1F-A3E567B462BB}"/>
              </a:ext>
            </a:extLst>
          </p:cNvPr>
          <p:cNvSpPr/>
          <p:nvPr/>
        </p:nvSpPr>
        <p:spPr bwMode="auto">
          <a:xfrm>
            <a:off x="8209451" y="1806022"/>
            <a:ext cx="51758" cy="3594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5" name="îSlíḓé">
            <a:extLst>
              <a:ext uri="{FF2B5EF4-FFF2-40B4-BE49-F238E27FC236}">
                <a16:creationId xmlns:a16="http://schemas.microsoft.com/office/drawing/2014/main" id="{903BCC98-4D37-4466-9A30-9D0F9735467D}"/>
              </a:ext>
            </a:extLst>
          </p:cNvPr>
          <p:cNvSpPr/>
          <p:nvPr/>
        </p:nvSpPr>
        <p:spPr bwMode="auto">
          <a:xfrm>
            <a:off x="8209451" y="1903787"/>
            <a:ext cx="51758" cy="2961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6" name="ïṧḻîḓê">
            <a:extLst>
              <a:ext uri="{FF2B5EF4-FFF2-40B4-BE49-F238E27FC236}">
                <a16:creationId xmlns:a16="http://schemas.microsoft.com/office/drawing/2014/main" id="{D7F6A08F-DF5E-4F80-A92F-85A32511E817}"/>
              </a:ext>
            </a:extLst>
          </p:cNvPr>
          <p:cNvSpPr/>
          <p:nvPr/>
        </p:nvSpPr>
        <p:spPr bwMode="auto">
          <a:xfrm>
            <a:off x="8187886" y="1852030"/>
            <a:ext cx="93452" cy="41694"/>
          </a:xfrm>
          <a:custGeom>
            <a:avLst/>
            <a:gdLst>
              <a:gd name="T0" fmla="*/ 0 w 65"/>
              <a:gd name="T1" fmla="*/ 0 h 29"/>
              <a:gd name="T2" fmla="*/ 0 w 65"/>
              <a:gd name="T3" fmla="*/ 29 h 29"/>
              <a:gd name="T4" fmla="*/ 15 w 65"/>
              <a:gd name="T5" fmla="*/ 29 h 29"/>
              <a:gd name="T6" fmla="*/ 51 w 65"/>
              <a:gd name="T7" fmla="*/ 29 h 29"/>
              <a:gd name="T8" fmla="*/ 65 w 65"/>
              <a:gd name="T9" fmla="*/ 29 h 29"/>
              <a:gd name="T10" fmla="*/ 65 w 65"/>
              <a:gd name="T11" fmla="*/ 0 h 29"/>
              <a:gd name="T12" fmla="*/ 51 w 65"/>
              <a:gd name="T13" fmla="*/ 0 h 29"/>
              <a:gd name="T14" fmla="*/ 15 w 65"/>
              <a:gd name="T15" fmla="*/ 0 h 29"/>
              <a:gd name="T16" fmla="*/ 0 w 65"/>
              <a:gd name="T17" fmla="*/ 0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5" h="29">
                <a:moveTo>
                  <a:pt x="0" y="0"/>
                </a:moveTo>
                <a:lnTo>
                  <a:pt x="0" y="29"/>
                </a:lnTo>
                <a:lnTo>
                  <a:pt x="15" y="29"/>
                </a:lnTo>
                <a:lnTo>
                  <a:pt x="51" y="29"/>
                </a:lnTo>
                <a:lnTo>
                  <a:pt x="65" y="29"/>
                </a:lnTo>
                <a:lnTo>
                  <a:pt x="65" y="0"/>
                </a:lnTo>
                <a:lnTo>
                  <a:pt x="51" y="0"/>
                </a:lnTo>
                <a:lnTo>
                  <a:pt x="1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7" name="îšliďé">
            <a:extLst>
              <a:ext uri="{FF2B5EF4-FFF2-40B4-BE49-F238E27FC236}">
                <a16:creationId xmlns:a16="http://schemas.microsoft.com/office/drawing/2014/main" id="{BC0481F5-CB3C-4EC1-876A-DDCD8EC7B7E1}"/>
              </a:ext>
            </a:extLst>
          </p:cNvPr>
          <p:cNvSpPr/>
          <p:nvPr/>
        </p:nvSpPr>
        <p:spPr bwMode="auto">
          <a:xfrm>
            <a:off x="8312968" y="2033183"/>
            <a:ext cx="97765" cy="41694"/>
          </a:xfrm>
          <a:custGeom>
            <a:avLst/>
            <a:gdLst>
              <a:gd name="T0" fmla="*/ 0 w 68"/>
              <a:gd name="T1" fmla="*/ 0 h 29"/>
              <a:gd name="T2" fmla="*/ 0 w 68"/>
              <a:gd name="T3" fmla="*/ 29 h 29"/>
              <a:gd name="T4" fmla="*/ 14 w 68"/>
              <a:gd name="T5" fmla="*/ 29 h 29"/>
              <a:gd name="T6" fmla="*/ 54 w 68"/>
              <a:gd name="T7" fmla="*/ 29 h 29"/>
              <a:gd name="T8" fmla="*/ 68 w 68"/>
              <a:gd name="T9" fmla="*/ 29 h 29"/>
              <a:gd name="T10" fmla="*/ 68 w 68"/>
              <a:gd name="T11" fmla="*/ 0 h 29"/>
              <a:gd name="T12" fmla="*/ 54 w 68"/>
              <a:gd name="T13" fmla="*/ 0 h 29"/>
              <a:gd name="T14" fmla="*/ 14 w 68"/>
              <a:gd name="T15" fmla="*/ 0 h 29"/>
              <a:gd name="T16" fmla="*/ 0 w 68"/>
              <a:gd name="T17" fmla="*/ 0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29">
                <a:moveTo>
                  <a:pt x="0" y="0"/>
                </a:moveTo>
                <a:lnTo>
                  <a:pt x="0" y="29"/>
                </a:lnTo>
                <a:lnTo>
                  <a:pt x="14" y="29"/>
                </a:lnTo>
                <a:lnTo>
                  <a:pt x="54" y="29"/>
                </a:lnTo>
                <a:lnTo>
                  <a:pt x="68" y="29"/>
                </a:lnTo>
                <a:lnTo>
                  <a:pt x="68" y="0"/>
                </a:lnTo>
                <a:lnTo>
                  <a:pt x="54" y="0"/>
                </a:lnTo>
                <a:lnTo>
                  <a:pt x="1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8" name="i$líďe">
            <a:extLst>
              <a:ext uri="{FF2B5EF4-FFF2-40B4-BE49-F238E27FC236}">
                <a16:creationId xmlns:a16="http://schemas.microsoft.com/office/drawing/2014/main" id="{5AD1877F-F655-4D2B-8464-299C9D1975F5}"/>
              </a:ext>
            </a:extLst>
          </p:cNvPr>
          <p:cNvSpPr/>
          <p:nvPr/>
        </p:nvSpPr>
        <p:spPr bwMode="auto">
          <a:xfrm>
            <a:off x="8442363" y="1935418"/>
            <a:ext cx="97765" cy="41694"/>
          </a:xfrm>
          <a:custGeom>
            <a:avLst/>
            <a:gdLst>
              <a:gd name="T0" fmla="*/ 14 w 68"/>
              <a:gd name="T1" fmla="*/ 0 h 29"/>
              <a:gd name="T2" fmla="*/ 0 w 68"/>
              <a:gd name="T3" fmla="*/ 0 h 29"/>
              <a:gd name="T4" fmla="*/ 0 w 68"/>
              <a:gd name="T5" fmla="*/ 29 h 29"/>
              <a:gd name="T6" fmla="*/ 14 w 68"/>
              <a:gd name="T7" fmla="*/ 29 h 29"/>
              <a:gd name="T8" fmla="*/ 50 w 68"/>
              <a:gd name="T9" fmla="*/ 29 h 29"/>
              <a:gd name="T10" fmla="*/ 68 w 68"/>
              <a:gd name="T11" fmla="*/ 29 h 29"/>
              <a:gd name="T12" fmla="*/ 68 w 68"/>
              <a:gd name="T13" fmla="*/ 0 h 29"/>
              <a:gd name="T14" fmla="*/ 50 w 68"/>
              <a:gd name="T15" fmla="*/ 0 h 29"/>
              <a:gd name="T16" fmla="*/ 14 w 68"/>
              <a:gd name="T17" fmla="*/ 0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29">
                <a:moveTo>
                  <a:pt x="14" y="0"/>
                </a:moveTo>
                <a:lnTo>
                  <a:pt x="0" y="0"/>
                </a:lnTo>
                <a:lnTo>
                  <a:pt x="0" y="29"/>
                </a:lnTo>
                <a:lnTo>
                  <a:pt x="14" y="29"/>
                </a:lnTo>
                <a:lnTo>
                  <a:pt x="50" y="29"/>
                </a:lnTo>
                <a:lnTo>
                  <a:pt x="68" y="29"/>
                </a:lnTo>
                <a:lnTo>
                  <a:pt x="68" y="0"/>
                </a:lnTo>
                <a:lnTo>
                  <a:pt x="50" y="0"/>
                </a:lnTo>
                <a:lnTo>
                  <a:pt x="14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9" name="îśļïďe">
            <a:extLst>
              <a:ext uri="{FF2B5EF4-FFF2-40B4-BE49-F238E27FC236}">
                <a16:creationId xmlns:a16="http://schemas.microsoft.com/office/drawing/2014/main" id="{428F5848-C0FC-4A73-A11D-737C77159B5B}"/>
              </a:ext>
            </a:extLst>
          </p:cNvPr>
          <p:cNvSpPr/>
          <p:nvPr/>
        </p:nvSpPr>
        <p:spPr bwMode="auto">
          <a:xfrm>
            <a:off x="8617766" y="1738449"/>
            <a:ext cx="519020" cy="404001"/>
          </a:xfrm>
          <a:custGeom>
            <a:avLst/>
            <a:gdLst>
              <a:gd name="T0" fmla="*/ 89 w 100"/>
              <a:gd name="T1" fmla="*/ 17 h 78"/>
              <a:gd name="T2" fmla="*/ 81 w 100"/>
              <a:gd name="T3" fmla="*/ 18 h 78"/>
              <a:gd name="T4" fmla="*/ 81 w 100"/>
              <a:gd name="T5" fmla="*/ 22 h 78"/>
              <a:gd name="T6" fmla="*/ 91 w 100"/>
              <a:gd name="T7" fmla="*/ 44 h 78"/>
              <a:gd name="T8" fmla="*/ 91 w 100"/>
              <a:gd name="T9" fmla="*/ 55 h 78"/>
              <a:gd name="T10" fmla="*/ 81 w 100"/>
              <a:gd name="T11" fmla="*/ 78 h 78"/>
              <a:gd name="T12" fmla="*/ 100 w 100"/>
              <a:gd name="T13" fmla="*/ 74 h 78"/>
              <a:gd name="T14" fmla="*/ 100 w 100"/>
              <a:gd name="T15" fmla="*/ 28 h 78"/>
              <a:gd name="T16" fmla="*/ 80 w 100"/>
              <a:gd name="T17" fmla="*/ 0 h 78"/>
              <a:gd name="T18" fmla="*/ 50 w 100"/>
              <a:gd name="T19" fmla="*/ 6 h 78"/>
              <a:gd name="T20" fmla="*/ 81 w 100"/>
              <a:gd name="T21" fmla="*/ 18 h 78"/>
              <a:gd name="T22" fmla="*/ 50 w 100"/>
              <a:gd name="T23" fmla="*/ 63 h 78"/>
              <a:gd name="T24" fmla="*/ 76 w 100"/>
              <a:gd name="T25" fmla="*/ 74 h 78"/>
              <a:gd name="T26" fmla="*/ 81 w 100"/>
              <a:gd name="T27" fmla="*/ 78 h 78"/>
              <a:gd name="T28" fmla="*/ 71 w 100"/>
              <a:gd name="T29" fmla="*/ 55 h 78"/>
              <a:gd name="T30" fmla="*/ 81 w 100"/>
              <a:gd name="T31" fmla="*/ 44 h 78"/>
              <a:gd name="T32" fmla="*/ 50 w 100"/>
              <a:gd name="T33" fmla="*/ 22 h 78"/>
              <a:gd name="T34" fmla="*/ 50 w 100"/>
              <a:gd name="T35" fmla="*/ 0 h 78"/>
              <a:gd name="T36" fmla="*/ 19 w 100"/>
              <a:gd name="T37" fmla="*/ 1 h 78"/>
              <a:gd name="T38" fmla="*/ 25 w 100"/>
              <a:gd name="T39" fmla="*/ 6 h 78"/>
              <a:gd name="T40" fmla="*/ 50 w 100"/>
              <a:gd name="T41" fmla="*/ 6 h 78"/>
              <a:gd name="T42" fmla="*/ 19 w 100"/>
              <a:gd name="T43" fmla="*/ 78 h 78"/>
              <a:gd name="T44" fmla="*/ 24 w 100"/>
              <a:gd name="T45" fmla="*/ 74 h 78"/>
              <a:gd name="T46" fmla="*/ 50 w 100"/>
              <a:gd name="T47" fmla="*/ 63 h 78"/>
              <a:gd name="T48" fmla="*/ 19 w 100"/>
              <a:gd name="T49" fmla="*/ 22 h 78"/>
              <a:gd name="T50" fmla="*/ 29 w 100"/>
              <a:gd name="T51" fmla="*/ 44 h 78"/>
              <a:gd name="T52" fmla="*/ 29 w 100"/>
              <a:gd name="T53" fmla="*/ 55 h 78"/>
              <a:gd name="T54" fmla="*/ 19 w 100"/>
              <a:gd name="T55" fmla="*/ 78 h 78"/>
              <a:gd name="T56" fmla="*/ 10 w 100"/>
              <a:gd name="T57" fmla="*/ 17 h 78"/>
              <a:gd name="T58" fmla="*/ 0 w 100"/>
              <a:gd name="T59" fmla="*/ 60 h 78"/>
              <a:gd name="T60" fmla="*/ 0 w 100"/>
              <a:gd name="T61" fmla="*/ 74 h 78"/>
              <a:gd name="T62" fmla="*/ 19 w 100"/>
              <a:gd name="T63" fmla="*/ 78 h 78"/>
              <a:gd name="T64" fmla="*/ 9 w 100"/>
              <a:gd name="T65" fmla="*/ 55 h 78"/>
              <a:gd name="T66" fmla="*/ 19 w 100"/>
              <a:gd name="T67" fmla="*/ 44 h 78"/>
              <a:gd name="T68" fmla="*/ 17 w 100"/>
              <a:gd name="T69" fmla="*/ 22 h 78"/>
              <a:gd name="T70" fmla="*/ 19 w 100"/>
              <a:gd name="T71" fmla="*/ 1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00" h="78">
                <a:moveTo>
                  <a:pt x="100" y="28"/>
                </a:moveTo>
                <a:cubicBezTo>
                  <a:pt x="89" y="17"/>
                  <a:pt x="89" y="17"/>
                  <a:pt x="89" y="17"/>
                </a:cubicBezTo>
                <a:cubicBezTo>
                  <a:pt x="81" y="1"/>
                  <a:pt x="81" y="1"/>
                  <a:pt x="81" y="1"/>
                </a:cubicBezTo>
                <a:cubicBezTo>
                  <a:pt x="81" y="18"/>
                  <a:pt x="81" y="18"/>
                  <a:pt x="81" y="18"/>
                </a:cubicBezTo>
                <a:cubicBezTo>
                  <a:pt x="83" y="22"/>
                  <a:pt x="83" y="22"/>
                  <a:pt x="83" y="22"/>
                </a:cubicBezTo>
                <a:cubicBezTo>
                  <a:pt x="81" y="22"/>
                  <a:pt x="81" y="22"/>
                  <a:pt x="81" y="22"/>
                </a:cubicBezTo>
                <a:cubicBezTo>
                  <a:pt x="81" y="44"/>
                  <a:pt x="81" y="44"/>
                  <a:pt x="81" y="44"/>
                </a:cubicBezTo>
                <a:cubicBezTo>
                  <a:pt x="91" y="44"/>
                  <a:pt x="91" y="44"/>
                  <a:pt x="91" y="44"/>
                </a:cubicBezTo>
                <a:cubicBezTo>
                  <a:pt x="91" y="55"/>
                  <a:pt x="91" y="55"/>
                  <a:pt x="91" y="55"/>
                </a:cubicBezTo>
                <a:cubicBezTo>
                  <a:pt x="91" y="55"/>
                  <a:pt x="91" y="55"/>
                  <a:pt x="91" y="55"/>
                </a:cubicBezTo>
                <a:cubicBezTo>
                  <a:pt x="81" y="55"/>
                  <a:pt x="81" y="55"/>
                  <a:pt x="81" y="55"/>
                </a:cubicBezTo>
                <a:cubicBezTo>
                  <a:pt x="81" y="78"/>
                  <a:pt x="81" y="78"/>
                  <a:pt x="81" y="78"/>
                </a:cubicBezTo>
                <a:cubicBezTo>
                  <a:pt x="95" y="78"/>
                  <a:pt x="95" y="78"/>
                  <a:pt x="95" y="78"/>
                </a:cubicBezTo>
                <a:cubicBezTo>
                  <a:pt x="97" y="78"/>
                  <a:pt x="100" y="76"/>
                  <a:pt x="100" y="74"/>
                </a:cubicBezTo>
                <a:cubicBezTo>
                  <a:pt x="100" y="63"/>
                  <a:pt x="100" y="63"/>
                  <a:pt x="100" y="63"/>
                </a:cubicBezTo>
                <a:lnTo>
                  <a:pt x="100" y="28"/>
                </a:lnTo>
                <a:close/>
                <a:moveTo>
                  <a:pt x="81" y="1"/>
                </a:moveTo>
                <a:cubicBezTo>
                  <a:pt x="80" y="0"/>
                  <a:pt x="80" y="0"/>
                  <a:pt x="80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50" y="6"/>
                  <a:pt x="50" y="6"/>
                  <a:pt x="50" y="6"/>
                </a:cubicBezTo>
                <a:cubicBezTo>
                  <a:pt x="75" y="6"/>
                  <a:pt x="75" y="6"/>
                  <a:pt x="75" y="6"/>
                </a:cubicBezTo>
                <a:cubicBezTo>
                  <a:pt x="81" y="18"/>
                  <a:pt x="81" y="18"/>
                  <a:pt x="81" y="18"/>
                </a:cubicBezTo>
                <a:cubicBezTo>
                  <a:pt x="81" y="1"/>
                  <a:pt x="81" y="1"/>
                  <a:pt x="81" y="1"/>
                </a:cubicBezTo>
                <a:close/>
                <a:moveTo>
                  <a:pt x="50" y="63"/>
                </a:moveTo>
                <a:cubicBezTo>
                  <a:pt x="76" y="63"/>
                  <a:pt x="76" y="63"/>
                  <a:pt x="76" y="63"/>
                </a:cubicBezTo>
                <a:cubicBezTo>
                  <a:pt x="76" y="74"/>
                  <a:pt x="76" y="74"/>
                  <a:pt x="76" y="74"/>
                </a:cubicBezTo>
                <a:cubicBezTo>
                  <a:pt x="76" y="76"/>
                  <a:pt x="78" y="78"/>
                  <a:pt x="80" y="78"/>
                </a:cubicBezTo>
                <a:cubicBezTo>
                  <a:pt x="81" y="78"/>
                  <a:pt x="81" y="78"/>
                  <a:pt x="81" y="78"/>
                </a:cubicBezTo>
                <a:cubicBezTo>
                  <a:pt x="81" y="55"/>
                  <a:pt x="81" y="55"/>
                  <a:pt x="81" y="55"/>
                </a:cubicBezTo>
                <a:cubicBezTo>
                  <a:pt x="71" y="55"/>
                  <a:pt x="71" y="55"/>
                  <a:pt x="71" y="55"/>
                </a:cubicBezTo>
                <a:cubicBezTo>
                  <a:pt x="71" y="44"/>
                  <a:pt x="71" y="44"/>
                  <a:pt x="71" y="44"/>
                </a:cubicBezTo>
                <a:cubicBezTo>
                  <a:pt x="81" y="44"/>
                  <a:pt x="81" y="44"/>
                  <a:pt x="81" y="44"/>
                </a:cubicBezTo>
                <a:cubicBezTo>
                  <a:pt x="81" y="22"/>
                  <a:pt x="81" y="22"/>
                  <a:pt x="81" y="22"/>
                </a:cubicBezTo>
                <a:cubicBezTo>
                  <a:pt x="50" y="22"/>
                  <a:pt x="50" y="22"/>
                  <a:pt x="50" y="22"/>
                </a:cubicBezTo>
                <a:lnTo>
                  <a:pt x="50" y="63"/>
                </a:lnTo>
                <a:close/>
                <a:moveTo>
                  <a:pt x="50" y="0"/>
                </a:moveTo>
                <a:cubicBezTo>
                  <a:pt x="20" y="0"/>
                  <a:pt x="20" y="0"/>
                  <a:pt x="20" y="0"/>
                </a:cubicBezTo>
                <a:cubicBezTo>
                  <a:pt x="19" y="1"/>
                  <a:pt x="19" y="1"/>
                  <a:pt x="19" y="1"/>
                </a:cubicBezTo>
                <a:cubicBezTo>
                  <a:pt x="19" y="18"/>
                  <a:pt x="19" y="18"/>
                  <a:pt x="19" y="18"/>
                </a:cubicBezTo>
                <a:cubicBezTo>
                  <a:pt x="25" y="6"/>
                  <a:pt x="25" y="6"/>
                  <a:pt x="25" y="6"/>
                </a:cubicBezTo>
                <a:cubicBezTo>
                  <a:pt x="25" y="6"/>
                  <a:pt x="25" y="6"/>
                  <a:pt x="25" y="6"/>
                </a:cubicBezTo>
                <a:cubicBezTo>
                  <a:pt x="50" y="6"/>
                  <a:pt x="50" y="6"/>
                  <a:pt x="50" y="6"/>
                </a:cubicBezTo>
                <a:cubicBezTo>
                  <a:pt x="50" y="0"/>
                  <a:pt x="50" y="0"/>
                  <a:pt x="50" y="0"/>
                </a:cubicBezTo>
                <a:close/>
                <a:moveTo>
                  <a:pt x="19" y="78"/>
                </a:moveTo>
                <a:cubicBezTo>
                  <a:pt x="19" y="78"/>
                  <a:pt x="19" y="78"/>
                  <a:pt x="19" y="78"/>
                </a:cubicBezTo>
                <a:cubicBezTo>
                  <a:pt x="22" y="78"/>
                  <a:pt x="24" y="76"/>
                  <a:pt x="24" y="74"/>
                </a:cubicBezTo>
                <a:cubicBezTo>
                  <a:pt x="24" y="63"/>
                  <a:pt x="24" y="63"/>
                  <a:pt x="24" y="63"/>
                </a:cubicBezTo>
                <a:cubicBezTo>
                  <a:pt x="50" y="63"/>
                  <a:pt x="50" y="63"/>
                  <a:pt x="50" y="63"/>
                </a:cubicBezTo>
                <a:cubicBezTo>
                  <a:pt x="50" y="22"/>
                  <a:pt x="50" y="22"/>
                  <a:pt x="50" y="22"/>
                </a:cubicBezTo>
                <a:cubicBezTo>
                  <a:pt x="19" y="22"/>
                  <a:pt x="19" y="22"/>
                  <a:pt x="19" y="22"/>
                </a:cubicBezTo>
                <a:cubicBezTo>
                  <a:pt x="19" y="44"/>
                  <a:pt x="19" y="44"/>
                  <a:pt x="19" y="44"/>
                </a:cubicBezTo>
                <a:cubicBezTo>
                  <a:pt x="29" y="44"/>
                  <a:pt x="29" y="44"/>
                  <a:pt x="29" y="44"/>
                </a:cubicBezTo>
                <a:cubicBezTo>
                  <a:pt x="29" y="55"/>
                  <a:pt x="29" y="55"/>
                  <a:pt x="29" y="55"/>
                </a:cubicBezTo>
                <a:cubicBezTo>
                  <a:pt x="29" y="55"/>
                  <a:pt x="29" y="55"/>
                  <a:pt x="29" y="55"/>
                </a:cubicBezTo>
                <a:cubicBezTo>
                  <a:pt x="19" y="55"/>
                  <a:pt x="19" y="55"/>
                  <a:pt x="19" y="55"/>
                </a:cubicBezTo>
                <a:lnTo>
                  <a:pt x="19" y="78"/>
                </a:lnTo>
                <a:close/>
                <a:moveTo>
                  <a:pt x="19" y="1"/>
                </a:moveTo>
                <a:cubicBezTo>
                  <a:pt x="10" y="17"/>
                  <a:pt x="10" y="17"/>
                  <a:pt x="10" y="17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63"/>
                  <a:pt x="0" y="63"/>
                  <a:pt x="0" y="63"/>
                </a:cubicBezTo>
                <a:cubicBezTo>
                  <a:pt x="0" y="74"/>
                  <a:pt x="0" y="74"/>
                  <a:pt x="0" y="74"/>
                </a:cubicBezTo>
                <a:cubicBezTo>
                  <a:pt x="0" y="76"/>
                  <a:pt x="2" y="78"/>
                  <a:pt x="5" y="78"/>
                </a:cubicBezTo>
                <a:cubicBezTo>
                  <a:pt x="19" y="78"/>
                  <a:pt x="19" y="78"/>
                  <a:pt x="19" y="78"/>
                </a:cubicBezTo>
                <a:cubicBezTo>
                  <a:pt x="19" y="55"/>
                  <a:pt x="19" y="55"/>
                  <a:pt x="19" y="55"/>
                </a:cubicBezTo>
                <a:cubicBezTo>
                  <a:pt x="9" y="55"/>
                  <a:pt x="9" y="55"/>
                  <a:pt x="9" y="55"/>
                </a:cubicBezTo>
                <a:cubicBezTo>
                  <a:pt x="9" y="44"/>
                  <a:pt x="9" y="44"/>
                  <a:pt x="9" y="44"/>
                </a:cubicBezTo>
                <a:cubicBezTo>
                  <a:pt x="19" y="44"/>
                  <a:pt x="19" y="44"/>
                  <a:pt x="19" y="44"/>
                </a:cubicBezTo>
                <a:cubicBezTo>
                  <a:pt x="19" y="22"/>
                  <a:pt x="19" y="22"/>
                  <a:pt x="19" y="22"/>
                </a:cubicBezTo>
                <a:cubicBezTo>
                  <a:pt x="17" y="22"/>
                  <a:pt x="17" y="22"/>
                  <a:pt x="17" y="22"/>
                </a:cubicBezTo>
                <a:cubicBezTo>
                  <a:pt x="19" y="18"/>
                  <a:pt x="19" y="18"/>
                  <a:pt x="19" y="18"/>
                </a:cubicBezTo>
                <a:lnTo>
                  <a:pt x="19" y="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0" name="îşľîḍê">
            <a:extLst>
              <a:ext uri="{FF2B5EF4-FFF2-40B4-BE49-F238E27FC236}">
                <a16:creationId xmlns:a16="http://schemas.microsoft.com/office/drawing/2014/main" id="{F56EE8C2-A6C5-4AD8-A1A1-73640A1712C9}"/>
              </a:ext>
            </a:extLst>
          </p:cNvPr>
          <p:cNvSpPr/>
          <p:nvPr/>
        </p:nvSpPr>
        <p:spPr bwMode="auto">
          <a:xfrm>
            <a:off x="6950002" y="5059595"/>
            <a:ext cx="439944" cy="445695"/>
          </a:xfrm>
          <a:custGeom>
            <a:avLst/>
            <a:gdLst>
              <a:gd name="T0" fmla="*/ 64 w 85"/>
              <a:gd name="T1" fmla="*/ 80 h 86"/>
              <a:gd name="T2" fmla="*/ 79 w 85"/>
              <a:gd name="T3" fmla="*/ 64 h 86"/>
              <a:gd name="T4" fmla="*/ 84 w 85"/>
              <a:gd name="T5" fmla="*/ 52 h 86"/>
              <a:gd name="T6" fmla="*/ 84 w 85"/>
              <a:gd name="T7" fmla="*/ 34 h 86"/>
              <a:gd name="T8" fmla="*/ 79 w 85"/>
              <a:gd name="T9" fmla="*/ 22 h 86"/>
              <a:gd name="T10" fmla="*/ 64 w 85"/>
              <a:gd name="T11" fmla="*/ 6 h 86"/>
              <a:gd name="T12" fmla="*/ 58 w 85"/>
              <a:gd name="T13" fmla="*/ 3 h 86"/>
              <a:gd name="T14" fmla="*/ 45 w 85"/>
              <a:gd name="T15" fmla="*/ 0 h 86"/>
              <a:gd name="T16" fmla="*/ 47 w 85"/>
              <a:gd name="T17" fmla="*/ 5 h 86"/>
              <a:gd name="T18" fmla="*/ 53 w 85"/>
              <a:gd name="T19" fmla="*/ 5 h 86"/>
              <a:gd name="T20" fmla="*/ 57 w 85"/>
              <a:gd name="T21" fmla="*/ 6 h 86"/>
              <a:gd name="T22" fmla="*/ 56 w 85"/>
              <a:gd name="T23" fmla="*/ 7 h 86"/>
              <a:gd name="T24" fmla="*/ 49 w 85"/>
              <a:gd name="T25" fmla="*/ 9 h 86"/>
              <a:gd name="T26" fmla="*/ 50 w 85"/>
              <a:gd name="T27" fmla="*/ 14 h 86"/>
              <a:gd name="T28" fmla="*/ 54 w 85"/>
              <a:gd name="T29" fmla="*/ 17 h 86"/>
              <a:gd name="T30" fmla="*/ 60 w 85"/>
              <a:gd name="T31" fmla="*/ 9 h 86"/>
              <a:gd name="T32" fmla="*/ 65 w 85"/>
              <a:gd name="T33" fmla="*/ 10 h 86"/>
              <a:gd name="T34" fmla="*/ 68 w 85"/>
              <a:gd name="T35" fmla="*/ 12 h 86"/>
              <a:gd name="T36" fmla="*/ 70 w 85"/>
              <a:gd name="T37" fmla="*/ 18 h 86"/>
              <a:gd name="T38" fmla="*/ 69 w 85"/>
              <a:gd name="T39" fmla="*/ 21 h 86"/>
              <a:gd name="T40" fmla="*/ 67 w 85"/>
              <a:gd name="T41" fmla="*/ 19 h 86"/>
              <a:gd name="T42" fmla="*/ 61 w 85"/>
              <a:gd name="T43" fmla="*/ 19 h 86"/>
              <a:gd name="T44" fmla="*/ 65 w 85"/>
              <a:gd name="T45" fmla="*/ 21 h 86"/>
              <a:gd name="T46" fmla="*/ 56 w 85"/>
              <a:gd name="T47" fmla="*/ 25 h 86"/>
              <a:gd name="T48" fmla="*/ 52 w 85"/>
              <a:gd name="T49" fmla="*/ 28 h 86"/>
              <a:gd name="T50" fmla="*/ 46 w 85"/>
              <a:gd name="T51" fmla="*/ 33 h 86"/>
              <a:gd name="T52" fmla="*/ 49 w 85"/>
              <a:gd name="T53" fmla="*/ 51 h 86"/>
              <a:gd name="T54" fmla="*/ 54 w 85"/>
              <a:gd name="T55" fmla="*/ 52 h 86"/>
              <a:gd name="T56" fmla="*/ 59 w 85"/>
              <a:gd name="T57" fmla="*/ 54 h 86"/>
              <a:gd name="T58" fmla="*/ 66 w 85"/>
              <a:gd name="T59" fmla="*/ 58 h 86"/>
              <a:gd name="T60" fmla="*/ 71 w 85"/>
              <a:gd name="T61" fmla="*/ 62 h 86"/>
              <a:gd name="T62" fmla="*/ 77 w 85"/>
              <a:gd name="T63" fmla="*/ 64 h 86"/>
              <a:gd name="T64" fmla="*/ 49 w 85"/>
              <a:gd name="T65" fmla="*/ 75 h 86"/>
              <a:gd name="T66" fmla="*/ 0 w 85"/>
              <a:gd name="T67" fmla="*/ 36 h 86"/>
              <a:gd name="T68" fmla="*/ 1 w 85"/>
              <a:gd name="T69" fmla="*/ 54 h 86"/>
              <a:gd name="T70" fmla="*/ 9 w 85"/>
              <a:gd name="T71" fmla="*/ 69 h 86"/>
              <a:gd name="T72" fmla="*/ 27 w 85"/>
              <a:gd name="T73" fmla="*/ 83 h 86"/>
              <a:gd name="T74" fmla="*/ 43 w 85"/>
              <a:gd name="T75" fmla="*/ 68 h 86"/>
              <a:gd name="T76" fmla="*/ 42 w 85"/>
              <a:gd name="T77" fmla="*/ 61 h 86"/>
              <a:gd name="T78" fmla="*/ 44 w 85"/>
              <a:gd name="T79" fmla="*/ 55 h 86"/>
              <a:gd name="T80" fmla="*/ 39 w 85"/>
              <a:gd name="T81" fmla="*/ 53 h 86"/>
              <a:gd name="T82" fmla="*/ 33 w 85"/>
              <a:gd name="T83" fmla="*/ 49 h 86"/>
              <a:gd name="T84" fmla="*/ 24 w 85"/>
              <a:gd name="T85" fmla="*/ 46 h 86"/>
              <a:gd name="T86" fmla="*/ 21 w 85"/>
              <a:gd name="T87" fmla="*/ 38 h 86"/>
              <a:gd name="T88" fmla="*/ 18 w 85"/>
              <a:gd name="T89" fmla="*/ 37 h 86"/>
              <a:gd name="T90" fmla="*/ 18 w 85"/>
              <a:gd name="T91" fmla="*/ 39 h 86"/>
              <a:gd name="T92" fmla="*/ 15 w 85"/>
              <a:gd name="T93" fmla="*/ 32 h 86"/>
              <a:gd name="T94" fmla="*/ 15 w 85"/>
              <a:gd name="T95" fmla="*/ 25 h 86"/>
              <a:gd name="T96" fmla="*/ 19 w 85"/>
              <a:gd name="T97" fmla="*/ 17 h 86"/>
              <a:gd name="T98" fmla="*/ 18 w 85"/>
              <a:gd name="T99" fmla="*/ 12 h 86"/>
              <a:gd name="T100" fmla="*/ 38 w 85"/>
              <a:gd name="T101" fmla="*/ 3 h 86"/>
              <a:gd name="T102" fmla="*/ 45 w 85"/>
              <a:gd name="T103" fmla="*/ 0 h 86"/>
              <a:gd name="T104" fmla="*/ 26 w 85"/>
              <a:gd name="T105" fmla="*/ 3 h 86"/>
              <a:gd name="T106" fmla="*/ 12 w 85"/>
              <a:gd name="T107" fmla="*/ 13 h 86"/>
              <a:gd name="T108" fmla="*/ 3 w 85"/>
              <a:gd name="T109" fmla="*/ 27 h 86"/>
              <a:gd name="T110" fmla="*/ 45 w 85"/>
              <a:gd name="T111" fmla="*/ 54 h 86"/>
              <a:gd name="T112" fmla="*/ 39 w 85"/>
              <a:gd name="T113" fmla="*/ 47 h 86"/>
              <a:gd name="T114" fmla="*/ 38 w 85"/>
              <a:gd name="T115" fmla="*/ 44 h 86"/>
              <a:gd name="T116" fmla="*/ 30 w 85"/>
              <a:gd name="T117" fmla="*/ 45 h 86"/>
              <a:gd name="T118" fmla="*/ 34 w 85"/>
              <a:gd name="T119" fmla="*/ 36 h 86"/>
              <a:gd name="T120" fmla="*/ 42 w 85"/>
              <a:gd name="T121" fmla="*/ 36 h 86"/>
              <a:gd name="T122" fmla="*/ 44 w 85"/>
              <a:gd name="T123" fmla="*/ 36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5" h="86">
                <a:moveTo>
                  <a:pt x="45" y="85"/>
                </a:moveTo>
                <a:cubicBezTo>
                  <a:pt x="48" y="85"/>
                  <a:pt x="50" y="85"/>
                  <a:pt x="52" y="84"/>
                </a:cubicBezTo>
                <a:cubicBezTo>
                  <a:pt x="53" y="84"/>
                  <a:pt x="55" y="84"/>
                  <a:pt x="56" y="83"/>
                </a:cubicBezTo>
                <a:cubicBezTo>
                  <a:pt x="57" y="83"/>
                  <a:pt x="57" y="83"/>
                  <a:pt x="58" y="83"/>
                </a:cubicBezTo>
                <a:cubicBezTo>
                  <a:pt x="59" y="82"/>
                  <a:pt x="61" y="82"/>
                  <a:pt x="62" y="81"/>
                </a:cubicBezTo>
                <a:cubicBezTo>
                  <a:pt x="63" y="81"/>
                  <a:pt x="63" y="80"/>
                  <a:pt x="64" y="80"/>
                </a:cubicBezTo>
                <a:cubicBezTo>
                  <a:pt x="66" y="78"/>
                  <a:pt x="69" y="77"/>
                  <a:pt x="71" y="74"/>
                </a:cubicBezTo>
                <a:cubicBezTo>
                  <a:pt x="72" y="74"/>
                  <a:pt x="72" y="74"/>
                  <a:pt x="73" y="73"/>
                </a:cubicBezTo>
                <a:cubicBezTo>
                  <a:pt x="73" y="73"/>
                  <a:pt x="74" y="72"/>
                  <a:pt x="74" y="72"/>
                </a:cubicBezTo>
                <a:cubicBezTo>
                  <a:pt x="75" y="71"/>
                  <a:pt x="75" y="70"/>
                  <a:pt x="76" y="69"/>
                </a:cubicBezTo>
                <a:cubicBezTo>
                  <a:pt x="77" y="68"/>
                  <a:pt x="78" y="67"/>
                  <a:pt x="79" y="65"/>
                </a:cubicBezTo>
                <a:cubicBezTo>
                  <a:pt x="79" y="65"/>
                  <a:pt x="79" y="65"/>
                  <a:pt x="79" y="64"/>
                </a:cubicBezTo>
                <a:cubicBezTo>
                  <a:pt x="80" y="64"/>
                  <a:pt x="80" y="63"/>
                  <a:pt x="80" y="62"/>
                </a:cubicBezTo>
                <a:cubicBezTo>
                  <a:pt x="81" y="62"/>
                  <a:pt x="81" y="62"/>
                  <a:pt x="81" y="61"/>
                </a:cubicBezTo>
                <a:cubicBezTo>
                  <a:pt x="81" y="61"/>
                  <a:pt x="82" y="60"/>
                  <a:pt x="82" y="60"/>
                </a:cubicBezTo>
                <a:cubicBezTo>
                  <a:pt x="82" y="59"/>
                  <a:pt x="82" y="58"/>
                  <a:pt x="83" y="58"/>
                </a:cubicBezTo>
                <a:cubicBezTo>
                  <a:pt x="83" y="56"/>
                  <a:pt x="83" y="55"/>
                  <a:pt x="84" y="54"/>
                </a:cubicBezTo>
                <a:cubicBezTo>
                  <a:pt x="84" y="53"/>
                  <a:pt x="84" y="52"/>
                  <a:pt x="84" y="52"/>
                </a:cubicBezTo>
                <a:cubicBezTo>
                  <a:pt x="84" y="51"/>
                  <a:pt x="85" y="50"/>
                  <a:pt x="85" y="49"/>
                </a:cubicBezTo>
                <a:cubicBezTo>
                  <a:pt x="85" y="49"/>
                  <a:pt x="85" y="48"/>
                  <a:pt x="85" y="47"/>
                </a:cubicBezTo>
                <a:cubicBezTo>
                  <a:pt x="85" y="46"/>
                  <a:pt x="85" y="44"/>
                  <a:pt x="85" y="43"/>
                </a:cubicBezTo>
                <a:cubicBezTo>
                  <a:pt x="85" y="41"/>
                  <a:pt x="85" y="40"/>
                  <a:pt x="85" y="39"/>
                </a:cubicBezTo>
                <a:cubicBezTo>
                  <a:pt x="85" y="38"/>
                  <a:pt x="85" y="37"/>
                  <a:pt x="85" y="36"/>
                </a:cubicBezTo>
                <a:cubicBezTo>
                  <a:pt x="85" y="36"/>
                  <a:pt x="84" y="35"/>
                  <a:pt x="84" y="34"/>
                </a:cubicBezTo>
                <a:cubicBezTo>
                  <a:pt x="84" y="34"/>
                  <a:pt x="84" y="33"/>
                  <a:pt x="84" y="32"/>
                </a:cubicBezTo>
                <a:cubicBezTo>
                  <a:pt x="83" y="31"/>
                  <a:pt x="83" y="30"/>
                  <a:pt x="83" y="28"/>
                </a:cubicBezTo>
                <a:cubicBezTo>
                  <a:pt x="82" y="28"/>
                  <a:pt x="82" y="28"/>
                  <a:pt x="82" y="27"/>
                </a:cubicBezTo>
                <a:cubicBezTo>
                  <a:pt x="82" y="26"/>
                  <a:pt x="81" y="25"/>
                  <a:pt x="81" y="24"/>
                </a:cubicBezTo>
                <a:cubicBezTo>
                  <a:pt x="81" y="24"/>
                  <a:pt x="81" y="24"/>
                  <a:pt x="80" y="23"/>
                </a:cubicBezTo>
                <a:cubicBezTo>
                  <a:pt x="80" y="23"/>
                  <a:pt x="80" y="22"/>
                  <a:pt x="79" y="22"/>
                </a:cubicBezTo>
                <a:cubicBezTo>
                  <a:pt x="78" y="20"/>
                  <a:pt x="77" y="18"/>
                  <a:pt x="76" y="17"/>
                </a:cubicBezTo>
                <a:cubicBezTo>
                  <a:pt x="75" y="16"/>
                  <a:pt x="75" y="15"/>
                  <a:pt x="74" y="14"/>
                </a:cubicBezTo>
                <a:cubicBezTo>
                  <a:pt x="74" y="14"/>
                  <a:pt x="73" y="13"/>
                  <a:pt x="73" y="13"/>
                </a:cubicBezTo>
                <a:cubicBezTo>
                  <a:pt x="72" y="12"/>
                  <a:pt x="72" y="12"/>
                  <a:pt x="71" y="11"/>
                </a:cubicBezTo>
                <a:cubicBezTo>
                  <a:pt x="70" y="10"/>
                  <a:pt x="69" y="10"/>
                  <a:pt x="68" y="9"/>
                </a:cubicBezTo>
                <a:cubicBezTo>
                  <a:pt x="67" y="8"/>
                  <a:pt x="65" y="7"/>
                  <a:pt x="64" y="6"/>
                </a:cubicBezTo>
                <a:cubicBezTo>
                  <a:pt x="63" y="6"/>
                  <a:pt x="63" y="5"/>
                  <a:pt x="62" y="5"/>
                </a:cubicBezTo>
                <a:cubicBezTo>
                  <a:pt x="62" y="5"/>
                  <a:pt x="61" y="5"/>
                  <a:pt x="61" y="5"/>
                </a:cubicBezTo>
                <a:cubicBezTo>
                  <a:pt x="61" y="4"/>
                  <a:pt x="60" y="4"/>
                  <a:pt x="60" y="4"/>
                </a:cubicBezTo>
                <a:cubicBezTo>
                  <a:pt x="60" y="4"/>
                  <a:pt x="60" y="4"/>
                  <a:pt x="60" y="4"/>
                </a:cubicBezTo>
                <a:cubicBezTo>
                  <a:pt x="59" y="4"/>
                  <a:pt x="59" y="3"/>
                  <a:pt x="58" y="3"/>
                </a:cubicBezTo>
                <a:cubicBezTo>
                  <a:pt x="58" y="3"/>
                  <a:pt x="58" y="3"/>
                  <a:pt x="58" y="3"/>
                </a:cubicBezTo>
                <a:cubicBezTo>
                  <a:pt x="58" y="3"/>
                  <a:pt x="57" y="3"/>
                  <a:pt x="56" y="3"/>
                </a:cubicBezTo>
                <a:cubicBezTo>
                  <a:pt x="56" y="3"/>
                  <a:pt x="56" y="3"/>
                  <a:pt x="56" y="3"/>
                </a:cubicBezTo>
                <a:cubicBezTo>
                  <a:pt x="55" y="2"/>
                  <a:pt x="54" y="2"/>
                  <a:pt x="52" y="1"/>
                </a:cubicBezTo>
                <a:cubicBezTo>
                  <a:pt x="52" y="1"/>
                  <a:pt x="51" y="1"/>
                  <a:pt x="51" y="1"/>
                </a:cubicBezTo>
                <a:cubicBezTo>
                  <a:pt x="51" y="1"/>
                  <a:pt x="50" y="1"/>
                  <a:pt x="50" y="1"/>
                </a:cubicBezTo>
                <a:cubicBezTo>
                  <a:pt x="49" y="1"/>
                  <a:pt x="47" y="0"/>
                  <a:pt x="45" y="0"/>
                </a:cubicBezTo>
                <a:cubicBezTo>
                  <a:pt x="45" y="3"/>
                  <a:pt x="45" y="3"/>
                  <a:pt x="45" y="3"/>
                </a:cubicBezTo>
                <a:cubicBezTo>
                  <a:pt x="47" y="3"/>
                  <a:pt x="49" y="3"/>
                  <a:pt x="51" y="3"/>
                </a:cubicBezTo>
                <a:cubicBezTo>
                  <a:pt x="50" y="4"/>
                  <a:pt x="50" y="4"/>
                  <a:pt x="50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48" y="4"/>
                  <a:pt x="48" y="4"/>
                  <a:pt x="47" y="4"/>
                </a:cubicBezTo>
                <a:cubicBezTo>
                  <a:pt x="47" y="4"/>
                  <a:pt x="47" y="4"/>
                  <a:pt x="47" y="5"/>
                </a:cubicBezTo>
                <a:cubicBezTo>
                  <a:pt x="48" y="5"/>
                  <a:pt x="49" y="5"/>
                  <a:pt x="49" y="5"/>
                </a:cubicBezTo>
                <a:cubicBezTo>
                  <a:pt x="50" y="5"/>
                  <a:pt x="51" y="5"/>
                  <a:pt x="51" y="5"/>
                </a:cubicBezTo>
                <a:cubicBezTo>
                  <a:pt x="51" y="4"/>
                  <a:pt x="51" y="4"/>
                  <a:pt x="51" y="4"/>
                </a:cubicBezTo>
                <a:cubicBezTo>
                  <a:pt x="51" y="4"/>
                  <a:pt x="52" y="4"/>
                  <a:pt x="52" y="4"/>
                </a:cubicBezTo>
                <a:cubicBezTo>
                  <a:pt x="52" y="4"/>
                  <a:pt x="53" y="4"/>
                  <a:pt x="53" y="4"/>
                </a:cubicBezTo>
                <a:cubicBezTo>
                  <a:pt x="53" y="4"/>
                  <a:pt x="53" y="4"/>
                  <a:pt x="53" y="5"/>
                </a:cubicBezTo>
                <a:cubicBezTo>
                  <a:pt x="53" y="5"/>
                  <a:pt x="54" y="5"/>
                  <a:pt x="54" y="4"/>
                </a:cubicBezTo>
                <a:cubicBezTo>
                  <a:pt x="54" y="4"/>
                  <a:pt x="54" y="4"/>
                  <a:pt x="54" y="4"/>
                </a:cubicBezTo>
                <a:cubicBezTo>
                  <a:pt x="55" y="4"/>
                  <a:pt x="55" y="5"/>
                  <a:pt x="56" y="5"/>
                </a:cubicBezTo>
                <a:cubicBezTo>
                  <a:pt x="57" y="5"/>
                  <a:pt x="58" y="6"/>
                  <a:pt x="59" y="6"/>
                </a:cubicBezTo>
                <a:cubicBezTo>
                  <a:pt x="59" y="6"/>
                  <a:pt x="58" y="6"/>
                  <a:pt x="58" y="6"/>
                </a:cubicBezTo>
                <a:cubicBezTo>
                  <a:pt x="58" y="6"/>
                  <a:pt x="58" y="6"/>
                  <a:pt x="57" y="6"/>
                </a:cubicBezTo>
                <a:cubicBezTo>
                  <a:pt x="57" y="6"/>
                  <a:pt x="58" y="7"/>
                  <a:pt x="58" y="7"/>
                </a:cubicBezTo>
                <a:cubicBezTo>
                  <a:pt x="59" y="7"/>
                  <a:pt x="59" y="7"/>
                  <a:pt x="59" y="8"/>
                </a:cubicBezTo>
                <a:cubicBezTo>
                  <a:pt x="59" y="9"/>
                  <a:pt x="58" y="8"/>
                  <a:pt x="58" y="8"/>
                </a:cubicBezTo>
                <a:cubicBezTo>
                  <a:pt x="57" y="8"/>
                  <a:pt x="56" y="9"/>
                  <a:pt x="55" y="8"/>
                </a:cubicBezTo>
                <a:cubicBezTo>
                  <a:pt x="56" y="7"/>
                  <a:pt x="56" y="7"/>
                  <a:pt x="56" y="7"/>
                </a:cubicBezTo>
                <a:cubicBezTo>
                  <a:pt x="56" y="7"/>
                  <a:pt x="56" y="7"/>
                  <a:pt x="56" y="7"/>
                </a:cubicBezTo>
                <a:cubicBezTo>
                  <a:pt x="56" y="7"/>
                  <a:pt x="55" y="7"/>
                  <a:pt x="55" y="7"/>
                </a:cubicBezTo>
                <a:cubicBezTo>
                  <a:pt x="55" y="7"/>
                  <a:pt x="55" y="8"/>
                  <a:pt x="54" y="8"/>
                </a:cubicBezTo>
                <a:cubicBezTo>
                  <a:pt x="54" y="8"/>
                  <a:pt x="54" y="8"/>
                  <a:pt x="53" y="8"/>
                </a:cubicBezTo>
                <a:cubicBezTo>
                  <a:pt x="53" y="8"/>
                  <a:pt x="52" y="8"/>
                  <a:pt x="52" y="9"/>
                </a:cubicBezTo>
                <a:cubicBezTo>
                  <a:pt x="52" y="9"/>
                  <a:pt x="51" y="9"/>
                  <a:pt x="51" y="9"/>
                </a:cubicBezTo>
                <a:cubicBezTo>
                  <a:pt x="51" y="9"/>
                  <a:pt x="50" y="9"/>
                  <a:pt x="49" y="9"/>
                </a:cubicBezTo>
                <a:cubicBezTo>
                  <a:pt x="49" y="10"/>
                  <a:pt x="48" y="10"/>
                  <a:pt x="48" y="10"/>
                </a:cubicBezTo>
                <a:cubicBezTo>
                  <a:pt x="48" y="11"/>
                  <a:pt x="47" y="11"/>
                  <a:pt x="47" y="11"/>
                </a:cubicBezTo>
                <a:cubicBezTo>
                  <a:pt x="47" y="12"/>
                  <a:pt x="48" y="12"/>
                  <a:pt x="48" y="12"/>
                </a:cubicBezTo>
                <a:cubicBezTo>
                  <a:pt x="48" y="12"/>
                  <a:pt x="47" y="13"/>
                  <a:pt x="48" y="13"/>
                </a:cubicBezTo>
                <a:cubicBezTo>
                  <a:pt x="48" y="13"/>
                  <a:pt x="48" y="13"/>
                  <a:pt x="48" y="13"/>
                </a:cubicBezTo>
                <a:cubicBezTo>
                  <a:pt x="49" y="13"/>
                  <a:pt x="50" y="14"/>
                  <a:pt x="50" y="14"/>
                </a:cubicBezTo>
                <a:cubicBezTo>
                  <a:pt x="51" y="14"/>
                  <a:pt x="51" y="14"/>
                  <a:pt x="52" y="14"/>
                </a:cubicBezTo>
                <a:cubicBezTo>
                  <a:pt x="52" y="14"/>
                  <a:pt x="53" y="14"/>
                  <a:pt x="53" y="15"/>
                </a:cubicBezTo>
                <a:cubicBezTo>
                  <a:pt x="53" y="15"/>
                  <a:pt x="52" y="15"/>
                  <a:pt x="52" y="16"/>
                </a:cubicBezTo>
                <a:cubicBezTo>
                  <a:pt x="53" y="16"/>
                  <a:pt x="52" y="16"/>
                  <a:pt x="52" y="17"/>
                </a:cubicBezTo>
                <a:cubicBezTo>
                  <a:pt x="52" y="17"/>
                  <a:pt x="53" y="18"/>
                  <a:pt x="53" y="18"/>
                </a:cubicBezTo>
                <a:cubicBezTo>
                  <a:pt x="53" y="18"/>
                  <a:pt x="54" y="17"/>
                  <a:pt x="54" y="17"/>
                </a:cubicBezTo>
                <a:cubicBezTo>
                  <a:pt x="54" y="16"/>
                  <a:pt x="54" y="15"/>
                  <a:pt x="55" y="15"/>
                </a:cubicBezTo>
                <a:cubicBezTo>
                  <a:pt x="57" y="15"/>
                  <a:pt x="59" y="14"/>
                  <a:pt x="59" y="12"/>
                </a:cubicBezTo>
                <a:cubicBezTo>
                  <a:pt x="59" y="12"/>
                  <a:pt x="58" y="11"/>
                  <a:pt x="59" y="11"/>
                </a:cubicBezTo>
                <a:cubicBezTo>
                  <a:pt x="59" y="11"/>
                  <a:pt x="59" y="10"/>
                  <a:pt x="59" y="10"/>
                </a:cubicBezTo>
                <a:cubicBezTo>
                  <a:pt x="59" y="10"/>
                  <a:pt x="59" y="10"/>
                  <a:pt x="60" y="10"/>
                </a:cubicBezTo>
                <a:cubicBezTo>
                  <a:pt x="60" y="9"/>
                  <a:pt x="60" y="9"/>
                  <a:pt x="60" y="9"/>
                </a:cubicBezTo>
                <a:cubicBezTo>
                  <a:pt x="60" y="9"/>
                  <a:pt x="60" y="9"/>
                  <a:pt x="60" y="9"/>
                </a:cubicBezTo>
                <a:cubicBezTo>
                  <a:pt x="60" y="9"/>
                  <a:pt x="61" y="9"/>
                  <a:pt x="61" y="9"/>
                </a:cubicBezTo>
                <a:cubicBezTo>
                  <a:pt x="61" y="9"/>
                  <a:pt x="62" y="9"/>
                  <a:pt x="62" y="9"/>
                </a:cubicBezTo>
                <a:cubicBezTo>
                  <a:pt x="62" y="9"/>
                  <a:pt x="63" y="9"/>
                  <a:pt x="63" y="9"/>
                </a:cubicBezTo>
                <a:cubicBezTo>
                  <a:pt x="63" y="9"/>
                  <a:pt x="64" y="9"/>
                  <a:pt x="64" y="10"/>
                </a:cubicBezTo>
                <a:cubicBezTo>
                  <a:pt x="64" y="10"/>
                  <a:pt x="64" y="10"/>
                  <a:pt x="65" y="10"/>
                </a:cubicBezTo>
                <a:cubicBezTo>
                  <a:pt x="64" y="11"/>
                  <a:pt x="64" y="11"/>
                  <a:pt x="64" y="11"/>
                </a:cubicBezTo>
                <a:cubicBezTo>
                  <a:pt x="64" y="11"/>
                  <a:pt x="64" y="11"/>
                  <a:pt x="64" y="11"/>
                </a:cubicBezTo>
                <a:cubicBezTo>
                  <a:pt x="64" y="12"/>
                  <a:pt x="65" y="12"/>
                  <a:pt x="65" y="12"/>
                </a:cubicBezTo>
                <a:cubicBezTo>
                  <a:pt x="65" y="12"/>
                  <a:pt x="66" y="12"/>
                  <a:pt x="66" y="12"/>
                </a:cubicBezTo>
                <a:cubicBezTo>
                  <a:pt x="66" y="11"/>
                  <a:pt x="67" y="11"/>
                  <a:pt x="67" y="11"/>
                </a:cubicBezTo>
                <a:cubicBezTo>
                  <a:pt x="67" y="11"/>
                  <a:pt x="68" y="12"/>
                  <a:pt x="68" y="12"/>
                </a:cubicBezTo>
                <a:cubicBezTo>
                  <a:pt x="68" y="12"/>
                  <a:pt x="68" y="12"/>
                  <a:pt x="68" y="12"/>
                </a:cubicBezTo>
                <a:cubicBezTo>
                  <a:pt x="68" y="13"/>
                  <a:pt x="68" y="13"/>
                  <a:pt x="68" y="14"/>
                </a:cubicBezTo>
                <a:cubicBezTo>
                  <a:pt x="68" y="15"/>
                  <a:pt x="69" y="14"/>
                  <a:pt x="70" y="15"/>
                </a:cubicBezTo>
                <a:cubicBezTo>
                  <a:pt x="70" y="15"/>
                  <a:pt x="70" y="15"/>
                  <a:pt x="70" y="15"/>
                </a:cubicBezTo>
                <a:cubicBezTo>
                  <a:pt x="70" y="16"/>
                  <a:pt x="71" y="16"/>
                  <a:pt x="71" y="16"/>
                </a:cubicBezTo>
                <a:cubicBezTo>
                  <a:pt x="71" y="17"/>
                  <a:pt x="70" y="17"/>
                  <a:pt x="70" y="18"/>
                </a:cubicBezTo>
                <a:cubicBezTo>
                  <a:pt x="70" y="18"/>
                  <a:pt x="70" y="18"/>
                  <a:pt x="70" y="19"/>
                </a:cubicBezTo>
                <a:cubicBezTo>
                  <a:pt x="70" y="19"/>
                  <a:pt x="71" y="19"/>
                  <a:pt x="71" y="19"/>
                </a:cubicBezTo>
                <a:cubicBezTo>
                  <a:pt x="71" y="20"/>
                  <a:pt x="71" y="20"/>
                  <a:pt x="71" y="20"/>
                </a:cubicBezTo>
                <a:cubicBezTo>
                  <a:pt x="71" y="21"/>
                  <a:pt x="71" y="21"/>
                  <a:pt x="71" y="21"/>
                </a:cubicBezTo>
                <a:cubicBezTo>
                  <a:pt x="70" y="21"/>
                  <a:pt x="70" y="21"/>
                  <a:pt x="70" y="21"/>
                </a:cubicBezTo>
                <a:cubicBezTo>
                  <a:pt x="69" y="21"/>
                  <a:pt x="69" y="21"/>
                  <a:pt x="69" y="21"/>
                </a:cubicBezTo>
                <a:cubicBezTo>
                  <a:pt x="69" y="21"/>
                  <a:pt x="68" y="21"/>
                  <a:pt x="68" y="21"/>
                </a:cubicBezTo>
                <a:cubicBezTo>
                  <a:pt x="68" y="21"/>
                  <a:pt x="67" y="21"/>
                  <a:pt x="67" y="20"/>
                </a:cubicBezTo>
                <a:cubicBezTo>
                  <a:pt x="67" y="20"/>
                  <a:pt x="68" y="19"/>
                  <a:pt x="69" y="18"/>
                </a:cubicBezTo>
                <a:cubicBezTo>
                  <a:pt x="69" y="18"/>
                  <a:pt x="69" y="18"/>
                  <a:pt x="69" y="18"/>
                </a:cubicBezTo>
                <a:cubicBezTo>
                  <a:pt x="69" y="17"/>
                  <a:pt x="68" y="18"/>
                  <a:pt x="68" y="18"/>
                </a:cubicBezTo>
                <a:cubicBezTo>
                  <a:pt x="68" y="18"/>
                  <a:pt x="67" y="18"/>
                  <a:pt x="67" y="19"/>
                </a:cubicBezTo>
                <a:cubicBezTo>
                  <a:pt x="66" y="19"/>
                  <a:pt x="65" y="18"/>
                  <a:pt x="64" y="19"/>
                </a:cubicBezTo>
                <a:cubicBezTo>
                  <a:pt x="64" y="19"/>
                  <a:pt x="65" y="19"/>
                  <a:pt x="65" y="19"/>
                </a:cubicBezTo>
                <a:cubicBezTo>
                  <a:pt x="65" y="19"/>
                  <a:pt x="64" y="20"/>
                  <a:pt x="64" y="19"/>
                </a:cubicBezTo>
                <a:cubicBezTo>
                  <a:pt x="64" y="19"/>
                  <a:pt x="64" y="19"/>
                  <a:pt x="64" y="19"/>
                </a:cubicBezTo>
                <a:cubicBezTo>
                  <a:pt x="64" y="19"/>
                  <a:pt x="63" y="18"/>
                  <a:pt x="62" y="19"/>
                </a:cubicBezTo>
                <a:cubicBezTo>
                  <a:pt x="62" y="19"/>
                  <a:pt x="61" y="19"/>
                  <a:pt x="61" y="19"/>
                </a:cubicBezTo>
                <a:cubicBezTo>
                  <a:pt x="62" y="20"/>
                  <a:pt x="63" y="19"/>
                  <a:pt x="63" y="20"/>
                </a:cubicBezTo>
                <a:cubicBezTo>
                  <a:pt x="63" y="20"/>
                  <a:pt x="62" y="21"/>
                  <a:pt x="62" y="21"/>
                </a:cubicBezTo>
                <a:cubicBezTo>
                  <a:pt x="62" y="22"/>
                  <a:pt x="62" y="22"/>
                  <a:pt x="63" y="22"/>
                </a:cubicBezTo>
                <a:cubicBezTo>
                  <a:pt x="63" y="22"/>
                  <a:pt x="63" y="22"/>
                  <a:pt x="63" y="22"/>
                </a:cubicBezTo>
                <a:cubicBezTo>
                  <a:pt x="64" y="22"/>
                  <a:pt x="64" y="22"/>
                  <a:pt x="64" y="22"/>
                </a:cubicBezTo>
                <a:cubicBezTo>
                  <a:pt x="64" y="22"/>
                  <a:pt x="65" y="21"/>
                  <a:pt x="65" y="21"/>
                </a:cubicBezTo>
                <a:cubicBezTo>
                  <a:pt x="66" y="22"/>
                  <a:pt x="65" y="22"/>
                  <a:pt x="64" y="23"/>
                </a:cubicBezTo>
                <a:cubicBezTo>
                  <a:pt x="63" y="23"/>
                  <a:pt x="62" y="23"/>
                  <a:pt x="62" y="23"/>
                </a:cubicBezTo>
                <a:cubicBezTo>
                  <a:pt x="61" y="23"/>
                  <a:pt x="60" y="25"/>
                  <a:pt x="60" y="24"/>
                </a:cubicBezTo>
                <a:cubicBezTo>
                  <a:pt x="60" y="23"/>
                  <a:pt x="61" y="23"/>
                  <a:pt x="61" y="23"/>
                </a:cubicBezTo>
                <a:cubicBezTo>
                  <a:pt x="60" y="23"/>
                  <a:pt x="59" y="23"/>
                  <a:pt x="59" y="23"/>
                </a:cubicBezTo>
                <a:cubicBezTo>
                  <a:pt x="58" y="24"/>
                  <a:pt x="56" y="24"/>
                  <a:pt x="56" y="25"/>
                </a:cubicBezTo>
                <a:cubicBezTo>
                  <a:pt x="56" y="25"/>
                  <a:pt x="56" y="26"/>
                  <a:pt x="56" y="26"/>
                </a:cubicBezTo>
                <a:cubicBezTo>
                  <a:pt x="56" y="26"/>
                  <a:pt x="55" y="26"/>
                  <a:pt x="55" y="26"/>
                </a:cubicBezTo>
                <a:cubicBezTo>
                  <a:pt x="55" y="26"/>
                  <a:pt x="54" y="26"/>
                  <a:pt x="54" y="26"/>
                </a:cubicBezTo>
                <a:cubicBezTo>
                  <a:pt x="54" y="27"/>
                  <a:pt x="53" y="27"/>
                  <a:pt x="53" y="27"/>
                </a:cubicBezTo>
                <a:cubicBezTo>
                  <a:pt x="53" y="27"/>
                  <a:pt x="53" y="27"/>
                  <a:pt x="52" y="28"/>
                </a:cubicBezTo>
                <a:cubicBezTo>
                  <a:pt x="52" y="28"/>
                  <a:pt x="52" y="28"/>
                  <a:pt x="52" y="28"/>
                </a:cubicBezTo>
                <a:cubicBezTo>
                  <a:pt x="51" y="28"/>
                  <a:pt x="51" y="29"/>
                  <a:pt x="51" y="29"/>
                </a:cubicBezTo>
                <a:cubicBezTo>
                  <a:pt x="51" y="29"/>
                  <a:pt x="50" y="29"/>
                  <a:pt x="50" y="29"/>
                </a:cubicBezTo>
                <a:cubicBezTo>
                  <a:pt x="50" y="29"/>
                  <a:pt x="50" y="30"/>
                  <a:pt x="50" y="31"/>
                </a:cubicBezTo>
                <a:cubicBezTo>
                  <a:pt x="50" y="31"/>
                  <a:pt x="49" y="31"/>
                  <a:pt x="48" y="32"/>
                </a:cubicBezTo>
                <a:cubicBezTo>
                  <a:pt x="48" y="32"/>
                  <a:pt x="48" y="32"/>
                  <a:pt x="47" y="32"/>
                </a:cubicBezTo>
                <a:cubicBezTo>
                  <a:pt x="47" y="33"/>
                  <a:pt x="46" y="33"/>
                  <a:pt x="46" y="33"/>
                </a:cubicBezTo>
                <a:cubicBezTo>
                  <a:pt x="46" y="33"/>
                  <a:pt x="46" y="33"/>
                  <a:pt x="45" y="34"/>
                </a:cubicBezTo>
                <a:cubicBezTo>
                  <a:pt x="45" y="53"/>
                  <a:pt x="45" y="53"/>
                  <a:pt x="45" y="53"/>
                </a:cubicBezTo>
                <a:cubicBezTo>
                  <a:pt x="46" y="53"/>
                  <a:pt x="46" y="53"/>
                  <a:pt x="46" y="53"/>
                </a:cubicBezTo>
                <a:cubicBezTo>
                  <a:pt x="46" y="52"/>
                  <a:pt x="46" y="52"/>
                  <a:pt x="47" y="52"/>
                </a:cubicBezTo>
                <a:cubicBezTo>
                  <a:pt x="47" y="51"/>
                  <a:pt x="48" y="52"/>
                  <a:pt x="48" y="51"/>
                </a:cubicBezTo>
                <a:cubicBezTo>
                  <a:pt x="49" y="51"/>
                  <a:pt x="49" y="51"/>
                  <a:pt x="49" y="51"/>
                </a:cubicBezTo>
                <a:cubicBezTo>
                  <a:pt x="49" y="51"/>
                  <a:pt x="49" y="50"/>
                  <a:pt x="50" y="51"/>
                </a:cubicBezTo>
                <a:cubicBezTo>
                  <a:pt x="50" y="51"/>
                  <a:pt x="49" y="51"/>
                  <a:pt x="50" y="52"/>
                </a:cubicBezTo>
                <a:cubicBezTo>
                  <a:pt x="50" y="52"/>
                  <a:pt x="51" y="51"/>
                  <a:pt x="51" y="51"/>
                </a:cubicBezTo>
                <a:cubicBezTo>
                  <a:pt x="51" y="51"/>
                  <a:pt x="52" y="51"/>
                  <a:pt x="52" y="51"/>
                </a:cubicBezTo>
                <a:cubicBezTo>
                  <a:pt x="52" y="52"/>
                  <a:pt x="52" y="52"/>
                  <a:pt x="53" y="52"/>
                </a:cubicBezTo>
                <a:cubicBezTo>
                  <a:pt x="53" y="52"/>
                  <a:pt x="53" y="52"/>
                  <a:pt x="54" y="52"/>
                </a:cubicBezTo>
                <a:cubicBezTo>
                  <a:pt x="54" y="52"/>
                  <a:pt x="55" y="52"/>
                  <a:pt x="55" y="52"/>
                </a:cubicBezTo>
                <a:cubicBezTo>
                  <a:pt x="55" y="52"/>
                  <a:pt x="56" y="52"/>
                  <a:pt x="56" y="52"/>
                </a:cubicBezTo>
                <a:cubicBezTo>
                  <a:pt x="57" y="52"/>
                  <a:pt x="57" y="52"/>
                  <a:pt x="57" y="52"/>
                </a:cubicBezTo>
                <a:cubicBezTo>
                  <a:pt x="58" y="53"/>
                  <a:pt x="58" y="52"/>
                  <a:pt x="58" y="52"/>
                </a:cubicBezTo>
                <a:cubicBezTo>
                  <a:pt x="58" y="53"/>
                  <a:pt x="58" y="53"/>
                  <a:pt x="58" y="53"/>
                </a:cubicBezTo>
                <a:cubicBezTo>
                  <a:pt x="59" y="53"/>
                  <a:pt x="59" y="53"/>
                  <a:pt x="59" y="54"/>
                </a:cubicBezTo>
                <a:cubicBezTo>
                  <a:pt x="59" y="54"/>
                  <a:pt x="59" y="54"/>
                  <a:pt x="60" y="54"/>
                </a:cubicBezTo>
                <a:cubicBezTo>
                  <a:pt x="60" y="54"/>
                  <a:pt x="60" y="55"/>
                  <a:pt x="60" y="55"/>
                </a:cubicBezTo>
                <a:cubicBezTo>
                  <a:pt x="61" y="55"/>
                  <a:pt x="62" y="56"/>
                  <a:pt x="62" y="56"/>
                </a:cubicBezTo>
                <a:cubicBezTo>
                  <a:pt x="63" y="56"/>
                  <a:pt x="63" y="56"/>
                  <a:pt x="63" y="56"/>
                </a:cubicBezTo>
                <a:cubicBezTo>
                  <a:pt x="64" y="56"/>
                  <a:pt x="65" y="56"/>
                  <a:pt x="66" y="57"/>
                </a:cubicBezTo>
                <a:cubicBezTo>
                  <a:pt x="66" y="57"/>
                  <a:pt x="66" y="57"/>
                  <a:pt x="66" y="58"/>
                </a:cubicBezTo>
                <a:cubicBezTo>
                  <a:pt x="67" y="58"/>
                  <a:pt x="66" y="58"/>
                  <a:pt x="67" y="59"/>
                </a:cubicBezTo>
                <a:cubicBezTo>
                  <a:pt x="67" y="59"/>
                  <a:pt x="68" y="59"/>
                  <a:pt x="67" y="60"/>
                </a:cubicBezTo>
                <a:cubicBezTo>
                  <a:pt x="67" y="61"/>
                  <a:pt x="68" y="61"/>
                  <a:pt x="68" y="61"/>
                </a:cubicBezTo>
                <a:cubicBezTo>
                  <a:pt x="68" y="61"/>
                  <a:pt x="69" y="62"/>
                  <a:pt x="69" y="62"/>
                </a:cubicBezTo>
                <a:cubicBezTo>
                  <a:pt x="69" y="62"/>
                  <a:pt x="69" y="62"/>
                  <a:pt x="69" y="62"/>
                </a:cubicBezTo>
                <a:cubicBezTo>
                  <a:pt x="70" y="62"/>
                  <a:pt x="70" y="62"/>
                  <a:pt x="71" y="62"/>
                </a:cubicBezTo>
                <a:cubicBezTo>
                  <a:pt x="71" y="62"/>
                  <a:pt x="71" y="62"/>
                  <a:pt x="72" y="62"/>
                </a:cubicBezTo>
                <a:cubicBezTo>
                  <a:pt x="72" y="62"/>
                  <a:pt x="72" y="63"/>
                  <a:pt x="72" y="63"/>
                </a:cubicBezTo>
                <a:cubicBezTo>
                  <a:pt x="72" y="63"/>
                  <a:pt x="73" y="63"/>
                  <a:pt x="73" y="63"/>
                </a:cubicBezTo>
                <a:cubicBezTo>
                  <a:pt x="74" y="63"/>
                  <a:pt x="74" y="63"/>
                  <a:pt x="75" y="63"/>
                </a:cubicBezTo>
                <a:cubicBezTo>
                  <a:pt x="75" y="63"/>
                  <a:pt x="75" y="63"/>
                  <a:pt x="75" y="63"/>
                </a:cubicBezTo>
                <a:cubicBezTo>
                  <a:pt x="76" y="63"/>
                  <a:pt x="76" y="64"/>
                  <a:pt x="77" y="64"/>
                </a:cubicBezTo>
                <a:cubicBezTo>
                  <a:pt x="71" y="73"/>
                  <a:pt x="62" y="80"/>
                  <a:pt x="52" y="82"/>
                </a:cubicBezTo>
                <a:cubicBezTo>
                  <a:pt x="52" y="82"/>
                  <a:pt x="52" y="81"/>
                  <a:pt x="52" y="81"/>
                </a:cubicBezTo>
                <a:cubicBezTo>
                  <a:pt x="52" y="80"/>
                  <a:pt x="52" y="79"/>
                  <a:pt x="52" y="79"/>
                </a:cubicBezTo>
                <a:cubicBezTo>
                  <a:pt x="52" y="78"/>
                  <a:pt x="52" y="77"/>
                  <a:pt x="51" y="77"/>
                </a:cubicBezTo>
                <a:cubicBezTo>
                  <a:pt x="51" y="76"/>
                  <a:pt x="50" y="76"/>
                  <a:pt x="50" y="75"/>
                </a:cubicBezTo>
                <a:cubicBezTo>
                  <a:pt x="49" y="75"/>
                  <a:pt x="49" y="75"/>
                  <a:pt x="49" y="75"/>
                </a:cubicBezTo>
                <a:cubicBezTo>
                  <a:pt x="48" y="75"/>
                  <a:pt x="46" y="74"/>
                  <a:pt x="46" y="73"/>
                </a:cubicBezTo>
                <a:cubicBezTo>
                  <a:pt x="46" y="73"/>
                  <a:pt x="46" y="73"/>
                  <a:pt x="46" y="72"/>
                </a:cubicBezTo>
                <a:cubicBezTo>
                  <a:pt x="46" y="72"/>
                  <a:pt x="46" y="72"/>
                  <a:pt x="45" y="72"/>
                </a:cubicBezTo>
                <a:lnTo>
                  <a:pt x="45" y="85"/>
                </a:lnTo>
                <a:close/>
                <a:moveTo>
                  <a:pt x="1" y="34"/>
                </a:moveTo>
                <a:cubicBezTo>
                  <a:pt x="1" y="35"/>
                  <a:pt x="0" y="36"/>
                  <a:pt x="0" y="36"/>
                </a:cubicBezTo>
                <a:cubicBezTo>
                  <a:pt x="0" y="37"/>
                  <a:pt x="0" y="38"/>
                  <a:pt x="0" y="39"/>
                </a:cubicBezTo>
                <a:cubicBezTo>
                  <a:pt x="0" y="40"/>
                  <a:pt x="0" y="41"/>
                  <a:pt x="0" y="43"/>
                </a:cubicBezTo>
                <a:cubicBezTo>
                  <a:pt x="0" y="44"/>
                  <a:pt x="0" y="46"/>
                  <a:pt x="0" y="47"/>
                </a:cubicBezTo>
                <a:cubicBezTo>
                  <a:pt x="0" y="48"/>
                  <a:pt x="0" y="49"/>
                  <a:pt x="0" y="49"/>
                </a:cubicBezTo>
                <a:cubicBezTo>
                  <a:pt x="0" y="50"/>
                  <a:pt x="1" y="51"/>
                  <a:pt x="1" y="52"/>
                </a:cubicBezTo>
                <a:cubicBezTo>
                  <a:pt x="1" y="52"/>
                  <a:pt x="1" y="53"/>
                  <a:pt x="1" y="54"/>
                </a:cubicBezTo>
                <a:cubicBezTo>
                  <a:pt x="2" y="55"/>
                  <a:pt x="2" y="56"/>
                  <a:pt x="2" y="58"/>
                </a:cubicBezTo>
                <a:cubicBezTo>
                  <a:pt x="3" y="58"/>
                  <a:pt x="3" y="59"/>
                  <a:pt x="3" y="60"/>
                </a:cubicBezTo>
                <a:cubicBezTo>
                  <a:pt x="3" y="60"/>
                  <a:pt x="4" y="61"/>
                  <a:pt x="4" y="61"/>
                </a:cubicBezTo>
                <a:cubicBezTo>
                  <a:pt x="4" y="62"/>
                  <a:pt x="4" y="62"/>
                  <a:pt x="5" y="62"/>
                </a:cubicBezTo>
                <a:cubicBezTo>
                  <a:pt x="5" y="63"/>
                  <a:pt x="5" y="64"/>
                  <a:pt x="5" y="64"/>
                </a:cubicBezTo>
                <a:cubicBezTo>
                  <a:pt x="7" y="66"/>
                  <a:pt x="8" y="68"/>
                  <a:pt x="9" y="69"/>
                </a:cubicBezTo>
                <a:cubicBezTo>
                  <a:pt x="10" y="70"/>
                  <a:pt x="10" y="71"/>
                  <a:pt x="11" y="72"/>
                </a:cubicBezTo>
                <a:cubicBezTo>
                  <a:pt x="11" y="72"/>
                  <a:pt x="12" y="73"/>
                  <a:pt x="12" y="73"/>
                </a:cubicBezTo>
                <a:cubicBezTo>
                  <a:pt x="13" y="74"/>
                  <a:pt x="13" y="74"/>
                  <a:pt x="14" y="74"/>
                </a:cubicBezTo>
                <a:cubicBezTo>
                  <a:pt x="16" y="77"/>
                  <a:pt x="19" y="78"/>
                  <a:pt x="21" y="80"/>
                </a:cubicBezTo>
                <a:cubicBezTo>
                  <a:pt x="22" y="80"/>
                  <a:pt x="22" y="81"/>
                  <a:pt x="23" y="81"/>
                </a:cubicBezTo>
                <a:cubicBezTo>
                  <a:pt x="24" y="82"/>
                  <a:pt x="26" y="82"/>
                  <a:pt x="27" y="83"/>
                </a:cubicBezTo>
                <a:cubicBezTo>
                  <a:pt x="27" y="83"/>
                  <a:pt x="28" y="83"/>
                  <a:pt x="29" y="83"/>
                </a:cubicBezTo>
                <a:cubicBezTo>
                  <a:pt x="33" y="85"/>
                  <a:pt x="38" y="86"/>
                  <a:pt x="42" y="86"/>
                </a:cubicBezTo>
                <a:cubicBezTo>
                  <a:pt x="43" y="86"/>
                  <a:pt x="44" y="86"/>
                  <a:pt x="45" y="85"/>
                </a:cubicBezTo>
                <a:cubicBezTo>
                  <a:pt x="45" y="72"/>
                  <a:pt x="45" y="72"/>
                  <a:pt x="45" y="72"/>
                </a:cubicBezTo>
                <a:cubicBezTo>
                  <a:pt x="45" y="71"/>
                  <a:pt x="45" y="71"/>
                  <a:pt x="45" y="71"/>
                </a:cubicBezTo>
                <a:cubicBezTo>
                  <a:pt x="44" y="70"/>
                  <a:pt x="44" y="69"/>
                  <a:pt x="43" y="68"/>
                </a:cubicBezTo>
                <a:cubicBezTo>
                  <a:pt x="43" y="68"/>
                  <a:pt x="43" y="67"/>
                  <a:pt x="42" y="67"/>
                </a:cubicBezTo>
                <a:cubicBezTo>
                  <a:pt x="42" y="67"/>
                  <a:pt x="42" y="66"/>
                  <a:pt x="42" y="66"/>
                </a:cubicBezTo>
                <a:cubicBezTo>
                  <a:pt x="41" y="66"/>
                  <a:pt x="41" y="65"/>
                  <a:pt x="41" y="65"/>
                </a:cubicBezTo>
                <a:cubicBezTo>
                  <a:pt x="41" y="64"/>
                  <a:pt x="42" y="64"/>
                  <a:pt x="42" y="64"/>
                </a:cubicBezTo>
                <a:cubicBezTo>
                  <a:pt x="42" y="63"/>
                  <a:pt x="42" y="63"/>
                  <a:pt x="42" y="63"/>
                </a:cubicBezTo>
                <a:cubicBezTo>
                  <a:pt x="41" y="62"/>
                  <a:pt x="42" y="62"/>
                  <a:pt x="42" y="61"/>
                </a:cubicBezTo>
                <a:cubicBezTo>
                  <a:pt x="42" y="61"/>
                  <a:pt x="42" y="61"/>
                  <a:pt x="42" y="60"/>
                </a:cubicBezTo>
                <a:cubicBezTo>
                  <a:pt x="42" y="60"/>
                  <a:pt x="43" y="60"/>
                  <a:pt x="43" y="60"/>
                </a:cubicBezTo>
                <a:cubicBezTo>
                  <a:pt x="43" y="60"/>
                  <a:pt x="43" y="59"/>
                  <a:pt x="43" y="59"/>
                </a:cubicBezTo>
                <a:cubicBezTo>
                  <a:pt x="44" y="59"/>
                  <a:pt x="44" y="58"/>
                  <a:pt x="44" y="58"/>
                </a:cubicBezTo>
                <a:cubicBezTo>
                  <a:pt x="45" y="58"/>
                  <a:pt x="45" y="56"/>
                  <a:pt x="44" y="55"/>
                </a:cubicBezTo>
                <a:cubicBezTo>
                  <a:pt x="44" y="55"/>
                  <a:pt x="44" y="55"/>
                  <a:pt x="44" y="55"/>
                </a:cubicBezTo>
                <a:cubicBezTo>
                  <a:pt x="44" y="54"/>
                  <a:pt x="44" y="53"/>
                  <a:pt x="43" y="53"/>
                </a:cubicBezTo>
                <a:cubicBezTo>
                  <a:pt x="43" y="53"/>
                  <a:pt x="43" y="54"/>
                  <a:pt x="42" y="54"/>
                </a:cubicBezTo>
                <a:cubicBezTo>
                  <a:pt x="42" y="54"/>
                  <a:pt x="42" y="55"/>
                  <a:pt x="42" y="55"/>
                </a:cubicBezTo>
                <a:cubicBezTo>
                  <a:pt x="41" y="55"/>
                  <a:pt x="41" y="54"/>
                  <a:pt x="41" y="54"/>
                </a:cubicBezTo>
                <a:cubicBezTo>
                  <a:pt x="40" y="54"/>
                  <a:pt x="40" y="54"/>
                  <a:pt x="40" y="54"/>
                </a:cubicBezTo>
                <a:cubicBezTo>
                  <a:pt x="39" y="54"/>
                  <a:pt x="39" y="53"/>
                  <a:pt x="39" y="53"/>
                </a:cubicBezTo>
                <a:cubicBezTo>
                  <a:pt x="38" y="53"/>
                  <a:pt x="38" y="53"/>
                  <a:pt x="38" y="52"/>
                </a:cubicBezTo>
                <a:cubicBezTo>
                  <a:pt x="38" y="52"/>
                  <a:pt x="38" y="52"/>
                  <a:pt x="38" y="51"/>
                </a:cubicBezTo>
                <a:cubicBezTo>
                  <a:pt x="37" y="51"/>
                  <a:pt x="37" y="50"/>
                  <a:pt x="36" y="50"/>
                </a:cubicBezTo>
                <a:cubicBezTo>
                  <a:pt x="36" y="50"/>
                  <a:pt x="35" y="50"/>
                  <a:pt x="35" y="50"/>
                </a:cubicBezTo>
                <a:cubicBezTo>
                  <a:pt x="35" y="49"/>
                  <a:pt x="34" y="49"/>
                  <a:pt x="34" y="49"/>
                </a:cubicBezTo>
                <a:cubicBezTo>
                  <a:pt x="34" y="49"/>
                  <a:pt x="34" y="49"/>
                  <a:pt x="33" y="49"/>
                </a:cubicBezTo>
                <a:cubicBezTo>
                  <a:pt x="32" y="49"/>
                  <a:pt x="32" y="47"/>
                  <a:pt x="31" y="47"/>
                </a:cubicBezTo>
                <a:cubicBezTo>
                  <a:pt x="30" y="47"/>
                  <a:pt x="30" y="48"/>
                  <a:pt x="29" y="48"/>
                </a:cubicBezTo>
                <a:cubicBezTo>
                  <a:pt x="29" y="48"/>
                  <a:pt x="28" y="47"/>
                  <a:pt x="28" y="47"/>
                </a:cubicBezTo>
                <a:cubicBezTo>
                  <a:pt x="27" y="47"/>
                  <a:pt x="27" y="47"/>
                  <a:pt x="26" y="46"/>
                </a:cubicBezTo>
                <a:cubicBezTo>
                  <a:pt x="26" y="46"/>
                  <a:pt x="25" y="46"/>
                  <a:pt x="25" y="46"/>
                </a:cubicBezTo>
                <a:cubicBezTo>
                  <a:pt x="25" y="46"/>
                  <a:pt x="25" y="46"/>
                  <a:pt x="24" y="46"/>
                </a:cubicBezTo>
                <a:cubicBezTo>
                  <a:pt x="24" y="45"/>
                  <a:pt x="24" y="45"/>
                  <a:pt x="23" y="45"/>
                </a:cubicBezTo>
                <a:cubicBezTo>
                  <a:pt x="23" y="45"/>
                  <a:pt x="23" y="44"/>
                  <a:pt x="23" y="44"/>
                </a:cubicBezTo>
                <a:cubicBezTo>
                  <a:pt x="23" y="44"/>
                  <a:pt x="23" y="43"/>
                  <a:pt x="23" y="43"/>
                </a:cubicBezTo>
                <a:cubicBezTo>
                  <a:pt x="23" y="42"/>
                  <a:pt x="22" y="41"/>
                  <a:pt x="22" y="40"/>
                </a:cubicBezTo>
                <a:cubicBezTo>
                  <a:pt x="21" y="40"/>
                  <a:pt x="21" y="40"/>
                  <a:pt x="21" y="39"/>
                </a:cubicBezTo>
                <a:cubicBezTo>
                  <a:pt x="21" y="39"/>
                  <a:pt x="21" y="39"/>
                  <a:pt x="21" y="38"/>
                </a:cubicBezTo>
                <a:cubicBezTo>
                  <a:pt x="20" y="38"/>
                  <a:pt x="20" y="38"/>
                  <a:pt x="20" y="37"/>
                </a:cubicBezTo>
                <a:cubicBezTo>
                  <a:pt x="19" y="37"/>
                  <a:pt x="19" y="37"/>
                  <a:pt x="19" y="36"/>
                </a:cubicBezTo>
                <a:cubicBezTo>
                  <a:pt x="19" y="36"/>
                  <a:pt x="19" y="35"/>
                  <a:pt x="19" y="35"/>
                </a:cubicBezTo>
                <a:cubicBezTo>
                  <a:pt x="19" y="34"/>
                  <a:pt x="17" y="34"/>
                  <a:pt x="18" y="35"/>
                </a:cubicBezTo>
                <a:cubicBezTo>
                  <a:pt x="18" y="36"/>
                  <a:pt x="18" y="36"/>
                  <a:pt x="18" y="36"/>
                </a:cubicBezTo>
                <a:cubicBezTo>
                  <a:pt x="18" y="37"/>
                  <a:pt x="18" y="37"/>
                  <a:pt x="18" y="37"/>
                </a:cubicBezTo>
                <a:cubicBezTo>
                  <a:pt x="19" y="38"/>
                  <a:pt x="19" y="38"/>
                  <a:pt x="19" y="38"/>
                </a:cubicBezTo>
                <a:cubicBezTo>
                  <a:pt x="19" y="39"/>
                  <a:pt x="19" y="40"/>
                  <a:pt x="19" y="40"/>
                </a:cubicBezTo>
                <a:cubicBezTo>
                  <a:pt x="20" y="40"/>
                  <a:pt x="20" y="41"/>
                  <a:pt x="20" y="41"/>
                </a:cubicBezTo>
                <a:cubicBezTo>
                  <a:pt x="19" y="41"/>
                  <a:pt x="19" y="41"/>
                  <a:pt x="19" y="41"/>
                </a:cubicBezTo>
                <a:cubicBezTo>
                  <a:pt x="19" y="41"/>
                  <a:pt x="18" y="40"/>
                  <a:pt x="18" y="40"/>
                </a:cubicBezTo>
                <a:cubicBezTo>
                  <a:pt x="18" y="40"/>
                  <a:pt x="18" y="39"/>
                  <a:pt x="18" y="39"/>
                </a:cubicBezTo>
                <a:cubicBezTo>
                  <a:pt x="18" y="38"/>
                  <a:pt x="17" y="38"/>
                  <a:pt x="17" y="38"/>
                </a:cubicBezTo>
                <a:cubicBezTo>
                  <a:pt x="17" y="37"/>
                  <a:pt x="17" y="37"/>
                  <a:pt x="17" y="37"/>
                </a:cubicBezTo>
                <a:cubicBezTo>
                  <a:pt x="17" y="36"/>
                  <a:pt x="17" y="36"/>
                  <a:pt x="17" y="36"/>
                </a:cubicBezTo>
                <a:cubicBezTo>
                  <a:pt x="16" y="35"/>
                  <a:pt x="16" y="35"/>
                  <a:pt x="16" y="34"/>
                </a:cubicBezTo>
                <a:cubicBezTo>
                  <a:pt x="16" y="34"/>
                  <a:pt x="16" y="33"/>
                  <a:pt x="16" y="33"/>
                </a:cubicBezTo>
                <a:cubicBezTo>
                  <a:pt x="16" y="33"/>
                  <a:pt x="16" y="32"/>
                  <a:pt x="15" y="32"/>
                </a:cubicBezTo>
                <a:cubicBezTo>
                  <a:pt x="15" y="32"/>
                  <a:pt x="15" y="32"/>
                  <a:pt x="14" y="32"/>
                </a:cubicBezTo>
                <a:cubicBezTo>
                  <a:pt x="14" y="31"/>
                  <a:pt x="14" y="31"/>
                  <a:pt x="14" y="30"/>
                </a:cubicBezTo>
                <a:cubicBezTo>
                  <a:pt x="14" y="30"/>
                  <a:pt x="14" y="29"/>
                  <a:pt x="14" y="29"/>
                </a:cubicBezTo>
                <a:cubicBezTo>
                  <a:pt x="14" y="28"/>
                  <a:pt x="14" y="27"/>
                  <a:pt x="14" y="27"/>
                </a:cubicBezTo>
                <a:cubicBezTo>
                  <a:pt x="14" y="26"/>
                  <a:pt x="15" y="26"/>
                  <a:pt x="15" y="26"/>
                </a:cubicBezTo>
                <a:cubicBezTo>
                  <a:pt x="15" y="25"/>
                  <a:pt x="15" y="25"/>
                  <a:pt x="15" y="25"/>
                </a:cubicBezTo>
                <a:cubicBezTo>
                  <a:pt x="16" y="24"/>
                  <a:pt x="16" y="24"/>
                  <a:pt x="17" y="23"/>
                </a:cubicBezTo>
                <a:cubicBezTo>
                  <a:pt x="17" y="22"/>
                  <a:pt x="18" y="22"/>
                  <a:pt x="18" y="21"/>
                </a:cubicBezTo>
                <a:cubicBezTo>
                  <a:pt x="18" y="21"/>
                  <a:pt x="19" y="20"/>
                  <a:pt x="19" y="20"/>
                </a:cubicBezTo>
                <a:cubicBezTo>
                  <a:pt x="19" y="19"/>
                  <a:pt x="18" y="19"/>
                  <a:pt x="18" y="19"/>
                </a:cubicBezTo>
                <a:cubicBezTo>
                  <a:pt x="18" y="18"/>
                  <a:pt x="18" y="18"/>
                  <a:pt x="18" y="18"/>
                </a:cubicBezTo>
                <a:cubicBezTo>
                  <a:pt x="19" y="18"/>
                  <a:pt x="19" y="17"/>
                  <a:pt x="19" y="17"/>
                </a:cubicBezTo>
                <a:cubicBezTo>
                  <a:pt x="19" y="17"/>
                  <a:pt x="18" y="16"/>
                  <a:pt x="18" y="16"/>
                </a:cubicBezTo>
                <a:cubicBezTo>
                  <a:pt x="19" y="15"/>
                  <a:pt x="19" y="15"/>
                  <a:pt x="19" y="15"/>
                </a:cubicBezTo>
                <a:cubicBezTo>
                  <a:pt x="19" y="14"/>
                  <a:pt x="18" y="15"/>
                  <a:pt x="18" y="15"/>
                </a:cubicBezTo>
                <a:cubicBezTo>
                  <a:pt x="17" y="14"/>
                  <a:pt x="18" y="14"/>
                  <a:pt x="18" y="14"/>
                </a:cubicBezTo>
                <a:cubicBezTo>
                  <a:pt x="18" y="13"/>
                  <a:pt x="18" y="13"/>
                  <a:pt x="18" y="13"/>
                </a:cubicBezTo>
                <a:cubicBezTo>
                  <a:pt x="18" y="13"/>
                  <a:pt x="18" y="12"/>
                  <a:pt x="18" y="12"/>
                </a:cubicBezTo>
                <a:cubicBezTo>
                  <a:pt x="18" y="12"/>
                  <a:pt x="18" y="12"/>
                  <a:pt x="17" y="11"/>
                </a:cubicBezTo>
                <a:cubicBezTo>
                  <a:pt x="22" y="7"/>
                  <a:pt x="29" y="4"/>
                  <a:pt x="35" y="3"/>
                </a:cubicBezTo>
                <a:cubicBezTo>
                  <a:pt x="35" y="3"/>
                  <a:pt x="35" y="3"/>
                  <a:pt x="35" y="3"/>
                </a:cubicBezTo>
                <a:cubicBezTo>
                  <a:pt x="35" y="3"/>
                  <a:pt x="35" y="4"/>
                  <a:pt x="36" y="4"/>
                </a:cubicBezTo>
                <a:cubicBezTo>
                  <a:pt x="36" y="3"/>
                  <a:pt x="36" y="4"/>
                  <a:pt x="37" y="4"/>
                </a:cubicBezTo>
                <a:cubicBezTo>
                  <a:pt x="37" y="4"/>
                  <a:pt x="38" y="3"/>
                  <a:pt x="38" y="3"/>
                </a:cubicBezTo>
                <a:cubicBezTo>
                  <a:pt x="39" y="4"/>
                  <a:pt x="40" y="4"/>
                  <a:pt x="41" y="4"/>
                </a:cubicBezTo>
                <a:cubicBezTo>
                  <a:pt x="41" y="4"/>
                  <a:pt x="41" y="4"/>
                  <a:pt x="41" y="3"/>
                </a:cubicBezTo>
                <a:cubicBezTo>
                  <a:pt x="41" y="3"/>
                  <a:pt x="41" y="3"/>
                  <a:pt x="41" y="3"/>
                </a:cubicBezTo>
                <a:cubicBezTo>
                  <a:pt x="42" y="3"/>
                  <a:pt x="42" y="3"/>
                  <a:pt x="42" y="3"/>
                </a:cubicBezTo>
                <a:cubicBezTo>
                  <a:pt x="43" y="3"/>
                  <a:pt x="44" y="3"/>
                  <a:pt x="45" y="3"/>
                </a:cubicBezTo>
                <a:cubicBezTo>
                  <a:pt x="45" y="0"/>
                  <a:pt x="45" y="0"/>
                  <a:pt x="45" y="0"/>
                </a:cubicBezTo>
                <a:cubicBezTo>
                  <a:pt x="45" y="0"/>
                  <a:pt x="44" y="0"/>
                  <a:pt x="43" y="0"/>
                </a:cubicBezTo>
                <a:cubicBezTo>
                  <a:pt x="43" y="0"/>
                  <a:pt x="43" y="0"/>
                  <a:pt x="42" y="0"/>
                </a:cubicBezTo>
                <a:cubicBezTo>
                  <a:pt x="42" y="0"/>
                  <a:pt x="42" y="0"/>
                  <a:pt x="41" y="0"/>
                </a:cubicBezTo>
                <a:cubicBezTo>
                  <a:pt x="37" y="0"/>
                  <a:pt x="33" y="1"/>
                  <a:pt x="29" y="3"/>
                </a:cubicBezTo>
                <a:cubicBezTo>
                  <a:pt x="28" y="3"/>
                  <a:pt x="27" y="3"/>
                  <a:pt x="27" y="3"/>
                </a:cubicBezTo>
                <a:cubicBezTo>
                  <a:pt x="27" y="3"/>
                  <a:pt x="26" y="3"/>
                  <a:pt x="26" y="3"/>
                </a:cubicBezTo>
                <a:cubicBezTo>
                  <a:pt x="26" y="4"/>
                  <a:pt x="25" y="4"/>
                  <a:pt x="25" y="4"/>
                </a:cubicBezTo>
                <a:cubicBezTo>
                  <a:pt x="24" y="4"/>
                  <a:pt x="24" y="5"/>
                  <a:pt x="23" y="5"/>
                </a:cubicBezTo>
                <a:cubicBezTo>
                  <a:pt x="22" y="5"/>
                  <a:pt x="22" y="6"/>
                  <a:pt x="21" y="6"/>
                </a:cubicBezTo>
                <a:cubicBezTo>
                  <a:pt x="19" y="7"/>
                  <a:pt x="17" y="9"/>
                  <a:pt x="15" y="11"/>
                </a:cubicBezTo>
                <a:cubicBezTo>
                  <a:pt x="14" y="11"/>
                  <a:pt x="14" y="11"/>
                  <a:pt x="14" y="11"/>
                </a:cubicBezTo>
                <a:cubicBezTo>
                  <a:pt x="13" y="12"/>
                  <a:pt x="13" y="12"/>
                  <a:pt x="12" y="13"/>
                </a:cubicBezTo>
                <a:cubicBezTo>
                  <a:pt x="12" y="13"/>
                  <a:pt x="11" y="14"/>
                  <a:pt x="11" y="14"/>
                </a:cubicBezTo>
                <a:cubicBezTo>
                  <a:pt x="10" y="15"/>
                  <a:pt x="10" y="16"/>
                  <a:pt x="9" y="17"/>
                </a:cubicBezTo>
                <a:cubicBezTo>
                  <a:pt x="8" y="18"/>
                  <a:pt x="7" y="20"/>
                  <a:pt x="5" y="22"/>
                </a:cubicBezTo>
                <a:cubicBezTo>
                  <a:pt x="5" y="22"/>
                  <a:pt x="5" y="23"/>
                  <a:pt x="5" y="23"/>
                </a:cubicBezTo>
                <a:cubicBezTo>
                  <a:pt x="4" y="24"/>
                  <a:pt x="4" y="24"/>
                  <a:pt x="4" y="24"/>
                </a:cubicBezTo>
                <a:cubicBezTo>
                  <a:pt x="4" y="25"/>
                  <a:pt x="3" y="26"/>
                  <a:pt x="3" y="27"/>
                </a:cubicBezTo>
                <a:cubicBezTo>
                  <a:pt x="3" y="28"/>
                  <a:pt x="3" y="28"/>
                  <a:pt x="2" y="28"/>
                </a:cubicBezTo>
                <a:cubicBezTo>
                  <a:pt x="2" y="30"/>
                  <a:pt x="2" y="31"/>
                  <a:pt x="1" y="32"/>
                </a:cubicBezTo>
                <a:cubicBezTo>
                  <a:pt x="1" y="33"/>
                  <a:pt x="1" y="34"/>
                  <a:pt x="1" y="34"/>
                </a:cubicBezTo>
                <a:close/>
                <a:moveTo>
                  <a:pt x="45" y="34"/>
                </a:moveTo>
                <a:cubicBezTo>
                  <a:pt x="45" y="53"/>
                  <a:pt x="45" y="53"/>
                  <a:pt x="45" y="53"/>
                </a:cubicBezTo>
                <a:cubicBezTo>
                  <a:pt x="45" y="54"/>
                  <a:pt x="45" y="54"/>
                  <a:pt x="45" y="54"/>
                </a:cubicBezTo>
                <a:cubicBezTo>
                  <a:pt x="45" y="54"/>
                  <a:pt x="44" y="53"/>
                  <a:pt x="44" y="53"/>
                </a:cubicBezTo>
                <a:cubicBezTo>
                  <a:pt x="43" y="53"/>
                  <a:pt x="42" y="53"/>
                  <a:pt x="41" y="53"/>
                </a:cubicBezTo>
                <a:cubicBezTo>
                  <a:pt x="41" y="53"/>
                  <a:pt x="40" y="52"/>
                  <a:pt x="40" y="51"/>
                </a:cubicBezTo>
                <a:cubicBezTo>
                  <a:pt x="40" y="51"/>
                  <a:pt x="40" y="50"/>
                  <a:pt x="40" y="50"/>
                </a:cubicBezTo>
                <a:cubicBezTo>
                  <a:pt x="40" y="49"/>
                  <a:pt x="40" y="49"/>
                  <a:pt x="40" y="49"/>
                </a:cubicBezTo>
                <a:cubicBezTo>
                  <a:pt x="40" y="48"/>
                  <a:pt x="40" y="48"/>
                  <a:pt x="39" y="47"/>
                </a:cubicBezTo>
                <a:cubicBezTo>
                  <a:pt x="38" y="47"/>
                  <a:pt x="37" y="48"/>
                  <a:pt x="36" y="47"/>
                </a:cubicBezTo>
                <a:cubicBezTo>
                  <a:pt x="36" y="47"/>
                  <a:pt x="36" y="47"/>
                  <a:pt x="36" y="47"/>
                </a:cubicBezTo>
                <a:cubicBezTo>
                  <a:pt x="37" y="46"/>
                  <a:pt x="36" y="46"/>
                  <a:pt x="37" y="46"/>
                </a:cubicBezTo>
                <a:cubicBezTo>
                  <a:pt x="37" y="46"/>
                  <a:pt x="37" y="45"/>
                  <a:pt x="37" y="45"/>
                </a:cubicBezTo>
                <a:cubicBezTo>
                  <a:pt x="37" y="45"/>
                  <a:pt x="37" y="45"/>
                  <a:pt x="37" y="44"/>
                </a:cubicBezTo>
                <a:cubicBezTo>
                  <a:pt x="37" y="44"/>
                  <a:pt x="38" y="44"/>
                  <a:pt x="38" y="44"/>
                </a:cubicBezTo>
                <a:cubicBezTo>
                  <a:pt x="38" y="43"/>
                  <a:pt x="38" y="43"/>
                  <a:pt x="37" y="43"/>
                </a:cubicBezTo>
                <a:cubicBezTo>
                  <a:pt x="37" y="43"/>
                  <a:pt x="36" y="43"/>
                  <a:pt x="36" y="43"/>
                </a:cubicBezTo>
                <a:cubicBezTo>
                  <a:pt x="35" y="43"/>
                  <a:pt x="35" y="45"/>
                  <a:pt x="34" y="45"/>
                </a:cubicBezTo>
                <a:cubicBezTo>
                  <a:pt x="34" y="45"/>
                  <a:pt x="33" y="45"/>
                  <a:pt x="33" y="45"/>
                </a:cubicBezTo>
                <a:cubicBezTo>
                  <a:pt x="32" y="45"/>
                  <a:pt x="32" y="45"/>
                  <a:pt x="32" y="45"/>
                </a:cubicBezTo>
                <a:cubicBezTo>
                  <a:pt x="31" y="45"/>
                  <a:pt x="31" y="45"/>
                  <a:pt x="30" y="45"/>
                </a:cubicBezTo>
                <a:cubicBezTo>
                  <a:pt x="30" y="45"/>
                  <a:pt x="30" y="43"/>
                  <a:pt x="30" y="43"/>
                </a:cubicBezTo>
                <a:cubicBezTo>
                  <a:pt x="29" y="42"/>
                  <a:pt x="30" y="41"/>
                  <a:pt x="30" y="40"/>
                </a:cubicBezTo>
                <a:cubicBezTo>
                  <a:pt x="30" y="40"/>
                  <a:pt x="30" y="39"/>
                  <a:pt x="30" y="39"/>
                </a:cubicBezTo>
                <a:cubicBezTo>
                  <a:pt x="31" y="39"/>
                  <a:pt x="30" y="38"/>
                  <a:pt x="31" y="38"/>
                </a:cubicBezTo>
                <a:cubicBezTo>
                  <a:pt x="31" y="37"/>
                  <a:pt x="32" y="37"/>
                  <a:pt x="32" y="37"/>
                </a:cubicBezTo>
                <a:cubicBezTo>
                  <a:pt x="33" y="36"/>
                  <a:pt x="33" y="36"/>
                  <a:pt x="34" y="36"/>
                </a:cubicBezTo>
                <a:cubicBezTo>
                  <a:pt x="35" y="36"/>
                  <a:pt x="35" y="36"/>
                  <a:pt x="36" y="36"/>
                </a:cubicBezTo>
                <a:cubicBezTo>
                  <a:pt x="36" y="36"/>
                  <a:pt x="36" y="36"/>
                  <a:pt x="36" y="36"/>
                </a:cubicBezTo>
                <a:cubicBezTo>
                  <a:pt x="37" y="36"/>
                  <a:pt x="37" y="36"/>
                  <a:pt x="38" y="35"/>
                </a:cubicBezTo>
                <a:cubicBezTo>
                  <a:pt x="39" y="35"/>
                  <a:pt x="39" y="35"/>
                  <a:pt x="40" y="35"/>
                </a:cubicBezTo>
                <a:cubicBezTo>
                  <a:pt x="40" y="35"/>
                  <a:pt x="41" y="36"/>
                  <a:pt x="41" y="36"/>
                </a:cubicBezTo>
                <a:cubicBezTo>
                  <a:pt x="41" y="36"/>
                  <a:pt x="42" y="35"/>
                  <a:pt x="42" y="36"/>
                </a:cubicBezTo>
                <a:cubicBezTo>
                  <a:pt x="42" y="36"/>
                  <a:pt x="43" y="36"/>
                  <a:pt x="43" y="36"/>
                </a:cubicBezTo>
                <a:cubicBezTo>
                  <a:pt x="43" y="37"/>
                  <a:pt x="42" y="37"/>
                  <a:pt x="43" y="38"/>
                </a:cubicBezTo>
                <a:cubicBezTo>
                  <a:pt x="43" y="38"/>
                  <a:pt x="44" y="38"/>
                  <a:pt x="44" y="38"/>
                </a:cubicBezTo>
                <a:cubicBezTo>
                  <a:pt x="45" y="38"/>
                  <a:pt x="44" y="38"/>
                  <a:pt x="44" y="37"/>
                </a:cubicBezTo>
                <a:cubicBezTo>
                  <a:pt x="44" y="37"/>
                  <a:pt x="44" y="37"/>
                  <a:pt x="44" y="36"/>
                </a:cubicBezTo>
                <a:cubicBezTo>
                  <a:pt x="44" y="36"/>
                  <a:pt x="44" y="36"/>
                  <a:pt x="44" y="36"/>
                </a:cubicBezTo>
                <a:cubicBezTo>
                  <a:pt x="44" y="35"/>
                  <a:pt x="45" y="34"/>
                  <a:pt x="45" y="3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1" name="ïṡḻïďé">
            <a:extLst>
              <a:ext uri="{FF2B5EF4-FFF2-40B4-BE49-F238E27FC236}">
                <a16:creationId xmlns:a16="http://schemas.microsoft.com/office/drawing/2014/main" id="{DB7D150C-FDAE-4A29-ABE8-4D88DF91F13F}"/>
              </a:ext>
            </a:extLst>
          </p:cNvPr>
          <p:cNvSpPr/>
          <p:nvPr/>
        </p:nvSpPr>
        <p:spPr bwMode="auto">
          <a:xfrm>
            <a:off x="6546001" y="4112134"/>
            <a:ext cx="161025" cy="455759"/>
          </a:xfrm>
          <a:custGeom>
            <a:avLst/>
            <a:gdLst>
              <a:gd name="T0" fmla="*/ 4 w 31"/>
              <a:gd name="T1" fmla="*/ 11 h 88"/>
              <a:gd name="T2" fmla="*/ 1 w 31"/>
              <a:gd name="T3" fmla="*/ 22 h 88"/>
              <a:gd name="T4" fmla="*/ 3 w 31"/>
              <a:gd name="T5" fmla="*/ 31 h 88"/>
              <a:gd name="T6" fmla="*/ 11 w 31"/>
              <a:gd name="T7" fmla="*/ 40 h 88"/>
              <a:gd name="T8" fmla="*/ 11 w 31"/>
              <a:gd name="T9" fmla="*/ 88 h 88"/>
              <a:gd name="T10" fmla="*/ 20 w 31"/>
              <a:gd name="T11" fmla="*/ 88 h 88"/>
              <a:gd name="T12" fmla="*/ 20 w 31"/>
              <a:gd name="T13" fmla="*/ 40 h 88"/>
              <a:gd name="T14" fmla="*/ 28 w 31"/>
              <a:gd name="T15" fmla="*/ 31 h 88"/>
              <a:gd name="T16" fmla="*/ 30 w 31"/>
              <a:gd name="T17" fmla="*/ 22 h 88"/>
              <a:gd name="T18" fmla="*/ 27 w 31"/>
              <a:gd name="T19" fmla="*/ 11 h 88"/>
              <a:gd name="T20" fmla="*/ 20 w 31"/>
              <a:gd name="T21" fmla="*/ 0 h 88"/>
              <a:gd name="T22" fmla="*/ 23 w 31"/>
              <a:gd name="T23" fmla="*/ 21 h 88"/>
              <a:gd name="T24" fmla="*/ 20 w 31"/>
              <a:gd name="T25" fmla="*/ 21 h 88"/>
              <a:gd name="T26" fmla="*/ 18 w 31"/>
              <a:gd name="T27" fmla="*/ 0 h 88"/>
              <a:gd name="T28" fmla="*/ 15 w 31"/>
              <a:gd name="T29" fmla="*/ 0 h 88"/>
              <a:gd name="T30" fmla="*/ 13 w 31"/>
              <a:gd name="T31" fmla="*/ 0 h 88"/>
              <a:gd name="T32" fmla="*/ 11 w 31"/>
              <a:gd name="T33" fmla="*/ 21 h 88"/>
              <a:gd name="T34" fmla="*/ 8 w 31"/>
              <a:gd name="T35" fmla="*/ 21 h 88"/>
              <a:gd name="T36" fmla="*/ 10 w 31"/>
              <a:gd name="T37" fmla="*/ 0 h 88"/>
              <a:gd name="T38" fmla="*/ 4 w 31"/>
              <a:gd name="T39" fmla="*/ 11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31" h="88">
                <a:moveTo>
                  <a:pt x="4" y="11"/>
                </a:moveTo>
                <a:cubicBezTo>
                  <a:pt x="2" y="14"/>
                  <a:pt x="1" y="18"/>
                  <a:pt x="1" y="22"/>
                </a:cubicBezTo>
                <a:cubicBezTo>
                  <a:pt x="0" y="25"/>
                  <a:pt x="1" y="28"/>
                  <a:pt x="3" y="31"/>
                </a:cubicBezTo>
                <a:cubicBezTo>
                  <a:pt x="4" y="34"/>
                  <a:pt x="8" y="38"/>
                  <a:pt x="11" y="40"/>
                </a:cubicBezTo>
                <a:cubicBezTo>
                  <a:pt x="11" y="88"/>
                  <a:pt x="11" y="88"/>
                  <a:pt x="11" y="88"/>
                </a:cubicBezTo>
                <a:cubicBezTo>
                  <a:pt x="20" y="88"/>
                  <a:pt x="20" y="88"/>
                  <a:pt x="20" y="88"/>
                </a:cubicBezTo>
                <a:cubicBezTo>
                  <a:pt x="20" y="40"/>
                  <a:pt x="20" y="40"/>
                  <a:pt x="20" y="40"/>
                </a:cubicBezTo>
                <a:cubicBezTo>
                  <a:pt x="23" y="38"/>
                  <a:pt x="26" y="34"/>
                  <a:pt x="28" y="31"/>
                </a:cubicBezTo>
                <a:cubicBezTo>
                  <a:pt x="30" y="28"/>
                  <a:pt x="31" y="25"/>
                  <a:pt x="30" y="22"/>
                </a:cubicBezTo>
                <a:cubicBezTo>
                  <a:pt x="30" y="18"/>
                  <a:pt x="28" y="14"/>
                  <a:pt x="27" y="11"/>
                </a:cubicBezTo>
                <a:cubicBezTo>
                  <a:pt x="26" y="8"/>
                  <a:pt x="24" y="1"/>
                  <a:pt x="20" y="0"/>
                </a:cubicBezTo>
                <a:cubicBezTo>
                  <a:pt x="23" y="21"/>
                  <a:pt x="23" y="21"/>
                  <a:pt x="23" y="21"/>
                </a:cubicBezTo>
                <a:cubicBezTo>
                  <a:pt x="20" y="21"/>
                  <a:pt x="20" y="21"/>
                  <a:pt x="20" y="21"/>
                </a:cubicBezTo>
                <a:cubicBezTo>
                  <a:pt x="18" y="0"/>
                  <a:pt x="18" y="0"/>
                  <a:pt x="18" y="0"/>
                </a:cubicBezTo>
                <a:cubicBezTo>
                  <a:pt x="15" y="0"/>
                  <a:pt x="15" y="0"/>
                  <a:pt x="15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1" y="21"/>
                  <a:pt x="11" y="21"/>
                  <a:pt x="11" y="21"/>
                </a:cubicBezTo>
                <a:cubicBezTo>
                  <a:pt x="8" y="21"/>
                  <a:pt x="8" y="21"/>
                  <a:pt x="8" y="21"/>
                </a:cubicBezTo>
                <a:cubicBezTo>
                  <a:pt x="10" y="0"/>
                  <a:pt x="10" y="0"/>
                  <a:pt x="10" y="0"/>
                </a:cubicBezTo>
                <a:cubicBezTo>
                  <a:pt x="7" y="1"/>
                  <a:pt x="5" y="8"/>
                  <a:pt x="4" y="1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2" name="iṧḷiďé">
            <a:extLst>
              <a:ext uri="{FF2B5EF4-FFF2-40B4-BE49-F238E27FC236}">
                <a16:creationId xmlns:a16="http://schemas.microsoft.com/office/drawing/2014/main" id="{51B3D3E1-9C1D-400B-A06B-2228F44ADACE}"/>
              </a:ext>
            </a:extLst>
          </p:cNvPr>
          <p:cNvSpPr/>
          <p:nvPr/>
        </p:nvSpPr>
        <p:spPr bwMode="auto">
          <a:xfrm>
            <a:off x="6753033" y="4100633"/>
            <a:ext cx="165338" cy="467261"/>
          </a:xfrm>
          <a:custGeom>
            <a:avLst/>
            <a:gdLst>
              <a:gd name="T0" fmla="*/ 20 w 32"/>
              <a:gd name="T1" fmla="*/ 90 h 90"/>
              <a:gd name="T2" fmla="*/ 20 w 32"/>
              <a:gd name="T3" fmla="*/ 43 h 90"/>
              <a:gd name="T4" fmla="*/ 32 w 32"/>
              <a:gd name="T5" fmla="*/ 24 h 90"/>
              <a:gd name="T6" fmla="*/ 16 w 32"/>
              <a:gd name="T7" fmla="*/ 0 h 90"/>
              <a:gd name="T8" fmla="*/ 0 w 32"/>
              <a:gd name="T9" fmla="*/ 24 h 90"/>
              <a:gd name="T10" fmla="*/ 12 w 32"/>
              <a:gd name="T11" fmla="*/ 43 h 90"/>
              <a:gd name="T12" fmla="*/ 12 w 32"/>
              <a:gd name="T13" fmla="*/ 90 h 90"/>
              <a:gd name="T14" fmla="*/ 20 w 32"/>
              <a:gd name="T15" fmla="*/ 90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2" h="90">
                <a:moveTo>
                  <a:pt x="20" y="90"/>
                </a:moveTo>
                <a:cubicBezTo>
                  <a:pt x="20" y="43"/>
                  <a:pt x="20" y="43"/>
                  <a:pt x="20" y="43"/>
                </a:cubicBezTo>
                <a:cubicBezTo>
                  <a:pt x="27" y="41"/>
                  <a:pt x="32" y="33"/>
                  <a:pt x="32" y="24"/>
                </a:cubicBezTo>
                <a:cubicBezTo>
                  <a:pt x="32" y="14"/>
                  <a:pt x="25" y="0"/>
                  <a:pt x="16" y="0"/>
                </a:cubicBezTo>
                <a:cubicBezTo>
                  <a:pt x="7" y="0"/>
                  <a:pt x="0" y="14"/>
                  <a:pt x="0" y="24"/>
                </a:cubicBezTo>
                <a:cubicBezTo>
                  <a:pt x="0" y="33"/>
                  <a:pt x="5" y="41"/>
                  <a:pt x="12" y="43"/>
                </a:cubicBezTo>
                <a:cubicBezTo>
                  <a:pt x="12" y="90"/>
                  <a:pt x="12" y="90"/>
                  <a:pt x="12" y="90"/>
                </a:cubicBezTo>
                <a:lnTo>
                  <a:pt x="20" y="9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3" name="íśļíḑe">
            <a:extLst>
              <a:ext uri="{FF2B5EF4-FFF2-40B4-BE49-F238E27FC236}">
                <a16:creationId xmlns:a16="http://schemas.microsoft.com/office/drawing/2014/main" id="{5F021693-8709-489D-B1F2-F9A0EAEB8F04}"/>
              </a:ext>
            </a:extLst>
          </p:cNvPr>
          <p:cNvSpPr/>
          <p:nvPr/>
        </p:nvSpPr>
        <p:spPr bwMode="auto">
          <a:xfrm>
            <a:off x="6929874" y="4619652"/>
            <a:ext cx="191218" cy="196969"/>
          </a:xfrm>
          <a:custGeom>
            <a:avLst/>
            <a:gdLst>
              <a:gd name="T0" fmla="*/ 8 w 37"/>
              <a:gd name="T1" fmla="*/ 35 h 38"/>
              <a:gd name="T2" fmla="*/ 18 w 37"/>
              <a:gd name="T3" fmla="*/ 38 h 38"/>
              <a:gd name="T4" fmla="*/ 37 w 37"/>
              <a:gd name="T5" fmla="*/ 19 h 38"/>
              <a:gd name="T6" fmla="*/ 18 w 37"/>
              <a:gd name="T7" fmla="*/ 0 h 38"/>
              <a:gd name="T8" fmla="*/ 0 w 37"/>
              <a:gd name="T9" fmla="*/ 17 h 38"/>
              <a:gd name="T10" fmla="*/ 18 w 37"/>
              <a:gd name="T11" fmla="*/ 17 h 38"/>
              <a:gd name="T12" fmla="*/ 24 w 37"/>
              <a:gd name="T13" fmla="*/ 17 h 38"/>
              <a:gd name="T14" fmla="*/ 20 w 37"/>
              <a:gd name="T15" fmla="*/ 21 h 38"/>
              <a:gd name="T16" fmla="*/ 8 w 37"/>
              <a:gd name="T17" fmla="*/ 35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" h="38">
                <a:moveTo>
                  <a:pt x="8" y="35"/>
                </a:moveTo>
                <a:cubicBezTo>
                  <a:pt x="11" y="37"/>
                  <a:pt x="14" y="38"/>
                  <a:pt x="18" y="38"/>
                </a:cubicBezTo>
                <a:cubicBezTo>
                  <a:pt x="29" y="38"/>
                  <a:pt x="37" y="30"/>
                  <a:pt x="37" y="19"/>
                </a:cubicBezTo>
                <a:cubicBezTo>
                  <a:pt x="37" y="9"/>
                  <a:pt x="29" y="0"/>
                  <a:pt x="18" y="0"/>
                </a:cubicBezTo>
                <a:cubicBezTo>
                  <a:pt x="9" y="0"/>
                  <a:pt x="1" y="7"/>
                  <a:pt x="0" y="17"/>
                </a:cubicBezTo>
                <a:cubicBezTo>
                  <a:pt x="18" y="17"/>
                  <a:pt x="18" y="17"/>
                  <a:pt x="18" y="17"/>
                </a:cubicBezTo>
                <a:cubicBezTo>
                  <a:pt x="24" y="17"/>
                  <a:pt x="24" y="17"/>
                  <a:pt x="24" y="17"/>
                </a:cubicBezTo>
                <a:cubicBezTo>
                  <a:pt x="20" y="21"/>
                  <a:pt x="20" y="21"/>
                  <a:pt x="20" y="21"/>
                </a:cubicBezTo>
                <a:lnTo>
                  <a:pt x="8" y="3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4" name="îs1iḓè">
            <a:extLst>
              <a:ext uri="{FF2B5EF4-FFF2-40B4-BE49-F238E27FC236}">
                <a16:creationId xmlns:a16="http://schemas.microsoft.com/office/drawing/2014/main" id="{3B05723E-77D1-49FA-BAFC-DBD12815BD07}"/>
              </a:ext>
            </a:extLst>
          </p:cNvPr>
          <p:cNvSpPr/>
          <p:nvPr/>
        </p:nvSpPr>
        <p:spPr bwMode="auto">
          <a:xfrm>
            <a:off x="6623638" y="4717417"/>
            <a:ext cx="399689" cy="378122"/>
          </a:xfrm>
          <a:custGeom>
            <a:avLst/>
            <a:gdLst>
              <a:gd name="T0" fmla="*/ 34 w 77"/>
              <a:gd name="T1" fmla="*/ 39 h 73"/>
              <a:gd name="T2" fmla="*/ 34 w 77"/>
              <a:gd name="T3" fmla="*/ 41 h 73"/>
              <a:gd name="T4" fmla="*/ 34 w 77"/>
              <a:gd name="T5" fmla="*/ 43 h 73"/>
              <a:gd name="T6" fmla="*/ 34 w 77"/>
              <a:gd name="T7" fmla="*/ 67 h 73"/>
              <a:gd name="T8" fmla="*/ 25 w 77"/>
              <a:gd name="T9" fmla="*/ 73 h 73"/>
              <a:gd name="T10" fmla="*/ 51 w 77"/>
              <a:gd name="T11" fmla="*/ 73 h 73"/>
              <a:gd name="T12" fmla="*/ 43 w 77"/>
              <a:gd name="T13" fmla="*/ 67 h 73"/>
              <a:gd name="T14" fmla="*/ 43 w 77"/>
              <a:gd name="T15" fmla="*/ 43 h 73"/>
              <a:gd name="T16" fmla="*/ 43 w 77"/>
              <a:gd name="T17" fmla="*/ 41 h 73"/>
              <a:gd name="T18" fmla="*/ 43 w 77"/>
              <a:gd name="T19" fmla="*/ 39 h 73"/>
              <a:gd name="T20" fmla="*/ 65 w 77"/>
              <a:gd name="T21" fmla="*/ 14 h 73"/>
              <a:gd name="T22" fmla="*/ 77 w 77"/>
              <a:gd name="T23" fmla="*/ 0 h 73"/>
              <a:gd name="T24" fmla="*/ 58 w 77"/>
              <a:gd name="T25" fmla="*/ 0 h 73"/>
              <a:gd name="T26" fmla="*/ 0 w 77"/>
              <a:gd name="T27" fmla="*/ 0 h 73"/>
              <a:gd name="T28" fmla="*/ 34 w 77"/>
              <a:gd name="T29" fmla="*/ 39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77" h="73">
                <a:moveTo>
                  <a:pt x="34" y="39"/>
                </a:moveTo>
                <a:cubicBezTo>
                  <a:pt x="34" y="41"/>
                  <a:pt x="34" y="41"/>
                  <a:pt x="34" y="41"/>
                </a:cubicBezTo>
                <a:cubicBezTo>
                  <a:pt x="34" y="43"/>
                  <a:pt x="34" y="43"/>
                  <a:pt x="34" y="43"/>
                </a:cubicBezTo>
                <a:cubicBezTo>
                  <a:pt x="34" y="67"/>
                  <a:pt x="34" y="67"/>
                  <a:pt x="34" y="67"/>
                </a:cubicBezTo>
                <a:cubicBezTo>
                  <a:pt x="29" y="68"/>
                  <a:pt x="25" y="70"/>
                  <a:pt x="25" y="73"/>
                </a:cubicBezTo>
                <a:cubicBezTo>
                  <a:pt x="51" y="73"/>
                  <a:pt x="51" y="73"/>
                  <a:pt x="51" y="73"/>
                </a:cubicBezTo>
                <a:cubicBezTo>
                  <a:pt x="51" y="70"/>
                  <a:pt x="47" y="68"/>
                  <a:pt x="43" y="67"/>
                </a:cubicBezTo>
                <a:cubicBezTo>
                  <a:pt x="43" y="43"/>
                  <a:pt x="43" y="43"/>
                  <a:pt x="43" y="43"/>
                </a:cubicBezTo>
                <a:cubicBezTo>
                  <a:pt x="43" y="41"/>
                  <a:pt x="43" y="41"/>
                  <a:pt x="43" y="41"/>
                </a:cubicBezTo>
                <a:cubicBezTo>
                  <a:pt x="43" y="39"/>
                  <a:pt x="43" y="39"/>
                  <a:pt x="43" y="39"/>
                </a:cubicBezTo>
                <a:cubicBezTo>
                  <a:pt x="65" y="14"/>
                  <a:pt x="65" y="14"/>
                  <a:pt x="65" y="14"/>
                </a:cubicBezTo>
                <a:cubicBezTo>
                  <a:pt x="77" y="0"/>
                  <a:pt x="77" y="0"/>
                  <a:pt x="77" y="0"/>
                </a:cubicBezTo>
                <a:cubicBezTo>
                  <a:pt x="58" y="0"/>
                  <a:pt x="58" y="0"/>
                  <a:pt x="58" y="0"/>
                </a:cubicBezTo>
                <a:cubicBezTo>
                  <a:pt x="0" y="0"/>
                  <a:pt x="0" y="0"/>
                  <a:pt x="0" y="0"/>
                </a:cubicBezTo>
                <a:lnTo>
                  <a:pt x="34" y="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5" name="išḻïḓê">
            <a:extLst>
              <a:ext uri="{FF2B5EF4-FFF2-40B4-BE49-F238E27FC236}">
                <a16:creationId xmlns:a16="http://schemas.microsoft.com/office/drawing/2014/main" id="{6177A7CE-0D31-4871-ADA2-E95CEEDCA9B9}"/>
              </a:ext>
            </a:extLst>
          </p:cNvPr>
          <p:cNvSpPr/>
          <p:nvPr/>
        </p:nvSpPr>
        <p:spPr bwMode="auto">
          <a:xfrm>
            <a:off x="9256118" y="2054749"/>
            <a:ext cx="429880" cy="109267"/>
          </a:xfrm>
          <a:custGeom>
            <a:avLst/>
            <a:gdLst>
              <a:gd name="T0" fmla="*/ 198 w 299"/>
              <a:gd name="T1" fmla="*/ 39 h 76"/>
              <a:gd name="T2" fmla="*/ 104 w 299"/>
              <a:gd name="T3" fmla="*/ 39 h 76"/>
              <a:gd name="T4" fmla="*/ 104 w 299"/>
              <a:gd name="T5" fmla="*/ 0 h 76"/>
              <a:gd name="T6" fmla="*/ 0 w 299"/>
              <a:gd name="T7" fmla="*/ 0 h 76"/>
              <a:gd name="T8" fmla="*/ 0 w 299"/>
              <a:gd name="T9" fmla="*/ 76 h 76"/>
              <a:gd name="T10" fmla="*/ 299 w 299"/>
              <a:gd name="T11" fmla="*/ 76 h 76"/>
              <a:gd name="T12" fmla="*/ 299 w 299"/>
              <a:gd name="T13" fmla="*/ 0 h 76"/>
              <a:gd name="T14" fmla="*/ 198 w 299"/>
              <a:gd name="T15" fmla="*/ 0 h 76"/>
              <a:gd name="T16" fmla="*/ 198 w 299"/>
              <a:gd name="T17" fmla="*/ 39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9" h="76">
                <a:moveTo>
                  <a:pt x="198" y="39"/>
                </a:moveTo>
                <a:lnTo>
                  <a:pt x="104" y="39"/>
                </a:lnTo>
                <a:lnTo>
                  <a:pt x="104" y="0"/>
                </a:lnTo>
                <a:lnTo>
                  <a:pt x="0" y="0"/>
                </a:lnTo>
                <a:lnTo>
                  <a:pt x="0" y="76"/>
                </a:lnTo>
                <a:lnTo>
                  <a:pt x="299" y="76"/>
                </a:lnTo>
                <a:lnTo>
                  <a:pt x="299" y="0"/>
                </a:lnTo>
                <a:lnTo>
                  <a:pt x="198" y="0"/>
                </a:lnTo>
                <a:lnTo>
                  <a:pt x="198" y="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6" name="íSľíḋé">
            <a:extLst>
              <a:ext uri="{FF2B5EF4-FFF2-40B4-BE49-F238E27FC236}">
                <a16:creationId xmlns:a16="http://schemas.microsoft.com/office/drawing/2014/main" id="{4440CBDF-C164-4F30-B4D0-29D331E67DBC}"/>
              </a:ext>
            </a:extLst>
          </p:cNvPr>
          <p:cNvSpPr/>
          <p:nvPr/>
        </p:nvSpPr>
        <p:spPr bwMode="auto">
          <a:xfrm>
            <a:off x="9431520" y="2054749"/>
            <a:ext cx="83388" cy="3019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7" name="î$lîḋe">
            <a:extLst>
              <a:ext uri="{FF2B5EF4-FFF2-40B4-BE49-F238E27FC236}">
                <a16:creationId xmlns:a16="http://schemas.microsoft.com/office/drawing/2014/main" id="{5CEBC91D-6B4F-487C-8AC4-924ED7506CE4}"/>
              </a:ext>
            </a:extLst>
          </p:cNvPr>
          <p:cNvSpPr/>
          <p:nvPr/>
        </p:nvSpPr>
        <p:spPr bwMode="auto">
          <a:xfrm>
            <a:off x="9256118" y="1800272"/>
            <a:ext cx="429880" cy="228599"/>
          </a:xfrm>
          <a:custGeom>
            <a:avLst/>
            <a:gdLst>
              <a:gd name="T0" fmla="*/ 223 w 299"/>
              <a:gd name="T1" fmla="*/ 0 h 159"/>
              <a:gd name="T2" fmla="*/ 151 w 299"/>
              <a:gd name="T3" fmla="*/ 0 h 159"/>
              <a:gd name="T4" fmla="*/ 151 w 299"/>
              <a:gd name="T5" fmla="*/ 29 h 159"/>
              <a:gd name="T6" fmla="*/ 198 w 299"/>
              <a:gd name="T7" fmla="*/ 29 h 159"/>
              <a:gd name="T8" fmla="*/ 198 w 299"/>
              <a:gd name="T9" fmla="*/ 58 h 159"/>
              <a:gd name="T10" fmla="*/ 151 w 299"/>
              <a:gd name="T11" fmla="*/ 58 h 159"/>
              <a:gd name="T12" fmla="*/ 151 w 299"/>
              <a:gd name="T13" fmla="*/ 159 h 159"/>
              <a:gd name="T14" fmla="*/ 198 w 299"/>
              <a:gd name="T15" fmla="*/ 159 h 159"/>
              <a:gd name="T16" fmla="*/ 299 w 299"/>
              <a:gd name="T17" fmla="*/ 159 h 159"/>
              <a:gd name="T18" fmla="*/ 299 w 299"/>
              <a:gd name="T19" fmla="*/ 58 h 159"/>
              <a:gd name="T20" fmla="*/ 223 w 299"/>
              <a:gd name="T21" fmla="*/ 58 h 159"/>
              <a:gd name="T22" fmla="*/ 223 w 299"/>
              <a:gd name="T23" fmla="*/ 0 h 159"/>
              <a:gd name="T24" fmla="*/ 151 w 299"/>
              <a:gd name="T25" fmla="*/ 0 h 159"/>
              <a:gd name="T26" fmla="*/ 79 w 299"/>
              <a:gd name="T27" fmla="*/ 0 h 159"/>
              <a:gd name="T28" fmla="*/ 79 w 299"/>
              <a:gd name="T29" fmla="*/ 58 h 159"/>
              <a:gd name="T30" fmla="*/ 0 w 299"/>
              <a:gd name="T31" fmla="*/ 58 h 159"/>
              <a:gd name="T32" fmla="*/ 0 w 299"/>
              <a:gd name="T33" fmla="*/ 159 h 159"/>
              <a:gd name="T34" fmla="*/ 104 w 299"/>
              <a:gd name="T35" fmla="*/ 159 h 159"/>
              <a:gd name="T36" fmla="*/ 151 w 299"/>
              <a:gd name="T37" fmla="*/ 159 h 159"/>
              <a:gd name="T38" fmla="*/ 151 w 299"/>
              <a:gd name="T39" fmla="*/ 58 h 159"/>
              <a:gd name="T40" fmla="*/ 104 w 299"/>
              <a:gd name="T41" fmla="*/ 58 h 159"/>
              <a:gd name="T42" fmla="*/ 104 w 299"/>
              <a:gd name="T43" fmla="*/ 58 h 159"/>
              <a:gd name="T44" fmla="*/ 104 w 299"/>
              <a:gd name="T45" fmla="*/ 29 h 159"/>
              <a:gd name="T46" fmla="*/ 151 w 299"/>
              <a:gd name="T47" fmla="*/ 29 h 159"/>
              <a:gd name="T48" fmla="*/ 151 w 299"/>
              <a:gd name="T49" fmla="*/ 0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99" h="159">
                <a:moveTo>
                  <a:pt x="223" y="0"/>
                </a:moveTo>
                <a:lnTo>
                  <a:pt x="151" y="0"/>
                </a:lnTo>
                <a:lnTo>
                  <a:pt x="151" y="29"/>
                </a:lnTo>
                <a:lnTo>
                  <a:pt x="198" y="29"/>
                </a:lnTo>
                <a:lnTo>
                  <a:pt x="198" y="58"/>
                </a:lnTo>
                <a:lnTo>
                  <a:pt x="151" y="58"/>
                </a:lnTo>
                <a:lnTo>
                  <a:pt x="151" y="159"/>
                </a:lnTo>
                <a:lnTo>
                  <a:pt x="198" y="159"/>
                </a:lnTo>
                <a:lnTo>
                  <a:pt x="299" y="159"/>
                </a:lnTo>
                <a:lnTo>
                  <a:pt x="299" y="58"/>
                </a:lnTo>
                <a:lnTo>
                  <a:pt x="223" y="58"/>
                </a:lnTo>
                <a:lnTo>
                  <a:pt x="223" y="0"/>
                </a:lnTo>
                <a:close/>
                <a:moveTo>
                  <a:pt x="151" y="0"/>
                </a:moveTo>
                <a:lnTo>
                  <a:pt x="79" y="0"/>
                </a:lnTo>
                <a:lnTo>
                  <a:pt x="79" y="58"/>
                </a:lnTo>
                <a:lnTo>
                  <a:pt x="0" y="58"/>
                </a:lnTo>
                <a:lnTo>
                  <a:pt x="0" y="159"/>
                </a:lnTo>
                <a:lnTo>
                  <a:pt x="104" y="159"/>
                </a:lnTo>
                <a:lnTo>
                  <a:pt x="151" y="159"/>
                </a:lnTo>
                <a:lnTo>
                  <a:pt x="151" y="58"/>
                </a:lnTo>
                <a:lnTo>
                  <a:pt x="104" y="58"/>
                </a:lnTo>
                <a:lnTo>
                  <a:pt x="104" y="58"/>
                </a:lnTo>
                <a:lnTo>
                  <a:pt x="104" y="29"/>
                </a:lnTo>
                <a:lnTo>
                  <a:pt x="151" y="29"/>
                </a:lnTo>
                <a:lnTo>
                  <a:pt x="151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8" name="íślïḍé">
            <a:extLst>
              <a:ext uri="{FF2B5EF4-FFF2-40B4-BE49-F238E27FC236}">
                <a16:creationId xmlns:a16="http://schemas.microsoft.com/office/drawing/2014/main" id="{F505BC0C-E1F4-4B09-9FF8-E192677B73F9}"/>
              </a:ext>
            </a:extLst>
          </p:cNvPr>
          <p:cNvSpPr/>
          <p:nvPr/>
        </p:nvSpPr>
        <p:spPr bwMode="auto">
          <a:xfrm>
            <a:off x="6944251" y="2500444"/>
            <a:ext cx="435631" cy="445695"/>
          </a:xfrm>
          <a:custGeom>
            <a:avLst/>
            <a:gdLst>
              <a:gd name="T0" fmla="*/ 42 w 84"/>
              <a:gd name="T1" fmla="*/ 0 h 86"/>
              <a:gd name="T2" fmla="*/ 33 w 84"/>
              <a:gd name="T3" fmla="*/ 18 h 86"/>
              <a:gd name="T4" fmla="*/ 33 w 84"/>
              <a:gd name="T5" fmla="*/ 32 h 86"/>
              <a:gd name="T6" fmla="*/ 0 w 84"/>
              <a:gd name="T7" fmla="*/ 46 h 86"/>
              <a:gd name="T8" fmla="*/ 0 w 84"/>
              <a:gd name="T9" fmla="*/ 55 h 86"/>
              <a:gd name="T10" fmla="*/ 33 w 84"/>
              <a:gd name="T11" fmla="*/ 48 h 86"/>
              <a:gd name="T12" fmla="*/ 33 w 84"/>
              <a:gd name="T13" fmla="*/ 67 h 86"/>
              <a:gd name="T14" fmla="*/ 19 w 84"/>
              <a:gd name="T15" fmla="*/ 77 h 86"/>
              <a:gd name="T16" fmla="*/ 19 w 84"/>
              <a:gd name="T17" fmla="*/ 86 h 86"/>
              <a:gd name="T18" fmla="*/ 42 w 84"/>
              <a:gd name="T19" fmla="*/ 78 h 86"/>
              <a:gd name="T20" fmla="*/ 65 w 84"/>
              <a:gd name="T21" fmla="*/ 86 h 86"/>
              <a:gd name="T22" fmla="*/ 65 w 84"/>
              <a:gd name="T23" fmla="*/ 77 h 86"/>
              <a:gd name="T24" fmla="*/ 52 w 84"/>
              <a:gd name="T25" fmla="*/ 67 h 86"/>
              <a:gd name="T26" fmla="*/ 52 w 84"/>
              <a:gd name="T27" fmla="*/ 48 h 86"/>
              <a:gd name="T28" fmla="*/ 84 w 84"/>
              <a:gd name="T29" fmla="*/ 55 h 86"/>
              <a:gd name="T30" fmla="*/ 84 w 84"/>
              <a:gd name="T31" fmla="*/ 46 h 86"/>
              <a:gd name="T32" fmla="*/ 52 w 84"/>
              <a:gd name="T33" fmla="*/ 32 h 86"/>
              <a:gd name="T34" fmla="*/ 52 w 84"/>
              <a:gd name="T35" fmla="*/ 18 h 86"/>
              <a:gd name="T36" fmla="*/ 42 w 84"/>
              <a:gd name="T37" fmla="*/ 0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84" h="86">
                <a:moveTo>
                  <a:pt x="42" y="0"/>
                </a:moveTo>
                <a:cubicBezTo>
                  <a:pt x="37" y="0"/>
                  <a:pt x="33" y="13"/>
                  <a:pt x="33" y="18"/>
                </a:cubicBezTo>
                <a:cubicBezTo>
                  <a:pt x="33" y="32"/>
                  <a:pt x="33" y="32"/>
                  <a:pt x="33" y="32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55"/>
                  <a:pt x="0" y="55"/>
                  <a:pt x="0" y="55"/>
                </a:cubicBezTo>
                <a:cubicBezTo>
                  <a:pt x="33" y="48"/>
                  <a:pt x="33" y="48"/>
                  <a:pt x="33" y="48"/>
                </a:cubicBezTo>
                <a:cubicBezTo>
                  <a:pt x="33" y="67"/>
                  <a:pt x="33" y="67"/>
                  <a:pt x="33" y="67"/>
                </a:cubicBezTo>
                <a:cubicBezTo>
                  <a:pt x="19" y="77"/>
                  <a:pt x="19" y="77"/>
                  <a:pt x="19" y="77"/>
                </a:cubicBezTo>
                <a:cubicBezTo>
                  <a:pt x="19" y="86"/>
                  <a:pt x="19" y="86"/>
                  <a:pt x="19" y="86"/>
                </a:cubicBezTo>
                <a:cubicBezTo>
                  <a:pt x="42" y="78"/>
                  <a:pt x="42" y="78"/>
                  <a:pt x="42" y="78"/>
                </a:cubicBezTo>
                <a:cubicBezTo>
                  <a:pt x="65" y="86"/>
                  <a:pt x="65" y="86"/>
                  <a:pt x="65" y="86"/>
                </a:cubicBezTo>
                <a:cubicBezTo>
                  <a:pt x="65" y="77"/>
                  <a:pt x="65" y="77"/>
                  <a:pt x="65" y="77"/>
                </a:cubicBezTo>
                <a:cubicBezTo>
                  <a:pt x="52" y="67"/>
                  <a:pt x="52" y="67"/>
                  <a:pt x="52" y="67"/>
                </a:cubicBezTo>
                <a:cubicBezTo>
                  <a:pt x="52" y="48"/>
                  <a:pt x="52" y="48"/>
                  <a:pt x="52" y="48"/>
                </a:cubicBezTo>
                <a:cubicBezTo>
                  <a:pt x="84" y="55"/>
                  <a:pt x="84" y="55"/>
                  <a:pt x="84" y="55"/>
                </a:cubicBezTo>
                <a:cubicBezTo>
                  <a:pt x="84" y="46"/>
                  <a:pt x="84" y="46"/>
                  <a:pt x="84" y="46"/>
                </a:cubicBezTo>
                <a:cubicBezTo>
                  <a:pt x="52" y="32"/>
                  <a:pt x="52" y="32"/>
                  <a:pt x="52" y="32"/>
                </a:cubicBezTo>
                <a:cubicBezTo>
                  <a:pt x="52" y="18"/>
                  <a:pt x="52" y="18"/>
                  <a:pt x="52" y="18"/>
                </a:cubicBezTo>
                <a:cubicBezTo>
                  <a:pt x="52" y="13"/>
                  <a:pt x="48" y="0"/>
                  <a:pt x="4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9" name="íṡľídè">
            <a:extLst>
              <a:ext uri="{FF2B5EF4-FFF2-40B4-BE49-F238E27FC236}">
                <a16:creationId xmlns:a16="http://schemas.microsoft.com/office/drawing/2014/main" id="{7F4AB8F7-0CB8-4C07-B94E-F3C164488943}"/>
              </a:ext>
            </a:extLst>
          </p:cNvPr>
          <p:cNvSpPr/>
          <p:nvPr/>
        </p:nvSpPr>
        <p:spPr bwMode="auto">
          <a:xfrm>
            <a:off x="10866372" y="3696632"/>
            <a:ext cx="316300" cy="254477"/>
          </a:xfrm>
          <a:custGeom>
            <a:avLst/>
            <a:gdLst>
              <a:gd name="T0" fmla="*/ 48 w 61"/>
              <a:gd name="T1" fmla="*/ 49 h 49"/>
              <a:gd name="T2" fmla="*/ 48 w 61"/>
              <a:gd name="T3" fmla="*/ 32 h 49"/>
              <a:gd name="T4" fmla="*/ 56 w 61"/>
              <a:gd name="T5" fmla="*/ 24 h 49"/>
              <a:gd name="T6" fmla="*/ 61 w 61"/>
              <a:gd name="T7" fmla="*/ 24 h 49"/>
              <a:gd name="T8" fmla="*/ 61 w 61"/>
              <a:gd name="T9" fmla="*/ 6 h 49"/>
              <a:gd name="T10" fmla="*/ 54 w 61"/>
              <a:gd name="T11" fmla="*/ 0 h 49"/>
              <a:gd name="T12" fmla="*/ 39 w 61"/>
              <a:gd name="T13" fmla="*/ 0 h 49"/>
              <a:gd name="T14" fmla="*/ 39 w 61"/>
              <a:gd name="T15" fmla="*/ 8 h 49"/>
              <a:gd name="T16" fmla="*/ 45 w 61"/>
              <a:gd name="T17" fmla="*/ 13 h 49"/>
              <a:gd name="T18" fmla="*/ 39 w 61"/>
              <a:gd name="T19" fmla="*/ 19 h 49"/>
              <a:gd name="T20" fmla="*/ 39 w 61"/>
              <a:gd name="T21" fmla="*/ 22 h 49"/>
              <a:gd name="T22" fmla="*/ 45 w 61"/>
              <a:gd name="T23" fmla="*/ 28 h 49"/>
              <a:gd name="T24" fmla="*/ 39 w 61"/>
              <a:gd name="T25" fmla="*/ 33 h 49"/>
              <a:gd name="T26" fmla="*/ 39 w 61"/>
              <a:gd name="T27" fmla="*/ 49 h 49"/>
              <a:gd name="T28" fmla="*/ 48 w 61"/>
              <a:gd name="T29" fmla="*/ 49 h 49"/>
              <a:gd name="T30" fmla="*/ 39 w 61"/>
              <a:gd name="T31" fmla="*/ 0 h 49"/>
              <a:gd name="T32" fmla="*/ 22 w 61"/>
              <a:gd name="T33" fmla="*/ 0 h 49"/>
              <a:gd name="T34" fmla="*/ 22 w 61"/>
              <a:gd name="T35" fmla="*/ 8 h 49"/>
              <a:gd name="T36" fmla="*/ 22 w 61"/>
              <a:gd name="T37" fmla="*/ 8 h 49"/>
              <a:gd name="T38" fmla="*/ 22 w 61"/>
              <a:gd name="T39" fmla="*/ 8 h 49"/>
              <a:gd name="T40" fmla="*/ 27 w 61"/>
              <a:gd name="T41" fmla="*/ 13 h 49"/>
              <a:gd name="T42" fmla="*/ 22 w 61"/>
              <a:gd name="T43" fmla="*/ 19 h 49"/>
              <a:gd name="T44" fmla="*/ 22 w 61"/>
              <a:gd name="T45" fmla="*/ 19 h 49"/>
              <a:gd name="T46" fmla="*/ 22 w 61"/>
              <a:gd name="T47" fmla="*/ 22 h 49"/>
              <a:gd name="T48" fmla="*/ 22 w 61"/>
              <a:gd name="T49" fmla="*/ 22 h 49"/>
              <a:gd name="T50" fmla="*/ 22 w 61"/>
              <a:gd name="T51" fmla="*/ 22 h 49"/>
              <a:gd name="T52" fmla="*/ 27 w 61"/>
              <a:gd name="T53" fmla="*/ 28 h 49"/>
              <a:gd name="T54" fmla="*/ 22 w 61"/>
              <a:gd name="T55" fmla="*/ 33 h 49"/>
              <a:gd name="T56" fmla="*/ 22 w 61"/>
              <a:gd name="T57" fmla="*/ 33 h 49"/>
              <a:gd name="T58" fmla="*/ 22 w 61"/>
              <a:gd name="T59" fmla="*/ 49 h 49"/>
              <a:gd name="T60" fmla="*/ 39 w 61"/>
              <a:gd name="T61" fmla="*/ 49 h 49"/>
              <a:gd name="T62" fmla="*/ 39 w 61"/>
              <a:gd name="T63" fmla="*/ 33 h 49"/>
              <a:gd name="T64" fmla="*/ 39 w 61"/>
              <a:gd name="T65" fmla="*/ 33 h 49"/>
              <a:gd name="T66" fmla="*/ 34 w 61"/>
              <a:gd name="T67" fmla="*/ 28 h 49"/>
              <a:gd name="T68" fmla="*/ 39 w 61"/>
              <a:gd name="T69" fmla="*/ 22 h 49"/>
              <a:gd name="T70" fmla="*/ 39 w 61"/>
              <a:gd name="T71" fmla="*/ 22 h 49"/>
              <a:gd name="T72" fmla="*/ 39 w 61"/>
              <a:gd name="T73" fmla="*/ 22 h 49"/>
              <a:gd name="T74" fmla="*/ 39 w 61"/>
              <a:gd name="T75" fmla="*/ 19 h 49"/>
              <a:gd name="T76" fmla="*/ 39 w 61"/>
              <a:gd name="T77" fmla="*/ 19 h 49"/>
              <a:gd name="T78" fmla="*/ 34 w 61"/>
              <a:gd name="T79" fmla="*/ 13 h 49"/>
              <a:gd name="T80" fmla="*/ 39 w 61"/>
              <a:gd name="T81" fmla="*/ 8 h 49"/>
              <a:gd name="T82" fmla="*/ 39 w 61"/>
              <a:gd name="T83" fmla="*/ 8 h 49"/>
              <a:gd name="T84" fmla="*/ 39 w 61"/>
              <a:gd name="T85" fmla="*/ 8 h 49"/>
              <a:gd name="T86" fmla="*/ 39 w 61"/>
              <a:gd name="T87" fmla="*/ 0 h 49"/>
              <a:gd name="T88" fmla="*/ 22 w 61"/>
              <a:gd name="T89" fmla="*/ 0 h 49"/>
              <a:gd name="T90" fmla="*/ 6 w 61"/>
              <a:gd name="T91" fmla="*/ 0 h 49"/>
              <a:gd name="T92" fmla="*/ 0 w 61"/>
              <a:gd name="T93" fmla="*/ 6 h 49"/>
              <a:gd name="T94" fmla="*/ 0 w 61"/>
              <a:gd name="T95" fmla="*/ 24 h 49"/>
              <a:gd name="T96" fmla="*/ 5 w 61"/>
              <a:gd name="T97" fmla="*/ 24 h 49"/>
              <a:gd name="T98" fmla="*/ 13 w 61"/>
              <a:gd name="T99" fmla="*/ 32 h 49"/>
              <a:gd name="T100" fmla="*/ 13 w 61"/>
              <a:gd name="T101" fmla="*/ 49 h 49"/>
              <a:gd name="T102" fmla="*/ 22 w 61"/>
              <a:gd name="T103" fmla="*/ 49 h 49"/>
              <a:gd name="T104" fmla="*/ 22 w 61"/>
              <a:gd name="T105" fmla="*/ 33 h 49"/>
              <a:gd name="T106" fmla="*/ 16 w 61"/>
              <a:gd name="T107" fmla="*/ 28 h 49"/>
              <a:gd name="T108" fmla="*/ 22 w 61"/>
              <a:gd name="T109" fmla="*/ 22 h 49"/>
              <a:gd name="T110" fmla="*/ 22 w 61"/>
              <a:gd name="T111" fmla="*/ 19 h 49"/>
              <a:gd name="T112" fmla="*/ 16 w 61"/>
              <a:gd name="T113" fmla="*/ 13 h 49"/>
              <a:gd name="T114" fmla="*/ 22 w 61"/>
              <a:gd name="T115" fmla="*/ 8 h 49"/>
              <a:gd name="T116" fmla="*/ 22 w 61"/>
              <a:gd name="T117" fmla="*/ 0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61" h="49">
                <a:moveTo>
                  <a:pt x="48" y="49"/>
                </a:moveTo>
                <a:cubicBezTo>
                  <a:pt x="48" y="32"/>
                  <a:pt x="48" y="32"/>
                  <a:pt x="48" y="32"/>
                </a:cubicBezTo>
                <a:cubicBezTo>
                  <a:pt x="48" y="27"/>
                  <a:pt x="51" y="24"/>
                  <a:pt x="56" y="24"/>
                </a:cubicBezTo>
                <a:cubicBezTo>
                  <a:pt x="61" y="24"/>
                  <a:pt x="61" y="24"/>
                  <a:pt x="61" y="24"/>
                </a:cubicBezTo>
                <a:cubicBezTo>
                  <a:pt x="61" y="6"/>
                  <a:pt x="61" y="6"/>
                  <a:pt x="61" y="6"/>
                </a:cubicBezTo>
                <a:cubicBezTo>
                  <a:pt x="61" y="3"/>
                  <a:pt x="58" y="0"/>
                  <a:pt x="54" y="0"/>
                </a:cubicBezTo>
                <a:cubicBezTo>
                  <a:pt x="39" y="0"/>
                  <a:pt x="39" y="0"/>
                  <a:pt x="39" y="0"/>
                </a:cubicBezTo>
                <a:cubicBezTo>
                  <a:pt x="39" y="8"/>
                  <a:pt x="39" y="8"/>
                  <a:pt x="39" y="8"/>
                </a:cubicBezTo>
                <a:cubicBezTo>
                  <a:pt x="42" y="8"/>
                  <a:pt x="45" y="10"/>
                  <a:pt x="45" y="13"/>
                </a:cubicBezTo>
                <a:cubicBezTo>
                  <a:pt x="45" y="16"/>
                  <a:pt x="42" y="19"/>
                  <a:pt x="39" y="19"/>
                </a:cubicBezTo>
                <a:cubicBezTo>
                  <a:pt x="39" y="22"/>
                  <a:pt x="39" y="22"/>
                  <a:pt x="39" y="22"/>
                </a:cubicBezTo>
                <a:cubicBezTo>
                  <a:pt x="42" y="22"/>
                  <a:pt x="45" y="25"/>
                  <a:pt x="45" y="28"/>
                </a:cubicBezTo>
                <a:cubicBezTo>
                  <a:pt x="45" y="31"/>
                  <a:pt x="42" y="33"/>
                  <a:pt x="39" y="33"/>
                </a:cubicBezTo>
                <a:cubicBezTo>
                  <a:pt x="39" y="49"/>
                  <a:pt x="39" y="49"/>
                  <a:pt x="39" y="49"/>
                </a:cubicBezTo>
                <a:lnTo>
                  <a:pt x="48" y="49"/>
                </a:lnTo>
                <a:close/>
                <a:moveTo>
                  <a:pt x="39" y="0"/>
                </a:moveTo>
                <a:cubicBezTo>
                  <a:pt x="22" y="0"/>
                  <a:pt x="22" y="0"/>
                  <a:pt x="22" y="0"/>
                </a:cubicBezTo>
                <a:cubicBezTo>
                  <a:pt x="22" y="8"/>
                  <a:pt x="22" y="8"/>
                  <a:pt x="22" y="8"/>
                </a:cubicBezTo>
                <a:cubicBezTo>
                  <a:pt x="22" y="8"/>
                  <a:pt x="22" y="8"/>
                  <a:pt x="22" y="8"/>
                </a:cubicBezTo>
                <a:cubicBezTo>
                  <a:pt x="22" y="8"/>
                  <a:pt x="22" y="8"/>
                  <a:pt x="22" y="8"/>
                </a:cubicBezTo>
                <a:cubicBezTo>
                  <a:pt x="25" y="8"/>
                  <a:pt x="27" y="10"/>
                  <a:pt x="27" y="13"/>
                </a:cubicBezTo>
                <a:cubicBezTo>
                  <a:pt x="27" y="16"/>
                  <a:pt x="25" y="19"/>
                  <a:pt x="22" y="19"/>
                </a:cubicBezTo>
                <a:cubicBezTo>
                  <a:pt x="22" y="19"/>
                  <a:pt x="22" y="19"/>
                  <a:pt x="22" y="19"/>
                </a:cubicBezTo>
                <a:cubicBezTo>
                  <a:pt x="22" y="22"/>
                  <a:pt x="22" y="22"/>
                  <a:pt x="22" y="22"/>
                </a:cubicBezTo>
                <a:cubicBezTo>
                  <a:pt x="22" y="22"/>
                  <a:pt x="22" y="22"/>
                  <a:pt x="22" y="22"/>
                </a:cubicBezTo>
                <a:cubicBezTo>
                  <a:pt x="22" y="22"/>
                  <a:pt x="22" y="22"/>
                  <a:pt x="22" y="22"/>
                </a:cubicBezTo>
                <a:cubicBezTo>
                  <a:pt x="25" y="22"/>
                  <a:pt x="27" y="25"/>
                  <a:pt x="27" y="28"/>
                </a:cubicBezTo>
                <a:cubicBezTo>
                  <a:pt x="27" y="31"/>
                  <a:pt x="25" y="33"/>
                  <a:pt x="22" y="33"/>
                </a:cubicBezTo>
                <a:cubicBezTo>
                  <a:pt x="22" y="33"/>
                  <a:pt x="22" y="33"/>
                  <a:pt x="22" y="33"/>
                </a:cubicBezTo>
                <a:cubicBezTo>
                  <a:pt x="22" y="49"/>
                  <a:pt x="22" y="49"/>
                  <a:pt x="22" y="49"/>
                </a:cubicBezTo>
                <a:cubicBezTo>
                  <a:pt x="39" y="49"/>
                  <a:pt x="39" y="49"/>
                  <a:pt x="39" y="49"/>
                </a:cubicBezTo>
                <a:cubicBezTo>
                  <a:pt x="39" y="33"/>
                  <a:pt x="39" y="33"/>
                  <a:pt x="39" y="33"/>
                </a:cubicBezTo>
                <a:cubicBezTo>
                  <a:pt x="39" y="33"/>
                  <a:pt x="39" y="33"/>
                  <a:pt x="39" y="33"/>
                </a:cubicBezTo>
                <a:cubicBezTo>
                  <a:pt x="36" y="33"/>
                  <a:pt x="34" y="31"/>
                  <a:pt x="34" y="28"/>
                </a:cubicBezTo>
                <a:cubicBezTo>
                  <a:pt x="34" y="25"/>
                  <a:pt x="36" y="22"/>
                  <a:pt x="39" y="22"/>
                </a:cubicBezTo>
                <a:cubicBezTo>
                  <a:pt x="39" y="22"/>
                  <a:pt x="39" y="22"/>
                  <a:pt x="39" y="22"/>
                </a:cubicBezTo>
                <a:cubicBezTo>
                  <a:pt x="39" y="22"/>
                  <a:pt x="39" y="22"/>
                  <a:pt x="39" y="22"/>
                </a:cubicBezTo>
                <a:cubicBezTo>
                  <a:pt x="39" y="19"/>
                  <a:pt x="39" y="19"/>
                  <a:pt x="39" y="19"/>
                </a:cubicBezTo>
                <a:cubicBezTo>
                  <a:pt x="39" y="19"/>
                  <a:pt x="39" y="19"/>
                  <a:pt x="39" y="19"/>
                </a:cubicBezTo>
                <a:cubicBezTo>
                  <a:pt x="36" y="19"/>
                  <a:pt x="34" y="16"/>
                  <a:pt x="34" y="13"/>
                </a:cubicBezTo>
                <a:cubicBezTo>
                  <a:pt x="34" y="10"/>
                  <a:pt x="36" y="8"/>
                  <a:pt x="39" y="8"/>
                </a:cubicBezTo>
                <a:cubicBezTo>
                  <a:pt x="39" y="8"/>
                  <a:pt x="39" y="8"/>
                  <a:pt x="39" y="8"/>
                </a:cubicBezTo>
                <a:cubicBezTo>
                  <a:pt x="39" y="8"/>
                  <a:pt x="39" y="8"/>
                  <a:pt x="39" y="8"/>
                </a:cubicBezTo>
                <a:lnTo>
                  <a:pt x="39" y="0"/>
                </a:lnTo>
                <a:close/>
                <a:moveTo>
                  <a:pt x="22" y="0"/>
                </a:moveTo>
                <a:cubicBezTo>
                  <a:pt x="6" y="0"/>
                  <a:pt x="6" y="0"/>
                  <a:pt x="6" y="0"/>
                </a:cubicBezTo>
                <a:cubicBezTo>
                  <a:pt x="3" y="0"/>
                  <a:pt x="0" y="3"/>
                  <a:pt x="0" y="6"/>
                </a:cubicBezTo>
                <a:cubicBezTo>
                  <a:pt x="0" y="24"/>
                  <a:pt x="0" y="24"/>
                  <a:pt x="0" y="24"/>
                </a:cubicBezTo>
                <a:cubicBezTo>
                  <a:pt x="5" y="24"/>
                  <a:pt x="5" y="24"/>
                  <a:pt x="5" y="24"/>
                </a:cubicBezTo>
                <a:cubicBezTo>
                  <a:pt x="10" y="24"/>
                  <a:pt x="13" y="27"/>
                  <a:pt x="13" y="32"/>
                </a:cubicBezTo>
                <a:cubicBezTo>
                  <a:pt x="13" y="49"/>
                  <a:pt x="13" y="49"/>
                  <a:pt x="13" y="49"/>
                </a:cubicBezTo>
                <a:cubicBezTo>
                  <a:pt x="22" y="49"/>
                  <a:pt x="22" y="49"/>
                  <a:pt x="22" y="49"/>
                </a:cubicBezTo>
                <a:cubicBezTo>
                  <a:pt x="22" y="33"/>
                  <a:pt x="22" y="33"/>
                  <a:pt x="22" y="33"/>
                </a:cubicBezTo>
                <a:cubicBezTo>
                  <a:pt x="19" y="33"/>
                  <a:pt x="16" y="31"/>
                  <a:pt x="16" y="28"/>
                </a:cubicBezTo>
                <a:cubicBezTo>
                  <a:pt x="16" y="25"/>
                  <a:pt x="19" y="22"/>
                  <a:pt x="22" y="22"/>
                </a:cubicBezTo>
                <a:cubicBezTo>
                  <a:pt x="22" y="19"/>
                  <a:pt x="22" y="19"/>
                  <a:pt x="22" y="19"/>
                </a:cubicBezTo>
                <a:cubicBezTo>
                  <a:pt x="19" y="19"/>
                  <a:pt x="16" y="16"/>
                  <a:pt x="16" y="13"/>
                </a:cubicBezTo>
                <a:cubicBezTo>
                  <a:pt x="16" y="10"/>
                  <a:pt x="19" y="8"/>
                  <a:pt x="22" y="8"/>
                </a:cubicBezTo>
                <a:lnTo>
                  <a:pt x="22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0" name="ïṣļíďe">
            <a:extLst>
              <a:ext uri="{FF2B5EF4-FFF2-40B4-BE49-F238E27FC236}">
                <a16:creationId xmlns:a16="http://schemas.microsoft.com/office/drawing/2014/main" id="{F76F71AA-FBE6-427A-9F73-563D255C52DE}"/>
              </a:ext>
            </a:extLst>
          </p:cNvPr>
          <p:cNvSpPr/>
          <p:nvPr/>
        </p:nvSpPr>
        <p:spPr bwMode="auto">
          <a:xfrm>
            <a:off x="10810301" y="3837529"/>
            <a:ext cx="429880" cy="227160"/>
          </a:xfrm>
          <a:custGeom>
            <a:avLst/>
            <a:gdLst>
              <a:gd name="T0" fmla="*/ 78 w 83"/>
              <a:gd name="T1" fmla="*/ 0 h 44"/>
              <a:gd name="T2" fmla="*/ 72 w 83"/>
              <a:gd name="T3" fmla="*/ 0 h 44"/>
              <a:gd name="T4" fmla="*/ 67 w 83"/>
              <a:gd name="T5" fmla="*/ 0 h 44"/>
              <a:gd name="T6" fmla="*/ 61 w 83"/>
              <a:gd name="T7" fmla="*/ 5 h 44"/>
              <a:gd name="T8" fmla="*/ 61 w 83"/>
              <a:gd name="T9" fmla="*/ 24 h 44"/>
              <a:gd name="T10" fmla="*/ 21 w 83"/>
              <a:gd name="T11" fmla="*/ 24 h 44"/>
              <a:gd name="T12" fmla="*/ 21 w 83"/>
              <a:gd name="T13" fmla="*/ 5 h 44"/>
              <a:gd name="T14" fmla="*/ 16 w 83"/>
              <a:gd name="T15" fmla="*/ 0 h 44"/>
              <a:gd name="T16" fmla="*/ 11 w 83"/>
              <a:gd name="T17" fmla="*/ 0 h 44"/>
              <a:gd name="T18" fmla="*/ 6 w 83"/>
              <a:gd name="T19" fmla="*/ 0 h 44"/>
              <a:gd name="T20" fmla="*/ 0 w 83"/>
              <a:gd name="T21" fmla="*/ 5 h 44"/>
              <a:gd name="T22" fmla="*/ 0 w 83"/>
              <a:gd name="T23" fmla="*/ 33 h 44"/>
              <a:gd name="T24" fmla="*/ 8 w 83"/>
              <a:gd name="T25" fmla="*/ 41 h 44"/>
              <a:gd name="T26" fmla="*/ 8 w 83"/>
              <a:gd name="T27" fmla="*/ 41 h 44"/>
              <a:gd name="T28" fmla="*/ 9 w 83"/>
              <a:gd name="T29" fmla="*/ 43 h 44"/>
              <a:gd name="T30" fmla="*/ 11 w 83"/>
              <a:gd name="T31" fmla="*/ 44 h 44"/>
              <a:gd name="T32" fmla="*/ 13 w 83"/>
              <a:gd name="T33" fmla="*/ 44 h 44"/>
              <a:gd name="T34" fmla="*/ 15 w 83"/>
              <a:gd name="T35" fmla="*/ 43 h 44"/>
              <a:gd name="T36" fmla="*/ 16 w 83"/>
              <a:gd name="T37" fmla="*/ 41 h 44"/>
              <a:gd name="T38" fmla="*/ 16 w 83"/>
              <a:gd name="T39" fmla="*/ 41 h 44"/>
              <a:gd name="T40" fmla="*/ 67 w 83"/>
              <a:gd name="T41" fmla="*/ 41 h 44"/>
              <a:gd name="T42" fmla="*/ 67 w 83"/>
              <a:gd name="T43" fmla="*/ 41 h 44"/>
              <a:gd name="T44" fmla="*/ 68 w 83"/>
              <a:gd name="T45" fmla="*/ 43 h 44"/>
              <a:gd name="T46" fmla="*/ 70 w 83"/>
              <a:gd name="T47" fmla="*/ 44 h 44"/>
              <a:gd name="T48" fmla="*/ 72 w 83"/>
              <a:gd name="T49" fmla="*/ 44 h 44"/>
              <a:gd name="T50" fmla="*/ 74 w 83"/>
              <a:gd name="T51" fmla="*/ 43 h 44"/>
              <a:gd name="T52" fmla="*/ 75 w 83"/>
              <a:gd name="T53" fmla="*/ 41 h 44"/>
              <a:gd name="T54" fmla="*/ 75 w 83"/>
              <a:gd name="T55" fmla="*/ 41 h 44"/>
              <a:gd name="T56" fmla="*/ 78 w 83"/>
              <a:gd name="T57" fmla="*/ 41 h 44"/>
              <a:gd name="T58" fmla="*/ 83 w 83"/>
              <a:gd name="T59" fmla="*/ 33 h 44"/>
              <a:gd name="T60" fmla="*/ 83 w 83"/>
              <a:gd name="T61" fmla="*/ 5 h 44"/>
              <a:gd name="T62" fmla="*/ 78 w 83"/>
              <a:gd name="T63" fmla="*/ 0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83" h="44">
                <a:moveTo>
                  <a:pt x="78" y="0"/>
                </a:moveTo>
                <a:cubicBezTo>
                  <a:pt x="72" y="0"/>
                  <a:pt x="72" y="0"/>
                  <a:pt x="72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4" y="0"/>
                  <a:pt x="61" y="1"/>
                  <a:pt x="61" y="5"/>
                </a:cubicBezTo>
                <a:cubicBezTo>
                  <a:pt x="61" y="24"/>
                  <a:pt x="61" y="24"/>
                  <a:pt x="61" y="24"/>
                </a:cubicBezTo>
                <a:cubicBezTo>
                  <a:pt x="21" y="24"/>
                  <a:pt x="21" y="24"/>
                  <a:pt x="21" y="24"/>
                </a:cubicBezTo>
                <a:cubicBezTo>
                  <a:pt x="21" y="5"/>
                  <a:pt x="21" y="5"/>
                  <a:pt x="21" y="5"/>
                </a:cubicBezTo>
                <a:cubicBezTo>
                  <a:pt x="21" y="1"/>
                  <a:pt x="20" y="0"/>
                  <a:pt x="16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6" y="0"/>
                  <a:pt x="6" y="0"/>
                  <a:pt x="6" y="0"/>
                </a:cubicBezTo>
                <a:cubicBezTo>
                  <a:pt x="2" y="0"/>
                  <a:pt x="0" y="1"/>
                  <a:pt x="0" y="5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6"/>
                  <a:pt x="4" y="41"/>
                  <a:pt x="8" y="41"/>
                </a:cubicBezTo>
                <a:cubicBezTo>
                  <a:pt x="8" y="41"/>
                  <a:pt x="8" y="41"/>
                  <a:pt x="8" y="41"/>
                </a:cubicBezTo>
                <a:cubicBezTo>
                  <a:pt x="8" y="42"/>
                  <a:pt x="8" y="42"/>
                  <a:pt x="9" y="43"/>
                </a:cubicBezTo>
                <a:cubicBezTo>
                  <a:pt x="9" y="44"/>
                  <a:pt x="10" y="44"/>
                  <a:pt x="11" y="44"/>
                </a:cubicBezTo>
                <a:cubicBezTo>
                  <a:pt x="13" y="44"/>
                  <a:pt x="13" y="44"/>
                  <a:pt x="13" y="44"/>
                </a:cubicBezTo>
                <a:cubicBezTo>
                  <a:pt x="14" y="44"/>
                  <a:pt x="15" y="44"/>
                  <a:pt x="15" y="43"/>
                </a:cubicBezTo>
                <a:cubicBezTo>
                  <a:pt x="16" y="42"/>
                  <a:pt x="16" y="42"/>
                  <a:pt x="16" y="41"/>
                </a:cubicBezTo>
                <a:cubicBezTo>
                  <a:pt x="16" y="41"/>
                  <a:pt x="16" y="41"/>
                  <a:pt x="16" y="41"/>
                </a:cubicBezTo>
                <a:cubicBezTo>
                  <a:pt x="67" y="41"/>
                  <a:pt x="67" y="41"/>
                  <a:pt x="67" y="41"/>
                </a:cubicBezTo>
                <a:cubicBezTo>
                  <a:pt x="67" y="41"/>
                  <a:pt x="67" y="41"/>
                  <a:pt x="67" y="41"/>
                </a:cubicBezTo>
                <a:cubicBezTo>
                  <a:pt x="67" y="42"/>
                  <a:pt x="67" y="42"/>
                  <a:pt x="68" y="43"/>
                </a:cubicBezTo>
                <a:cubicBezTo>
                  <a:pt x="68" y="44"/>
                  <a:pt x="69" y="44"/>
                  <a:pt x="70" y="44"/>
                </a:cubicBezTo>
                <a:cubicBezTo>
                  <a:pt x="72" y="44"/>
                  <a:pt x="72" y="44"/>
                  <a:pt x="72" y="44"/>
                </a:cubicBezTo>
                <a:cubicBezTo>
                  <a:pt x="73" y="44"/>
                  <a:pt x="74" y="44"/>
                  <a:pt x="74" y="43"/>
                </a:cubicBezTo>
                <a:cubicBezTo>
                  <a:pt x="75" y="42"/>
                  <a:pt x="75" y="42"/>
                  <a:pt x="75" y="41"/>
                </a:cubicBezTo>
                <a:cubicBezTo>
                  <a:pt x="75" y="41"/>
                  <a:pt x="75" y="41"/>
                  <a:pt x="75" y="41"/>
                </a:cubicBezTo>
                <a:cubicBezTo>
                  <a:pt x="78" y="41"/>
                  <a:pt x="78" y="41"/>
                  <a:pt x="78" y="41"/>
                </a:cubicBezTo>
                <a:cubicBezTo>
                  <a:pt x="81" y="41"/>
                  <a:pt x="83" y="36"/>
                  <a:pt x="83" y="33"/>
                </a:cubicBezTo>
                <a:cubicBezTo>
                  <a:pt x="83" y="5"/>
                  <a:pt x="83" y="5"/>
                  <a:pt x="83" y="5"/>
                </a:cubicBezTo>
                <a:cubicBezTo>
                  <a:pt x="83" y="1"/>
                  <a:pt x="81" y="0"/>
                  <a:pt x="7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1" name="îśḻïḓê">
            <a:extLst>
              <a:ext uri="{FF2B5EF4-FFF2-40B4-BE49-F238E27FC236}">
                <a16:creationId xmlns:a16="http://schemas.microsoft.com/office/drawing/2014/main" id="{51EDFA0C-06A9-45B8-AE01-DF08EAA9E5AD}"/>
              </a:ext>
            </a:extLst>
          </p:cNvPr>
          <p:cNvSpPr/>
          <p:nvPr/>
        </p:nvSpPr>
        <p:spPr bwMode="auto">
          <a:xfrm>
            <a:off x="10959825" y="3748390"/>
            <a:ext cx="37381" cy="3163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2" name="i$1ïḑè">
            <a:extLst>
              <a:ext uri="{FF2B5EF4-FFF2-40B4-BE49-F238E27FC236}">
                <a16:creationId xmlns:a16="http://schemas.microsoft.com/office/drawing/2014/main" id="{9DDF7917-E2C5-40A9-968F-77194B33DC3E}"/>
              </a:ext>
            </a:extLst>
          </p:cNvPr>
          <p:cNvSpPr/>
          <p:nvPr/>
        </p:nvSpPr>
        <p:spPr bwMode="auto">
          <a:xfrm>
            <a:off x="11053276" y="3748390"/>
            <a:ext cx="35943" cy="3163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3" name="ïṧḷïḓè">
            <a:extLst>
              <a:ext uri="{FF2B5EF4-FFF2-40B4-BE49-F238E27FC236}">
                <a16:creationId xmlns:a16="http://schemas.microsoft.com/office/drawing/2014/main" id="{857D6A09-D585-4C33-A677-4AD4A7664FEB}"/>
              </a:ext>
            </a:extLst>
          </p:cNvPr>
          <p:cNvSpPr/>
          <p:nvPr/>
        </p:nvSpPr>
        <p:spPr bwMode="auto">
          <a:xfrm>
            <a:off x="10959825" y="3821714"/>
            <a:ext cx="37381" cy="3594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4" name="isľíḍè">
            <a:extLst>
              <a:ext uri="{FF2B5EF4-FFF2-40B4-BE49-F238E27FC236}">
                <a16:creationId xmlns:a16="http://schemas.microsoft.com/office/drawing/2014/main" id="{BC3C1F2F-E47F-4CD5-86CC-8EB7B8BA101C}"/>
              </a:ext>
            </a:extLst>
          </p:cNvPr>
          <p:cNvSpPr/>
          <p:nvPr/>
        </p:nvSpPr>
        <p:spPr bwMode="auto">
          <a:xfrm>
            <a:off x="11053276" y="3821714"/>
            <a:ext cx="35943" cy="3594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5" name="íS1iḑé">
            <a:extLst>
              <a:ext uri="{FF2B5EF4-FFF2-40B4-BE49-F238E27FC236}">
                <a16:creationId xmlns:a16="http://schemas.microsoft.com/office/drawing/2014/main" id="{3D0E6ECB-EC0B-43D8-8855-DF8C2E7683A2}"/>
              </a:ext>
            </a:extLst>
          </p:cNvPr>
          <p:cNvSpPr/>
          <p:nvPr/>
        </p:nvSpPr>
        <p:spPr bwMode="auto">
          <a:xfrm>
            <a:off x="7654489" y="1955545"/>
            <a:ext cx="451447" cy="378122"/>
          </a:xfrm>
          <a:custGeom>
            <a:avLst/>
            <a:gdLst>
              <a:gd name="T0" fmla="*/ 58 w 87"/>
              <a:gd name="T1" fmla="*/ 0 h 73"/>
              <a:gd name="T2" fmla="*/ 31 w 87"/>
              <a:gd name="T3" fmla="*/ 0 h 73"/>
              <a:gd name="T4" fmla="*/ 0 w 87"/>
              <a:gd name="T5" fmla="*/ 26 h 73"/>
              <a:gd name="T6" fmla="*/ 9 w 87"/>
              <a:gd name="T7" fmla="*/ 38 h 73"/>
              <a:gd name="T8" fmla="*/ 20 w 87"/>
              <a:gd name="T9" fmla="*/ 27 h 73"/>
              <a:gd name="T10" fmla="*/ 20 w 87"/>
              <a:gd name="T11" fmla="*/ 73 h 73"/>
              <a:gd name="T12" fmla="*/ 44 w 87"/>
              <a:gd name="T13" fmla="*/ 73 h 73"/>
              <a:gd name="T14" fmla="*/ 68 w 87"/>
              <a:gd name="T15" fmla="*/ 73 h 73"/>
              <a:gd name="T16" fmla="*/ 67 w 87"/>
              <a:gd name="T17" fmla="*/ 27 h 73"/>
              <a:gd name="T18" fmla="*/ 79 w 87"/>
              <a:gd name="T19" fmla="*/ 38 h 73"/>
              <a:gd name="T20" fmla="*/ 87 w 87"/>
              <a:gd name="T21" fmla="*/ 26 h 73"/>
              <a:gd name="T22" fmla="*/ 58 w 87"/>
              <a:gd name="T23" fmla="*/ 0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7" h="73">
                <a:moveTo>
                  <a:pt x="58" y="0"/>
                </a:moveTo>
                <a:cubicBezTo>
                  <a:pt x="53" y="8"/>
                  <a:pt x="36" y="8"/>
                  <a:pt x="31" y="0"/>
                </a:cubicBezTo>
                <a:cubicBezTo>
                  <a:pt x="31" y="0"/>
                  <a:pt x="5" y="15"/>
                  <a:pt x="0" y="26"/>
                </a:cubicBezTo>
                <a:cubicBezTo>
                  <a:pt x="9" y="38"/>
                  <a:pt x="9" y="38"/>
                  <a:pt x="9" y="38"/>
                </a:cubicBezTo>
                <a:cubicBezTo>
                  <a:pt x="9" y="38"/>
                  <a:pt x="16" y="30"/>
                  <a:pt x="20" y="27"/>
                </a:cubicBezTo>
                <a:cubicBezTo>
                  <a:pt x="20" y="73"/>
                  <a:pt x="20" y="73"/>
                  <a:pt x="20" y="73"/>
                </a:cubicBezTo>
                <a:cubicBezTo>
                  <a:pt x="44" y="73"/>
                  <a:pt x="44" y="73"/>
                  <a:pt x="44" y="73"/>
                </a:cubicBezTo>
                <a:cubicBezTo>
                  <a:pt x="68" y="73"/>
                  <a:pt x="68" y="73"/>
                  <a:pt x="68" y="73"/>
                </a:cubicBezTo>
                <a:cubicBezTo>
                  <a:pt x="67" y="27"/>
                  <a:pt x="67" y="27"/>
                  <a:pt x="67" y="27"/>
                </a:cubicBezTo>
                <a:cubicBezTo>
                  <a:pt x="71" y="30"/>
                  <a:pt x="79" y="38"/>
                  <a:pt x="79" y="38"/>
                </a:cubicBezTo>
                <a:cubicBezTo>
                  <a:pt x="87" y="26"/>
                  <a:pt x="87" y="26"/>
                  <a:pt x="87" y="26"/>
                </a:cubicBezTo>
                <a:cubicBezTo>
                  <a:pt x="82" y="15"/>
                  <a:pt x="58" y="0"/>
                  <a:pt x="5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6" name="iślide">
            <a:extLst>
              <a:ext uri="{FF2B5EF4-FFF2-40B4-BE49-F238E27FC236}">
                <a16:creationId xmlns:a16="http://schemas.microsoft.com/office/drawing/2014/main" id="{F8F990AF-E4BA-4649-BAF1-DF19B578FBCE}"/>
              </a:ext>
            </a:extLst>
          </p:cNvPr>
          <p:cNvSpPr/>
          <p:nvPr/>
        </p:nvSpPr>
        <p:spPr bwMode="auto">
          <a:xfrm>
            <a:off x="7821265" y="1941168"/>
            <a:ext cx="129395" cy="35943"/>
          </a:xfrm>
          <a:custGeom>
            <a:avLst/>
            <a:gdLst>
              <a:gd name="T0" fmla="*/ 13 w 25"/>
              <a:gd name="T1" fmla="*/ 7 h 7"/>
              <a:gd name="T2" fmla="*/ 24 w 25"/>
              <a:gd name="T3" fmla="*/ 2 h 7"/>
              <a:gd name="T4" fmla="*/ 24 w 25"/>
              <a:gd name="T5" fmla="*/ 0 h 7"/>
              <a:gd name="T6" fmla="*/ 22 w 25"/>
              <a:gd name="T7" fmla="*/ 1 h 7"/>
              <a:gd name="T8" fmla="*/ 13 w 25"/>
              <a:gd name="T9" fmla="*/ 5 h 7"/>
              <a:gd name="T10" fmla="*/ 3 w 25"/>
              <a:gd name="T11" fmla="*/ 1 h 7"/>
              <a:gd name="T12" fmla="*/ 1 w 25"/>
              <a:gd name="T13" fmla="*/ 0 h 7"/>
              <a:gd name="T14" fmla="*/ 1 w 25"/>
              <a:gd name="T15" fmla="*/ 2 h 7"/>
              <a:gd name="T16" fmla="*/ 13 w 25"/>
              <a:gd name="T17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5" h="7">
                <a:moveTo>
                  <a:pt x="13" y="7"/>
                </a:moveTo>
                <a:cubicBezTo>
                  <a:pt x="18" y="7"/>
                  <a:pt x="23" y="5"/>
                  <a:pt x="24" y="2"/>
                </a:cubicBezTo>
                <a:cubicBezTo>
                  <a:pt x="25" y="2"/>
                  <a:pt x="24" y="1"/>
                  <a:pt x="24" y="0"/>
                </a:cubicBezTo>
                <a:cubicBezTo>
                  <a:pt x="23" y="0"/>
                  <a:pt x="22" y="0"/>
                  <a:pt x="22" y="1"/>
                </a:cubicBezTo>
                <a:cubicBezTo>
                  <a:pt x="21" y="3"/>
                  <a:pt x="17" y="5"/>
                  <a:pt x="13" y="5"/>
                </a:cubicBezTo>
                <a:cubicBezTo>
                  <a:pt x="8" y="5"/>
                  <a:pt x="4" y="3"/>
                  <a:pt x="3" y="1"/>
                </a:cubicBezTo>
                <a:cubicBezTo>
                  <a:pt x="3" y="0"/>
                  <a:pt x="2" y="0"/>
                  <a:pt x="1" y="0"/>
                </a:cubicBezTo>
                <a:cubicBezTo>
                  <a:pt x="1" y="1"/>
                  <a:pt x="0" y="2"/>
                  <a:pt x="1" y="2"/>
                </a:cubicBezTo>
                <a:cubicBezTo>
                  <a:pt x="2" y="5"/>
                  <a:pt x="7" y="7"/>
                  <a:pt x="13" y="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7" name="iṩļíḓè">
            <a:extLst>
              <a:ext uri="{FF2B5EF4-FFF2-40B4-BE49-F238E27FC236}">
                <a16:creationId xmlns:a16="http://schemas.microsoft.com/office/drawing/2014/main" id="{1402DBC1-DA18-4C54-8AAC-B0158E9728B7}"/>
              </a:ext>
            </a:extLst>
          </p:cNvPr>
          <p:cNvSpPr/>
          <p:nvPr/>
        </p:nvSpPr>
        <p:spPr bwMode="auto">
          <a:xfrm>
            <a:off x="10406299" y="5262316"/>
            <a:ext cx="378123" cy="393937"/>
          </a:xfrm>
          <a:custGeom>
            <a:avLst/>
            <a:gdLst>
              <a:gd name="T0" fmla="*/ 56 w 73"/>
              <a:gd name="T1" fmla="*/ 2 h 76"/>
              <a:gd name="T2" fmla="*/ 51 w 73"/>
              <a:gd name="T3" fmla="*/ 2 h 76"/>
              <a:gd name="T4" fmla="*/ 50 w 73"/>
              <a:gd name="T5" fmla="*/ 3 h 76"/>
              <a:gd name="T6" fmla="*/ 44 w 73"/>
              <a:gd name="T7" fmla="*/ 5 h 76"/>
              <a:gd name="T8" fmla="*/ 17 w 73"/>
              <a:gd name="T9" fmla="*/ 5 h 76"/>
              <a:gd name="T10" fmla="*/ 13 w 73"/>
              <a:gd name="T11" fmla="*/ 8 h 76"/>
              <a:gd name="T12" fmla="*/ 1 w 73"/>
              <a:gd name="T13" fmla="*/ 40 h 76"/>
              <a:gd name="T14" fmla="*/ 7 w 73"/>
              <a:gd name="T15" fmla="*/ 47 h 76"/>
              <a:gd name="T16" fmla="*/ 29 w 73"/>
              <a:gd name="T17" fmla="*/ 47 h 76"/>
              <a:gd name="T18" fmla="*/ 28 w 73"/>
              <a:gd name="T19" fmla="*/ 54 h 76"/>
              <a:gd name="T20" fmla="*/ 24 w 73"/>
              <a:gd name="T21" fmla="*/ 66 h 76"/>
              <a:gd name="T22" fmla="*/ 26 w 73"/>
              <a:gd name="T23" fmla="*/ 72 h 76"/>
              <a:gd name="T24" fmla="*/ 34 w 73"/>
              <a:gd name="T25" fmla="*/ 72 h 76"/>
              <a:gd name="T26" fmla="*/ 41 w 73"/>
              <a:gd name="T27" fmla="*/ 57 h 76"/>
              <a:gd name="T28" fmla="*/ 55 w 73"/>
              <a:gd name="T29" fmla="*/ 40 h 76"/>
              <a:gd name="T30" fmla="*/ 57 w 73"/>
              <a:gd name="T31" fmla="*/ 37 h 76"/>
              <a:gd name="T32" fmla="*/ 72 w 73"/>
              <a:gd name="T33" fmla="*/ 23 h 76"/>
              <a:gd name="T34" fmla="*/ 72 w 73"/>
              <a:gd name="T35" fmla="*/ 18 h 76"/>
              <a:gd name="T36" fmla="*/ 56 w 73"/>
              <a:gd name="T37" fmla="*/ 2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73" h="76">
                <a:moveTo>
                  <a:pt x="56" y="2"/>
                </a:moveTo>
                <a:cubicBezTo>
                  <a:pt x="54" y="0"/>
                  <a:pt x="52" y="0"/>
                  <a:pt x="51" y="2"/>
                </a:cubicBezTo>
                <a:cubicBezTo>
                  <a:pt x="50" y="3"/>
                  <a:pt x="50" y="3"/>
                  <a:pt x="50" y="3"/>
                </a:cubicBezTo>
                <a:cubicBezTo>
                  <a:pt x="48" y="4"/>
                  <a:pt x="46" y="5"/>
                  <a:pt x="44" y="5"/>
                </a:cubicBezTo>
                <a:cubicBezTo>
                  <a:pt x="17" y="5"/>
                  <a:pt x="17" y="5"/>
                  <a:pt x="17" y="5"/>
                </a:cubicBezTo>
                <a:cubicBezTo>
                  <a:pt x="15" y="5"/>
                  <a:pt x="13" y="7"/>
                  <a:pt x="13" y="8"/>
                </a:cubicBezTo>
                <a:cubicBezTo>
                  <a:pt x="1" y="40"/>
                  <a:pt x="1" y="40"/>
                  <a:pt x="1" y="40"/>
                </a:cubicBezTo>
                <a:cubicBezTo>
                  <a:pt x="0" y="44"/>
                  <a:pt x="2" y="47"/>
                  <a:pt x="7" y="47"/>
                </a:cubicBezTo>
                <a:cubicBezTo>
                  <a:pt x="29" y="47"/>
                  <a:pt x="29" y="47"/>
                  <a:pt x="29" y="47"/>
                </a:cubicBezTo>
                <a:cubicBezTo>
                  <a:pt x="30" y="50"/>
                  <a:pt x="29" y="53"/>
                  <a:pt x="28" y="54"/>
                </a:cubicBezTo>
                <a:cubicBezTo>
                  <a:pt x="27" y="56"/>
                  <a:pt x="23" y="60"/>
                  <a:pt x="24" y="66"/>
                </a:cubicBezTo>
                <a:cubicBezTo>
                  <a:pt x="24" y="68"/>
                  <a:pt x="25" y="71"/>
                  <a:pt x="26" y="72"/>
                </a:cubicBezTo>
                <a:cubicBezTo>
                  <a:pt x="30" y="76"/>
                  <a:pt x="34" y="75"/>
                  <a:pt x="34" y="72"/>
                </a:cubicBezTo>
                <a:cubicBezTo>
                  <a:pt x="34" y="67"/>
                  <a:pt x="32" y="62"/>
                  <a:pt x="41" y="57"/>
                </a:cubicBezTo>
                <a:cubicBezTo>
                  <a:pt x="49" y="51"/>
                  <a:pt x="55" y="40"/>
                  <a:pt x="55" y="40"/>
                </a:cubicBezTo>
                <a:cubicBezTo>
                  <a:pt x="55" y="40"/>
                  <a:pt x="56" y="39"/>
                  <a:pt x="57" y="37"/>
                </a:cubicBezTo>
                <a:cubicBezTo>
                  <a:pt x="72" y="23"/>
                  <a:pt x="72" y="23"/>
                  <a:pt x="72" y="23"/>
                </a:cubicBezTo>
                <a:cubicBezTo>
                  <a:pt x="73" y="22"/>
                  <a:pt x="73" y="19"/>
                  <a:pt x="72" y="18"/>
                </a:cubicBezTo>
                <a:lnTo>
                  <a:pt x="56" y="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8" name="îṩḷiḑe">
            <a:extLst>
              <a:ext uri="{FF2B5EF4-FFF2-40B4-BE49-F238E27FC236}">
                <a16:creationId xmlns:a16="http://schemas.microsoft.com/office/drawing/2014/main" id="{453668B1-1D3C-430C-8588-F9FCBD78A292}"/>
              </a:ext>
            </a:extLst>
          </p:cNvPr>
          <p:cNvSpPr/>
          <p:nvPr/>
        </p:nvSpPr>
        <p:spPr bwMode="auto">
          <a:xfrm>
            <a:off x="7266303" y="2215774"/>
            <a:ext cx="429880" cy="408314"/>
          </a:xfrm>
          <a:custGeom>
            <a:avLst/>
            <a:gdLst>
              <a:gd name="T0" fmla="*/ 11 w 83"/>
              <a:gd name="T1" fmla="*/ 63 h 79"/>
              <a:gd name="T2" fmla="*/ 34 w 83"/>
              <a:gd name="T3" fmla="*/ 52 h 79"/>
              <a:gd name="T4" fmla="*/ 38 w 83"/>
              <a:gd name="T5" fmla="*/ 51 h 79"/>
              <a:gd name="T6" fmla="*/ 39 w 83"/>
              <a:gd name="T7" fmla="*/ 55 h 79"/>
              <a:gd name="T8" fmla="*/ 38 w 83"/>
              <a:gd name="T9" fmla="*/ 65 h 79"/>
              <a:gd name="T10" fmla="*/ 38 w 83"/>
              <a:gd name="T11" fmla="*/ 79 h 79"/>
              <a:gd name="T12" fmla="*/ 45 w 83"/>
              <a:gd name="T13" fmla="*/ 79 h 79"/>
              <a:gd name="T14" fmla="*/ 44 w 83"/>
              <a:gd name="T15" fmla="*/ 65 h 79"/>
              <a:gd name="T16" fmla="*/ 44 w 83"/>
              <a:gd name="T17" fmla="*/ 55 h 79"/>
              <a:gd name="T18" fmla="*/ 44 w 83"/>
              <a:gd name="T19" fmla="*/ 51 h 79"/>
              <a:gd name="T20" fmla="*/ 48 w 83"/>
              <a:gd name="T21" fmla="*/ 52 h 79"/>
              <a:gd name="T22" fmla="*/ 71 w 83"/>
              <a:gd name="T23" fmla="*/ 63 h 79"/>
              <a:gd name="T24" fmla="*/ 80 w 83"/>
              <a:gd name="T25" fmla="*/ 54 h 79"/>
              <a:gd name="T26" fmla="*/ 74 w 83"/>
              <a:gd name="T27" fmla="*/ 26 h 79"/>
              <a:gd name="T28" fmla="*/ 46 w 83"/>
              <a:gd name="T29" fmla="*/ 44 h 79"/>
              <a:gd name="T30" fmla="*/ 45 w 83"/>
              <a:gd name="T31" fmla="*/ 41 h 79"/>
              <a:gd name="T32" fmla="*/ 50 w 83"/>
              <a:gd name="T33" fmla="*/ 32 h 79"/>
              <a:gd name="T34" fmla="*/ 59 w 83"/>
              <a:gd name="T35" fmla="*/ 10 h 79"/>
              <a:gd name="T36" fmla="*/ 41 w 83"/>
              <a:gd name="T37" fmla="*/ 0 h 79"/>
              <a:gd name="T38" fmla="*/ 23 w 83"/>
              <a:gd name="T39" fmla="*/ 10 h 79"/>
              <a:gd name="T40" fmla="*/ 33 w 83"/>
              <a:gd name="T41" fmla="*/ 32 h 79"/>
              <a:gd name="T42" fmla="*/ 38 w 83"/>
              <a:gd name="T43" fmla="*/ 41 h 79"/>
              <a:gd name="T44" fmla="*/ 36 w 83"/>
              <a:gd name="T45" fmla="*/ 44 h 79"/>
              <a:gd name="T46" fmla="*/ 8 w 83"/>
              <a:gd name="T47" fmla="*/ 26 h 79"/>
              <a:gd name="T48" fmla="*/ 2 w 83"/>
              <a:gd name="T49" fmla="*/ 54 h 79"/>
              <a:gd name="T50" fmla="*/ 11 w 83"/>
              <a:gd name="T51" fmla="*/ 63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83" h="79">
                <a:moveTo>
                  <a:pt x="11" y="63"/>
                </a:moveTo>
                <a:cubicBezTo>
                  <a:pt x="20" y="64"/>
                  <a:pt x="27" y="55"/>
                  <a:pt x="34" y="52"/>
                </a:cubicBezTo>
                <a:cubicBezTo>
                  <a:pt x="35" y="51"/>
                  <a:pt x="38" y="50"/>
                  <a:pt x="38" y="51"/>
                </a:cubicBezTo>
                <a:cubicBezTo>
                  <a:pt x="39" y="52"/>
                  <a:pt x="39" y="54"/>
                  <a:pt x="39" y="55"/>
                </a:cubicBezTo>
                <a:cubicBezTo>
                  <a:pt x="39" y="59"/>
                  <a:pt x="38" y="62"/>
                  <a:pt x="38" y="65"/>
                </a:cubicBezTo>
                <a:cubicBezTo>
                  <a:pt x="38" y="69"/>
                  <a:pt x="38" y="75"/>
                  <a:pt x="38" y="79"/>
                </a:cubicBezTo>
                <a:cubicBezTo>
                  <a:pt x="45" y="79"/>
                  <a:pt x="45" y="79"/>
                  <a:pt x="45" y="79"/>
                </a:cubicBezTo>
                <a:cubicBezTo>
                  <a:pt x="44" y="75"/>
                  <a:pt x="44" y="69"/>
                  <a:pt x="44" y="65"/>
                </a:cubicBezTo>
                <a:cubicBezTo>
                  <a:pt x="44" y="62"/>
                  <a:pt x="44" y="59"/>
                  <a:pt x="44" y="55"/>
                </a:cubicBezTo>
                <a:cubicBezTo>
                  <a:pt x="44" y="54"/>
                  <a:pt x="43" y="52"/>
                  <a:pt x="44" y="51"/>
                </a:cubicBezTo>
                <a:cubicBezTo>
                  <a:pt x="45" y="50"/>
                  <a:pt x="47" y="51"/>
                  <a:pt x="48" y="52"/>
                </a:cubicBezTo>
                <a:cubicBezTo>
                  <a:pt x="55" y="55"/>
                  <a:pt x="62" y="64"/>
                  <a:pt x="71" y="63"/>
                </a:cubicBezTo>
                <a:cubicBezTo>
                  <a:pt x="76" y="63"/>
                  <a:pt x="78" y="59"/>
                  <a:pt x="80" y="54"/>
                </a:cubicBezTo>
                <a:cubicBezTo>
                  <a:pt x="83" y="46"/>
                  <a:pt x="83" y="31"/>
                  <a:pt x="74" y="26"/>
                </a:cubicBezTo>
                <a:cubicBezTo>
                  <a:pt x="61" y="18"/>
                  <a:pt x="57" y="43"/>
                  <a:pt x="46" y="44"/>
                </a:cubicBezTo>
                <a:cubicBezTo>
                  <a:pt x="44" y="44"/>
                  <a:pt x="44" y="43"/>
                  <a:pt x="45" y="41"/>
                </a:cubicBezTo>
                <a:cubicBezTo>
                  <a:pt x="46" y="38"/>
                  <a:pt x="48" y="35"/>
                  <a:pt x="50" y="32"/>
                </a:cubicBezTo>
                <a:cubicBezTo>
                  <a:pt x="54" y="26"/>
                  <a:pt x="60" y="18"/>
                  <a:pt x="59" y="10"/>
                </a:cubicBezTo>
                <a:cubicBezTo>
                  <a:pt x="58" y="2"/>
                  <a:pt x="49" y="0"/>
                  <a:pt x="41" y="0"/>
                </a:cubicBezTo>
                <a:cubicBezTo>
                  <a:pt x="33" y="0"/>
                  <a:pt x="24" y="2"/>
                  <a:pt x="23" y="10"/>
                </a:cubicBezTo>
                <a:cubicBezTo>
                  <a:pt x="22" y="18"/>
                  <a:pt x="28" y="26"/>
                  <a:pt x="33" y="32"/>
                </a:cubicBezTo>
                <a:cubicBezTo>
                  <a:pt x="35" y="35"/>
                  <a:pt x="37" y="38"/>
                  <a:pt x="38" y="41"/>
                </a:cubicBezTo>
                <a:cubicBezTo>
                  <a:pt x="38" y="43"/>
                  <a:pt x="39" y="44"/>
                  <a:pt x="36" y="44"/>
                </a:cubicBezTo>
                <a:cubicBezTo>
                  <a:pt x="25" y="43"/>
                  <a:pt x="21" y="18"/>
                  <a:pt x="8" y="26"/>
                </a:cubicBezTo>
                <a:cubicBezTo>
                  <a:pt x="0" y="31"/>
                  <a:pt x="0" y="46"/>
                  <a:pt x="2" y="54"/>
                </a:cubicBezTo>
                <a:cubicBezTo>
                  <a:pt x="4" y="59"/>
                  <a:pt x="7" y="63"/>
                  <a:pt x="11" y="6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9" name="íṧḻiḋé">
            <a:extLst>
              <a:ext uri="{FF2B5EF4-FFF2-40B4-BE49-F238E27FC236}">
                <a16:creationId xmlns:a16="http://schemas.microsoft.com/office/drawing/2014/main" id="{32CBC073-E571-4860-B080-760BBF501BC8}"/>
              </a:ext>
            </a:extLst>
          </p:cNvPr>
          <p:cNvSpPr/>
          <p:nvPr/>
        </p:nvSpPr>
        <p:spPr bwMode="auto">
          <a:xfrm>
            <a:off x="6737219" y="2946139"/>
            <a:ext cx="373809" cy="398250"/>
          </a:xfrm>
          <a:custGeom>
            <a:avLst/>
            <a:gdLst>
              <a:gd name="T0" fmla="*/ 59 w 72"/>
              <a:gd name="T1" fmla="*/ 53 h 77"/>
              <a:gd name="T2" fmla="*/ 64 w 72"/>
              <a:gd name="T3" fmla="*/ 50 h 77"/>
              <a:gd name="T4" fmla="*/ 71 w 72"/>
              <a:gd name="T5" fmla="*/ 48 h 77"/>
              <a:gd name="T6" fmla="*/ 71 w 72"/>
              <a:gd name="T7" fmla="*/ 38 h 77"/>
              <a:gd name="T8" fmla="*/ 70 w 72"/>
              <a:gd name="T9" fmla="*/ 22 h 77"/>
              <a:gd name="T10" fmla="*/ 53 w 72"/>
              <a:gd name="T11" fmla="*/ 36 h 77"/>
              <a:gd name="T12" fmla="*/ 48 w 72"/>
              <a:gd name="T13" fmla="*/ 42 h 77"/>
              <a:gd name="T14" fmla="*/ 48 w 72"/>
              <a:gd name="T15" fmla="*/ 36 h 77"/>
              <a:gd name="T16" fmla="*/ 54 w 72"/>
              <a:gd name="T17" fmla="*/ 25 h 77"/>
              <a:gd name="T18" fmla="*/ 49 w 72"/>
              <a:gd name="T19" fmla="*/ 15 h 77"/>
              <a:gd name="T20" fmla="*/ 36 w 72"/>
              <a:gd name="T21" fmla="*/ 0 h 77"/>
              <a:gd name="T22" fmla="*/ 36 w 72"/>
              <a:gd name="T23" fmla="*/ 0 h 77"/>
              <a:gd name="T24" fmla="*/ 36 w 72"/>
              <a:gd name="T25" fmla="*/ 0 h 77"/>
              <a:gd name="T26" fmla="*/ 36 w 72"/>
              <a:gd name="T27" fmla="*/ 0 h 77"/>
              <a:gd name="T28" fmla="*/ 36 w 72"/>
              <a:gd name="T29" fmla="*/ 0 h 77"/>
              <a:gd name="T30" fmla="*/ 23 w 72"/>
              <a:gd name="T31" fmla="*/ 15 h 77"/>
              <a:gd name="T32" fmla="*/ 18 w 72"/>
              <a:gd name="T33" fmla="*/ 25 h 77"/>
              <a:gd name="T34" fmla="*/ 23 w 72"/>
              <a:gd name="T35" fmla="*/ 36 h 77"/>
              <a:gd name="T36" fmla="*/ 24 w 72"/>
              <a:gd name="T37" fmla="*/ 42 h 77"/>
              <a:gd name="T38" fmla="*/ 18 w 72"/>
              <a:gd name="T39" fmla="*/ 36 h 77"/>
              <a:gd name="T40" fmla="*/ 2 w 72"/>
              <a:gd name="T41" fmla="*/ 22 h 77"/>
              <a:gd name="T42" fmla="*/ 0 w 72"/>
              <a:gd name="T43" fmla="*/ 38 h 77"/>
              <a:gd name="T44" fmla="*/ 1 w 72"/>
              <a:gd name="T45" fmla="*/ 48 h 77"/>
              <a:gd name="T46" fmla="*/ 7 w 72"/>
              <a:gd name="T47" fmla="*/ 50 h 77"/>
              <a:gd name="T48" fmla="*/ 12 w 72"/>
              <a:gd name="T49" fmla="*/ 53 h 77"/>
              <a:gd name="T50" fmla="*/ 11 w 72"/>
              <a:gd name="T51" fmla="*/ 56 h 77"/>
              <a:gd name="T52" fmla="*/ 0 w 72"/>
              <a:gd name="T53" fmla="*/ 53 h 77"/>
              <a:gd name="T54" fmla="*/ 16 w 72"/>
              <a:gd name="T55" fmla="*/ 75 h 77"/>
              <a:gd name="T56" fmla="*/ 24 w 72"/>
              <a:gd name="T57" fmla="*/ 74 h 77"/>
              <a:gd name="T58" fmla="*/ 31 w 72"/>
              <a:gd name="T59" fmla="*/ 69 h 77"/>
              <a:gd name="T60" fmla="*/ 34 w 72"/>
              <a:gd name="T61" fmla="*/ 68 h 77"/>
              <a:gd name="T62" fmla="*/ 34 w 72"/>
              <a:gd name="T63" fmla="*/ 65 h 77"/>
              <a:gd name="T64" fmla="*/ 36 w 72"/>
              <a:gd name="T65" fmla="*/ 34 h 77"/>
              <a:gd name="T66" fmla="*/ 38 w 72"/>
              <a:gd name="T67" fmla="*/ 65 h 77"/>
              <a:gd name="T68" fmla="*/ 38 w 72"/>
              <a:gd name="T69" fmla="*/ 68 h 77"/>
              <a:gd name="T70" fmla="*/ 40 w 72"/>
              <a:gd name="T71" fmla="*/ 69 h 77"/>
              <a:gd name="T72" fmla="*/ 47 w 72"/>
              <a:gd name="T73" fmla="*/ 74 h 77"/>
              <a:gd name="T74" fmla="*/ 55 w 72"/>
              <a:gd name="T75" fmla="*/ 75 h 77"/>
              <a:gd name="T76" fmla="*/ 71 w 72"/>
              <a:gd name="T77" fmla="*/ 53 h 77"/>
              <a:gd name="T78" fmla="*/ 60 w 72"/>
              <a:gd name="T79" fmla="*/ 56 h 77"/>
              <a:gd name="T80" fmla="*/ 59 w 72"/>
              <a:gd name="T81" fmla="*/ 53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72" h="77">
                <a:moveTo>
                  <a:pt x="59" y="53"/>
                </a:moveTo>
                <a:cubicBezTo>
                  <a:pt x="61" y="51"/>
                  <a:pt x="63" y="51"/>
                  <a:pt x="64" y="50"/>
                </a:cubicBezTo>
                <a:cubicBezTo>
                  <a:pt x="66" y="49"/>
                  <a:pt x="69" y="49"/>
                  <a:pt x="71" y="48"/>
                </a:cubicBezTo>
                <a:cubicBezTo>
                  <a:pt x="71" y="45"/>
                  <a:pt x="72" y="42"/>
                  <a:pt x="71" y="38"/>
                </a:cubicBezTo>
                <a:cubicBezTo>
                  <a:pt x="71" y="33"/>
                  <a:pt x="70" y="28"/>
                  <a:pt x="70" y="22"/>
                </a:cubicBezTo>
                <a:cubicBezTo>
                  <a:pt x="63" y="26"/>
                  <a:pt x="56" y="28"/>
                  <a:pt x="53" y="36"/>
                </a:cubicBezTo>
                <a:cubicBezTo>
                  <a:pt x="53" y="38"/>
                  <a:pt x="51" y="43"/>
                  <a:pt x="48" y="42"/>
                </a:cubicBezTo>
                <a:cubicBezTo>
                  <a:pt x="46" y="40"/>
                  <a:pt x="47" y="37"/>
                  <a:pt x="48" y="36"/>
                </a:cubicBezTo>
                <a:cubicBezTo>
                  <a:pt x="51" y="32"/>
                  <a:pt x="54" y="30"/>
                  <a:pt x="54" y="25"/>
                </a:cubicBezTo>
                <a:cubicBezTo>
                  <a:pt x="54" y="21"/>
                  <a:pt x="51" y="18"/>
                  <a:pt x="49" y="15"/>
                </a:cubicBezTo>
                <a:cubicBezTo>
                  <a:pt x="45" y="10"/>
                  <a:pt x="40" y="6"/>
                  <a:pt x="36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2" y="6"/>
                  <a:pt x="27" y="10"/>
                  <a:pt x="23" y="15"/>
                </a:cubicBezTo>
                <a:cubicBezTo>
                  <a:pt x="20" y="18"/>
                  <a:pt x="18" y="21"/>
                  <a:pt x="18" y="25"/>
                </a:cubicBezTo>
                <a:cubicBezTo>
                  <a:pt x="18" y="30"/>
                  <a:pt x="21" y="32"/>
                  <a:pt x="23" y="36"/>
                </a:cubicBezTo>
                <a:cubicBezTo>
                  <a:pt x="24" y="37"/>
                  <a:pt x="26" y="40"/>
                  <a:pt x="24" y="42"/>
                </a:cubicBezTo>
                <a:cubicBezTo>
                  <a:pt x="21" y="43"/>
                  <a:pt x="19" y="38"/>
                  <a:pt x="18" y="36"/>
                </a:cubicBezTo>
                <a:cubicBezTo>
                  <a:pt x="16" y="28"/>
                  <a:pt x="9" y="26"/>
                  <a:pt x="2" y="22"/>
                </a:cubicBezTo>
                <a:cubicBezTo>
                  <a:pt x="2" y="28"/>
                  <a:pt x="1" y="33"/>
                  <a:pt x="0" y="38"/>
                </a:cubicBezTo>
                <a:cubicBezTo>
                  <a:pt x="0" y="42"/>
                  <a:pt x="0" y="45"/>
                  <a:pt x="1" y="48"/>
                </a:cubicBezTo>
                <a:cubicBezTo>
                  <a:pt x="3" y="49"/>
                  <a:pt x="5" y="49"/>
                  <a:pt x="7" y="50"/>
                </a:cubicBezTo>
                <a:cubicBezTo>
                  <a:pt x="9" y="51"/>
                  <a:pt x="11" y="51"/>
                  <a:pt x="12" y="53"/>
                </a:cubicBezTo>
                <a:cubicBezTo>
                  <a:pt x="14" y="54"/>
                  <a:pt x="14" y="57"/>
                  <a:pt x="11" y="56"/>
                </a:cubicBezTo>
                <a:cubicBezTo>
                  <a:pt x="8" y="56"/>
                  <a:pt x="4" y="52"/>
                  <a:pt x="0" y="53"/>
                </a:cubicBezTo>
                <a:cubicBezTo>
                  <a:pt x="2" y="62"/>
                  <a:pt x="7" y="71"/>
                  <a:pt x="16" y="75"/>
                </a:cubicBezTo>
                <a:cubicBezTo>
                  <a:pt x="20" y="77"/>
                  <a:pt x="21" y="76"/>
                  <a:pt x="24" y="74"/>
                </a:cubicBezTo>
                <a:cubicBezTo>
                  <a:pt x="27" y="72"/>
                  <a:pt x="28" y="70"/>
                  <a:pt x="31" y="69"/>
                </a:cubicBezTo>
                <a:cubicBezTo>
                  <a:pt x="33" y="69"/>
                  <a:pt x="34" y="70"/>
                  <a:pt x="34" y="68"/>
                </a:cubicBezTo>
                <a:cubicBezTo>
                  <a:pt x="34" y="67"/>
                  <a:pt x="34" y="66"/>
                  <a:pt x="34" y="65"/>
                </a:cubicBezTo>
                <a:cubicBezTo>
                  <a:pt x="35" y="53"/>
                  <a:pt x="35" y="46"/>
                  <a:pt x="36" y="34"/>
                </a:cubicBezTo>
                <a:cubicBezTo>
                  <a:pt x="36" y="46"/>
                  <a:pt x="37" y="53"/>
                  <a:pt x="38" y="65"/>
                </a:cubicBezTo>
                <a:cubicBezTo>
                  <a:pt x="38" y="66"/>
                  <a:pt x="38" y="67"/>
                  <a:pt x="38" y="68"/>
                </a:cubicBezTo>
                <a:cubicBezTo>
                  <a:pt x="38" y="70"/>
                  <a:pt x="39" y="69"/>
                  <a:pt x="40" y="69"/>
                </a:cubicBezTo>
                <a:cubicBezTo>
                  <a:pt x="43" y="70"/>
                  <a:pt x="45" y="72"/>
                  <a:pt x="47" y="74"/>
                </a:cubicBezTo>
                <a:cubicBezTo>
                  <a:pt x="50" y="76"/>
                  <a:pt x="52" y="77"/>
                  <a:pt x="55" y="75"/>
                </a:cubicBezTo>
                <a:cubicBezTo>
                  <a:pt x="65" y="71"/>
                  <a:pt x="70" y="62"/>
                  <a:pt x="71" y="53"/>
                </a:cubicBezTo>
                <a:cubicBezTo>
                  <a:pt x="68" y="52"/>
                  <a:pt x="64" y="56"/>
                  <a:pt x="60" y="56"/>
                </a:cubicBezTo>
                <a:cubicBezTo>
                  <a:pt x="58" y="57"/>
                  <a:pt x="58" y="54"/>
                  <a:pt x="59" y="5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0" name="ïṡḻîḑé">
            <a:extLst>
              <a:ext uri="{FF2B5EF4-FFF2-40B4-BE49-F238E27FC236}">
                <a16:creationId xmlns:a16="http://schemas.microsoft.com/office/drawing/2014/main" id="{CDDFE212-944C-4510-9112-6FF018B6B904}"/>
              </a:ext>
            </a:extLst>
          </p:cNvPr>
          <p:cNvSpPr/>
          <p:nvPr/>
        </p:nvSpPr>
        <p:spPr bwMode="auto">
          <a:xfrm>
            <a:off x="6908308" y="3314196"/>
            <a:ext cx="25879" cy="1236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1" name="ïşļíďè">
            <a:extLst>
              <a:ext uri="{FF2B5EF4-FFF2-40B4-BE49-F238E27FC236}">
                <a16:creationId xmlns:a16="http://schemas.microsoft.com/office/drawing/2014/main" id="{B1E4039D-2A05-4EB5-B4B2-4CEF9A1464BB}"/>
              </a:ext>
            </a:extLst>
          </p:cNvPr>
          <p:cNvSpPr/>
          <p:nvPr/>
        </p:nvSpPr>
        <p:spPr bwMode="auto">
          <a:xfrm>
            <a:off x="10478185" y="2665782"/>
            <a:ext cx="35943" cy="191218"/>
          </a:xfrm>
          <a:custGeom>
            <a:avLst/>
            <a:gdLst>
              <a:gd name="T0" fmla="*/ 7 w 7"/>
              <a:gd name="T1" fmla="*/ 1 h 37"/>
              <a:gd name="T2" fmla="*/ 4 w 7"/>
              <a:gd name="T3" fmla="*/ 0 h 37"/>
              <a:gd name="T4" fmla="*/ 4 w 7"/>
              <a:gd name="T5" fmla="*/ 0 h 37"/>
              <a:gd name="T6" fmla="*/ 0 w 7"/>
              <a:gd name="T7" fmla="*/ 1 h 37"/>
              <a:gd name="T8" fmla="*/ 0 w 7"/>
              <a:gd name="T9" fmla="*/ 37 h 37"/>
              <a:gd name="T10" fmla="*/ 7 w 7"/>
              <a:gd name="T11" fmla="*/ 37 h 37"/>
              <a:gd name="T12" fmla="*/ 7 w 7"/>
              <a:gd name="T13" fmla="*/ 1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" h="37">
                <a:moveTo>
                  <a:pt x="7" y="1"/>
                </a:moveTo>
                <a:cubicBezTo>
                  <a:pt x="6" y="1"/>
                  <a:pt x="5" y="0"/>
                  <a:pt x="4" y="0"/>
                </a:cubicBezTo>
                <a:cubicBezTo>
                  <a:pt x="4" y="0"/>
                  <a:pt x="4" y="0"/>
                  <a:pt x="4" y="0"/>
                </a:cubicBezTo>
                <a:cubicBezTo>
                  <a:pt x="3" y="0"/>
                  <a:pt x="1" y="1"/>
                  <a:pt x="0" y="1"/>
                </a:cubicBezTo>
                <a:cubicBezTo>
                  <a:pt x="0" y="37"/>
                  <a:pt x="0" y="37"/>
                  <a:pt x="0" y="37"/>
                </a:cubicBezTo>
                <a:cubicBezTo>
                  <a:pt x="7" y="37"/>
                  <a:pt x="7" y="37"/>
                  <a:pt x="7" y="37"/>
                </a:cubicBezTo>
                <a:lnTo>
                  <a:pt x="7" y="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2" name="iŝḷïďè">
            <a:extLst>
              <a:ext uri="{FF2B5EF4-FFF2-40B4-BE49-F238E27FC236}">
                <a16:creationId xmlns:a16="http://schemas.microsoft.com/office/drawing/2014/main" id="{CE384F5A-45F3-4B81-B055-A41971ACB0AF}"/>
              </a:ext>
            </a:extLst>
          </p:cNvPr>
          <p:cNvSpPr/>
          <p:nvPr/>
        </p:nvSpPr>
        <p:spPr bwMode="auto">
          <a:xfrm>
            <a:off x="10478185" y="2406992"/>
            <a:ext cx="35943" cy="25879"/>
          </a:xfrm>
          <a:custGeom>
            <a:avLst/>
            <a:gdLst>
              <a:gd name="T0" fmla="*/ 5 w 7"/>
              <a:gd name="T1" fmla="*/ 5 h 5"/>
              <a:gd name="T2" fmla="*/ 5 w 7"/>
              <a:gd name="T3" fmla="*/ 5 h 5"/>
              <a:gd name="T4" fmla="*/ 7 w 7"/>
              <a:gd name="T5" fmla="*/ 5 h 5"/>
              <a:gd name="T6" fmla="*/ 7 w 7"/>
              <a:gd name="T7" fmla="*/ 0 h 5"/>
              <a:gd name="T8" fmla="*/ 0 w 7"/>
              <a:gd name="T9" fmla="*/ 0 h 5"/>
              <a:gd name="T10" fmla="*/ 0 w 7"/>
              <a:gd name="T11" fmla="*/ 5 h 5"/>
              <a:gd name="T12" fmla="*/ 5 w 7"/>
              <a:gd name="T13" fmla="*/ 5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" h="5">
                <a:moveTo>
                  <a:pt x="5" y="5"/>
                </a:moveTo>
                <a:cubicBezTo>
                  <a:pt x="5" y="5"/>
                  <a:pt x="5" y="5"/>
                  <a:pt x="5" y="5"/>
                </a:cubicBezTo>
                <a:cubicBezTo>
                  <a:pt x="6" y="5"/>
                  <a:pt x="7" y="5"/>
                  <a:pt x="7" y="5"/>
                </a:cubicBezTo>
                <a:cubicBezTo>
                  <a:pt x="7" y="0"/>
                  <a:pt x="7" y="0"/>
                  <a:pt x="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"/>
                  <a:pt x="0" y="5"/>
                  <a:pt x="0" y="5"/>
                </a:cubicBezTo>
                <a:cubicBezTo>
                  <a:pt x="2" y="5"/>
                  <a:pt x="3" y="5"/>
                  <a:pt x="5" y="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3" name="ïŝliḓê">
            <a:extLst>
              <a:ext uri="{FF2B5EF4-FFF2-40B4-BE49-F238E27FC236}">
                <a16:creationId xmlns:a16="http://schemas.microsoft.com/office/drawing/2014/main" id="{A8B61B60-9709-4DDB-B25E-A11C349BF389}"/>
              </a:ext>
            </a:extLst>
          </p:cNvPr>
          <p:cNvSpPr/>
          <p:nvPr/>
        </p:nvSpPr>
        <p:spPr bwMode="auto">
          <a:xfrm>
            <a:off x="10322911" y="2442934"/>
            <a:ext cx="357994" cy="258790"/>
          </a:xfrm>
          <a:custGeom>
            <a:avLst/>
            <a:gdLst>
              <a:gd name="T0" fmla="*/ 37 w 69"/>
              <a:gd name="T1" fmla="*/ 0 h 50"/>
              <a:gd name="T2" fmla="*/ 35 w 69"/>
              <a:gd name="T3" fmla="*/ 0 h 50"/>
              <a:gd name="T4" fmla="*/ 35 w 69"/>
              <a:gd name="T5" fmla="*/ 0 h 50"/>
              <a:gd name="T6" fmla="*/ 30 w 69"/>
              <a:gd name="T7" fmla="*/ 0 h 50"/>
              <a:gd name="T8" fmla="*/ 1 w 69"/>
              <a:gd name="T9" fmla="*/ 33 h 50"/>
              <a:gd name="T10" fmla="*/ 3 w 69"/>
              <a:gd name="T11" fmla="*/ 46 h 50"/>
              <a:gd name="T12" fmla="*/ 4 w 69"/>
              <a:gd name="T13" fmla="*/ 48 h 50"/>
              <a:gd name="T14" fmla="*/ 6 w 69"/>
              <a:gd name="T15" fmla="*/ 46 h 50"/>
              <a:gd name="T16" fmla="*/ 14 w 69"/>
              <a:gd name="T17" fmla="*/ 40 h 50"/>
              <a:gd name="T18" fmla="*/ 15 w 69"/>
              <a:gd name="T19" fmla="*/ 40 h 50"/>
              <a:gd name="T20" fmla="*/ 23 w 69"/>
              <a:gd name="T21" fmla="*/ 46 h 50"/>
              <a:gd name="T22" fmla="*/ 24 w 69"/>
              <a:gd name="T23" fmla="*/ 48 h 50"/>
              <a:gd name="T24" fmla="*/ 25 w 69"/>
              <a:gd name="T25" fmla="*/ 46 h 50"/>
              <a:gd name="T26" fmla="*/ 30 w 69"/>
              <a:gd name="T27" fmla="*/ 42 h 50"/>
              <a:gd name="T28" fmla="*/ 34 w 69"/>
              <a:gd name="T29" fmla="*/ 41 h 50"/>
              <a:gd name="T30" fmla="*/ 34 w 69"/>
              <a:gd name="T31" fmla="*/ 41 h 50"/>
              <a:gd name="T32" fmla="*/ 37 w 69"/>
              <a:gd name="T33" fmla="*/ 42 h 50"/>
              <a:gd name="T34" fmla="*/ 43 w 69"/>
              <a:gd name="T35" fmla="*/ 47 h 50"/>
              <a:gd name="T36" fmla="*/ 44 w 69"/>
              <a:gd name="T37" fmla="*/ 48 h 50"/>
              <a:gd name="T38" fmla="*/ 45 w 69"/>
              <a:gd name="T39" fmla="*/ 47 h 50"/>
              <a:gd name="T40" fmla="*/ 54 w 69"/>
              <a:gd name="T41" fmla="*/ 41 h 50"/>
              <a:gd name="T42" fmla="*/ 54 w 69"/>
              <a:gd name="T43" fmla="*/ 41 h 50"/>
              <a:gd name="T44" fmla="*/ 62 w 69"/>
              <a:gd name="T45" fmla="*/ 47 h 50"/>
              <a:gd name="T46" fmla="*/ 63 w 69"/>
              <a:gd name="T47" fmla="*/ 49 h 50"/>
              <a:gd name="T48" fmla="*/ 64 w 69"/>
              <a:gd name="T49" fmla="*/ 50 h 50"/>
              <a:gd name="T50" fmla="*/ 64 w 69"/>
              <a:gd name="T51" fmla="*/ 49 h 50"/>
              <a:gd name="T52" fmla="*/ 65 w 69"/>
              <a:gd name="T53" fmla="*/ 47 h 50"/>
              <a:gd name="T54" fmla="*/ 68 w 69"/>
              <a:gd name="T55" fmla="*/ 35 h 50"/>
              <a:gd name="T56" fmla="*/ 37 w 69"/>
              <a:gd name="T57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69" h="50">
                <a:moveTo>
                  <a:pt x="37" y="0"/>
                </a:moveTo>
                <a:cubicBezTo>
                  <a:pt x="37" y="0"/>
                  <a:pt x="36" y="0"/>
                  <a:pt x="35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33" y="0"/>
                  <a:pt x="32" y="0"/>
                  <a:pt x="30" y="0"/>
                </a:cubicBezTo>
                <a:cubicBezTo>
                  <a:pt x="14" y="2"/>
                  <a:pt x="1" y="16"/>
                  <a:pt x="1" y="33"/>
                </a:cubicBezTo>
                <a:cubicBezTo>
                  <a:pt x="0" y="38"/>
                  <a:pt x="1" y="42"/>
                  <a:pt x="3" y="46"/>
                </a:cubicBezTo>
                <a:cubicBezTo>
                  <a:pt x="3" y="47"/>
                  <a:pt x="4" y="48"/>
                  <a:pt x="4" y="48"/>
                </a:cubicBezTo>
                <a:cubicBezTo>
                  <a:pt x="5" y="48"/>
                  <a:pt x="5" y="47"/>
                  <a:pt x="6" y="46"/>
                </a:cubicBezTo>
                <a:cubicBezTo>
                  <a:pt x="7" y="43"/>
                  <a:pt x="11" y="40"/>
                  <a:pt x="14" y="40"/>
                </a:cubicBezTo>
                <a:cubicBezTo>
                  <a:pt x="14" y="40"/>
                  <a:pt x="15" y="40"/>
                  <a:pt x="15" y="40"/>
                </a:cubicBezTo>
                <a:cubicBezTo>
                  <a:pt x="18" y="41"/>
                  <a:pt x="22" y="43"/>
                  <a:pt x="23" y="46"/>
                </a:cubicBezTo>
                <a:cubicBezTo>
                  <a:pt x="24" y="47"/>
                  <a:pt x="24" y="48"/>
                  <a:pt x="24" y="48"/>
                </a:cubicBezTo>
                <a:cubicBezTo>
                  <a:pt x="24" y="48"/>
                  <a:pt x="25" y="47"/>
                  <a:pt x="25" y="46"/>
                </a:cubicBezTo>
                <a:cubicBezTo>
                  <a:pt x="26" y="44"/>
                  <a:pt x="28" y="42"/>
                  <a:pt x="30" y="42"/>
                </a:cubicBezTo>
                <a:cubicBezTo>
                  <a:pt x="31" y="41"/>
                  <a:pt x="33" y="41"/>
                  <a:pt x="34" y="41"/>
                </a:cubicBezTo>
                <a:cubicBezTo>
                  <a:pt x="34" y="41"/>
                  <a:pt x="34" y="41"/>
                  <a:pt x="34" y="41"/>
                </a:cubicBezTo>
                <a:cubicBezTo>
                  <a:pt x="35" y="41"/>
                  <a:pt x="36" y="41"/>
                  <a:pt x="37" y="42"/>
                </a:cubicBezTo>
                <a:cubicBezTo>
                  <a:pt x="40" y="42"/>
                  <a:pt x="42" y="44"/>
                  <a:pt x="43" y="47"/>
                </a:cubicBezTo>
                <a:cubicBezTo>
                  <a:pt x="44" y="48"/>
                  <a:pt x="44" y="48"/>
                  <a:pt x="44" y="48"/>
                </a:cubicBezTo>
                <a:cubicBezTo>
                  <a:pt x="44" y="48"/>
                  <a:pt x="44" y="48"/>
                  <a:pt x="45" y="47"/>
                </a:cubicBezTo>
                <a:cubicBezTo>
                  <a:pt x="47" y="44"/>
                  <a:pt x="50" y="41"/>
                  <a:pt x="54" y="41"/>
                </a:cubicBezTo>
                <a:cubicBezTo>
                  <a:pt x="54" y="41"/>
                  <a:pt x="54" y="41"/>
                  <a:pt x="54" y="41"/>
                </a:cubicBezTo>
                <a:cubicBezTo>
                  <a:pt x="58" y="41"/>
                  <a:pt x="61" y="44"/>
                  <a:pt x="62" y="47"/>
                </a:cubicBezTo>
                <a:cubicBezTo>
                  <a:pt x="63" y="48"/>
                  <a:pt x="63" y="49"/>
                  <a:pt x="63" y="49"/>
                </a:cubicBezTo>
                <a:cubicBezTo>
                  <a:pt x="63" y="50"/>
                  <a:pt x="63" y="50"/>
                  <a:pt x="64" y="50"/>
                </a:cubicBezTo>
                <a:cubicBezTo>
                  <a:pt x="64" y="50"/>
                  <a:pt x="64" y="50"/>
                  <a:pt x="64" y="49"/>
                </a:cubicBezTo>
                <a:cubicBezTo>
                  <a:pt x="65" y="49"/>
                  <a:pt x="65" y="48"/>
                  <a:pt x="65" y="47"/>
                </a:cubicBezTo>
                <a:cubicBezTo>
                  <a:pt x="67" y="44"/>
                  <a:pt x="68" y="39"/>
                  <a:pt x="68" y="35"/>
                </a:cubicBezTo>
                <a:cubicBezTo>
                  <a:pt x="69" y="17"/>
                  <a:pt x="55" y="2"/>
                  <a:pt x="37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4" name="îśľïḓé">
            <a:extLst>
              <a:ext uri="{FF2B5EF4-FFF2-40B4-BE49-F238E27FC236}">
                <a16:creationId xmlns:a16="http://schemas.microsoft.com/office/drawing/2014/main" id="{7BED4664-32D0-4CA6-8210-D2982AC828D3}"/>
              </a:ext>
            </a:extLst>
          </p:cNvPr>
          <p:cNvSpPr/>
          <p:nvPr/>
        </p:nvSpPr>
        <p:spPr bwMode="auto">
          <a:xfrm>
            <a:off x="8929753" y="6277350"/>
            <a:ext cx="139460" cy="99203"/>
          </a:xfrm>
          <a:custGeom>
            <a:avLst/>
            <a:gdLst>
              <a:gd name="T0" fmla="*/ 17 w 27"/>
              <a:gd name="T1" fmla="*/ 5 h 19"/>
              <a:gd name="T2" fmla="*/ 24 w 27"/>
              <a:gd name="T3" fmla="*/ 1 h 19"/>
              <a:gd name="T4" fmla="*/ 27 w 27"/>
              <a:gd name="T5" fmla="*/ 0 h 19"/>
              <a:gd name="T6" fmla="*/ 16 w 27"/>
              <a:gd name="T7" fmla="*/ 1 h 19"/>
              <a:gd name="T8" fmla="*/ 9 w 27"/>
              <a:gd name="T9" fmla="*/ 7 h 19"/>
              <a:gd name="T10" fmla="*/ 5 w 27"/>
              <a:gd name="T11" fmla="*/ 12 h 19"/>
              <a:gd name="T12" fmla="*/ 0 w 27"/>
              <a:gd name="T13" fmla="*/ 19 h 19"/>
              <a:gd name="T14" fmla="*/ 9 w 27"/>
              <a:gd name="T15" fmla="*/ 15 h 19"/>
              <a:gd name="T16" fmla="*/ 17 w 27"/>
              <a:gd name="T17" fmla="*/ 5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7" h="19">
                <a:moveTo>
                  <a:pt x="17" y="5"/>
                </a:moveTo>
                <a:cubicBezTo>
                  <a:pt x="19" y="4"/>
                  <a:pt x="21" y="2"/>
                  <a:pt x="24" y="1"/>
                </a:cubicBezTo>
                <a:cubicBezTo>
                  <a:pt x="24" y="1"/>
                  <a:pt x="26" y="0"/>
                  <a:pt x="27" y="0"/>
                </a:cubicBezTo>
                <a:cubicBezTo>
                  <a:pt x="23" y="0"/>
                  <a:pt x="19" y="0"/>
                  <a:pt x="16" y="1"/>
                </a:cubicBezTo>
                <a:cubicBezTo>
                  <a:pt x="13" y="2"/>
                  <a:pt x="10" y="4"/>
                  <a:pt x="9" y="7"/>
                </a:cubicBezTo>
                <a:cubicBezTo>
                  <a:pt x="7" y="9"/>
                  <a:pt x="6" y="11"/>
                  <a:pt x="5" y="12"/>
                </a:cubicBezTo>
                <a:cubicBezTo>
                  <a:pt x="4" y="15"/>
                  <a:pt x="3" y="18"/>
                  <a:pt x="0" y="19"/>
                </a:cubicBezTo>
                <a:cubicBezTo>
                  <a:pt x="3" y="19"/>
                  <a:pt x="7" y="17"/>
                  <a:pt x="9" y="15"/>
                </a:cubicBezTo>
                <a:cubicBezTo>
                  <a:pt x="13" y="12"/>
                  <a:pt x="15" y="9"/>
                  <a:pt x="17" y="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5" name="îṧḻîḍé">
            <a:extLst>
              <a:ext uri="{FF2B5EF4-FFF2-40B4-BE49-F238E27FC236}">
                <a16:creationId xmlns:a16="http://schemas.microsoft.com/office/drawing/2014/main" id="{9EC9E970-C951-4DB4-AF6E-207004E8C55C}"/>
              </a:ext>
            </a:extLst>
          </p:cNvPr>
          <p:cNvSpPr/>
          <p:nvPr/>
        </p:nvSpPr>
        <p:spPr bwMode="auto">
          <a:xfrm>
            <a:off x="8939817" y="6277350"/>
            <a:ext cx="181154" cy="125082"/>
          </a:xfrm>
          <a:custGeom>
            <a:avLst/>
            <a:gdLst>
              <a:gd name="T0" fmla="*/ 23 w 35"/>
              <a:gd name="T1" fmla="*/ 3 h 24"/>
              <a:gd name="T2" fmla="*/ 14 w 35"/>
              <a:gd name="T3" fmla="*/ 11 h 24"/>
              <a:gd name="T4" fmla="*/ 8 w 35"/>
              <a:gd name="T5" fmla="*/ 17 h 24"/>
              <a:gd name="T6" fmla="*/ 0 w 35"/>
              <a:gd name="T7" fmla="*/ 20 h 24"/>
              <a:gd name="T8" fmla="*/ 19 w 35"/>
              <a:gd name="T9" fmla="*/ 20 h 24"/>
              <a:gd name="T10" fmla="*/ 30 w 35"/>
              <a:gd name="T11" fmla="*/ 6 h 24"/>
              <a:gd name="T12" fmla="*/ 33 w 35"/>
              <a:gd name="T13" fmla="*/ 2 h 24"/>
              <a:gd name="T14" fmla="*/ 35 w 35"/>
              <a:gd name="T15" fmla="*/ 1 h 24"/>
              <a:gd name="T16" fmla="*/ 23 w 35"/>
              <a:gd name="T17" fmla="*/ 3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5" h="24">
                <a:moveTo>
                  <a:pt x="23" y="3"/>
                </a:moveTo>
                <a:cubicBezTo>
                  <a:pt x="19" y="5"/>
                  <a:pt x="17" y="7"/>
                  <a:pt x="14" y="11"/>
                </a:cubicBezTo>
                <a:cubicBezTo>
                  <a:pt x="12" y="13"/>
                  <a:pt x="10" y="16"/>
                  <a:pt x="8" y="17"/>
                </a:cubicBezTo>
                <a:cubicBezTo>
                  <a:pt x="5" y="19"/>
                  <a:pt x="3" y="20"/>
                  <a:pt x="0" y="20"/>
                </a:cubicBezTo>
                <a:cubicBezTo>
                  <a:pt x="6" y="24"/>
                  <a:pt x="13" y="24"/>
                  <a:pt x="19" y="20"/>
                </a:cubicBezTo>
                <a:cubicBezTo>
                  <a:pt x="25" y="17"/>
                  <a:pt x="27" y="12"/>
                  <a:pt x="30" y="6"/>
                </a:cubicBezTo>
                <a:cubicBezTo>
                  <a:pt x="31" y="5"/>
                  <a:pt x="32" y="3"/>
                  <a:pt x="33" y="2"/>
                </a:cubicBezTo>
                <a:cubicBezTo>
                  <a:pt x="34" y="2"/>
                  <a:pt x="35" y="1"/>
                  <a:pt x="35" y="1"/>
                </a:cubicBezTo>
                <a:cubicBezTo>
                  <a:pt x="31" y="0"/>
                  <a:pt x="27" y="1"/>
                  <a:pt x="23" y="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6" name="iṥḻïḑê">
            <a:extLst>
              <a:ext uri="{FF2B5EF4-FFF2-40B4-BE49-F238E27FC236}">
                <a16:creationId xmlns:a16="http://schemas.microsoft.com/office/drawing/2014/main" id="{87875203-D02D-4B0B-8CC5-9BE8F213B501}"/>
              </a:ext>
            </a:extLst>
          </p:cNvPr>
          <p:cNvSpPr/>
          <p:nvPr/>
        </p:nvSpPr>
        <p:spPr bwMode="auto">
          <a:xfrm>
            <a:off x="8929753" y="6173833"/>
            <a:ext cx="119331" cy="83388"/>
          </a:xfrm>
          <a:custGeom>
            <a:avLst/>
            <a:gdLst>
              <a:gd name="T0" fmla="*/ 8 w 23"/>
              <a:gd name="T1" fmla="*/ 6 h 16"/>
              <a:gd name="T2" fmla="*/ 5 w 23"/>
              <a:gd name="T3" fmla="*/ 11 h 16"/>
              <a:gd name="T4" fmla="*/ 0 w 23"/>
              <a:gd name="T5" fmla="*/ 16 h 16"/>
              <a:gd name="T6" fmla="*/ 8 w 23"/>
              <a:gd name="T7" fmla="*/ 13 h 16"/>
              <a:gd name="T8" fmla="*/ 15 w 23"/>
              <a:gd name="T9" fmla="*/ 5 h 16"/>
              <a:gd name="T10" fmla="*/ 20 w 23"/>
              <a:gd name="T11" fmla="*/ 1 h 16"/>
              <a:gd name="T12" fmla="*/ 23 w 23"/>
              <a:gd name="T13" fmla="*/ 0 h 16"/>
              <a:gd name="T14" fmla="*/ 14 w 23"/>
              <a:gd name="T15" fmla="*/ 1 h 16"/>
              <a:gd name="T16" fmla="*/ 8 w 23"/>
              <a:gd name="T17" fmla="*/ 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3" h="16">
                <a:moveTo>
                  <a:pt x="8" y="6"/>
                </a:moveTo>
                <a:cubicBezTo>
                  <a:pt x="6" y="8"/>
                  <a:pt x="6" y="9"/>
                  <a:pt x="5" y="11"/>
                </a:cubicBezTo>
                <a:cubicBezTo>
                  <a:pt x="4" y="13"/>
                  <a:pt x="2" y="15"/>
                  <a:pt x="0" y="16"/>
                </a:cubicBezTo>
                <a:cubicBezTo>
                  <a:pt x="3" y="16"/>
                  <a:pt x="6" y="15"/>
                  <a:pt x="8" y="13"/>
                </a:cubicBezTo>
                <a:cubicBezTo>
                  <a:pt x="11" y="11"/>
                  <a:pt x="13" y="7"/>
                  <a:pt x="15" y="5"/>
                </a:cubicBezTo>
                <a:cubicBezTo>
                  <a:pt x="17" y="3"/>
                  <a:pt x="18" y="2"/>
                  <a:pt x="20" y="1"/>
                </a:cubicBezTo>
                <a:cubicBezTo>
                  <a:pt x="21" y="1"/>
                  <a:pt x="22" y="0"/>
                  <a:pt x="23" y="0"/>
                </a:cubicBezTo>
                <a:cubicBezTo>
                  <a:pt x="20" y="0"/>
                  <a:pt x="17" y="0"/>
                  <a:pt x="14" y="1"/>
                </a:cubicBezTo>
                <a:cubicBezTo>
                  <a:pt x="11" y="2"/>
                  <a:pt x="9" y="4"/>
                  <a:pt x="8" y="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7" name="îsļídê">
            <a:extLst>
              <a:ext uri="{FF2B5EF4-FFF2-40B4-BE49-F238E27FC236}">
                <a16:creationId xmlns:a16="http://schemas.microsoft.com/office/drawing/2014/main" id="{6E7FFDCA-A58D-47FB-A709-2B4AD981BDD0}"/>
              </a:ext>
            </a:extLst>
          </p:cNvPr>
          <p:cNvSpPr/>
          <p:nvPr/>
        </p:nvSpPr>
        <p:spPr bwMode="auto">
          <a:xfrm>
            <a:off x="8939817" y="6173833"/>
            <a:ext cx="155275" cy="109267"/>
          </a:xfrm>
          <a:custGeom>
            <a:avLst/>
            <a:gdLst>
              <a:gd name="T0" fmla="*/ 28 w 30"/>
              <a:gd name="T1" fmla="*/ 2 h 21"/>
              <a:gd name="T2" fmla="*/ 30 w 30"/>
              <a:gd name="T3" fmla="*/ 1 h 21"/>
              <a:gd name="T4" fmla="*/ 19 w 30"/>
              <a:gd name="T5" fmla="*/ 2 h 21"/>
              <a:gd name="T6" fmla="*/ 12 w 30"/>
              <a:gd name="T7" fmla="*/ 9 h 21"/>
              <a:gd name="T8" fmla="*/ 6 w 30"/>
              <a:gd name="T9" fmla="*/ 15 h 21"/>
              <a:gd name="T10" fmla="*/ 0 w 30"/>
              <a:gd name="T11" fmla="*/ 18 h 21"/>
              <a:gd name="T12" fmla="*/ 16 w 30"/>
              <a:gd name="T13" fmla="*/ 17 h 21"/>
              <a:gd name="T14" fmla="*/ 25 w 30"/>
              <a:gd name="T15" fmla="*/ 6 h 21"/>
              <a:gd name="T16" fmla="*/ 28 w 30"/>
              <a:gd name="T17" fmla="*/ 2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0" h="21">
                <a:moveTo>
                  <a:pt x="28" y="2"/>
                </a:moveTo>
                <a:cubicBezTo>
                  <a:pt x="29" y="2"/>
                  <a:pt x="30" y="1"/>
                  <a:pt x="30" y="1"/>
                </a:cubicBezTo>
                <a:cubicBezTo>
                  <a:pt x="26" y="0"/>
                  <a:pt x="23" y="1"/>
                  <a:pt x="19" y="2"/>
                </a:cubicBezTo>
                <a:cubicBezTo>
                  <a:pt x="16" y="4"/>
                  <a:pt x="14" y="6"/>
                  <a:pt x="12" y="9"/>
                </a:cubicBezTo>
                <a:cubicBezTo>
                  <a:pt x="10" y="11"/>
                  <a:pt x="9" y="14"/>
                  <a:pt x="6" y="15"/>
                </a:cubicBezTo>
                <a:cubicBezTo>
                  <a:pt x="5" y="16"/>
                  <a:pt x="2" y="17"/>
                  <a:pt x="0" y="18"/>
                </a:cubicBezTo>
                <a:cubicBezTo>
                  <a:pt x="5" y="21"/>
                  <a:pt x="11" y="21"/>
                  <a:pt x="16" y="17"/>
                </a:cubicBezTo>
                <a:cubicBezTo>
                  <a:pt x="21" y="15"/>
                  <a:pt x="23" y="10"/>
                  <a:pt x="25" y="6"/>
                </a:cubicBezTo>
                <a:cubicBezTo>
                  <a:pt x="26" y="4"/>
                  <a:pt x="27" y="3"/>
                  <a:pt x="28" y="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8" name="íŝḻîḋé">
            <a:extLst>
              <a:ext uri="{FF2B5EF4-FFF2-40B4-BE49-F238E27FC236}">
                <a16:creationId xmlns:a16="http://schemas.microsoft.com/office/drawing/2014/main" id="{F8F1A07C-D365-443D-AD8B-FAF25F10477D}"/>
              </a:ext>
            </a:extLst>
          </p:cNvPr>
          <p:cNvSpPr/>
          <p:nvPr/>
        </p:nvSpPr>
        <p:spPr bwMode="auto">
          <a:xfrm>
            <a:off x="8778792" y="6277350"/>
            <a:ext cx="135147" cy="99203"/>
          </a:xfrm>
          <a:custGeom>
            <a:avLst/>
            <a:gdLst>
              <a:gd name="T0" fmla="*/ 9 w 26"/>
              <a:gd name="T1" fmla="*/ 5 h 19"/>
              <a:gd name="T2" fmla="*/ 17 w 26"/>
              <a:gd name="T3" fmla="*/ 15 h 19"/>
              <a:gd name="T4" fmla="*/ 26 w 26"/>
              <a:gd name="T5" fmla="*/ 19 h 19"/>
              <a:gd name="T6" fmla="*/ 21 w 26"/>
              <a:gd name="T7" fmla="*/ 12 h 19"/>
              <a:gd name="T8" fmla="*/ 18 w 26"/>
              <a:gd name="T9" fmla="*/ 7 h 19"/>
              <a:gd name="T10" fmla="*/ 11 w 26"/>
              <a:gd name="T11" fmla="*/ 1 h 19"/>
              <a:gd name="T12" fmla="*/ 0 w 26"/>
              <a:gd name="T13" fmla="*/ 0 h 19"/>
              <a:gd name="T14" fmla="*/ 3 w 26"/>
              <a:gd name="T15" fmla="*/ 1 h 19"/>
              <a:gd name="T16" fmla="*/ 9 w 26"/>
              <a:gd name="T17" fmla="*/ 5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6" h="19">
                <a:moveTo>
                  <a:pt x="9" y="5"/>
                </a:moveTo>
                <a:cubicBezTo>
                  <a:pt x="12" y="9"/>
                  <a:pt x="14" y="12"/>
                  <a:pt x="17" y="15"/>
                </a:cubicBezTo>
                <a:cubicBezTo>
                  <a:pt x="20" y="17"/>
                  <a:pt x="23" y="19"/>
                  <a:pt x="26" y="19"/>
                </a:cubicBezTo>
                <a:cubicBezTo>
                  <a:pt x="24" y="18"/>
                  <a:pt x="22" y="15"/>
                  <a:pt x="21" y="12"/>
                </a:cubicBezTo>
                <a:cubicBezTo>
                  <a:pt x="20" y="11"/>
                  <a:pt x="19" y="9"/>
                  <a:pt x="18" y="7"/>
                </a:cubicBezTo>
                <a:cubicBezTo>
                  <a:pt x="16" y="4"/>
                  <a:pt x="14" y="2"/>
                  <a:pt x="11" y="1"/>
                </a:cubicBezTo>
                <a:cubicBezTo>
                  <a:pt x="7" y="0"/>
                  <a:pt x="3" y="0"/>
                  <a:pt x="0" y="0"/>
                </a:cubicBezTo>
                <a:cubicBezTo>
                  <a:pt x="1" y="0"/>
                  <a:pt x="2" y="1"/>
                  <a:pt x="3" y="1"/>
                </a:cubicBezTo>
                <a:cubicBezTo>
                  <a:pt x="5" y="2"/>
                  <a:pt x="7" y="4"/>
                  <a:pt x="9" y="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9" name="íŝḷïďe">
            <a:extLst>
              <a:ext uri="{FF2B5EF4-FFF2-40B4-BE49-F238E27FC236}">
                <a16:creationId xmlns:a16="http://schemas.microsoft.com/office/drawing/2014/main" id="{E3C1B2F7-F9BC-4C4A-8058-79FB72264295}"/>
              </a:ext>
            </a:extLst>
          </p:cNvPr>
          <p:cNvSpPr/>
          <p:nvPr/>
        </p:nvSpPr>
        <p:spPr bwMode="auto">
          <a:xfrm>
            <a:off x="8722721" y="6277350"/>
            <a:ext cx="181154" cy="125082"/>
          </a:xfrm>
          <a:custGeom>
            <a:avLst/>
            <a:gdLst>
              <a:gd name="T0" fmla="*/ 6 w 35"/>
              <a:gd name="T1" fmla="*/ 6 h 24"/>
              <a:gd name="T2" fmla="*/ 16 w 35"/>
              <a:gd name="T3" fmla="*/ 20 h 24"/>
              <a:gd name="T4" fmla="*/ 35 w 35"/>
              <a:gd name="T5" fmla="*/ 20 h 24"/>
              <a:gd name="T6" fmla="*/ 28 w 35"/>
              <a:gd name="T7" fmla="*/ 17 h 24"/>
              <a:gd name="T8" fmla="*/ 21 w 35"/>
              <a:gd name="T9" fmla="*/ 11 h 24"/>
              <a:gd name="T10" fmla="*/ 13 w 35"/>
              <a:gd name="T11" fmla="*/ 3 h 24"/>
              <a:gd name="T12" fmla="*/ 0 w 35"/>
              <a:gd name="T13" fmla="*/ 1 h 24"/>
              <a:gd name="T14" fmla="*/ 2 w 35"/>
              <a:gd name="T15" fmla="*/ 2 h 24"/>
              <a:gd name="T16" fmla="*/ 6 w 35"/>
              <a:gd name="T17" fmla="*/ 6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5" h="24">
                <a:moveTo>
                  <a:pt x="6" y="6"/>
                </a:moveTo>
                <a:cubicBezTo>
                  <a:pt x="9" y="12"/>
                  <a:pt x="11" y="17"/>
                  <a:pt x="16" y="20"/>
                </a:cubicBezTo>
                <a:cubicBezTo>
                  <a:pt x="22" y="24"/>
                  <a:pt x="30" y="24"/>
                  <a:pt x="35" y="20"/>
                </a:cubicBezTo>
                <a:cubicBezTo>
                  <a:pt x="33" y="20"/>
                  <a:pt x="30" y="19"/>
                  <a:pt x="28" y="17"/>
                </a:cubicBezTo>
                <a:cubicBezTo>
                  <a:pt x="25" y="16"/>
                  <a:pt x="23" y="13"/>
                  <a:pt x="21" y="11"/>
                </a:cubicBezTo>
                <a:cubicBezTo>
                  <a:pt x="19" y="7"/>
                  <a:pt x="16" y="5"/>
                  <a:pt x="13" y="3"/>
                </a:cubicBezTo>
                <a:cubicBezTo>
                  <a:pt x="9" y="1"/>
                  <a:pt x="4" y="0"/>
                  <a:pt x="0" y="1"/>
                </a:cubicBezTo>
                <a:cubicBezTo>
                  <a:pt x="1" y="1"/>
                  <a:pt x="2" y="2"/>
                  <a:pt x="2" y="2"/>
                </a:cubicBezTo>
                <a:cubicBezTo>
                  <a:pt x="4" y="3"/>
                  <a:pt x="5" y="5"/>
                  <a:pt x="6" y="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0" name="işlïḓe">
            <a:extLst>
              <a:ext uri="{FF2B5EF4-FFF2-40B4-BE49-F238E27FC236}">
                <a16:creationId xmlns:a16="http://schemas.microsoft.com/office/drawing/2014/main" id="{9BB7A1F6-FC73-4A0D-83A8-5211F1CBE1CF}"/>
              </a:ext>
            </a:extLst>
          </p:cNvPr>
          <p:cNvSpPr/>
          <p:nvPr/>
        </p:nvSpPr>
        <p:spPr bwMode="auto">
          <a:xfrm>
            <a:off x="8794606" y="6173833"/>
            <a:ext cx="119331" cy="83388"/>
          </a:xfrm>
          <a:custGeom>
            <a:avLst/>
            <a:gdLst>
              <a:gd name="T0" fmla="*/ 10 w 23"/>
              <a:gd name="T1" fmla="*/ 1 h 16"/>
              <a:gd name="T2" fmla="*/ 0 w 23"/>
              <a:gd name="T3" fmla="*/ 0 h 16"/>
              <a:gd name="T4" fmla="*/ 3 w 23"/>
              <a:gd name="T5" fmla="*/ 1 h 16"/>
              <a:gd name="T6" fmla="*/ 8 w 23"/>
              <a:gd name="T7" fmla="*/ 5 h 16"/>
              <a:gd name="T8" fmla="*/ 15 w 23"/>
              <a:gd name="T9" fmla="*/ 13 h 16"/>
              <a:gd name="T10" fmla="*/ 23 w 23"/>
              <a:gd name="T11" fmla="*/ 16 h 16"/>
              <a:gd name="T12" fmla="*/ 19 w 23"/>
              <a:gd name="T13" fmla="*/ 11 h 16"/>
              <a:gd name="T14" fmla="*/ 16 w 23"/>
              <a:gd name="T15" fmla="*/ 6 h 16"/>
              <a:gd name="T16" fmla="*/ 10 w 23"/>
              <a:gd name="T17" fmla="*/ 1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3" h="16">
                <a:moveTo>
                  <a:pt x="10" y="1"/>
                </a:moveTo>
                <a:cubicBezTo>
                  <a:pt x="7" y="0"/>
                  <a:pt x="3" y="0"/>
                  <a:pt x="0" y="0"/>
                </a:cubicBezTo>
                <a:cubicBezTo>
                  <a:pt x="1" y="0"/>
                  <a:pt x="2" y="1"/>
                  <a:pt x="3" y="1"/>
                </a:cubicBezTo>
                <a:cubicBezTo>
                  <a:pt x="5" y="2"/>
                  <a:pt x="7" y="3"/>
                  <a:pt x="8" y="5"/>
                </a:cubicBezTo>
                <a:cubicBezTo>
                  <a:pt x="11" y="7"/>
                  <a:pt x="13" y="11"/>
                  <a:pt x="15" y="13"/>
                </a:cubicBezTo>
                <a:cubicBezTo>
                  <a:pt x="18" y="15"/>
                  <a:pt x="20" y="16"/>
                  <a:pt x="23" y="16"/>
                </a:cubicBezTo>
                <a:cubicBezTo>
                  <a:pt x="21" y="15"/>
                  <a:pt x="20" y="13"/>
                  <a:pt x="19" y="11"/>
                </a:cubicBezTo>
                <a:cubicBezTo>
                  <a:pt x="18" y="9"/>
                  <a:pt x="17" y="8"/>
                  <a:pt x="16" y="6"/>
                </a:cubicBezTo>
                <a:cubicBezTo>
                  <a:pt x="14" y="4"/>
                  <a:pt x="12" y="2"/>
                  <a:pt x="10" y="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1" name="íṡliḑè">
            <a:extLst>
              <a:ext uri="{FF2B5EF4-FFF2-40B4-BE49-F238E27FC236}">
                <a16:creationId xmlns:a16="http://schemas.microsoft.com/office/drawing/2014/main" id="{C4BDBA0E-2126-4C5E-B6D8-14781FB44E68}"/>
              </a:ext>
            </a:extLst>
          </p:cNvPr>
          <p:cNvSpPr/>
          <p:nvPr/>
        </p:nvSpPr>
        <p:spPr bwMode="auto">
          <a:xfrm>
            <a:off x="8748599" y="6173833"/>
            <a:ext cx="155275" cy="109267"/>
          </a:xfrm>
          <a:custGeom>
            <a:avLst/>
            <a:gdLst>
              <a:gd name="T0" fmla="*/ 0 w 30"/>
              <a:gd name="T1" fmla="*/ 1 h 21"/>
              <a:gd name="T2" fmla="*/ 2 w 30"/>
              <a:gd name="T3" fmla="*/ 2 h 21"/>
              <a:gd name="T4" fmla="*/ 5 w 30"/>
              <a:gd name="T5" fmla="*/ 6 h 21"/>
              <a:gd name="T6" fmla="*/ 14 w 30"/>
              <a:gd name="T7" fmla="*/ 17 h 21"/>
              <a:gd name="T8" fmla="*/ 30 w 30"/>
              <a:gd name="T9" fmla="*/ 18 h 21"/>
              <a:gd name="T10" fmla="*/ 24 w 30"/>
              <a:gd name="T11" fmla="*/ 15 h 21"/>
              <a:gd name="T12" fmla="*/ 18 w 30"/>
              <a:gd name="T13" fmla="*/ 9 h 21"/>
              <a:gd name="T14" fmla="*/ 11 w 30"/>
              <a:gd name="T15" fmla="*/ 2 h 21"/>
              <a:gd name="T16" fmla="*/ 0 w 30"/>
              <a:gd name="T17" fmla="*/ 1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0" h="21">
                <a:moveTo>
                  <a:pt x="0" y="1"/>
                </a:moveTo>
                <a:cubicBezTo>
                  <a:pt x="1" y="1"/>
                  <a:pt x="2" y="2"/>
                  <a:pt x="2" y="2"/>
                </a:cubicBezTo>
                <a:cubicBezTo>
                  <a:pt x="3" y="3"/>
                  <a:pt x="4" y="4"/>
                  <a:pt x="5" y="6"/>
                </a:cubicBezTo>
                <a:cubicBezTo>
                  <a:pt x="8" y="10"/>
                  <a:pt x="9" y="15"/>
                  <a:pt x="14" y="17"/>
                </a:cubicBezTo>
                <a:cubicBezTo>
                  <a:pt x="19" y="21"/>
                  <a:pt x="25" y="21"/>
                  <a:pt x="30" y="18"/>
                </a:cubicBezTo>
                <a:cubicBezTo>
                  <a:pt x="28" y="17"/>
                  <a:pt x="26" y="16"/>
                  <a:pt x="24" y="15"/>
                </a:cubicBezTo>
                <a:cubicBezTo>
                  <a:pt x="22" y="14"/>
                  <a:pt x="20" y="11"/>
                  <a:pt x="18" y="9"/>
                </a:cubicBezTo>
                <a:cubicBezTo>
                  <a:pt x="16" y="6"/>
                  <a:pt x="14" y="4"/>
                  <a:pt x="11" y="2"/>
                </a:cubicBezTo>
                <a:cubicBezTo>
                  <a:pt x="8" y="1"/>
                  <a:pt x="4" y="0"/>
                  <a:pt x="0" y="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2" name="íS1íḍé">
            <a:extLst>
              <a:ext uri="{FF2B5EF4-FFF2-40B4-BE49-F238E27FC236}">
                <a16:creationId xmlns:a16="http://schemas.microsoft.com/office/drawing/2014/main" id="{F4B7C032-2113-40E9-8FAE-8FD61B7F6F5F}"/>
              </a:ext>
            </a:extLst>
          </p:cNvPr>
          <p:cNvSpPr/>
          <p:nvPr/>
        </p:nvSpPr>
        <p:spPr bwMode="auto">
          <a:xfrm>
            <a:off x="8919689" y="6101948"/>
            <a:ext cx="66135" cy="133708"/>
          </a:xfrm>
          <a:custGeom>
            <a:avLst/>
            <a:gdLst>
              <a:gd name="T0" fmla="*/ 9 w 13"/>
              <a:gd name="T1" fmla="*/ 8 h 26"/>
              <a:gd name="T2" fmla="*/ 2 w 13"/>
              <a:gd name="T3" fmla="*/ 17 h 26"/>
              <a:gd name="T4" fmla="*/ 1 w 13"/>
              <a:gd name="T5" fmla="*/ 26 h 26"/>
              <a:gd name="T6" fmla="*/ 5 w 13"/>
              <a:gd name="T7" fmla="*/ 20 h 26"/>
              <a:gd name="T8" fmla="*/ 9 w 13"/>
              <a:gd name="T9" fmla="*/ 16 h 26"/>
              <a:gd name="T10" fmla="*/ 12 w 13"/>
              <a:gd name="T11" fmla="*/ 9 h 26"/>
              <a:gd name="T12" fmla="*/ 11 w 13"/>
              <a:gd name="T13" fmla="*/ 0 h 26"/>
              <a:gd name="T14" fmla="*/ 11 w 13"/>
              <a:gd name="T15" fmla="*/ 3 h 26"/>
              <a:gd name="T16" fmla="*/ 9 w 13"/>
              <a:gd name="T17" fmla="*/ 8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" h="26">
                <a:moveTo>
                  <a:pt x="9" y="8"/>
                </a:moveTo>
                <a:cubicBezTo>
                  <a:pt x="6" y="11"/>
                  <a:pt x="4" y="14"/>
                  <a:pt x="2" y="17"/>
                </a:cubicBezTo>
                <a:cubicBezTo>
                  <a:pt x="1" y="20"/>
                  <a:pt x="0" y="23"/>
                  <a:pt x="1" y="26"/>
                </a:cubicBezTo>
                <a:cubicBezTo>
                  <a:pt x="1" y="23"/>
                  <a:pt x="3" y="21"/>
                  <a:pt x="5" y="20"/>
                </a:cubicBezTo>
                <a:cubicBezTo>
                  <a:pt x="6" y="19"/>
                  <a:pt x="8" y="18"/>
                  <a:pt x="9" y="16"/>
                </a:cubicBezTo>
                <a:cubicBezTo>
                  <a:pt x="11" y="14"/>
                  <a:pt x="12" y="12"/>
                  <a:pt x="12" y="9"/>
                </a:cubicBezTo>
                <a:cubicBezTo>
                  <a:pt x="13" y="6"/>
                  <a:pt x="12" y="3"/>
                  <a:pt x="11" y="0"/>
                </a:cubicBezTo>
                <a:cubicBezTo>
                  <a:pt x="11" y="0"/>
                  <a:pt x="11" y="2"/>
                  <a:pt x="11" y="3"/>
                </a:cubicBezTo>
                <a:cubicBezTo>
                  <a:pt x="10" y="5"/>
                  <a:pt x="10" y="7"/>
                  <a:pt x="9" y="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3" name="íślîḍê">
            <a:extLst>
              <a:ext uri="{FF2B5EF4-FFF2-40B4-BE49-F238E27FC236}">
                <a16:creationId xmlns:a16="http://schemas.microsoft.com/office/drawing/2014/main" id="{15FE9632-28BF-45F2-B183-ABF21B57DA9C}"/>
              </a:ext>
            </a:extLst>
          </p:cNvPr>
          <p:cNvSpPr/>
          <p:nvPr/>
        </p:nvSpPr>
        <p:spPr bwMode="auto">
          <a:xfrm>
            <a:off x="8882308" y="6054502"/>
            <a:ext cx="89140" cy="171089"/>
          </a:xfrm>
          <a:custGeom>
            <a:avLst/>
            <a:gdLst>
              <a:gd name="T0" fmla="*/ 6 w 17"/>
              <a:gd name="T1" fmla="*/ 33 h 33"/>
              <a:gd name="T2" fmla="*/ 7 w 17"/>
              <a:gd name="T3" fmla="*/ 27 h 33"/>
              <a:gd name="T4" fmla="*/ 11 w 17"/>
              <a:gd name="T5" fmla="*/ 20 h 33"/>
              <a:gd name="T6" fmla="*/ 16 w 17"/>
              <a:gd name="T7" fmla="*/ 11 h 33"/>
              <a:gd name="T8" fmla="*/ 16 w 17"/>
              <a:gd name="T9" fmla="*/ 0 h 33"/>
              <a:gd name="T10" fmla="*/ 15 w 17"/>
              <a:gd name="T11" fmla="*/ 2 h 33"/>
              <a:gd name="T12" fmla="*/ 12 w 17"/>
              <a:gd name="T13" fmla="*/ 6 h 33"/>
              <a:gd name="T14" fmla="*/ 2 w 17"/>
              <a:gd name="T15" fmla="*/ 17 h 33"/>
              <a:gd name="T16" fmla="*/ 6 w 17"/>
              <a:gd name="T17" fmla="*/ 33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" h="33">
                <a:moveTo>
                  <a:pt x="6" y="33"/>
                </a:moveTo>
                <a:cubicBezTo>
                  <a:pt x="5" y="31"/>
                  <a:pt x="6" y="29"/>
                  <a:pt x="7" y="27"/>
                </a:cubicBezTo>
                <a:cubicBezTo>
                  <a:pt x="8" y="24"/>
                  <a:pt x="9" y="22"/>
                  <a:pt x="11" y="20"/>
                </a:cubicBezTo>
                <a:cubicBezTo>
                  <a:pt x="13" y="17"/>
                  <a:pt x="15" y="15"/>
                  <a:pt x="16" y="11"/>
                </a:cubicBezTo>
                <a:cubicBezTo>
                  <a:pt x="17" y="8"/>
                  <a:pt x="17" y="4"/>
                  <a:pt x="16" y="0"/>
                </a:cubicBezTo>
                <a:cubicBezTo>
                  <a:pt x="16" y="1"/>
                  <a:pt x="15" y="2"/>
                  <a:pt x="15" y="2"/>
                </a:cubicBezTo>
                <a:cubicBezTo>
                  <a:pt x="14" y="4"/>
                  <a:pt x="13" y="5"/>
                  <a:pt x="12" y="6"/>
                </a:cubicBezTo>
                <a:cubicBezTo>
                  <a:pt x="8" y="10"/>
                  <a:pt x="4" y="12"/>
                  <a:pt x="2" y="17"/>
                </a:cubicBezTo>
                <a:cubicBezTo>
                  <a:pt x="0" y="23"/>
                  <a:pt x="1" y="29"/>
                  <a:pt x="6" y="3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4" name="ï$ļíḋé">
            <a:extLst>
              <a:ext uri="{FF2B5EF4-FFF2-40B4-BE49-F238E27FC236}">
                <a16:creationId xmlns:a16="http://schemas.microsoft.com/office/drawing/2014/main" id="{ED16D030-BD60-4EB7-991F-FB79F5800A3C}"/>
              </a:ext>
            </a:extLst>
          </p:cNvPr>
          <p:cNvSpPr/>
          <p:nvPr/>
        </p:nvSpPr>
        <p:spPr bwMode="auto">
          <a:xfrm>
            <a:off x="10251024" y="2220087"/>
            <a:ext cx="165338" cy="165338"/>
          </a:xfrm>
          <a:custGeom>
            <a:avLst/>
            <a:gdLst>
              <a:gd name="T0" fmla="*/ 7 w 32"/>
              <a:gd name="T1" fmla="*/ 30 h 32"/>
              <a:gd name="T2" fmla="*/ 16 w 32"/>
              <a:gd name="T3" fmla="*/ 32 h 32"/>
              <a:gd name="T4" fmla="*/ 32 w 32"/>
              <a:gd name="T5" fmla="*/ 16 h 32"/>
              <a:gd name="T6" fmla="*/ 16 w 32"/>
              <a:gd name="T7" fmla="*/ 0 h 32"/>
              <a:gd name="T8" fmla="*/ 0 w 32"/>
              <a:gd name="T9" fmla="*/ 14 h 32"/>
              <a:gd name="T10" fmla="*/ 16 w 32"/>
              <a:gd name="T11" fmla="*/ 14 h 32"/>
              <a:gd name="T12" fmla="*/ 21 w 32"/>
              <a:gd name="T13" fmla="*/ 14 h 32"/>
              <a:gd name="T14" fmla="*/ 18 w 32"/>
              <a:gd name="T15" fmla="*/ 18 h 32"/>
              <a:gd name="T16" fmla="*/ 7 w 32"/>
              <a:gd name="T17" fmla="*/ 3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2" h="32">
                <a:moveTo>
                  <a:pt x="7" y="30"/>
                </a:moveTo>
                <a:cubicBezTo>
                  <a:pt x="10" y="31"/>
                  <a:pt x="13" y="32"/>
                  <a:pt x="16" y="32"/>
                </a:cubicBezTo>
                <a:cubicBezTo>
                  <a:pt x="25" y="32"/>
                  <a:pt x="32" y="25"/>
                  <a:pt x="32" y="16"/>
                </a:cubicBezTo>
                <a:cubicBezTo>
                  <a:pt x="32" y="7"/>
                  <a:pt x="25" y="0"/>
                  <a:pt x="16" y="0"/>
                </a:cubicBezTo>
                <a:cubicBezTo>
                  <a:pt x="8" y="0"/>
                  <a:pt x="1" y="6"/>
                  <a:pt x="0" y="14"/>
                </a:cubicBezTo>
                <a:cubicBezTo>
                  <a:pt x="16" y="14"/>
                  <a:pt x="16" y="14"/>
                  <a:pt x="16" y="14"/>
                </a:cubicBezTo>
                <a:cubicBezTo>
                  <a:pt x="21" y="14"/>
                  <a:pt x="21" y="14"/>
                  <a:pt x="21" y="14"/>
                </a:cubicBezTo>
                <a:cubicBezTo>
                  <a:pt x="18" y="18"/>
                  <a:pt x="18" y="18"/>
                  <a:pt x="18" y="18"/>
                </a:cubicBezTo>
                <a:lnTo>
                  <a:pt x="7" y="3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5" name="ï$ļîḑé">
            <a:extLst>
              <a:ext uri="{FF2B5EF4-FFF2-40B4-BE49-F238E27FC236}">
                <a16:creationId xmlns:a16="http://schemas.microsoft.com/office/drawing/2014/main" id="{A517F378-F4C0-4C12-BC5D-9F7E9155D540}"/>
              </a:ext>
            </a:extLst>
          </p:cNvPr>
          <p:cNvSpPr/>
          <p:nvPr/>
        </p:nvSpPr>
        <p:spPr bwMode="auto">
          <a:xfrm>
            <a:off x="9986482" y="2303475"/>
            <a:ext cx="346492" cy="326364"/>
          </a:xfrm>
          <a:custGeom>
            <a:avLst/>
            <a:gdLst>
              <a:gd name="T0" fmla="*/ 30 w 67"/>
              <a:gd name="T1" fmla="*/ 34 h 63"/>
              <a:gd name="T2" fmla="*/ 30 w 67"/>
              <a:gd name="T3" fmla="*/ 36 h 63"/>
              <a:gd name="T4" fmla="*/ 30 w 67"/>
              <a:gd name="T5" fmla="*/ 37 h 63"/>
              <a:gd name="T6" fmla="*/ 30 w 67"/>
              <a:gd name="T7" fmla="*/ 58 h 63"/>
              <a:gd name="T8" fmla="*/ 22 w 67"/>
              <a:gd name="T9" fmla="*/ 63 h 63"/>
              <a:gd name="T10" fmla="*/ 44 w 67"/>
              <a:gd name="T11" fmla="*/ 63 h 63"/>
              <a:gd name="T12" fmla="*/ 37 w 67"/>
              <a:gd name="T13" fmla="*/ 58 h 63"/>
              <a:gd name="T14" fmla="*/ 37 w 67"/>
              <a:gd name="T15" fmla="*/ 37 h 63"/>
              <a:gd name="T16" fmla="*/ 37 w 67"/>
              <a:gd name="T17" fmla="*/ 36 h 63"/>
              <a:gd name="T18" fmla="*/ 37 w 67"/>
              <a:gd name="T19" fmla="*/ 34 h 63"/>
              <a:gd name="T20" fmla="*/ 56 w 67"/>
              <a:gd name="T21" fmla="*/ 12 h 63"/>
              <a:gd name="T22" fmla="*/ 67 w 67"/>
              <a:gd name="T23" fmla="*/ 0 h 63"/>
              <a:gd name="T24" fmla="*/ 51 w 67"/>
              <a:gd name="T25" fmla="*/ 0 h 63"/>
              <a:gd name="T26" fmla="*/ 0 w 67"/>
              <a:gd name="T27" fmla="*/ 0 h 63"/>
              <a:gd name="T28" fmla="*/ 30 w 67"/>
              <a:gd name="T29" fmla="*/ 34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67" h="63">
                <a:moveTo>
                  <a:pt x="30" y="34"/>
                </a:moveTo>
                <a:cubicBezTo>
                  <a:pt x="30" y="36"/>
                  <a:pt x="30" y="36"/>
                  <a:pt x="30" y="36"/>
                </a:cubicBezTo>
                <a:cubicBezTo>
                  <a:pt x="30" y="37"/>
                  <a:pt x="30" y="37"/>
                  <a:pt x="30" y="37"/>
                </a:cubicBezTo>
                <a:cubicBezTo>
                  <a:pt x="30" y="58"/>
                  <a:pt x="30" y="58"/>
                  <a:pt x="30" y="58"/>
                </a:cubicBezTo>
                <a:cubicBezTo>
                  <a:pt x="25" y="58"/>
                  <a:pt x="22" y="61"/>
                  <a:pt x="22" y="63"/>
                </a:cubicBezTo>
                <a:cubicBezTo>
                  <a:pt x="44" y="63"/>
                  <a:pt x="44" y="63"/>
                  <a:pt x="44" y="63"/>
                </a:cubicBezTo>
                <a:cubicBezTo>
                  <a:pt x="44" y="61"/>
                  <a:pt x="41" y="59"/>
                  <a:pt x="37" y="58"/>
                </a:cubicBezTo>
                <a:cubicBezTo>
                  <a:pt x="37" y="37"/>
                  <a:pt x="37" y="37"/>
                  <a:pt x="37" y="37"/>
                </a:cubicBezTo>
                <a:cubicBezTo>
                  <a:pt x="37" y="36"/>
                  <a:pt x="37" y="36"/>
                  <a:pt x="37" y="36"/>
                </a:cubicBezTo>
                <a:cubicBezTo>
                  <a:pt x="37" y="34"/>
                  <a:pt x="37" y="34"/>
                  <a:pt x="37" y="34"/>
                </a:cubicBezTo>
                <a:cubicBezTo>
                  <a:pt x="56" y="12"/>
                  <a:pt x="56" y="12"/>
                  <a:pt x="56" y="12"/>
                </a:cubicBezTo>
                <a:cubicBezTo>
                  <a:pt x="67" y="0"/>
                  <a:pt x="67" y="0"/>
                  <a:pt x="67" y="0"/>
                </a:cubicBezTo>
                <a:cubicBezTo>
                  <a:pt x="51" y="0"/>
                  <a:pt x="51" y="0"/>
                  <a:pt x="51" y="0"/>
                </a:cubicBezTo>
                <a:cubicBezTo>
                  <a:pt x="0" y="0"/>
                  <a:pt x="0" y="0"/>
                  <a:pt x="0" y="0"/>
                </a:cubicBezTo>
                <a:lnTo>
                  <a:pt x="30" y="3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6" name="îŝľíďé">
            <a:extLst>
              <a:ext uri="{FF2B5EF4-FFF2-40B4-BE49-F238E27FC236}">
                <a16:creationId xmlns:a16="http://schemas.microsoft.com/office/drawing/2014/main" id="{E6A0C33D-57B9-457F-8858-67CB5AE63373}"/>
              </a:ext>
            </a:extLst>
          </p:cNvPr>
          <p:cNvSpPr/>
          <p:nvPr/>
        </p:nvSpPr>
        <p:spPr bwMode="auto">
          <a:xfrm>
            <a:off x="9825457" y="1941168"/>
            <a:ext cx="258791" cy="159588"/>
          </a:xfrm>
          <a:custGeom>
            <a:avLst/>
            <a:gdLst>
              <a:gd name="T0" fmla="*/ 141 w 180"/>
              <a:gd name="T1" fmla="*/ 61 h 111"/>
              <a:gd name="T2" fmla="*/ 180 w 180"/>
              <a:gd name="T3" fmla="*/ 61 h 111"/>
              <a:gd name="T4" fmla="*/ 180 w 180"/>
              <a:gd name="T5" fmla="*/ 111 h 111"/>
              <a:gd name="T6" fmla="*/ 141 w 180"/>
              <a:gd name="T7" fmla="*/ 111 h 111"/>
              <a:gd name="T8" fmla="*/ 141 w 180"/>
              <a:gd name="T9" fmla="*/ 100 h 111"/>
              <a:gd name="T10" fmla="*/ 155 w 180"/>
              <a:gd name="T11" fmla="*/ 100 h 111"/>
              <a:gd name="T12" fmla="*/ 155 w 180"/>
              <a:gd name="T13" fmla="*/ 79 h 111"/>
              <a:gd name="T14" fmla="*/ 141 w 180"/>
              <a:gd name="T15" fmla="*/ 79 h 111"/>
              <a:gd name="T16" fmla="*/ 141 w 180"/>
              <a:gd name="T17" fmla="*/ 61 h 111"/>
              <a:gd name="T18" fmla="*/ 90 w 180"/>
              <a:gd name="T19" fmla="*/ 61 h 111"/>
              <a:gd name="T20" fmla="*/ 141 w 180"/>
              <a:gd name="T21" fmla="*/ 61 h 111"/>
              <a:gd name="T22" fmla="*/ 141 w 180"/>
              <a:gd name="T23" fmla="*/ 79 h 111"/>
              <a:gd name="T24" fmla="*/ 126 w 180"/>
              <a:gd name="T25" fmla="*/ 79 h 111"/>
              <a:gd name="T26" fmla="*/ 126 w 180"/>
              <a:gd name="T27" fmla="*/ 100 h 111"/>
              <a:gd name="T28" fmla="*/ 126 w 180"/>
              <a:gd name="T29" fmla="*/ 100 h 111"/>
              <a:gd name="T30" fmla="*/ 141 w 180"/>
              <a:gd name="T31" fmla="*/ 100 h 111"/>
              <a:gd name="T32" fmla="*/ 141 w 180"/>
              <a:gd name="T33" fmla="*/ 111 h 111"/>
              <a:gd name="T34" fmla="*/ 90 w 180"/>
              <a:gd name="T35" fmla="*/ 111 h 111"/>
              <a:gd name="T36" fmla="*/ 90 w 180"/>
              <a:gd name="T37" fmla="*/ 100 h 111"/>
              <a:gd name="T38" fmla="*/ 105 w 180"/>
              <a:gd name="T39" fmla="*/ 100 h 111"/>
              <a:gd name="T40" fmla="*/ 105 w 180"/>
              <a:gd name="T41" fmla="*/ 79 h 111"/>
              <a:gd name="T42" fmla="*/ 90 w 180"/>
              <a:gd name="T43" fmla="*/ 79 h 111"/>
              <a:gd name="T44" fmla="*/ 90 w 180"/>
              <a:gd name="T45" fmla="*/ 61 h 111"/>
              <a:gd name="T46" fmla="*/ 65 w 180"/>
              <a:gd name="T47" fmla="*/ 0 h 111"/>
              <a:gd name="T48" fmla="*/ 65 w 180"/>
              <a:gd name="T49" fmla="*/ 61 h 111"/>
              <a:gd name="T50" fmla="*/ 90 w 180"/>
              <a:gd name="T51" fmla="*/ 61 h 111"/>
              <a:gd name="T52" fmla="*/ 90 w 180"/>
              <a:gd name="T53" fmla="*/ 79 h 111"/>
              <a:gd name="T54" fmla="*/ 76 w 180"/>
              <a:gd name="T55" fmla="*/ 79 h 111"/>
              <a:gd name="T56" fmla="*/ 76 w 180"/>
              <a:gd name="T57" fmla="*/ 100 h 111"/>
              <a:gd name="T58" fmla="*/ 76 w 180"/>
              <a:gd name="T59" fmla="*/ 100 h 111"/>
              <a:gd name="T60" fmla="*/ 90 w 180"/>
              <a:gd name="T61" fmla="*/ 100 h 111"/>
              <a:gd name="T62" fmla="*/ 90 w 180"/>
              <a:gd name="T63" fmla="*/ 111 h 111"/>
              <a:gd name="T64" fmla="*/ 40 w 180"/>
              <a:gd name="T65" fmla="*/ 111 h 111"/>
              <a:gd name="T66" fmla="*/ 40 w 180"/>
              <a:gd name="T67" fmla="*/ 100 h 111"/>
              <a:gd name="T68" fmla="*/ 54 w 180"/>
              <a:gd name="T69" fmla="*/ 100 h 111"/>
              <a:gd name="T70" fmla="*/ 54 w 180"/>
              <a:gd name="T71" fmla="*/ 79 h 111"/>
              <a:gd name="T72" fmla="*/ 40 w 180"/>
              <a:gd name="T73" fmla="*/ 79 h 111"/>
              <a:gd name="T74" fmla="*/ 40 w 180"/>
              <a:gd name="T75" fmla="*/ 0 h 111"/>
              <a:gd name="T76" fmla="*/ 65 w 180"/>
              <a:gd name="T77" fmla="*/ 0 h 111"/>
              <a:gd name="T78" fmla="*/ 40 w 180"/>
              <a:gd name="T79" fmla="*/ 111 h 111"/>
              <a:gd name="T80" fmla="*/ 0 w 180"/>
              <a:gd name="T81" fmla="*/ 111 h 111"/>
              <a:gd name="T82" fmla="*/ 0 w 180"/>
              <a:gd name="T83" fmla="*/ 61 h 111"/>
              <a:gd name="T84" fmla="*/ 22 w 180"/>
              <a:gd name="T85" fmla="*/ 61 h 111"/>
              <a:gd name="T86" fmla="*/ 22 w 180"/>
              <a:gd name="T87" fmla="*/ 0 h 111"/>
              <a:gd name="T88" fmla="*/ 40 w 180"/>
              <a:gd name="T89" fmla="*/ 0 h 111"/>
              <a:gd name="T90" fmla="*/ 40 w 180"/>
              <a:gd name="T91" fmla="*/ 79 h 111"/>
              <a:gd name="T92" fmla="*/ 25 w 180"/>
              <a:gd name="T93" fmla="*/ 79 h 111"/>
              <a:gd name="T94" fmla="*/ 25 w 180"/>
              <a:gd name="T95" fmla="*/ 100 h 111"/>
              <a:gd name="T96" fmla="*/ 25 w 180"/>
              <a:gd name="T97" fmla="*/ 100 h 111"/>
              <a:gd name="T98" fmla="*/ 40 w 180"/>
              <a:gd name="T99" fmla="*/ 100 h 111"/>
              <a:gd name="T100" fmla="*/ 40 w 180"/>
              <a:gd name="T101" fmla="*/ 111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80" h="111">
                <a:moveTo>
                  <a:pt x="141" y="61"/>
                </a:moveTo>
                <a:lnTo>
                  <a:pt x="180" y="61"/>
                </a:lnTo>
                <a:lnTo>
                  <a:pt x="180" y="111"/>
                </a:lnTo>
                <a:lnTo>
                  <a:pt x="141" y="111"/>
                </a:lnTo>
                <a:lnTo>
                  <a:pt x="141" y="100"/>
                </a:lnTo>
                <a:lnTo>
                  <a:pt x="155" y="100"/>
                </a:lnTo>
                <a:lnTo>
                  <a:pt x="155" y="79"/>
                </a:lnTo>
                <a:lnTo>
                  <a:pt x="141" y="79"/>
                </a:lnTo>
                <a:lnTo>
                  <a:pt x="141" y="61"/>
                </a:lnTo>
                <a:close/>
                <a:moveTo>
                  <a:pt x="90" y="61"/>
                </a:moveTo>
                <a:lnTo>
                  <a:pt x="141" y="61"/>
                </a:lnTo>
                <a:lnTo>
                  <a:pt x="141" y="79"/>
                </a:lnTo>
                <a:lnTo>
                  <a:pt x="126" y="79"/>
                </a:lnTo>
                <a:lnTo>
                  <a:pt x="126" y="100"/>
                </a:lnTo>
                <a:lnTo>
                  <a:pt x="126" y="100"/>
                </a:lnTo>
                <a:lnTo>
                  <a:pt x="141" y="100"/>
                </a:lnTo>
                <a:lnTo>
                  <a:pt x="141" y="111"/>
                </a:lnTo>
                <a:lnTo>
                  <a:pt x="90" y="111"/>
                </a:lnTo>
                <a:lnTo>
                  <a:pt x="90" y="100"/>
                </a:lnTo>
                <a:lnTo>
                  <a:pt x="105" y="100"/>
                </a:lnTo>
                <a:lnTo>
                  <a:pt x="105" y="79"/>
                </a:lnTo>
                <a:lnTo>
                  <a:pt x="90" y="79"/>
                </a:lnTo>
                <a:lnTo>
                  <a:pt x="90" y="61"/>
                </a:lnTo>
                <a:close/>
                <a:moveTo>
                  <a:pt x="65" y="0"/>
                </a:moveTo>
                <a:lnTo>
                  <a:pt x="65" y="61"/>
                </a:lnTo>
                <a:lnTo>
                  <a:pt x="90" y="61"/>
                </a:lnTo>
                <a:lnTo>
                  <a:pt x="90" y="79"/>
                </a:lnTo>
                <a:lnTo>
                  <a:pt x="76" y="79"/>
                </a:lnTo>
                <a:lnTo>
                  <a:pt x="76" y="100"/>
                </a:lnTo>
                <a:lnTo>
                  <a:pt x="76" y="100"/>
                </a:lnTo>
                <a:lnTo>
                  <a:pt x="90" y="100"/>
                </a:lnTo>
                <a:lnTo>
                  <a:pt x="90" y="111"/>
                </a:lnTo>
                <a:lnTo>
                  <a:pt x="40" y="111"/>
                </a:lnTo>
                <a:lnTo>
                  <a:pt x="40" y="100"/>
                </a:lnTo>
                <a:lnTo>
                  <a:pt x="54" y="100"/>
                </a:lnTo>
                <a:lnTo>
                  <a:pt x="54" y="79"/>
                </a:lnTo>
                <a:lnTo>
                  <a:pt x="40" y="79"/>
                </a:lnTo>
                <a:lnTo>
                  <a:pt x="40" y="0"/>
                </a:lnTo>
                <a:lnTo>
                  <a:pt x="65" y="0"/>
                </a:lnTo>
                <a:close/>
                <a:moveTo>
                  <a:pt x="40" y="111"/>
                </a:moveTo>
                <a:lnTo>
                  <a:pt x="0" y="111"/>
                </a:lnTo>
                <a:lnTo>
                  <a:pt x="0" y="61"/>
                </a:lnTo>
                <a:lnTo>
                  <a:pt x="22" y="61"/>
                </a:lnTo>
                <a:lnTo>
                  <a:pt x="22" y="0"/>
                </a:lnTo>
                <a:lnTo>
                  <a:pt x="40" y="0"/>
                </a:lnTo>
                <a:lnTo>
                  <a:pt x="40" y="79"/>
                </a:lnTo>
                <a:lnTo>
                  <a:pt x="25" y="79"/>
                </a:lnTo>
                <a:lnTo>
                  <a:pt x="25" y="100"/>
                </a:lnTo>
                <a:lnTo>
                  <a:pt x="25" y="100"/>
                </a:lnTo>
                <a:lnTo>
                  <a:pt x="40" y="100"/>
                </a:lnTo>
                <a:lnTo>
                  <a:pt x="40" y="11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7" name="îś1îdè">
            <a:extLst>
              <a:ext uri="{FF2B5EF4-FFF2-40B4-BE49-F238E27FC236}">
                <a16:creationId xmlns:a16="http://schemas.microsoft.com/office/drawing/2014/main" id="{1CBBCA86-C1D6-43E9-8201-1AC42AB25D15}"/>
              </a:ext>
            </a:extLst>
          </p:cNvPr>
          <p:cNvSpPr/>
          <p:nvPr/>
        </p:nvSpPr>
        <p:spPr bwMode="auto">
          <a:xfrm>
            <a:off x="9799579" y="2110820"/>
            <a:ext cx="347930" cy="109267"/>
          </a:xfrm>
          <a:custGeom>
            <a:avLst/>
            <a:gdLst>
              <a:gd name="T0" fmla="*/ 7 w 242"/>
              <a:gd name="T1" fmla="*/ 76 h 76"/>
              <a:gd name="T2" fmla="*/ 0 w 242"/>
              <a:gd name="T3" fmla="*/ 0 h 76"/>
              <a:gd name="T4" fmla="*/ 242 w 242"/>
              <a:gd name="T5" fmla="*/ 0 h 76"/>
              <a:gd name="T6" fmla="*/ 213 w 242"/>
              <a:gd name="T7" fmla="*/ 76 h 76"/>
              <a:gd name="T8" fmla="*/ 7 w 242"/>
              <a:gd name="T9" fmla="*/ 76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2" h="76">
                <a:moveTo>
                  <a:pt x="7" y="76"/>
                </a:moveTo>
                <a:lnTo>
                  <a:pt x="0" y="0"/>
                </a:lnTo>
                <a:lnTo>
                  <a:pt x="242" y="0"/>
                </a:lnTo>
                <a:lnTo>
                  <a:pt x="213" y="76"/>
                </a:lnTo>
                <a:lnTo>
                  <a:pt x="7" y="7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8" name="îšliḑé">
            <a:extLst>
              <a:ext uri="{FF2B5EF4-FFF2-40B4-BE49-F238E27FC236}">
                <a16:creationId xmlns:a16="http://schemas.microsoft.com/office/drawing/2014/main" id="{921A8FB2-6AB0-4758-896A-3D003E91DCDF}"/>
              </a:ext>
            </a:extLst>
          </p:cNvPr>
          <p:cNvSpPr/>
          <p:nvPr/>
        </p:nvSpPr>
        <p:spPr bwMode="auto">
          <a:xfrm>
            <a:off x="7831330" y="5976865"/>
            <a:ext cx="232912" cy="232912"/>
          </a:xfrm>
          <a:custGeom>
            <a:avLst/>
            <a:gdLst>
              <a:gd name="T0" fmla="*/ 22 w 45"/>
              <a:gd name="T1" fmla="*/ 42 h 45"/>
              <a:gd name="T2" fmla="*/ 26 w 45"/>
              <a:gd name="T3" fmla="*/ 42 h 45"/>
              <a:gd name="T4" fmla="*/ 27 w 45"/>
              <a:gd name="T5" fmla="*/ 45 h 45"/>
              <a:gd name="T6" fmla="*/ 35 w 45"/>
              <a:gd name="T7" fmla="*/ 41 h 45"/>
              <a:gd name="T8" fmla="*/ 34 w 45"/>
              <a:gd name="T9" fmla="*/ 38 h 45"/>
              <a:gd name="T10" fmla="*/ 38 w 45"/>
              <a:gd name="T11" fmla="*/ 33 h 45"/>
              <a:gd name="T12" fmla="*/ 42 w 45"/>
              <a:gd name="T13" fmla="*/ 35 h 45"/>
              <a:gd name="T14" fmla="*/ 45 w 45"/>
              <a:gd name="T15" fmla="*/ 27 h 45"/>
              <a:gd name="T16" fmla="*/ 42 w 45"/>
              <a:gd name="T17" fmla="*/ 26 h 45"/>
              <a:gd name="T18" fmla="*/ 41 w 45"/>
              <a:gd name="T19" fmla="*/ 19 h 45"/>
              <a:gd name="T20" fmla="*/ 45 w 45"/>
              <a:gd name="T21" fmla="*/ 17 h 45"/>
              <a:gd name="T22" fmla="*/ 41 w 45"/>
              <a:gd name="T23" fmla="*/ 10 h 45"/>
              <a:gd name="T24" fmla="*/ 38 w 45"/>
              <a:gd name="T25" fmla="*/ 11 h 45"/>
              <a:gd name="T26" fmla="*/ 33 w 45"/>
              <a:gd name="T27" fmla="*/ 6 h 45"/>
              <a:gd name="T28" fmla="*/ 35 w 45"/>
              <a:gd name="T29" fmla="*/ 3 h 45"/>
              <a:gd name="T30" fmla="*/ 27 w 45"/>
              <a:gd name="T31" fmla="*/ 0 h 45"/>
              <a:gd name="T32" fmla="*/ 26 w 45"/>
              <a:gd name="T33" fmla="*/ 3 h 45"/>
              <a:gd name="T34" fmla="*/ 22 w 45"/>
              <a:gd name="T35" fmla="*/ 3 h 45"/>
              <a:gd name="T36" fmla="*/ 22 w 45"/>
              <a:gd name="T37" fmla="*/ 9 h 45"/>
              <a:gd name="T38" fmla="*/ 34 w 45"/>
              <a:gd name="T39" fmla="*/ 17 h 45"/>
              <a:gd name="T40" fmla="*/ 27 w 45"/>
              <a:gd name="T41" fmla="*/ 34 h 45"/>
              <a:gd name="T42" fmla="*/ 22 w 45"/>
              <a:gd name="T43" fmla="*/ 35 h 45"/>
              <a:gd name="T44" fmla="*/ 22 w 45"/>
              <a:gd name="T45" fmla="*/ 35 h 45"/>
              <a:gd name="T46" fmla="*/ 22 w 45"/>
              <a:gd name="T47" fmla="*/ 42 h 45"/>
              <a:gd name="T48" fmla="*/ 3 w 45"/>
              <a:gd name="T49" fmla="*/ 26 h 45"/>
              <a:gd name="T50" fmla="*/ 0 w 45"/>
              <a:gd name="T51" fmla="*/ 27 h 45"/>
              <a:gd name="T52" fmla="*/ 3 w 45"/>
              <a:gd name="T53" fmla="*/ 35 h 45"/>
              <a:gd name="T54" fmla="*/ 6 w 45"/>
              <a:gd name="T55" fmla="*/ 34 h 45"/>
              <a:gd name="T56" fmla="*/ 11 w 45"/>
              <a:gd name="T57" fmla="*/ 38 h 45"/>
              <a:gd name="T58" fmla="*/ 10 w 45"/>
              <a:gd name="T59" fmla="*/ 42 h 45"/>
              <a:gd name="T60" fmla="*/ 18 w 45"/>
              <a:gd name="T61" fmla="*/ 45 h 45"/>
              <a:gd name="T62" fmla="*/ 19 w 45"/>
              <a:gd name="T63" fmla="*/ 42 h 45"/>
              <a:gd name="T64" fmla="*/ 22 w 45"/>
              <a:gd name="T65" fmla="*/ 42 h 45"/>
              <a:gd name="T66" fmla="*/ 22 w 45"/>
              <a:gd name="T67" fmla="*/ 35 h 45"/>
              <a:gd name="T68" fmla="*/ 10 w 45"/>
              <a:gd name="T69" fmla="*/ 28 h 45"/>
              <a:gd name="T70" fmla="*/ 17 w 45"/>
              <a:gd name="T71" fmla="*/ 10 h 45"/>
              <a:gd name="T72" fmla="*/ 17 w 45"/>
              <a:gd name="T73" fmla="*/ 10 h 45"/>
              <a:gd name="T74" fmla="*/ 22 w 45"/>
              <a:gd name="T75" fmla="*/ 9 h 45"/>
              <a:gd name="T76" fmla="*/ 22 w 45"/>
              <a:gd name="T77" fmla="*/ 9 h 45"/>
              <a:gd name="T78" fmla="*/ 22 w 45"/>
              <a:gd name="T79" fmla="*/ 3 h 45"/>
              <a:gd name="T80" fmla="*/ 19 w 45"/>
              <a:gd name="T81" fmla="*/ 3 h 45"/>
              <a:gd name="T82" fmla="*/ 17 w 45"/>
              <a:gd name="T83" fmla="*/ 0 h 45"/>
              <a:gd name="T84" fmla="*/ 10 w 45"/>
              <a:gd name="T85" fmla="*/ 3 h 45"/>
              <a:gd name="T86" fmla="*/ 11 w 45"/>
              <a:gd name="T87" fmla="*/ 7 h 45"/>
              <a:gd name="T88" fmla="*/ 6 w 45"/>
              <a:gd name="T89" fmla="*/ 11 h 45"/>
              <a:gd name="T90" fmla="*/ 3 w 45"/>
              <a:gd name="T91" fmla="*/ 10 h 45"/>
              <a:gd name="T92" fmla="*/ 0 w 45"/>
              <a:gd name="T93" fmla="*/ 18 h 45"/>
              <a:gd name="T94" fmla="*/ 3 w 45"/>
              <a:gd name="T95" fmla="*/ 19 h 45"/>
              <a:gd name="T96" fmla="*/ 3 w 45"/>
              <a:gd name="T97" fmla="*/ 26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45" h="45">
                <a:moveTo>
                  <a:pt x="22" y="42"/>
                </a:moveTo>
                <a:cubicBezTo>
                  <a:pt x="24" y="42"/>
                  <a:pt x="25" y="42"/>
                  <a:pt x="26" y="42"/>
                </a:cubicBezTo>
                <a:cubicBezTo>
                  <a:pt x="27" y="45"/>
                  <a:pt x="27" y="45"/>
                  <a:pt x="27" y="45"/>
                </a:cubicBezTo>
                <a:cubicBezTo>
                  <a:pt x="35" y="41"/>
                  <a:pt x="35" y="41"/>
                  <a:pt x="35" y="41"/>
                </a:cubicBezTo>
                <a:cubicBezTo>
                  <a:pt x="34" y="38"/>
                  <a:pt x="34" y="38"/>
                  <a:pt x="34" y="38"/>
                </a:cubicBezTo>
                <a:cubicBezTo>
                  <a:pt x="36" y="37"/>
                  <a:pt x="37" y="35"/>
                  <a:pt x="38" y="33"/>
                </a:cubicBezTo>
                <a:cubicBezTo>
                  <a:pt x="42" y="35"/>
                  <a:pt x="42" y="35"/>
                  <a:pt x="42" y="35"/>
                </a:cubicBezTo>
                <a:cubicBezTo>
                  <a:pt x="45" y="27"/>
                  <a:pt x="45" y="27"/>
                  <a:pt x="45" y="27"/>
                </a:cubicBezTo>
                <a:cubicBezTo>
                  <a:pt x="42" y="26"/>
                  <a:pt x="42" y="26"/>
                  <a:pt x="42" y="26"/>
                </a:cubicBezTo>
                <a:cubicBezTo>
                  <a:pt x="42" y="23"/>
                  <a:pt x="42" y="21"/>
                  <a:pt x="41" y="19"/>
                </a:cubicBezTo>
                <a:cubicBezTo>
                  <a:pt x="45" y="17"/>
                  <a:pt x="45" y="17"/>
                  <a:pt x="45" y="17"/>
                </a:cubicBezTo>
                <a:cubicBezTo>
                  <a:pt x="41" y="10"/>
                  <a:pt x="41" y="10"/>
                  <a:pt x="41" y="10"/>
                </a:cubicBezTo>
                <a:cubicBezTo>
                  <a:pt x="38" y="11"/>
                  <a:pt x="38" y="11"/>
                  <a:pt x="38" y="11"/>
                </a:cubicBezTo>
                <a:cubicBezTo>
                  <a:pt x="37" y="9"/>
                  <a:pt x="35" y="8"/>
                  <a:pt x="33" y="6"/>
                </a:cubicBezTo>
                <a:cubicBezTo>
                  <a:pt x="35" y="3"/>
                  <a:pt x="35" y="3"/>
                  <a:pt x="35" y="3"/>
                </a:cubicBezTo>
                <a:cubicBezTo>
                  <a:pt x="27" y="0"/>
                  <a:pt x="27" y="0"/>
                  <a:pt x="27" y="0"/>
                </a:cubicBezTo>
                <a:cubicBezTo>
                  <a:pt x="26" y="3"/>
                  <a:pt x="26" y="3"/>
                  <a:pt x="26" y="3"/>
                </a:cubicBezTo>
                <a:cubicBezTo>
                  <a:pt x="24" y="3"/>
                  <a:pt x="23" y="3"/>
                  <a:pt x="22" y="3"/>
                </a:cubicBezTo>
                <a:cubicBezTo>
                  <a:pt x="22" y="9"/>
                  <a:pt x="22" y="9"/>
                  <a:pt x="22" y="9"/>
                </a:cubicBezTo>
                <a:cubicBezTo>
                  <a:pt x="28" y="9"/>
                  <a:pt x="32" y="12"/>
                  <a:pt x="34" y="17"/>
                </a:cubicBezTo>
                <a:cubicBezTo>
                  <a:pt x="37" y="24"/>
                  <a:pt x="34" y="32"/>
                  <a:pt x="27" y="34"/>
                </a:cubicBezTo>
                <a:cubicBezTo>
                  <a:pt x="26" y="35"/>
                  <a:pt x="24" y="35"/>
                  <a:pt x="22" y="35"/>
                </a:cubicBezTo>
                <a:cubicBezTo>
                  <a:pt x="22" y="35"/>
                  <a:pt x="22" y="35"/>
                  <a:pt x="22" y="35"/>
                </a:cubicBezTo>
                <a:lnTo>
                  <a:pt x="22" y="42"/>
                </a:lnTo>
                <a:close/>
                <a:moveTo>
                  <a:pt x="3" y="26"/>
                </a:moveTo>
                <a:cubicBezTo>
                  <a:pt x="0" y="27"/>
                  <a:pt x="0" y="27"/>
                  <a:pt x="0" y="27"/>
                </a:cubicBezTo>
                <a:cubicBezTo>
                  <a:pt x="3" y="35"/>
                  <a:pt x="3" y="35"/>
                  <a:pt x="3" y="35"/>
                </a:cubicBezTo>
                <a:cubicBezTo>
                  <a:pt x="6" y="34"/>
                  <a:pt x="6" y="34"/>
                  <a:pt x="6" y="34"/>
                </a:cubicBezTo>
                <a:cubicBezTo>
                  <a:pt x="8" y="36"/>
                  <a:pt x="9" y="37"/>
                  <a:pt x="11" y="38"/>
                </a:cubicBezTo>
                <a:cubicBezTo>
                  <a:pt x="10" y="42"/>
                  <a:pt x="10" y="42"/>
                  <a:pt x="10" y="42"/>
                </a:cubicBezTo>
                <a:cubicBezTo>
                  <a:pt x="18" y="45"/>
                  <a:pt x="18" y="45"/>
                  <a:pt x="18" y="45"/>
                </a:cubicBezTo>
                <a:cubicBezTo>
                  <a:pt x="19" y="42"/>
                  <a:pt x="19" y="42"/>
                  <a:pt x="19" y="42"/>
                </a:cubicBezTo>
                <a:cubicBezTo>
                  <a:pt x="20" y="42"/>
                  <a:pt x="21" y="42"/>
                  <a:pt x="22" y="42"/>
                </a:cubicBezTo>
                <a:cubicBezTo>
                  <a:pt x="22" y="35"/>
                  <a:pt x="22" y="35"/>
                  <a:pt x="22" y="35"/>
                </a:cubicBezTo>
                <a:cubicBezTo>
                  <a:pt x="17" y="35"/>
                  <a:pt x="12" y="32"/>
                  <a:pt x="10" y="28"/>
                </a:cubicBezTo>
                <a:cubicBezTo>
                  <a:pt x="7" y="21"/>
                  <a:pt x="11" y="13"/>
                  <a:pt x="17" y="10"/>
                </a:cubicBezTo>
                <a:cubicBezTo>
                  <a:pt x="17" y="10"/>
                  <a:pt x="17" y="10"/>
                  <a:pt x="17" y="10"/>
                </a:cubicBezTo>
                <a:cubicBezTo>
                  <a:pt x="19" y="10"/>
                  <a:pt x="21" y="9"/>
                  <a:pt x="22" y="9"/>
                </a:cubicBezTo>
                <a:cubicBezTo>
                  <a:pt x="22" y="9"/>
                  <a:pt x="22" y="9"/>
                  <a:pt x="22" y="9"/>
                </a:cubicBezTo>
                <a:cubicBezTo>
                  <a:pt x="22" y="3"/>
                  <a:pt x="22" y="3"/>
                  <a:pt x="22" y="3"/>
                </a:cubicBezTo>
                <a:cubicBezTo>
                  <a:pt x="21" y="3"/>
                  <a:pt x="20" y="3"/>
                  <a:pt x="19" y="3"/>
                </a:cubicBezTo>
                <a:cubicBezTo>
                  <a:pt x="17" y="0"/>
                  <a:pt x="17" y="0"/>
                  <a:pt x="17" y="0"/>
                </a:cubicBezTo>
                <a:cubicBezTo>
                  <a:pt x="10" y="3"/>
                  <a:pt x="10" y="3"/>
                  <a:pt x="10" y="3"/>
                </a:cubicBezTo>
                <a:cubicBezTo>
                  <a:pt x="11" y="7"/>
                  <a:pt x="11" y="7"/>
                  <a:pt x="11" y="7"/>
                </a:cubicBezTo>
                <a:cubicBezTo>
                  <a:pt x="9" y="8"/>
                  <a:pt x="8" y="9"/>
                  <a:pt x="6" y="11"/>
                </a:cubicBezTo>
                <a:cubicBezTo>
                  <a:pt x="3" y="10"/>
                  <a:pt x="3" y="10"/>
                  <a:pt x="3" y="10"/>
                </a:cubicBezTo>
                <a:cubicBezTo>
                  <a:pt x="0" y="18"/>
                  <a:pt x="0" y="18"/>
                  <a:pt x="0" y="18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21"/>
                  <a:pt x="3" y="24"/>
                  <a:pt x="3" y="2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9" name="iṣļídé">
            <a:extLst>
              <a:ext uri="{FF2B5EF4-FFF2-40B4-BE49-F238E27FC236}">
                <a16:creationId xmlns:a16="http://schemas.microsoft.com/office/drawing/2014/main" id="{F80C96AB-AFC9-450D-A7CF-872A74FBCC8B}"/>
              </a:ext>
            </a:extLst>
          </p:cNvPr>
          <p:cNvSpPr/>
          <p:nvPr/>
        </p:nvSpPr>
        <p:spPr bwMode="auto">
          <a:xfrm>
            <a:off x="11017333" y="4562143"/>
            <a:ext cx="129395" cy="125082"/>
          </a:xfrm>
          <a:custGeom>
            <a:avLst/>
            <a:gdLst>
              <a:gd name="T0" fmla="*/ 4 w 25"/>
              <a:gd name="T1" fmla="*/ 24 h 24"/>
              <a:gd name="T2" fmla="*/ 8 w 25"/>
              <a:gd name="T3" fmla="*/ 20 h 24"/>
              <a:gd name="T4" fmla="*/ 8 w 25"/>
              <a:gd name="T5" fmla="*/ 20 h 24"/>
              <a:gd name="T6" fmla="*/ 8 w 25"/>
              <a:gd name="T7" fmla="*/ 6 h 24"/>
              <a:gd name="T8" fmla="*/ 23 w 25"/>
              <a:gd name="T9" fmla="*/ 6 h 24"/>
              <a:gd name="T10" fmla="*/ 23 w 25"/>
              <a:gd name="T11" fmla="*/ 16 h 24"/>
              <a:gd name="T12" fmla="*/ 21 w 25"/>
              <a:gd name="T13" fmla="*/ 15 h 24"/>
              <a:gd name="T14" fmla="*/ 17 w 25"/>
              <a:gd name="T15" fmla="*/ 20 h 24"/>
              <a:gd name="T16" fmla="*/ 21 w 25"/>
              <a:gd name="T17" fmla="*/ 24 h 24"/>
              <a:gd name="T18" fmla="*/ 25 w 25"/>
              <a:gd name="T19" fmla="*/ 20 h 24"/>
              <a:gd name="T20" fmla="*/ 25 w 25"/>
              <a:gd name="T21" fmla="*/ 20 h 24"/>
              <a:gd name="T22" fmla="*/ 25 w 25"/>
              <a:gd name="T23" fmla="*/ 20 h 24"/>
              <a:gd name="T24" fmla="*/ 25 w 25"/>
              <a:gd name="T25" fmla="*/ 6 h 24"/>
              <a:gd name="T26" fmla="*/ 25 w 25"/>
              <a:gd name="T27" fmla="*/ 0 h 24"/>
              <a:gd name="T28" fmla="*/ 23 w 25"/>
              <a:gd name="T29" fmla="*/ 0 h 24"/>
              <a:gd name="T30" fmla="*/ 8 w 25"/>
              <a:gd name="T31" fmla="*/ 0 h 24"/>
              <a:gd name="T32" fmla="*/ 6 w 25"/>
              <a:gd name="T33" fmla="*/ 0 h 24"/>
              <a:gd name="T34" fmla="*/ 6 w 25"/>
              <a:gd name="T35" fmla="*/ 6 h 24"/>
              <a:gd name="T36" fmla="*/ 6 w 25"/>
              <a:gd name="T37" fmla="*/ 16 h 24"/>
              <a:gd name="T38" fmla="*/ 4 w 25"/>
              <a:gd name="T39" fmla="*/ 15 h 24"/>
              <a:gd name="T40" fmla="*/ 0 w 25"/>
              <a:gd name="T41" fmla="*/ 20 h 24"/>
              <a:gd name="T42" fmla="*/ 4 w 25"/>
              <a:gd name="T43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5" h="24">
                <a:moveTo>
                  <a:pt x="4" y="24"/>
                </a:moveTo>
                <a:cubicBezTo>
                  <a:pt x="7" y="24"/>
                  <a:pt x="8" y="22"/>
                  <a:pt x="8" y="20"/>
                </a:cubicBezTo>
                <a:cubicBezTo>
                  <a:pt x="8" y="20"/>
                  <a:pt x="8" y="20"/>
                  <a:pt x="8" y="20"/>
                </a:cubicBezTo>
                <a:cubicBezTo>
                  <a:pt x="8" y="6"/>
                  <a:pt x="8" y="6"/>
                  <a:pt x="8" y="6"/>
                </a:cubicBezTo>
                <a:cubicBezTo>
                  <a:pt x="23" y="6"/>
                  <a:pt x="23" y="6"/>
                  <a:pt x="23" y="6"/>
                </a:cubicBezTo>
                <a:cubicBezTo>
                  <a:pt x="23" y="16"/>
                  <a:pt x="23" y="16"/>
                  <a:pt x="23" y="16"/>
                </a:cubicBezTo>
                <a:cubicBezTo>
                  <a:pt x="22" y="15"/>
                  <a:pt x="21" y="15"/>
                  <a:pt x="21" y="15"/>
                </a:cubicBezTo>
                <a:cubicBezTo>
                  <a:pt x="18" y="15"/>
                  <a:pt x="17" y="17"/>
                  <a:pt x="17" y="20"/>
                </a:cubicBezTo>
                <a:cubicBezTo>
                  <a:pt x="17" y="22"/>
                  <a:pt x="18" y="24"/>
                  <a:pt x="21" y="24"/>
                </a:cubicBezTo>
                <a:cubicBezTo>
                  <a:pt x="23" y="24"/>
                  <a:pt x="25" y="22"/>
                  <a:pt x="25" y="20"/>
                </a:cubicBezTo>
                <a:cubicBezTo>
                  <a:pt x="25" y="20"/>
                  <a:pt x="25" y="20"/>
                  <a:pt x="25" y="20"/>
                </a:cubicBezTo>
                <a:cubicBezTo>
                  <a:pt x="25" y="20"/>
                  <a:pt x="25" y="20"/>
                  <a:pt x="25" y="20"/>
                </a:cubicBezTo>
                <a:cubicBezTo>
                  <a:pt x="25" y="6"/>
                  <a:pt x="25" y="6"/>
                  <a:pt x="25" y="6"/>
                </a:cubicBezTo>
                <a:cubicBezTo>
                  <a:pt x="25" y="0"/>
                  <a:pt x="25" y="0"/>
                  <a:pt x="25" y="0"/>
                </a:cubicBezTo>
                <a:cubicBezTo>
                  <a:pt x="23" y="0"/>
                  <a:pt x="23" y="0"/>
                  <a:pt x="23" y="0"/>
                </a:cubicBezTo>
                <a:cubicBezTo>
                  <a:pt x="8" y="0"/>
                  <a:pt x="8" y="0"/>
                  <a:pt x="8" y="0"/>
                </a:cubicBezTo>
                <a:cubicBezTo>
                  <a:pt x="6" y="0"/>
                  <a:pt x="6" y="0"/>
                  <a:pt x="6" y="0"/>
                </a:cubicBezTo>
                <a:cubicBezTo>
                  <a:pt x="6" y="6"/>
                  <a:pt x="6" y="6"/>
                  <a:pt x="6" y="6"/>
                </a:cubicBezTo>
                <a:cubicBezTo>
                  <a:pt x="6" y="16"/>
                  <a:pt x="6" y="16"/>
                  <a:pt x="6" y="16"/>
                </a:cubicBezTo>
                <a:cubicBezTo>
                  <a:pt x="5" y="15"/>
                  <a:pt x="5" y="15"/>
                  <a:pt x="4" y="15"/>
                </a:cubicBezTo>
                <a:cubicBezTo>
                  <a:pt x="2" y="15"/>
                  <a:pt x="0" y="17"/>
                  <a:pt x="0" y="20"/>
                </a:cubicBezTo>
                <a:cubicBezTo>
                  <a:pt x="0" y="22"/>
                  <a:pt x="2" y="24"/>
                  <a:pt x="4" y="2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30" name="îS1îḋè">
            <a:extLst>
              <a:ext uri="{FF2B5EF4-FFF2-40B4-BE49-F238E27FC236}">
                <a16:creationId xmlns:a16="http://schemas.microsoft.com/office/drawing/2014/main" id="{461DCCC4-A015-48C5-A968-EC07D83963A4}"/>
              </a:ext>
            </a:extLst>
          </p:cNvPr>
          <p:cNvSpPr/>
          <p:nvPr/>
        </p:nvSpPr>
        <p:spPr bwMode="auto">
          <a:xfrm>
            <a:off x="10716848" y="2727604"/>
            <a:ext cx="135147" cy="125082"/>
          </a:xfrm>
          <a:custGeom>
            <a:avLst/>
            <a:gdLst>
              <a:gd name="T0" fmla="*/ 5 w 26"/>
              <a:gd name="T1" fmla="*/ 24 h 24"/>
              <a:gd name="T2" fmla="*/ 9 w 26"/>
              <a:gd name="T3" fmla="*/ 20 h 24"/>
              <a:gd name="T4" fmla="*/ 9 w 26"/>
              <a:gd name="T5" fmla="*/ 20 h 24"/>
              <a:gd name="T6" fmla="*/ 9 w 26"/>
              <a:gd name="T7" fmla="*/ 6 h 24"/>
              <a:gd name="T8" fmla="*/ 23 w 26"/>
              <a:gd name="T9" fmla="*/ 6 h 24"/>
              <a:gd name="T10" fmla="*/ 23 w 26"/>
              <a:gd name="T11" fmla="*/ 16 h 24"/>
              <a:gd name="T12" fmla="*/ 21 w 26"/>
              <a:gd name="T13" fmla="*/ 15 h 24"/>
              <a:gd name="T14" fmla="*/ 17 w 26"/>
              <a:gd name="T15" fmla="*/ 20 h 24"/>
              <a:gd name="T16" fmla="*/ 21 w 26"/>
              <a:gd name="T17" fmla="*/ 24 h 24"/>
              <a:gd name="T18" fmla="*/ 26 w 26"/>
              <a:gd name="T19" fmla="*/ 20 h 24"/>
              <a:gd name="T20" fmla="*/ 26 w 26"/>
              <a:gd name="T21" fmla="*/ 20 h 24"/>
              <a:gd name="T22" fmla="*/ 26 w 26"/>
              <a:gd name="T23" fmla="*/ 20 h 24"/>
              <a:gd name="T24" fmla="*/ 26 w 26"/>
              <a:gd name="T25" fmla="*/ 6 h 24"/>
              <a:gd name="T26" fmla="*/ 26 w 26"/>
              <a:gd name="T27" fmla="*/ 0 h 24"/>
              <a:gd name="T28" fmla="*/ 23 w 26"/>
              <a:gd name="T29" fmla="*/ 0 h 24"/>
              <a:gd name="T30" fmla="*/ 9 w 26"/>
              <a:gd name="T31" fmla="*/ 0 h 24"/>
              <a:gd name="T32" fmla="*/ 6 w 26"/>
              <a:gd name="T33" fmla="*/ 0 h 24"/>
              <a:gd name="T34" fmla="*/ 6 w 26"/>
              <a:gd name="T35" fmla="*/ 6 h 24"/>
              <a:gd name="T36" fmla="*/ 6 w 26"/>
              <a:gd name="T37" fmla="*/ 16 h 24"/>
              <a:gd name="T38" fmla="*/ 5 w 26"/>
              <a:gd name="T39" fmla="*/ 15 h 24"/>
              <a:gd name="T40" fmla="*/ 0 w 26"/>
              <a:gd name="T41" fmla="*/ 20 h 24"/>
              <a:gd name="T42" fmla="*/ 5 w 26"/>
              <a:gd name="T43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6" h="24">
                <a:moveTo>
                  <a:pt x="5" y="24"/>
                </a:moveTo>
                <a:cubicBezTo>
                  <a:pt x="7" y="24"/>
                  <a:pt x="9" y="22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6"/>
                  <a:pt x="9" y="6"/>
                  <a:pt x="9" y="6"/>
                </a:cubicBezTo>
                <a:cubicBezTo>
                  <a:pt x="23" y="6"/>
                  <a:pt x="23" y="6"/>
                  <a:pt x="23" y="6"/>
                </a:cubicBezTo>
                <a:cubicBezTo>
                  <a:pt x="23" y="16"/>
                  <a:pt x="23" y="16"/>
                  <a:pt x="23" y="16"/>
                </a:cubicBezTo>
                <a:cubicBezTo>
                  <a:pt x="23" y="16"/>
                  <a:pt x="22" y="15"/>
                  <a:pt x="21" y="15"/>
                </a:cubicBezTo>
                <a:cubicBezTo>
                  <a:pt x="19" y="15"/>
                  <a:pt x="17" y="17"/>
                  <a:pt x="17" y="20"/>
                </a:cubicBezTo>
                <a:cubicBezTo>
                  <a:pt x="17" y="22"/>
                  <a:pt x="19" y="24"/>
                  <a:pt x="21" y="24"/>
                </a:cubicBezTo>
                <a:cubicBezTo>
                  <a:pt x="24" y="24"/>
                  <a:pt x="26" y="22"/>
                  <a:pt x="26" y="20"/>
                </a:cubicBezTo>
                <a:cubicBezTo>
                  <a:pt x="26" y="20"/>
                  <a:pt x="26" y="20"/>
                  <a:pt x="26" y="20"/>
                </a:cubicBezTo>
                <a:cubicBezTo>
                  <a:pt x="26" y="20"/>
                  <a:pt x="26" y="20"/>
                  <a:pt x="26" y="20"/>
                </a:cubicBezTo>
                <a:cubicBezTo>
                  <a:pt x="26" y="6"/>
                  <a:pt x="26" y="6"/>
                  <a:pt x="26" y="6"/>
                </a:cubicBezTo>
                <a:cubicBezTo>
                  <a:pt x="26" y="0"/>
                  <a:pt x="26" y="0"/>
                  <a:pt x="26" y="0"/>
                </a:cubicBezTo>
                <a:cubicBezTo>
                  <a:pt x="23" y="0"/>
                  <a:pt x="23" y="0"/>
                  <a:pt x="23" y="0"/>
                </a:cubicBezTo>
                <a:cubicBezTo>
                  <a:pt x="9" y="0"/>
                  <a:pt x="9" y="0"/>
                  <a:pt x="9" y="0"/>
                </a:cubicBezTo>
                <a:cubicBezTo>
                  <a:pt x="6" y="0"/>
                  <a:pt x="6" y="0"/>
                  <a:pt x="6" y="0"/>
                </a:cubicBezTo>
                <a:cubicBezTo>
                  <a:pt x="6" y="6"/>
                  <a:pt x="6" y="6"/>
                  <a:pt x="6" y="6"/>
                </a:cubicBezTo>
                <a:cubicBezTo>
                  <a:pt x="6" y="16"/>
                  <a:pt x="6" y="16"/>
                  <a:pt x="6" y="16"/>
                </a:cubicBezTo>
                <a:cubicBezTo>
                  <a:pt x="6" y="16"/>
                  <a:pt x="5" y="15"/>
                  <a:pt x="5" y="15"/>
                </a:cubicBezTo>
                <a:cubicBezTo>
                  <a:pt x="2" y="15"/>
                  <a:pt x="0" y="17"/>
                  <a:pt x="0" y="20"/>
                </a:cubicBezTo>
                <a:cubicBezTo>
                  <a:pt x="0" y="22"/>
                  <a:pt x="2" y="24"/>
                  <a:pt x="5" y="2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31" name="îŝľíďé">
            <a:extLst>
              <a:ext uri="{FF2B5EF4-FFF2-40B4-BE49-F238E27FC236}">
                <a16:creationId xmlns:a16="http://schemas.microsoft.com/office/drawing/2014/main" id="{B2E645E9-2FD5-444A-ACCE-AB660DB8ACF5}"/>
              </a:ext>
            </a:extLst>
          </p:cNvPr>
          <p:cNvSpPr/>
          <p:nvPr/>
        </p:nvSpPr>
        <p:spPr bwMode="auto">
          <a:xfrm>
            <a:off x="6643766" y="3365954"/>
            <a:ext cx="156712" cy="145211"/>
          </a:xfrm>
          <a:custGeom>
            <a:avLst/>
            <a:gdLst>
              <a:gd name="T0" fmla="*/ 5 w 30"/>
              <a:gd name="T1" fmla="*/ 28 h 28"/>
              <a:gd name="T2" fmla="*/ 10 w 30"/>
              <a:gd name="T3" fmla="*/ 23 h 28"/>
              <a:gd name="T4" fmla="*/ 10 w 30"/>
              <a:gd name="T5" fmla="*/ 23 h 28"/>
              <a:gd name="T6" fmla="*/ 10 w 30"/>
              <a:gd name="T7" fmla="*/ 6 h 28"/>
              <a:gd name="T8" fmla="*/ 27 w 30"/>
              <a:gd name="T9" fmla="*/ 6 h 28"/>
              <a:gd name="T10" fmla="*/ 27 w 30"/>
              <a:gd name="T11" fmla="*/ 18 h 28"/>
              <a:gd name="T12" fmla="*/ 25 w 30"/>
              <a:gd name="T13" fmla="*/ 18 h 28"/>
              <a:gd name="T14" fmla="*/ 20 w 30"/>
              <a:gd name="T15" fmla="*/ 23 h 28"/>
              <a:gd name="T16" fmla="*/ 25 w 30"/>
              <a:gd name="T17" fmla="*/ 28 h 28"/>
              <a:gd name="T18" fmla="*/ 30 w 30"/>
              <a:gd name="T19" fmla="*/ 23 h 28"/>
              <a:gd name="T20" fmla="*/ 30 w 30"/>
              <a:gd name="T21" fmla="*/ 23 h 28"/>
              <a:gd name="T22" fmla="*/ 30 w 30"/>
              <a:gd name="T23" fmla="*/ 23 h 28"/>
              <a:gd name="T24" fmla="*/ 30 w 30"/>
              <a:gd name="T25" fmla="*/ 6 h 28"/>
              <a:gd name="T26" fmla="*/ 30 w 30"/>
              <a:gd name="T27" fmla="*/ 0 h 28"/>
              <a:gd name="T28" fmla="*/ 27 w 30"/>
              <a:gd name="T29" fmla="*/ 0 h 28"/>
              <a:gd name="T30" fmla="*/ 10 w 30"/>
              <a:gd name="T31" fmla="*/ 0 h 28"/>
              <a:gd name="T32" fmla="*/ 7 w 30"/>
              <a:gd name="T33" fmla="*/ 0 h 28"/>
              <a:gd name="T34" fmla="*/ 7 w 30"/>
              <a:gd name="T35" fmla="*/ 6 h 28"/>
              <a:gd name="T36" fmla="*/ 7 w 30"/>
              <a:gd name="T37" fmla="*/ 18 h 28"/>
              <a:gd name="T38" fmla="*/ 5 w 30"/>
              <a:gd name="T39" fmla="*/ 18 h 28"/>
              <a:gd name="T40" fmla="*/ 0 w 30"/>
              <a:gd name="T41" fmla="*/ 23 h 28"/>
              <a:gd name="T42" fmla="*/ 5 w 30"/>
              <a:gd name="T43" fmla="*/ 28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0" h="28">
                <a:moveTo>
                  <a:pt x="5" y="28"/>
                </a:moveTo>
                <a:cubicBezTo>
                  <a:pt x="8" y="28"/>
                  <a:pt x="10" y="26"/>
                  <a:pt x="10" y="23"/>
                </a:cubicBezTo>
                <a:cubicBezTo>
                  <a:pt x="10" y="23"/>
                  <a:pt x="10" y="23"/>
                  <a:pt x="10" y="23"/>
                </a:cubicBezTo>
                <a:cubicBezTo>
                  <a:pt x="10" y="6"/>
                  <a:pt x="10" y="6"/>
                  <a:pt x="10" y="6"/>
                </a:cubicBezTo>
                <a:cubicBezTo>
                  <a:pt x="27" y="6"/>
                  <a:pt x="27" y="6"/>
                  <a:pt x="27" y="6"/>
                </a:cubicBezTo>
                <a:cubicBezTo>
                  <a:pt x="27" y="18"/>
                  <a:pt x="27" y="18"/>
                  <a:pt x="27" y="18"/>
                </a:cubicBezTo>
                <a:cubicBezTo>
                  <a:pt x="26" y="18"/>
                  <a:pt x="26" y="18"/>
                  <a:pt x="25" y="18"/>
                </a:cubicBezTo>
                <a:cubicBezTo>
                  <a:pt x="22" y="18"/>
                  <a:pt x="20" y="20"/>
                  <a:pt x="20" y="23"/>
                </a:cubicBezTo>
                <a:cubicBezTo>
                  <a:pt x="20" y="26"/>
                  <a:pt x="22" y="28"/>
                  <a:pt x="25" y="28"/>
                </a:cubicBezTo>
                <a:cubicBezTo>
                  <a:pt x="28" y="28"/>
                  <a:pt x="30" y="26"/>
                  <a:pt x="30" y="23"/>
                </a:cubicBezTo>
                <a:cubicBezTo>
                  <a:pt x="30" y="23"/>
                  <a:pt x="30" y="23"/>
                  <a:pt x="30" y="23"/>
                </a:cubicBezTo>
                <a:cubicBezTo>
                  <a:pt x="30" y="23"/>
                  <a:pt x="30" y="23"/>
                  <a:pt x="30" y="23"/>
                </a:cubicBezTo>
                <a:cubicBezTo>
                  <a:pt x="30" y="6"/>
                  <a:pt x="30" y="6"/>
                  <a:pt x="30" y="6"/>
                </a:cubicBezTo>
                <a:cubicBezTo>
                  <a:pt x="30" y="0"/>
                  <a:pt x="30" y="0"/>
                  <a:pt x="30" y="0"/>
                </a:cubicBezTo>
                <a:cubicBezTo>
                  <a:pt x="27" y="0"/>
                  <a:pt x="27" y="0"/>
                  <a:pt x="27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7" y="0"/>
                  <a:pt x="7" y="0"/>
                  <a:pt x="7" y="0"/>
                </a:cubicBezTo>
                <a:cubicBezTo>
                  <a:pt x="7" y="6"/>
                  <a:pt x="7" y="6"/>
                  <a:pt x="7" y="6"/>
                </a:cubicBezTo>
                <a:cubicBezTo>
                  <a:pt x="7" y="18"/>
                  <a:pt x="7" y="18"/>
                  <a:pt x="7" y="18"/>
                </a:cubicBezTo>
                <a:cubicBezTo>
                  <a:pt x="6" y="18"/>
                  <a:pt x="5" y="18"/>
                  <a:pt x="5" y="18"/>
                </a:cubicBezTo>
                <a:cubicBezTo>
                  <a:pt x="2" y="18"/>
                  <a:pt x="0" y="20"/>
                  <a:pt x="0" y="23"/>
                </a:cubicBezTo>
                <a:cubicBezTo>
                  <a:pt x="0" y="26"/>
                  <a:pt x="2" y="28"/>
                  <a:pt x="5" y="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32" name="iSľîde">
            <a:extLst>
              <a:ext uri="{FF2B5EF4-FFF2-40B4-BE49-F238E27FC236}">
                <a16:creationId xmlns:a16="http://schemas.microsoft.com/office/drawing/2014/main" id="{A84BBBF9-CD28-4C21-9DE5-85886DC8453C}"/>
              </a:ext>
            </a:extLst>
          </p:cNvPr>
          <p:cNvSpPr/>
          <p:nvPr/>
        </p:nvSpPr>
        <p:spPr bwMode="auto">
          <a:xfrm>
            <a:off x="7773820" y="5883413"/>
            <a:ext cx="93452" cy="119331"/>
          </a:xfrm>
          <a:custGeom>
            <a:avLst/>
            <a:gdLst>
              <a:gd name="T0" fmla="*/ 0 w 18"/>
              <a:gd name="T1" fmla="*/ 0 h 23"/>
              <a:gd name="T2" fmla="*/ 7 w 18"/>
              <a:gd name="T3" fmla="*/ 23 h 23"/>
              <a:gd name="T4" fmla="*/ 18 w 18"/>
              <a:gd name="T5" fmla="*/ 0 h 23"/>
              <a:gd name="T6" fmla="*/ 0 w 18"/>
              <a:gd name="T7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" h="23">
                <a:moveTo>
                  <a:pt x="0" y="0"/>
                </a:moveTo>
                <a:cubicBezTo>
                  <a:pt x="1" y="9"/>
                  <a:pt x="3" y="17"/>
                  <a:pt x="7" y="23"/>
                </a:cubicBezTo>
                <a:cubicBezTo>
                  <a:pt x="13" y="17"/>
                  <a:pt x="18" y="9"/>
                  <a:pt x="18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33" name="ïs1iďè">
            <a:extLst>
              <a:ext uri="{FF2B5EF4-FFF2-40B4-BE49-F238E27FC236}">
                <a16:creationId xmlns:a16="http://schemas.microsoft.com/office/drawing/2014/main" id="{8BB4EB15-F9BA-4746-89A5-D3C8BD260DF1}"/>
              </a:ext>
            </a:extLst>
          </p:cNvPr>
          <p:cNvSpPr/>
          <p:nvPr/>
        </p:nvSpPr>
        <p:spPr bwMode="auto">
          <a:xfrm>
            <a:off x="7773820" y="5733889"/>
            <a:ext cx="93452" cy="119331"/>
          </a:xfrm>
          <a:custGeom>
            <a:avLst/>
            <a:gdLst>
              <a:gd name="T0" fmla="*/ 7 w 18"/>
              <a:gd name="T1" fmla="*/ 0 h 23"/>
              <a:gd name="T2" fmla="*/ 0 w 18"/>
              <a:gd name="T3" fmla="*/ 23 h 23"/>
              <a:gd name="T4" fmla="*/ 18 w 18"/>
              <a:gd name="T5" fmla="*/ 23 h 23"/>
              <a:gd name="T6" fmla="*/ 7 w 18"/>
              <a:gd name="T7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" h="23">
                <a:moveTo>
                  <a:pt x="7" y="0"/>
                </a:moveTo>
                <a:cubicBezTo>
                  <a:pt x="3" y="6"/>
                  <a:pt x="1" y="14"/>
                  <a:pt x="0" y="23"/>
                </a:cubicBezTo>
                <a:cubicBezTo>
                  <a:pt x="18" y="23"/>
                  <a:pt x="18" y="23"/>
                  <a:pt x="18" y="23"/>
                </a:cubicBezTo>
                <a:cubicBezTo>
                  <a:pt x="18" y="14"/>
                  <a:pt x="13" y="6"/>
                  <a:pt x="7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34" name="íŝḷiḑê">
            <a:extLst>
              <a:ext uri="{FF2B5EF4-FFF2-40B4-BE49-F238E27FC236}">
                <a16:creationId xmlns:a16="http://schemas.microsoft.com/office/drawing/2014/main" id="{97F045C8-B641-44AE-8266-2CED4362AB2D}"/>
              </a:ext>
            </a:extLst>
          </p:cNvPr>
          <p:cNvSpPr/>
          <p:nvPr/>
        </p:nvSpPr>
        <p:spPr bwMode="auto">
          <a:xfrm>
            <a:off x="7701934" y="5686444"/>
            <a:ext cx="81951" cy="166776"/>
          </a:xfrm>
          <a:custGeom>
            <a:avLst/>
            <a:gdLst>
              <a:gd name="T0" fmla="*/ 0 w 16"/>
              <a:gd name="T1" fmla="*/ 0 h 32"/>
              <a:gd name="T2" fmla="*/ 0 w 16"/>
              <a:gd name="T3" fmla="*/ 32 h 32"/>
              <a:gd name="T4" fmla="*/ 8 w 16"/>
              <a:gd name="T5" fmla="*/ 32 h 32"/>
              <a:gd name="T6" fmla="*/ 16 w 16"/>
              <a:gd name="T7" fmla="*/ 5 h 32"/>
              <a:gd name="T8" fmla="*/ 0 w 16"/>
              <a:gd name="T9" fmla="*/ 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32">
                <a:moveTo>
                  <a:pt x="0" y="0"/>
                </a:moveTo>
                <a:cubicBezTo>
                  <a:pt x="0" y="32"/>
                  <a:pt x="0" y="32"/>
                  <a:pt x="0" y="32"/>
                </a:cubicBezTo>
                <a:cubicBezTo>
                  <a:pt x="8" y="32"/>
                  <a:pt x="8" y="32"/>
                  <a:pt x="8" y="32"/>
                </a:cubicBezTo>
                <a:cubicBezTo>
                  <a:pt x="9" y="21"/>
                  <a:pt x="12" y="12"/>
                  <a:pt x="16" y="5"/>
                </a:cubicBezTo>
                <a:cubicBezTo>
                  <a:pt x="12" y="2"/>
                  <a:pt x="6" y="0"/>
                  <a:pt x="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35" name="iśļïḓê">
            <a:extLst>
              <a:ext uri="{FF2B5EF4-FFF2-40B4-BE49-F238E27FC236}">
                <a16:creationId xmlns:a16="http://schemas.microsoft.com/office/drawing/2014/main" id="{ED2F3251-44E5-4868-8FF0-14F3458E078B}"/>
              </a:ext>
            </a:extLst>
          </p:cNvPr>
          <p:cNvSpPr/>
          <p:nvPr/>
        </p:nvSpPr>
        <p:spPr bwMode="auto">
          <a:xfrm>
            <a:off x="7586916" y="5883413"/>
            <a:ext cx="83388" cy="166776"/>
          </a:xfrm>
          <a:custGeom>
            <a:avLst/>
            <a:gdLst>
              <a:gd name="T0" fmla="*/ 16 w 16"/>
              <a:gd name="T1" fmla="*/ 32 h 32"/>
              <a:gd name="T2" fmla="*/ 16 w 16"/>
              <a:gd name="T3" fmla="*/ 0 h 32"/>
              <a:gd name="T4" fmla="*/ 8 w 16"/>
              <a:gd name="T5" fmla="*/ 0 h 32"/>
              <a:gd name="T6" fmla="*/ 0 w 16"/>
              <a:gd name="T7" fmla="*/ 27 h 32"/>
              <a:gd name="T8" fmla="*/ 16 w 16"/>
              <a:gd name="T9" fmla="*/ 32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32">
                <a:moveTo>
                  <a:pt x="16" y="32"/>
                </a:moveTo>
                <a:cubicBezTo>
                  <a:pt x="16" y="0"/>
                  <a:pt x="16" y="0"/>
                  <a:pt x="16" y="0"/>
                </a:cubicBezTo>
                <a:cubicBezTo>
                  <a:pt x="8" y="0"/>
                  <a:pt x="8" y="0"/>
                  <a:pt x="8" y="0"/>
                </a:cubicBezTo>
                <a:cubicBezTo>
                  <a:pt x="7" y="11"/>
                  <a:pt x="4" y="20"/>
                  <a:pt x="0" y="27"/>
                </a:cubicBezTo>
                <a:cubicBezTo>
                  <a:pt x="5" y="30"/>
                  <a:pt x="10" y="32"/>
                  <a:pt x="16" y="3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36" name="îş1îďè">
            <a:extLst>
              <a:ext uri="{FF2B5EF4-FFF2-40B4-BE49-F238E27FC236}">
                <a16:creationId xmlns:a16="http://schemas.microsoft.com/office/drawing/2014/main" id="{A9121C25-FB16-4550-8124-3C0EB2990A8E}"/>
              </a:ext>
            </a:extLst>
          </p:cNvPr>
          <p:cNvSpPr/>
          <p:nvPr/>
        </p:nvSpPr>
        <p:spPr bwMode="auto">
          <a:xfrm>
            <a:off x="7586916" y="5686444"/>
            <a:ext cx="83388" cy="166776"/>
          </a:xfrm>
          <a:custGeom>
            <a:avLst/>
            <a:gdLst>
              <a:gd name="T0" fmla="*/ 8 w 16"/>
              <a:gd name="T1" fmla="*/ 32 h 32"/>
              <a:gd name="T2" fmla="*/ 16 w 16"/>
              <a:gd name="T3" fmla="*/ 32 h 32"/>
              <a:gd name="T4" fmla="*/ 16 w 16"/>
              <a:gd name="T5" fmla="*/ 0 h 32"/>
              <a:gd name="T6" fmla="*/ 0 w 16"/>
              <a:gd name="T7" fmla="*/ 6 h 32"/>
              <a:gd name="T8" fmla="*/ 8 w 16"/>
              <a:gd name="T9" fmla="*/ 32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32">
                <a:moveTo>
                  <a:pt x="8" y="32"/>
                </a:moveTo>
                <a:cubicBezTo>
                  <a:pt x="16" y="32"/>
                  <a:pt x="16" y="32"/>
                  <a:pt x="16" y="32"/>
                </a:cubicBezTo>
                <a:cubicBezTo>
                  <a:pt x="16" y="0"/>
                  <a:pt x="16" y="0"/>
                  <a:pt x="16" y="0"/>
                </a:cubicBezTo>
                <a:cubicBezTo>
                  <a:pt x="10" y="0"/>
                  <a:pt x="5" y="2"/>
                  <a:pt x="0" y="6"/>
                </a:cubicBezTo>
                <a:cubicBezTo>
                  <a:pt x="4" y="12"/>
                  <a:pt x="7" y="21"/>
                  <a:pt x="8" y="3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37" name="ïs1îdè">
            <a:extLst>
              <a:ext uri="{FF2B5EF4-FFF2-40B4-BE49-F238E27FC236}">
                <a16:creationId xmlns:a16="http://schemas.microsoft.com/office/drawing/2014/main" id="{26844210-E876-4D65-9714-D98945C1D272}"/>
              </a:ext>
            </a:extLst>
          </p:cNvPr>
          <p:cNvSpPr/>
          <p:nvPr/>
        </p:nvSpPr>
        <p:spPr bwMode="auto">
          <a:xfrm>
            <a:off x="7504965" y="5883413"/>
            <a:ext cx="93452" cy="119331"/>
          </a:xfrm>
          <a:custGeom>
            <a:avLst/>
            <a:gdLst>
              <a:gd name="T0" fmla="*/ 11 w 18"/>
              <a:gd name="T1" fmla="*/ 23 h 23"/>
              <a:gd name="T2" fmla="*/ 18 w 18"/>
              <a:gd name="T3" fmla="*/ 0 h 23"/>
              <a:gd name="T4" fmla="*/ 0 w 18"/>
              <a:gd name="T5" fmla="*/ 0 h 23"/>
              <a:gd name="T6" fmla="*/ 11 w 18"/>
              <a:gd name="T7" fmla="*/ 23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" h="23">
                <a:moveTo>
                  <a:pt x="11" y="23"/>
                </a:moveTo>
                <a:cubicBezTo>
                  <a:pt x="15" y="17"/>
                  <a:pt x="18" y="9"/>
                  <a:pt x="18" y="0"/>
                </a:cubicBezTo>
                <a:cubicBezTo>
                  <a:pt x="0" y="0"/>
                  <a:pt x="0" y="0"/>
                  <a:pt x="0" y="0"/>
                </a:cubicBezTo>
                <a:cubicBezTo>
                  <a:pt x="1" y="9"/>
                  <a:pt x="5" y="17"/>
                  <a:pt x="11" y="2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38" name="íṥļîḍê">
            <a:extLst>
              <a:ext uri="{FF2B5EF4-FFF2-40B4-BE49-F238E27FC236}">
                <a16:creationId xmlns:a16="http://schemas.microsoft.com/office/drawing/2014/main" id="{B8289BA5-93F0-4E7C-BEA4-78D91CECBDC1}"/>
              </a:ext>
            </a:extLst>
          </p:cNvPr>
          <p:cNvSpPr/>
          <p:nvPr/>
        </p:nvSpPr>
        <p:spPr bwMode="auto">
          <a:xfrm>
            <a:off x="7504965" y="5733889"/>
            <a:ext cx="93452" cy="119331"/>
          </a:xfrm>
          <a:custGeom>
            <a:avLst/>
            <a:gdLst>
              <a:gd name="T0" fmla="*/ 11 w 18"/>
              <a:gd name="T1" fmla="*/ 0 h 23"/>
              <a:gd name="T2" fmla="*/ 0 w 18"/>
              <a:gd name="T3" fmla="*/ 23 h 23"/>
              <a:gd name="T4" fmla="*/ 18 w 18"/>
              <a:gd name="T5" fmla="*/ 23 h 23"/>
              <a:gd name="T6" fmla="*/ 11 w 18"/>
              <a:gd name="T7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" h="23">
                <a:moveTo>
                  <a:pt x="11" y="0"/>
                </a:moveTo>
                <a:cubicBezTo>
                  <a:pt x="5" y="6"/>
                  <a:pt x="1" y="14"/>
                  <a:pt x="0" y="23"/>
                </a:cubicBezTo>
                <a:cubicBezTo>
                  <a:pt x="18" y="23"/>
                  <a:pt x="18" y="23"/>
                  <a:pt x="18" y="23"/>
                </a:cubicBezTo>
                <a:cubicBezTo>
                  <a:pt x="18" y="14"/>
                  <a:pt x="15" y="6"/>
                  <a:pt x="1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39" name="íṩ1ïḋè">
            <a:extLst>
              <a:ext uri="{FF2B5EF4-FFF2-40B4-BE49-F238E27FC236}">
                <a16:creationId xmlns:a16="http://schemas.microsoft.com/office/drawing/2014/main" id="{F88600C6-3498-4DCA-9990-E682A59E0D6C}"/>
              </a:ext>
            </a:extLst>
          </p:cNvPr>
          <p:cNvSpPr/>
          <p:nvPr/>
        </p:nvSpPr>
        <p:spPr bwMode="auto">
          <a:xfrm>
            <a:off x="7701934" y="5883413"/>
            <a:ext cx="81951" cy="166776"/>
          </a:xfrm>
          <a:custGeom>
            <a:avLst/>
            <a:gdLst>
              <a:gd name="T0" fmla="*/ 0 w 16"/>
              <a:gd name="T1" fmla="*/ 32 h 32"/>
              <a:gd name="T2" fmla="*/ 16 w 16"/>
              <a:gd name="T3" fmla="*/ 27 h 32"/>
              <a:gd name="T4" fmla="*/ 8 w 16"/>
              <a:gd name="T5" fmla="*/ 0 h 32"/>
              <a:gd name="T6" fmla="*/ 0 w 16"/>
              <a:gd name="T7" fmla="*/ 0 h 32"/>
              <a:gd name="T8" fmla="*/ 0 w 16"/>
              <a:gd name="T9" fmla="*/ 32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32">
                <a:moveTo>
                  <a:pt x="0" y="32"/>
                </a:moveTo>
                <a:cubicBezTo>
                  <a:pt x="6" y="32"/>
                  <a:pt x="12" y="30"/>
                  <a:pt x="16" y="27"/>
                </a:cubicBezTo>
                <a:cubicBezTo>
                  <a:pt x="12" y="20"/>
                  <a:pt x="9" y="11"/>
                  <a:pt x="8" y="0"/>
                </a:cubicBezTo>
                <a:cubicBezTo>
                  <a:pt x="0" y="0"/>
                  <a:pt x="0" y="0"/>
                  <a:pt x="0" y="0"/>
                </a:cubicBezTo>
                <a:lnTo>
                  <a:pt x="0" y="3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40" name="îṣ1íḍé">
            <a:extLst>
              <a:ext uri="{FF2B5EF4-FFF2-40B4-BE49-F238E27FC236}">
                <a16:creationId xmlns:a16="http://schemas.microsoft.com/office/drawing/2014/main" id="{05668F71-6CA9-4F73-AE7C-2E9431D3BBB9}"/>
              </a:ext>
            </a:extLst>
          </p:cNvPr>
          <p:cNvSpPr/>
          <p:nvPr/>
        </p:nvSpPr>
        <p:spPr bwMode="auto">
          <a:xfrm>
            <a:off x="7230359" y="5562800"/>
            <a:ext cx="242976" cy="232912"/>
          </a:xfrm>
          <a:custGeom>
            <a:avLst/>
            <a:gdLst>
              <a:gd name="T0" fmla="*/ 34 w 47"/>
              <a:gd name="T1" fmla="*/ 27 h 45"/>
              <a:gd name="T2" fmla="*/ 32 w 47"/>
              <a:gd name="T3" fmla="*/ 5 h 45"/>
              <a:gd name="T4" fmla="*/ 19 w 47"/>
              <a:gd name="T5" fmla="*/ 0 h 45"/>
              <a:gd name="T6" fmla="*/ 19 w 47"/>
              <a:gd name="T7" fmla="*/ 15 h 45"/>
              <a:gd name="T8" fmla="*/ 30 w 47"/>
              <a:gd name="T9" fmla="*/ 15 h 45"/>
              <a:gd name="T10" fmla="*/ 30 w 47"/>
              <a:gd name="T11" fmla="*/ 21 h 45"/>
              <a:gd name="T12" fmla="*/ 30 w 47"/>
              <a:gd name="T13" fmla="*/ 21 h 45"/>
              <a:gd name="T14" fmla="*/ 30 w 47"/>
              <a:gd name="T15" fmla="*/ 21 h 45"/>
              <a:gd name="T16" fmla="*/ 19 w 47"/>
              <a:gd name="T17" fmla="*/ 21 h 45"/>
              <a:gd name="T18" fmla="*/ 19 w 47"/>
              <a:gd name="T19" fmla="*/ 36 h 45"/>
              <a:gd name="T20" fmla="*/ 28 w 47"/>
              <a:gd name="T21" fmla="*/ 33 h 45"/>
              <a:gd name="T22" fmla="*/ 41 w 47"/>
              <a:gd name="T23" fmla="*/ 45 h 45"/>
              <a:gd name="T24" fmla="*/ 47 w 47"/>
              <a:gd name="T25" fmla="*/ 40 h 45"/>
              <a:gd name="T26" fmla="*/ 34 w 47"/>
              <a:gd name="T27" fmla="*/ 27 h 45"/>
              <a:gd name="T28" fmla="*/ 19 w 47"/>
              <a:gd name="T29" fmla="*/ 0 h 45"/>
              <a:gd name="T30" fmla="*/ 7 w 47"/>
              <a:gd name="T31" fmla="*/ 5 h 45"/>
              <a:gd name="T32" fmla="*/ 7 w 47"/>
              <a:gd name="T33" fmla="*/ 30 h 45"/>
              <a:gd name="T34" fmla="*/ 19 w 47"/>
              <a:gd name="T35" fmla="*/ 36 h 45"/>
              <a:gd name="T36" fmla="*/ 19 w 47"/>
              <a:gd name="T37" fmla="*/ 21 h 45"/>
              <a:gd name="T38" fmla="*/ 8 w 47"/>
              <a:gd name="T39" fmla="*/ 21 h 45"/>
              <a:gd name="T40" fmla="*/ 8 w 47"/>
              <a:gd name="T41" fmla="*/ 15 h 45"/>
              <a:gd name="T42" fmla="*/ 19 w 47"/>
              <a:gd name="T43" fmla="*/ 15 h 45"/>
              <a:gd name="T44" fmla="*/ 19 w 47"/>
              <a:gd name="T45" fmla="*/ 0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7" h="45">
                <a:moveTo>
                  <a:pt x="34" y="27"/>
                </a:moveTo>
                <a:cubicBezTo>
                  <a:pt x="38" y="20"/>
                  <a:pt x="38" y="11"/>
                  <a:pt x="32" y="5"/>
                </a:cubicBezTo>
                <a:cubicBezTo>
                  <a:pt x="28" y="2"/>
                  <a:pt x="24" y="0"/>
                  <a:pt x="19" y="0"/>
                </a:cubicBezTo>
                <a:cubicBezTo>
                  <a:pt x="19" y="15"/>
                  <a:pt x="19" y="15"/>
                  <a:pt x="19" y="15"/>
                </a:cubicBezTo>
                <a:cubicBezTo>
                  <a:pt x="30" y="15"/>
                  <a:pt x="30" y="15"/>
                  <a:pt x="30" y="15"/>
                </a:cubicBezTo>
                <a:cubicBezTo>
                  <a:pt x="30" y="21"/>
                  <a:pt x="30" y="21"/>
                  <a:pt x="30" y="21"/>
                </a:cubicBezTo>
                <a:cubicBezTo>
                  <a:pt x="30" y="21"/>
                  <a:pt x="30" y="21"/>
                  <a:pt x="30" y="21"/>
                </a:cubicBezTo>
                <a:cubicBezTo>
                  <a:pt x="30" y="21"/>
                  <a:pt x="30" y="21"/>
                  <a:pt x="30" y="21"/>
                </a:cubicBezTo>
                <a:cubicBezTo>
                  <a:pt x="19" y="21"/>
                  <a:pt x="19" y="21"/>
                  <a:pt x="19" y="21"/>
                </a:cubicBezTo>
                <a:cubicBezTo>
                  <a:pt x="19" y="36"/>
                  <a:pt x="19" y="36"/>
                  <a:pt x="19" y="36"/>
                </a:cubicBezTo>
                <a:cubicBezTo>
                  <a:pt x="22" y="36"/>
                  <a:pt x="26" y="35"/>
                  <a:pt x="28" y="33"/>
                </a:cubicBezTo>
                <a:cubicBezTo>
                  <a:pt x="41" y="45"/>
                  <a:pt x="41" y="45"/>
                  <a:pt x="41" y="45"/>
                </a:cubicBezTo>
                <a:cubicBezTo>
                  <a:pt x="47" y="40"/>
                  <a:pt x="47" y="40"/>
                  <a:pt x="47" y="40"/>
                </a:cubicBezTo>
                <a:lnTo>
                  <a:pt x="34" y="27"/>
                </a:lnTo>
                <a:close/>
                <a:moveTo>
                  <a:pt x="19" y="0"/>
                </a:moveTo>
                <a:cubicBezTo>
                  <a:pt x="15" y="0"/>
                  <a:pt x="10" y="2"/>
                  <a:pt x="7" y="5"/>
                </a:cubicBezTo>
                <a:cubicBezTo>
                  <a:pt x="0" y="12"/>
                  <a:pt x="0" y="23"/>
                  <a:pt x="7" y="30"/>
                </a:cubicBezTo>
                <a:cubicBezTo>
                  <a:pt x="10" y="34"/>
                  <a:pt x="15" y="36"/>
                  <a:pt x="19" y="36"/>
                </a:cubicBezTo>
                <a:cubicBezTo>
                  <a:pt x="19" y="21"/>
                  <a:pt x="19" y="21"/>
                  <a:pt x="19" y="21"/>
                </a:cubicBezTo>
                <a:cubicBezTo>
                  <a:pt x="8" y="21"/>
                  <a:pt x="8" y="21"/>
                  <a:pt x="8" y="21"/>
                </a:cubicBezTo>
                <a:cubicBezTo>
                  <a:pt x="8" y="15"/>
                  <a:pt x="8" y="15"/>
                  <a:pt x="8" y="15"/>
                </a:cubicBezTo>
                <a:cubicBezTo>
                  <a:pt x="19" y="15"/>
                  <a:pt x="19" y="15"/>
                  <a:pt x="19" y="15"/>
                </a:cubicBezTo>
                <a:lnTo>
                  <a:pt x="19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41" name="islíďe">
            <a:extLst>
              <a:ext uri="{FF2B5EF4-FFF2-40B4-BE49-F238E27FC236}">
                <a16:creationId xmlns:a16="http://schemas.microsoft.com/office/drawing/2014/main" id="{551F6354-8574-4974-A332-003965D4DEAE}"/>
              </a:ext>
            </a:extLst>
          </p:cNvPr>
          <p:cNvSpPr/>
          <p:nvPr/>
        </p:nvSpPr>
        <p:spPr bwMode="auto">
          <a:xfrm>
            <a:off x="8484057" y="6012808"/>
            <a:ext cx="35943" cy="2544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42" name="ïślîḋê">
            <a:extLst>
              <a:ext uri="{FF2B5EF4-FFF2-40B4-BE49-F238E27FC236}">
                <a16:creationId xmlns:a16="http://schemas.microsoft.com/office/drawing/2014/main" id="{8544ABA5-6732-42EE-9F16-6765D9539C4F}"/>
              </a:ext>
            </a:extLst>
          </p:cNvPr>
          <p:cNvSpPr/>
          <p:nvPr/>
        </p:nvSpPr>
        <p:spPr bwMode="auto">
          <a:xfrm>
            <a:off x="8426549" y="6153705"/>
            <a:ext cx="41694" cy="11358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43" name="íṧļiḓe">
            <a:extLst>
              <a:ext uri="{FF2B5EF4-FFF2-40B4-BE49-F238E27FC236}">
                <a16:creationId xmlns:a16="http://schemas.microsoft.com/office/drawing/2014/main" id="{FD32EBE8-573F-4242-8FF9-2ED3799919F3}"/>
              </a:ext>
            </a:extLst>
          </p:cNvPr>
          <p:cNvSpPr/>
          <p:nvPr/>
        </p:nvSpPr>
        <p:spPr bwMode="auto">
          <a:xfrm>
            <a:off x="8374791" y="6050189"/>
            <a:ext cx="35943" cy="2170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44" name="íṩḻîḑè">
            <a:extLst>
              <a:ext uri="{FF2B5EF4-FFF2-40B4-BE49-F238E27FC236}">
                <a16:creationId xmlns:a16="http://schemas.microsoft.com/office/drawing/2014/main" id="{E619A8C2-CF81-4A2A-9DB3-804ACFB60428}"/>
              </a:ext>
            </a:extLst>
          </p:cNvPr>
          <p:cNvSpPr/>
          <p:nvPr/>
        </p:nvSpPr>
        <p:spPr bwMode="auto">
          <a:xfrm>
            <a:off x="8317281" y="6116325"/>
            <a:ext cx="37381" cy="15096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45" name="ïṧḷîďè">
            <a:extLst>
              <a:ext uri="{FF2B5EF4-FFF2-40B4-BE49-F238E27FC236}">
                <a16:creationId xmlns:a16="http://schemas.microsoft.com/office/drawing/2014/main" id="{A202D63F-F850-4401-8578-DA70D17D4CC7}"/>
              </a:ext>
            </a:extLst>
          </p:cNvPr>
          <p:cNvSpPr/>
          <p:nvPr/>
        </p:nvSpPr>
        <p:spPr bwMode="auto">
          <a:xfrm>
            <a:off x="8261210" y="6096196"/>
            <a:ext cx="41694" cy="17108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46" name="íṩļíḍê">
            <a:extLst>
              <a:ext uri="{FF2B5EF4-FFF2-40B4-BE49-F238E27FC236}">
                <a16:creationId xmlns:a16="http://schemas.microsoft.com/office/drawing/2014/main" id="{C8BB95ED-2F03-466F-8026-8E70BAC90746}"/>
              </a:ext>
            </a:extLst>
          </p:cNvPr>
          <p:cNvSpPr/>
          <p:nvPr/>
        </p:nvSpPr>
        <p:spPr bwMode="auto">
          <a:xfrm>
            <a:off x="8484057" y="5986928"/>
            <a:ext cx="35943" cy="158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47" name="išļîḑe">
            <a:extLst>
              <a:ext uri="{FF2B5EF4-FFF2-40B4-BE49-F238E27FC236}">
                <a16:creationId xmlns:a16="http://schemas.microsoft.com/office/drawing/2014/main" id="{72D2EADA-956B-4F45-9C3F-E6BCDF130A47}"/>
              </a:ext>
            </a:extLst>
          </p:cNvPr>
          <p:cNvSpPr/>
          <p:nvPr/>
        </p:nvSpPr>
        <p:spPr bwMode="auto">
          <a:xfrm>
            <a:off x="8374791" y="6024310"/>
            <a:ext cx="35943" cy="201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48" name="ïŝ1íḍé">
            <a:extLst>
              <a:ext uri="{FF2B5EF4-FFF2-40B4-BE49-F238E27FC236}">
                <a16:creationId xmlns:a16="http://schemas.microsoft.com/office/drawing/2014/main" id="{4A053C1F-72E4-4C78-ADF2-006773F2116D}"/>
              </a:ext>
            </a:extLst>
          </p:cNvPr>
          <p:cNvSpPr/>
          <p:nvPr/>
        </p:nvSpPr>
        <p:spPr bwMode="auto">
          <a:xfrm>
            <a:off x="8317281" y="6090445"/>
            <a:ext cx="37381" cy="2156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49" name="ïṩḻïde">
            <a:extLst>
              <a:ext uri="{FF2B5EF4-FFF2-40B4-BE49-F238E27FC236}">
                <a16:creationId xmlns:a16="http://schemas.microsoft.com/office/drawing/2014/main" id="{F0E4F1B1-751E-44EB-8FD7-F47387228147}"/>
              </a:ext>
            </a:extLst>
          </p:cNvPr>
          <p:cNvSpPr/>
          <p:nvPr/>
        </p:nvSpPr>
        <p:spPr bwMode="auto">
          <a:xfrm>
            <a:off x="8261210" y="6070317"/>
            <a:ext cx="41694" cy="158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50" name="ïṩļiḑe">
            <a:extLst>
              <a:ext uri="{FF2B5EF4-FFF2-40B4-BE49-F238E27FC236}">
                <a16:creationId xmlns:a16="http://schemas.microsoft.com/office/drawing/2014/main" id="{96D1C162-6F81-4965-84E2-401814B93026}"/>
              </a:ext>
            </a:extLst>
          </p:cNvPr>
          <p:cNvSpPr/>
          <p:nvPr/>
        </p:nvSpPr>
        <p:spPr bwMode="auto">
          <a:xfrm>
            <a:off x="8426549" y="6122075"/>
            <a:ext cx="41694" cy="201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51" name="íṡľïḍê">
            <a:extLst>
              <a:ext uri="{FF2B5EF4-FFF2-40B4-BE49-F238E27FC236}">
                <a16:creationId xmlns:a16="http://schemas.microsoft.com/office/drawing/2014/main" id="{984EFB18-3344-4FC1-AB70-876EF26A840C}"/>
              </a:ext>
            </a:extLst>
          </p:cNvPr>
          <p:cNvSpPr/>
          <p:nvPr/>
        </p:nvSpPr>
        <p:spPr bwMode="auto">
          <a:xfrm>
            <a:off x="9281996" y="6106260"/>
            <a:ext cx="336429" cy="155275"/>
          </a:xfrm>
          <a:custGeom>
            <a:avLst/>
            <a:gdLst>
              <a:gd name="T0" fmla="*/ 209 w 234"/>
              <a:gd name="T1" fmla="*/ 15 h 108"/>
              <a:gd name="T2" fmla="*/ 191 w 234"/>
              <a:gd name="T3" fmla="*/ 108 h 108"/>
              <a:gd name="T4" fmla="*/ 198 w 234"/>
              <a:gd name="T5" fmla="*/ 15 h 108"/>
              <a:gd name="T6" fmla="*/ 202 w 234"/>
              <a:gd name="T7" fmla="*/ 47 h 108"/>
              <a:gd name="T8" fmla="*/ 191 w 234"/>
              <a:gd name="T9" fmla="*/ 76 h 108"/>
              <a:gd name="T10" fmla="*/ 176 w 234"/>
              <a:gd name="T11" fmla="*/ 108 h 108"/>
              <a:gd name="T12" fmla="*/ 176 w 234"/>
              <a:gd name="T13" fmla="*/ 108 h 108"/>
              <a:gd name="T14" fmla="*/ 187 w 234"/>
              <a:gd name="T15" fmla="*/ 36 h 108"/>
              <a:gd name="T16" fmla="*/ 180 w 234"/>
              <a:gd name="T17" fmla="*/ 65 h 108"/>
              <a:gd name="T18" fmla="*/ 176 w 234"/>
              <a:gd name="T19" fmla="*/ 108 h 108"/>
              <a:gd name="T20" fmla="*/ 176 w 234"/>
              <a:gd name="T21" fmla="*/ 0 h 108"/>
              <a:gd name="T22" fmla="*/ 162 w 234"/>
              <a:gd name="T23" fmla="*/ 65 h 108"/>
              <a:gd name="T24" fmla="*/ 166 w 234"/>
              <a:gd name="T25" fmla="*/ 15 h 108"/>
              <a:gd name="T26" fmla="*/ 162 w 234"/>
              <a:gd name="T27" fmla="*/ 108 h 108"/>
              <a:gd name="T28" fmla="*/ 162 w 234"/>
              <a:gd name="T29" fmla="*/ 0 h 108"/>
              <a:gd name="T30" fmla="*/ 148 w 234"/>
              <a:gd name="T31" fmla="*/ 36 h 108"/>
              <a:gd name="T32" fmla="*/ 151 w 234"/>
              <a:gd name="T33" fmla="*/ 65 h 108"/>
              <a:gd name="T34" fmla="*/ 148 w 234"/>
              <a:gd name="T35" fmla="*/ 108 h 108"/>
              <a:gd name="T36" fmla="*/ 148 w 234"/>
              <a:gd name="T37" fmla="*/ 0 h 108"/>
              <a:gd name="T38" fmla="*/ 129 w 234"/>
              <a:gd name="T39" fmla="*/ 65 h 108"/>
              <a:gd name="T40" fmla="*/ 137 w 234"/>
              <a:gd name="T41" fmla="*/ 15 h 108"/>
              <a:gd name="T42" fmla="*/ 129 w 234"/>
              <a:gd name="T43" fmla="*/ 108 h 108"/>
              <a:gd name="T44" fmla="*/ 129 w 234"/>
              <a:gd name="T45" fmla="*/ 0 h 108"/>
              <a:gd name="T46" fmla="*/ 115 w 234"/>
              <a:gd name="T47" fmla="*/ 36 h 108"/>
              <a:gd name="T48" fmla="*/ 122 w 234"/>
              <a:gd name="T49" fmla="*/ 65 h 108"/>
              <a:gd name="T50" fmla="*/ 115 w 234"/>
              <a:gd name="T51" fmla="*/ 108 h 108"/>
              <a:gd name="T52" fmla="*/ 115 w 234"/>
              <a:gd name="T53" fmla="*/ 0 h 108"/>
              <a:gd name="T54" fmla="*/ 101 w 234"/>
              <a:gd name="T55" fmla="*/ 65 h 108"/>
              <a:gd name="T56" fmla="*/ 104 w 234"/>
              <a:gd name="T57" fmla="*/ 15 h 108"/>
              <a:gd name="T58" fmla="*/ 101 w 234"/>
              <a:gd name="T59" fmla="*/ 108 h 108"/>
              <a:gd name="T60" fmla="*/ 101 w 234"/>
              <a:gd name="T61" fmla="*/ 0 h 108"/>
              <a:gd name="T62" fmla="*/ 86 w 234"/>
              <a:gd name="T63" fmla="*/ 36 h 108"/>
              <a:gd name="T64" fmla="*/ 90 w 234"/>
              <a:gd name="T65" fmla="*/ 65 h 108"/>
              <a:gd name="T66" fmla="*/ 86 w 234"/>
              <a:gd name="T67" fmla="*/ 108 h 108"/>
              <a:gd name="T68" fmla="*/ 86 w 234"/>
              <a:gd name="T69" fmla="*/ 0 h 108"/>
              <a:gd name="T70" fmla="*/ 68 w 234"/>
              <a:gd name="T71" fmla="*/ 65 h 108"/>
              <a:gd name="T72" fmla="*/ 75 w 234"/>
              <a:gd name="T73" fmla="*/ 15 h 108"/>
              <a:gd name="T74" fmla="*/ 68 w 234"/>
              <a:gd name="T75" fmla="*/ 108 h 108"/>
              <a:gd name="T76" fmla="*/ 68 w 234"/>
              <a:gd name="T77" fmla="*/ 0 h 108"/>
              <a:gd name="T78" fmla="*/ 54 w 234"/>
              <a:gd name="T79" fmla="*/ 36 h 108"/>
              <a:gd name="T80" fmla="*/ 61 w 234"/>
              <a:gd name="T81" fmla="*/ 65 h 108"/>
              <a:gd name="T82" fmla="*/ 54 w 234"/>
              <a:gd name="T83" fmla="*/ 108 h 108"/>
              <a:gd name="T84" fmla="*/ 54 w 234"/>
              <a:gd name="T85" fmla="*/ 0 h 108"/>
              <a:gd name="T86" fmla="*/ 39 w 234"/>
              <a:gd name="T87" fmla="*/ 65 h 108"/>
              <a:gd name="T88" fmla="*/ 43 w 234"/>
              <a:gd name="T89" fmla="*/ 15 h 108"/>
              <a:gd name="T90" fmla="*/ 39 w 234"/>
              <a:gd name="T91" fmla="*/ 108 h 108"/>
              <a:gd name="T92" fmla="*/ 39 w 234"/>
              <a:gd name="T93" fmla="*/ 65 h 108"/>
              <a:gd name="T94" fmla="*/ 39 w 234"/>
              <a:gd name="T95" fmla="*/ 0 h 108"/>
              <a:gd name="T96" fmla="*/ 25 w 234"/>
              <a:gd name="T97" fmla="*/ 36 h 108"/>
              <a:gd name="T98" fmla="*/ 14 w 234"/>
              <a:gd name="T99" fmla="*/ 36 h 108"/>
              <a:gd name="T100" fmla="*/ 0 w 234"/>
              <a:gd name="T101" fmla="*/ 0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34" h="108">
                <a:moveTo>
                  <a:pt x="209" y="108"/>
                </a:moveTo>
                <a:lnTo>
                  <a:pt x="234" y="108"/>
                </a:lnTo>
                <a:lnTo>
                  <a:pt x="234" y="0"/>
                </a:lnTo>
                <a:lnTo>
                  <a:pt x="209" y="0"/>
                </a:lnTo>
                <a:lnTo>
                  <a:pt x="209" y="15"/>
                </a:lnTo>
                <a:lnTo>
                  <a:pt x="216" y="15"/>
                </a:lnTo>
                <a:lnTo>
                  <a:pt x="216" y="36"/>
                </a:lnTo>
                <a:lnTo>
                  <a:pt x="209" y="36"/>
                </a:lnTo>
                <a:lnTo>
                  <a:pt x="209" y="108"/>
                </a:lnTo>
                <a:close/>
                <a:moveTo>
                  <a:pt x="191" y="108"/>
                </a:moveTo>
                <a:lnTo>
                  <a:pt x="209" y="108"/>
                </a:lnTo>
                <a:lnTo>
                  <a:pt x="209" y="36"/>
                </a:lnTo>
                <a:lnTo>
                  <a:pt x="198" y="36"/>
                </a:lnTo>
                <a:lnTo>
                  <a:pt x="198" y="15"/>
                </a:lnTo>
                <a:lnTo>
                  <a:pt x="198" y="15"/>
                </a:lnTo>
                <a:lnTo>
                  <a:pt x="209" y="15"/>
                </a:lnTo>
                <a:lnTo>
                  <a:pt x="209" y="0"/>
                </a:lnTo>
                <a:lnTo>
                  <a:pt x="191" y="0"/>
                </a:lnTo>
                <a:lnTo>
                  <a:pt x="191" y="47"/>
                </a:lnTo>
                <a:lnTo>
                  <a:pt x="202" y="47"/>
                </a:lnTo>
                <a:lnTo>
                  <a:pt x="202" y="65"/>
                </a:lnTo>
                <a:lnTo>
                  <a:pt x="202" y="65"/>
                </a:lnTo>
                <a:lnTo>
                  <a:pt x="191" y="65"/>
                </a:lnTo>
                <a:lnTo>
                  <a:pt x="191" y="76"/>
                </a:lnTo>
                <a:lnTo>
                  <a:pt x="191" y="76"/>
                </a:lnTo>
                <a:lnTo>
                  <a:pt x="191" y="98"/>
                </a:lnTo>
                <a:lnTo>
                  <a:pt x="191" y="98"/>
                </a:lnTo>
                <a:lnTo>
                  <a:pt x="191" y="98"/>
                </a:lnTo>
                <a:lnTo>
                  <a:pt x="191" y="108"/>
                </a:lnTo>
                <a:close/>
                <a:moveTo>
                  <a:pt x="176" y="108"/>
                </a:moveTo>
                <a:lnTo>
                  <a:pt x="191" y="108"/>
                </a:lnTo>
                <a:lnTo>
                  <a:pt x="191" y="98"/>
                </a:lnTo>
                <a:lnTo>
                  <a:pt x="176" y="98"/>
                </a:lnTo>
                <a:lnTo>
                  <a:pt x="176" y="108"/>
                </a:lnTo>
                <a:lnTo>
                  <a:pt x="176" y="108"/>
                </a:lnTo>
                <a:close/>
                <a:moveTo>
                  <a:pt x="191" y="0"/>
                </a:moveTo>
                <a:lnTo>
                  <a:pt x="176" y="0"/>
                </a:lnTo>
                <a:lnTo>
                  <a:pt x="176" y="15"/>
                </a:lnTo>
                <a:lnTo>
                  <a:pt x="187" y="15"/>
                </a:lnTo>
                <a:lnTo>
                  <a:pt x="187" y="36"/>
                </a:lnTo>
                <a:lnTo>
                  <a:pt x="176" y="36"/>
                </a:lnTo>
                <a:lnTo>
                  <a:pt x="176" y="76"/>
                </a:lnTo>
                <a:lnTo>
                  <a:pt x="191" y="76"/>
                </a:lnTo>
                <a:lnTo>
                  <a:pt x="191" y="65"/>
                </a:lnTo>
                <a:lnTo>
                  <a:pt x="180" y="65"/>
                </a:lnTo>
                <a:lnTo>
                  <a:pt x="180" y="47"/>
                </a:lnTo>
                <a:lnTo>
                  <a:pt x="191" y="47"/>
                </a:lnTo>
                <a:lnTo>
                  <a:pt x="191" y="0"/>
                </a:lnTo>
                <a:close/>
                <a:moveTo>
                  <a:pt x="162" y="108"/>
                </a:moveTo>
                <a:lnTo>
                  <a:pt x="176" y="108"/>
                </a:lnTo>
                <a:lnTo>
                  <a:pt x="176" y="98"/>
                </a:lnTo>
                <a:lnTo>
                  <a:pt x="162" y="98"/>
                </a:lnTo>
                <a:lnTo>
                  <a:pt x="162" y="108"/>
                </a:lnTo>
                <a:lnTo>
                  <a:pt x="162" y="108"/>
                </a:lnTo>
                <a:close/>
                <a:moveTo>
                  <a:pt x="176" y="0"/>
                </a:moveTo>
                <a:lnTo>
                  <a:pt x="162" y="0"/>
                </a:lnTo>
                <a:lnTo>
                  <a:pt x="162" y="47"/>
                </a:lnTo>
                <a:lnTo>
                  <a:pt x="173" y="47"/>
                </a:lnTo>
                <a:lnTo>
                  <a:pt x="173" y="65"/>
                </a:lnTo>
                <a:lnTo>
                  <a:pt x="162" y="65"/>
                </a:lnTo>
                <a:lnTo>
                  <a:pt x="162" y="76"/>
                </a:lnTo>
                <a:lnTo>
                  <a:pt x="176" y="76"/>
                </a:lnTo>
                <a:lnTo>
                  <a:pt x="176" y="36"/>
                </a:lnTo>
                <a:lnTo>
                  <a:pt x="166" y="36"/>
                </a:lnTo>
                <a:lnTo>
                  <a:pt x="166" y="15"/>
                </a:lnTo>
                <a:lnTo>
                  <a:pt x="166" y="15"/>
                </a:lnTo>
                <a:lnTo>
                  <a:pt x="176" y="15"/>
                </a:lnTo>
                <a:lnTo>
                  <a:pt x="176" y="0"/>
                </a:lnTo>
                <a:close/>
                <a:moveTo>
                  <a:pt x="148" y="108"/>
                </a:moveTo>
                <a:lnTo>
                  <a:pt x="162" y="108"/>
                </a:lnTo>
                <a:lnTo>
                  <a:pt x="162" y="98"/>
                </a:lnTo>
                <a:lnTo>
                  <a:pt x="148" y="98"/>
                </a:lnTo>
                <a:lnTo>
                  <a:pt x="148" y="108"/>
                </a:lnTo>
                <a:lnTo>
                  <a:pt x="148" y="108"/>
                </a:lnTo>
                <a:close/>
                <a:moveTo>
                  <a:pt x="162" y="0"/>
                </a:moveTo>
                <a:lnTo>
                  <a:pt x="148" y="0"/>
                </a:lnTo>
                <a:lnTo>
                  <a:pt x="148" y="15"/>
                </a:lnTo>
                <a:lnTo>
                  <a:pt x="155" y="15"/>
                </a:lnTo>
                <a:lnTo>
                  <a:pt x="155" y="36"/>
                </a:lnTo>
                <a:lnTo>
                  <a:pt x="148" y="36"/>
                </a:lnTo>
                <a:lnTo>
                  <a:pt x="148" y="76"/>
                </a:lnTo>
                <a:lnTo>
                  <a:pt x="162" y="76"/>
                </a:lnTo>
                <a:lnTo>
                  <a:pt x="162" y="65"/>
                </a:lnTo>
                <a:lnTo>
                  <a:pt x="151" y="65"/>
                </a:lnTo>
                <a:lnTo>
                  <a:pt x="151" y="65"/>
                </a:lnTo>
                <a:lnTo>
                  <a:pt x="151" y="47"/>
                </a:lnTo>
                <a:lnTo>
                  <a:pt x="162" y="47"/>
                </a:lnTo>
                <a:lnTo>
                  <a:pt x="162" y="0"/>
                </a:lnTo>
                <a:close/>
                <a:moveTo>
                  <a:pt x="129" y="108"/>
                </a:moveTo>
                <a:lnTo>
                  <a:pt x="148" y="108"/>
                </a:lnTo>
                <a:lnTo>
                  <a:pt x="148" y="98"/>
                </a:lnTo>
                <a:lnTo>
                  <a:pt x="129" y="98"/>
                </a:lnTo>
                <a:lnTo>
                  <a:pt x="129" y="108"/>
                </a:lnTo>
                <a:lnTo>
                  <a:pt x="129" y="108"/>
                </a:lnTo>
                <a:close/>
                <a:moveTo>
                  <a:pt x="148" y="0"/>
                </a:moveTo>
                <a:lnTo>
                  <a:pt x="129" y="0"/>
                </a:lnTo>
                <a:lnTo>
                  <a:pt x="129" y="47"/>
                </a:lnTo>
                <a:lnTo>
                  <a:pt x="140" y="47"/>
                </a:lnTo>
                <a:lnTo>
                  <a:pt x="140" y="65"/>
                </a:lnTo>
                <a:lnTo>
                  <a:pt x="129" y="65"/>
                </a:lnTo>
                <a:lnTo>
                  <a:pt x="129" y="76"/>
                </a:lnTo>
                <a:lnTo>
                  <a:pt x="148" y="76"/>
                </a:lnTo>
                <a:lnTo>
                  <a:pt x="148" y="36"/>
                </a:lnTo>
                <a:lnTo>
                  <a:pt x="137" y="36"/>
                </a:lnTo>
                <a:lnTo>
                  <a:pt x="137" y="15"/>
                </a:lnTo>
                <a:lnTo>
                  <a:pt x="137" y="15"/>
                </a:lnTo>
                <a:lnTo>
                  <a:pt x="148" y="15"/>
                </a:lnTo>
                <a:lnTo>
                  <a:pt x="148" y="0"/>
                </a:lnTo>
                <a:close/>
                <a:moveTo>
                  <a:pt x="115" y="108"/>
                </a:moveTo>
                <a:lnTo>
                  <a:pt x="129" y="108"/>
                </a:lnTo>
                <a:lnTo>
                  <a:pt x="129" y="98"/>
                </a:lnTo>
                <a:lnTo>
                  <a:pt x="115" y="98"/>
                </a:lnTo>
                <a:lnTo>
                  <a:pt x="115" y="108"/>
                </a:lnTo>
                <a:lnTo>
                  <a:pt x="115" y="108"/>
                </a:lnTo>
                <a:close/>
                <a:moveTo>
                  <a:pt x="129" y="0"/>
                </a:moveTo>
                <a:lnTo>
                  <a:pt x="115" y="0"/>
                </a:lnTo>
                <a:lnTo>
                  <a:pt x="115" y="15"/>
                </a:lnTo>
                <a:lnTo>
                  <a:pt x="126" y="15"/>
                </a:lnTo>
                <a:lnTo>
                  <a:pt x="126" y="36"/>
                </a:lnTo>
                <a:lnTo>
                  <a:pt x="115" y="36"/>
                </a:lnTo>
                <a:lnTo>
                  <a:pt x="115" y="76"/>
                </a:lnTo>
                <a:lnTo>
                  <a:pt x="129" y="76"/>
                </a:lnTo>
                <a:lnTo>
                  <a:pt x="129" y="65"/>
                </a:lnTo>
                <a:lnTo>
                  <a:pt x="122" y="65"/>
                </a:lnTo>
                <a:lnTo>
                  <a:pt x="122" y="65"/>
                </a:lnTo>
                <a:lnTo>
                  <a:pt x="122" y="47"/>
                </a:lnTo>
                <a:lnTo>
                  <a:pt x="129" y="47"/>
                </a:lnTo>
                <a:lnTo>
                  <a:pt x="129" y="0"/>
                </a:lnTo>
                <a:close/>
                <a:moveTo>
                  <a:pt x="101" y="108"/>
                </a:moveTo>
                <a:lnTo>
                  <a:pt x="115" y="108"/>
                </a:lnTo>
                <a:lnTo>
                  <a:pt x="115" y="98"/>
                </a:lnTo>
                <a:lnTo>
                  <a:pt x="101" y="98"/>
                </a:lnTo>
                <a:lnTo>
                  <a:pt x="101" y="108"/>
                </a:lnTo>
                <a:lnTo>
                  <a:pt x="101" y="108"/>
                </a:lnTo>
                <a:close/>
                <a:moveTo>
                  <a:pt x="115" y="0"/>
                </a:moveTo>
                <a:lnTo>
                  <a:pt x="101" y="0"/>
                </a:lnTo>
                <a:lnTo>
                  <a:pt x="101" y="47"/>
                </a:lnTo>
                <a:lnTo>
                  <a:pt x="111" y="47"/>
                </a:lnTo>
                <a:lnTo>
                  <a:pt x="111" y="65"/>
                </a:lnTo>
                <a:lnTo>
                  <a:pt x="101" y="65"/>
                </a:lnTo>
                <a:lnTo>
                  <a:pt x="101" y="76"/>
                </a:lnTo>
                <a:lnTo>
                  <a:pt x="115" y="76"/>
                </a:lnTo>
                <a:lnTo>
                  <a:pt x="115" y="36"/>
                </a:lnTo>
                <a:lnTo>
                  <a:pt x="104" y="36"/>
                </a:lnTo>
                <a:lnTo>
                  <a:pt x="104" y="15"/>
                </a:lnTo>
                <a:lnTo>
                  <a:pt x="104" y="15"/>
                </a:lnTo>
                <a:lnTo>
                  <a:pt x="115" y="15"/>
                </a:lnTo>
                <a:lnTo>
                  <a:pt x="115" y="0"/>
                </a:lnTo>
                <a:close/>
                <a:moveTo>
                  <a:pt x="86" y="108"/>
                </a:moveTo>
                <a:lnTo>
                  <a:pt x="101" y="108"/>
                </a:lnTo>
                <a:lnTo>
                  <a:pt x="101" y="98"/>
                </a:lnTo>
                <a:lnTo>
                  <a:pt x="86" y="98"/>
                </a:lnTo>
                <a:lnTo>
                  <a:pt x="86" y="108"/>
                </a:lnTo>
                <a:lnTo>
                  <a:pt x="86" y="108"/>
                </a:lnTo>
                <a:close/>
                <a:moveTo>
                  <a:pt x="101" y="0"/>
                </a:moveTo>
                <a:lnTo>
                  <a:pt x="86" y="0"/>
                </a:lnTo>
                <a:lnTo>
                  <a:pt x="86" y="15"/>
                </a:lnTo>
                <a:lnTo>
                  <a:pt x="93" y="15"/>
                </a:lnTo>
                <a:lnTo>
                  <a:pt x="93" y="36"/>
                </a:lnTo>
                <a:lnTo>
                  <a:pt x="86" y="36"/>
                </a:lnTo>
                <a:lnTo>
                  <a:pt x="86" y="76"/>
                </a:lnTo>
                <a:lnTo>
                  <a:pt x="101" y="76"/>
                </a:lnTo>
                <a:lnTo>
                  <a:pt x="101" y="65"/>
                </a:lnTo>
                <a:lnTo>
                  <a:pt x="90" y="65"/>
                </a:lnTo>
                <a:lnTo>
                  <a:pt x="90" y="65"/>
                </a:lnTo>
                <a:lnTo>
                  <a:pt x="90" y="47"/>
                </a:lnTo>
                <a:lnTo>
                  <a:pt x="101" y="47"/>
                </a:lnTo>
                <a:lnTo>
                  <a:pt x="101" y="0"/>
                </a:lnTo>
                <a:close/>
                <a:moveTo>
                  <a:pt x="68" y="108"/>
                </a:moveTo>
                <a:lnTo>
                  <a:pt x="86" y="108"/>
                </a:lnTo>
                <a:lnTo>
                  <a:pt x="86" y="98"/>
                </a:lnTo>
                <a:lnTo>
                  <a:pt x="68" y="98"/>
                </a:lnTo>
                <a:lnTo>
                  <a:pt x="68" y="108"/>
                </a:lnTo>
                <a:lnTo>
                  <a:pt x="68" y="108"/>
                </a:lnTo>
                <a:close/>
                <a:moveTo>
                  <a:pt x="86" y="0"/>
                </a:moveTo>
                <a:lnTo>
                  <a:pt x="68" y="0"/>
                </a:lnTo>
                <a:lnTo>
                  <a:pt x="68" y="47"/>
                </a:lnTo>
                <a:lnTo>
                  <a:pt x="79" y="47"/>
                </a:lnTo>
                <a:lnTo>
                  <a:pt x="79" y="65"/>
                </a:lnTo>
                <a:lnTo>
                  <a:pt x="68" y="65"/>
                </a:lnTo>
                <a:lnTo>
                  <a:pt x="68" y="76"/>
                </a:lnTo>
                <a:lnTo>
                  <a:pt x="86" y="76"/>
                </a:lnTo>
                <a:lnTo>
                  <a:pt x="86" y="36"/>
                </a:lnTo>
                <a:lnTo>
                  <a:pt x="75" y="36"/>
                </a:lnTo>
                <a:lnTo>
                  <a:pt x="75" y="15"/>
                </a:lnTo>
                <a:lnTo>
                  <a:pt x="75" y="15"/>
                </a:lnTo>
                <a:lnTo>
                  <a:pt x="86" y="15"/>
                </a:lnTo>
                <a:lnTo>
                  <a:pt x="86" y="0"/>
                </a:lnTo>
                <a:close/>
                <a:moveTo>
                  <a:pt x="54" y="108"/>
                </a:moveTo>
                <a:lnTo>
                  <a:pt x="68" y="108"/>
                </a:lnTo>
                <a:lnTo>
                  <a:pt x="68" y="98"/>
                </a:lnTo>
                <a:lnTo>
                  <a:pt x="54" y="98"/>
                </a:lnTo>
                <a:lnTo>
                  <a:pt x="54" y="108"/>
                </a:lnTo>
                <a:lnTo>
                  <a:pt x="54" y="108"/>
                </a:lnTo>
                <a:close/>
                <a:moveTo>
                  <a:pt x="68" y="0"/>
                </a:moveTo>
                <a:lnTo>
                  <a:pt x="54" y="0"/>
                </a:lnTo>
                <a:lnTo>
                  <a:pt x="54" y="15"/>
                </a:lnTo>
                <a:lnTo>
                  <a:pt x="65" y="15"/>
                </a:lnTo>
                <a:lnTo>
                  <a:pt x="65" y="36"/>
                </a:lnTo>
                <a:lnTo>
                  <a:pt x="54" y="36"/>
                </a:lnTo>
                <a:lnTo>
                  <a:pt x="54" y="76"/>
                </a:lnTo>
                <a:lnTo>
                  <a:pt x="68" y="76"/>
                </a:lnTo>
                <a:lnTo>
                  <a:pt x="68" y="65"/>
                </a:lnTo>
                <a:lnTo>
                  <a:pt x="61" y="65"/>
                </a:lnTo>
                <a:lnTo>
                  <a:pt x="61" y="65"/>
                </a:lnTo>
                <a:lnTo>
                  <a:pt x="61" y="47"/>
                </a:lnTo>
                <a:lnTo>
                  <a:pt x="68" y="47"/>
                </a:lnTo>
                <a:lnTo>
                  <a:pt x="68" y="0"/>
                </a:lnTo>
                <a:close/>
                <a:moveTo>
                  <a:pt x="39" y="108"/>
                </a:moveTo>
                <a:lnTo>
                  <a:pt x="54" y="108"/>
                </a:lnTo>
                <a:lnTo>
                  <a:pt x="54" y="98"/>
                </a:lnTo>
                <a:lnTo>
                  <a:pt x="39" y="98"/>
                </a:lnTo>
                <a:lnTo>
                  <a:pt x="39" y="108"/>
                </a:lnTo>
                <a:lnTo>
                  <a:pt x="39" y="108"/>
                </a:lnTo>
                <a:close/>
                <a:moveTo>
                  <a:pt x="54" y="0"/>
                </a:moveTo>
                <a:lnTo>
                  <a:pt x="39" y="0"/>
                </a:lnTo>
                <a:lnTo>
                  <a:pt x="39" y="47"/>
                </a:lnTo>
                <a:lnTo>
                  <a:pt x="50" y="47"/>
                </a:lnTo>
                <a:lnTo>
                  <a:pt x="50" y="65"/>
                </a:lnTo>
                <a:lnTo>
                  <a:pt x="39" y="65"/>
                </a:lnTo>
                <a:lnTo>
                  <a:pt x="39" y="76"/>
                </a:lnTo>
                <a:lnTo>
                  <a:pt x="54" y="76"/>
                </a:lnTo>
                <a:lnTo>
                  <a:pt x="54" y="36"/>
                </a:lnTo>
                <a:lnTo>
                  <a:pt x="43" y="36"/>
                </a:lnTo>
                <a:lnTo>
                  <a:pt x="43" y="15"/>
                </a:lnTo>
                <a:lnTo>
                  <a:pt x="43" y="15"/>
                </a:lnTo>
                <a:lnTo>
                  <a:pt x="54" y="15"/>
                </a:lnTo>
                <a:lnTo>
                  <a:pt x="54" y="0"/>
                </a:lnTo>
                <a:close/>
                <a:moveTo>
                  <a:pt x="25" y="108"/>
                </a:moveTo>
                <a:lnTo>
                  <a:pt x="39" y="108"/>
                </a:lnTo>
                <a:lnTo>
                  <a:pt x="39" y="98"/>
                </a:lnTo>
                <a:lnTo>
                  <a:pt x="39" y="98"/>
                </a:lnTo>
                <a:lnTo>
                  <a:pt x="39" y="76"/>
                </a:lnTo>
                <a:lnTo>
                  <a:pt x="39" y="76"/>
                </a:lnTo>
                <a:lnTo>
                  <a:pt x="39" y="65"/>
                </a:lnTo>
                <a:lnTo>
                  <a:pt x="29" y="65"/>
                </a:lnTo>
                <a:lnTo>
                  <a:pt x="29" y="65"/>
                </a:lnTo>
                <a:lnTo>
                  <a:pt x="29" y="47"/>
                </a:lnTo>
                <a:lnTo>
                  <a:pt x="39" y="47"/>
                </a:lnTo>
                <a:lnTo>
                  <a:pt x="39" y="0"/>
                </a:lnTo>
                <a:lnTo>
                  <a:pt x="25" y="0"/>
                </a:lnTo>
                <a:lnTo>
                  <a:pt x="25" y="15"/>
                </a:lnTo>
                <a:lnTo>
                  <a:pt x="36" y="15"/>
                </a:lnTo>
                <a:lnTo>
                  <a:pt x="36" y="36"/>
                </a:lnTo>
                <a:lnTo>
                  <a:pt x="25" y="36"/>
                </a:lnTo>
                <a:lnTo>
                  <a:pt x="25" y="108"/>
                </a:lnTo>
                <a:close/>
                <a:moveTo>
                  <a:pt x="0" y="108"/>
                </a:moveTo>
                <a:lnTo>
                  <a:pt x="25" y="108"/>
                </a:lnTo>
                <a:lnTo>
                  <a:pt x="25" y="36"/>
                </a:lnTo>
                <a:lnTo>
                  <a:pt x="14" y="36"/>
                </a:lnTo>
                <a:lnTo>
                  <a:pt x="14" y="15"/>
                </a:lnTo>
                <a:lnTo>
                  <a:pt x="14" y="15"/>
                </a:lnTo>
                <a:lnTo>
                  <a:pt x="25" y="15"/>
                </a:lnTo>
                <a:lnTo>
                  <a:pt x="25" y="0"/>
                </a:lnTo>
                <a:lnTo>
                  <a:pt x="0" y="0"/>
                </a:lnTo>
                <a:lnTo>
                  <a:pt x="0" y="10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52" name="iSlîďê">
            <a:extLst>
              <a:ext uri="{FF2B5EF4-FFF2-40B4-BE49-F238E27FC236}">
                <a16:creationId xmlns:a16="http://schemas.microsoft.com/office/drawing/2014/main" id="{02873696-5FE8-4672-B0D6-880933A1CD56}"/>
              </a:ext>
            </a:extLst>
          </p:cNvPr>
          <p:cNvSpPr/>
          <p:nvPr/>
        </p:nvSpPr>
        <p:spPr bwMode="auto">
          <a:xfrm>
            <a:off x="9343819" y="6034374"/>
            <a:ext cx="191218" cy="46007"/>
          </a:xfrm>
          <a:custGeom>
            <a:avLst/>
            <a:gdLst>
              <a:gd name="T0" fmla="*/ 0 w 37"/>
              <a:gd name="T1" fmla="*/ 5 h 9"/>
              <a:gd name="T2" fmla="*/ 3 w 37"/>
              <a:gd name="T3" fmla="*/ 9 h 9"/>
              <a:gd name="T4" fmla="*/ 19 w 37"/>
              <a:gd name="T5" fmla="*/ 5 h 9"/>
              <a:gd name="T6" fmla="*/ 35 w 37"/>
              <a:gd name="T7" fmla="*/ 9 h 9"/>
              <a:gd name="T8" fmla="*/ 37 w 37"/>
              <a:gd name="T9" fmla="*/ 5 h 9"/>
              <a:gd name="T10" fmla="*/ 19 w 37"/>
              <a:gd name="T11" fmla="*/ 0 h 9"/>
              <a:gd name="T12" fmla="*/ 0 w 37"/>
              <a:gd name="T13" fmla="*/ 5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7" h="9">
                <a:moveTo>
                  <a:pt x="0" y="5"/>
                </a:moveTo>
                <a:cubicBezTo>
                  <a:pt x="3" y="9"/>
                  <a:pt x="3" y="9"/>
                  <a:pt x="3" y="9"/>
                </a:cubicBezTo>
                <a:cubicBezTo>
                  <a:pt x="7" y="7"/>
                  <a:pt x="13" y="5"/>
                  <a:pt x="19" y="5"/>
                </a:cubicBezTo>
                <a:cubicBezTo>
                  <a:pt x="25" y="5"/>
                  <a:pt x="30" y="7"/>
                  <a:pt x="35" y="9"/>
                </a:cubicBezTo>
                <a:cubicBezTo>
                  <a:pt x="37" y="5"/>
                  <a:pt x="37" y="5"/>
                  <a:pt x="37" y="5"/>
                </a:cubicBezTo>
                <a:cubicBezTo>
                  <a:pt x="32" y="2"/>
                  <a:pt x="25" y="0"/>
                  <a:pt x="19" y="0"/>
                </a:cubicBezTo>
                <a:cubicBezTo>
                  <a:pt x="12" y="0"/>
                  <a:pt x="5" y="2"/>
                  <a:pt x="0" y="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53" name="îṧḷïďê">
            <a:extLst>
              <a:ext uri="{FF2B5EF4-FFF2-40B4-BE49-F238E27FC236}">
                <a16:creationId xmlns:a16="http://schemas.microsoft.com/office/drawing/2014/main" id="{E7666CDE-1F52-4FA3-8907-D275C10F3A23}"/>
              </a:ext>
            </a:extLst>
          </p:cNvPr>
          <p:cNvSpPr/>
          <p:nvPr/>
        </p:nvSpPr>
        <p:spPr bwMode="auto">
          <a:xfrm>
            <a:off x="9312189" y="5982615"/>
            <a:ext cx="260229" cy="56071"/>
          </a:xfrm>
          <a:custGeom>
            <a:avLst/>
            <a:gdLst>
              <a:gd name="T0" fmla="*/ 50 w 50"/>
              <a:gd name="T1" fmla="*/ 6 h 11"/>
              <a:gd name="T2" fmla="*/ 25 w 50"/>
              <a:gd name="T3" fmla="*/ 0 h 11"/>
              <a:gd name="T4" fmla="*/ 0 w 50"/>
              <a:gd name="T5" fmla="*/ 6 h 11"/>
              <a:gd name="T6" fmla="*/ 2 w 50"/>
              <a:gd name="T7" fmla="*/ 11 h 11"/>
              <a:gd name="T8" fmla="*/ 25 w 50"/>
              <a:gd name="T9" fmla="*/ 5 h 11"/>
              <a:gd name="T10" fmla="*/ 47 w 50"/>
              <a:gd name="T11" fmla="*/ 11 h 11"/>
              <a:gd name="T12" fmla="*/ 50 w 50"/>
              <a:gd name="T13" fmla="*/ 6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0" h="11">
                <a:moveTo>
                  <a:pt x="50" y="6"/>
                </a:moveTo>
                <a:cubicBezTo>
                  <a:pt x="43" y="2"/>
                  <a:pt x="34" y="0"/>
                  <a:pt x="25" y="0"/>
                </a:cubicBezTo>
                <a:cubicBezTo>
                  <a:pt x="16" y="0"/>
                  <a:pt x="7" y="2"/>
                  <a:pt x="0" y="6"/>
                </a:cubicBezTo>
                <a:cubicBezTo>
                  <a:pt x="2" y="11"/>
                  <a:pt x="2" y="11"/>
                  <a:pt x="2" y="11"/>
                </a:cubicBezTo>
                <a:cubicBezTo>
                  <a:pt x="9" y="7"/>
                  <a:pt x="17" y="5"/>
                  <a:pt x="25" y="5"/>
                </a:cubicBezTo>
                <a:cubicBezTo>
                  <a:pt x="33" y="5"/>
                  <a:pt x="41" y="7"/>
                  <a:pt x="47" y="11"/>
                </a:cubicBezTo>
                <a:lnTo>
                  <a:pt x="50" y="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5" name="iṡľiḓè">
            <a:extLst>
              <a:ext uri="{FF2B5EF4-FFF2-40B4-BE49-F238E27FC236}">
                <a16:creationId xmlns:a16="http://schemas.microsoft.com/office/drawing/2014/main" id="{65971BAE-D173-42D7-865F-F200E46C57DB}"/>
              </a:ext>
            </a:extLst>
          </p:cNvPr>
          <p:cNvSpPr/>
          <p:nvPr/>
        </p:nvSpPr>
        <p:spPr bwMode="auto">
          <a:xfrm>
            <a:off x="8183029" y="2612585"/>
            <a:ext cx="191218" cy="192655"/>
          </a:xfrm>
          <a:custGeom>
            <a:avLst/>
            <a:gdLst>
              <a:gd name="T0" fmla="*/ 18 w 37"/>
              <a:gd name="T1" fmla="*/ 37 h 37"/>
              <a:gd name="T2" fmla="*/ 19 w 37"/>
              <a:gd name="T3" fmla="*/ 37 h 37"/>
              <a:gd name="T4" fmla="*/ 37 w 37"/>
              <a:gd name="T5" fmla="*/ 18 h 37"/>
              <a:gd name="T6" fmla="*/ 23 w 37"/>
              <a:gd name="T7" fmla="*/ 0 h 37"/>
              <a:gd name="T8" fmla="*/ 1 w 37"/>
              <a:gd name="T9" fmla="*/ 12 h 37"/>
              <a:gd name="T10" fmla="*/ 0 w 37"/>
              <a:gd name="T11" fmla="*/ 18 h 37"/>
              <a:gd name="T12" fmla="*/ 10 w 37"/>
              <a:gd name="T13" fmla="*/ 24 h 37"/>
              <a:gd name="T14" fmla="*/ 18 w 37"/>
              <a:gd name="T15" fmla="*/ 37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7" h="37">
                <a:moveTo>
                  <a:pt x="18" y="37"/>
                </a:moveTo>
                <a:cubicBezTo>
                  <a:pt x="18" y="37"/>
                  <a:pt x="18" y="37"/>
                  <a:pt x="19" y="37"/>
                </a:cubicBezTo>
                <a:cubicBezTo>
                  <a:pt x="29" y="37"/>
                  <a:pt x="37" y="29"/>
                  <a:pt x="37" y="18"/>
                </a:cubicBezTo>
                <a:cubicBezTo>
                  <a:pt x="37" y="10"/>
                  <a:pt x="31" y="2"/>
                  <a:pt x="23" y="0"/>
                </a:cubicBezTo>
                <a:cubicBezTo>
                  <a:pt x="16" y="4"/>
                  <a:pt x="8" y="8"/>
                  <a:pt x="1" y="12"/>
                </a:cubicBezTo>
                <a:cubicBezTo>
                  <a:pt x="1" y="14"/>
                  <a:pt x="0" y="16"/>
                  <a:pt x="0" y="18"/>
                </a:cubicBezTo>
                <a:cubicBezTo>
                  <a:pt x="4" y="19"/>
                  <a:pt x="7" y="21"/>
                  <a:pt x="10" y="24"/>
                </a:cubicBezTo>
                <a:cubicBezTo>
                  <a:pt x="14" y="28"/>
                  <a:pt x="16" y="32"/>
                  <a:pt x="18" y="3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6" name="íṩľîḑe">
            <a:extLst>
              <a:ext uri="{FF2B5EF4-FFF2-40B4-BE49-F238E27FC236}">
                <a16:creationId xmlns:a16="http://schemas.microsoft.com/office/drawing/2014/main" id="{3450F3B7-4F68-4281-A120-3D3020C3E14C}"/>
              </a:ext>
            </a:extLst>
          </p:cNvPr>
          <p:cNvSpPr/>
          <p:nvPr/>
        </p:nvSpPr>
        <p:spPr bwMode="auto">
          <a:xfrm>
            <a:off x="8390061" y="2680158"/>
            <a:ext cx="41694" cy="57510"/>
          </a:xfrm>
          <a:custGeom>
            <a:avLst/>
            <a:gdLst>
              <a:gd name="T0" fmla="*/ 0 w 29"/>
              <a:gd name="T1" fmla="*/ 40 h 40"/>
              <a:gd name="T2" fmla="*/ 29 w 29"/>
              <a:gd name="T3" fmla="*/ 18 h 40"/>
              <a:gd name="T4" fmla="*/ 0 w 29"/>
              <a:gd name="T5" fmla="*/ 0 h 40"/>
              <a:gd name="T6" fmla="*/ 0 w 29"/>
              <a:gd name="T7" fmla="*/ 4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9" h="40">
                <a:moveTo>
                  <a:pt x="0" y="40"/>
                </a:moveTo>
                <a:lnTo>
                  <a:pt x="29" y="18"/>
                </a:lnTo>
                <a:lnTo>
                  <a:pt x="0" y="0"/>
                </a:lnTo>
                <a:lnTo>
                  <a:pt x="0" y="4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7" name="í$líḋè">
            <a:extLst>
              <a:ext uri="{FF2B5EF4-FFF2-40B4-BE49-F238E27FC236}">
                <a16:creationId xmlns:a16="http://schemas.microsoft.com/office/drawing/2014/main" id="{4FED945C-7832-4063-AAA0-DE79CC43902D}"/>
              </a:ext>
            </a:extLst>
          </p:cNvPr>
          <p:cNvSpPr/>
          <p:nvPr/>
        </p:nvSpPr>
        <p:spPr bwMode="auto">
          <a:xfrm>
            <a:off x="8151398" y="2685909"/>
            <a:ext cx="21566" cy="15815"/>
          </a:xfrm>
          <a:custGeom>
            <a:avLst/>
            <a:gdLst>
              <a:gd name="T0" fmla="*/ 0 w 4"/>
              <a:gd name="T1" fmla="*/ 3 h 3"/>
              <a:gd name="T2" fmla="*/ 4 w 4"/>
              <a:gd name="T3" fmla="*/ 3 h 3"/>
              <a:gd name="T4" fmla="*/ 4 w 4"/>
              <a:gd name="T5" fmla="*/ 0 h 3"/>
              <a:gd name="T6" fmla="*/ 0 w 4"/>
              <a:gd name="T7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3">
                <a:moveTo>
                  <a:pt x="0" y="3"/>
                </a:moveTo>
                <a:cubicBezTo>
                  <a:pt x="1" y="3"/>
                  <a:pt x="2" y="3"/>
                  <a:pt x="4" y="3"/>
                </a:cubicBezTo>
                <a:cubicBezTo>
                  <a:pt x="4" y="0"/>
                  <a:pt x="4" y="0"/>
                  <a:pt x="4" y="0"/>
                </a:cubicBezTo>
                <a:cubicBezTo>
                  <a:pt x="2" y="1"/>
                  <a:pt x="1" y="2"/>
                  <a:pt x="0" y="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8" name="îşľíḋè">
            <a:extLst>
              <a:ext uri="{FF2B5EF4-FFF2-40B4-BE49-F238E27FC236}">
                <a16:creationId xmlns:a16="http://schemas.microsoft.com/office/drawing/2014/main" id="{0CFEDF6D-DF2D-45BF-B655-3121B7B3F9A9}"/>
              </a:ext>
            </a:extLst>
          </p:cNvPr>
          <p:cNvSpPr/>
          <p:nvPr/>
        </p:nvSpPr>
        <p:spPr bwMode="auto">
          <a:xfrm>
            <a:off x="8338303" y="2602521"/>
            <a:ext cx="47446" cy="47446"/>
          </a:xfrm>
          <a:custGeom>
            <a:avLst/>
            <a:gdLst>
              <a:gd name="T0" fmla="*/ 0 w 33"/>
              <a:gd name="T1" fmla="*/ 7 h 33"/>
              <a:gd name="T2" fmla="*/ 25 w 33"/>
              <a:gd name="T3" fmla="*/ 33 h 33"/>
              <a:gd name="T4" fmla="*/ 33 w 33"/>
              <a:gd name="T5" fmla="*/ 0 h 33"/>
              <a:gd name="T6" fmla="*/ 0 w 33"/>
              <a:gd name="T7" fmla="*/ 7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" h="33">
                <a:moveTo>
                  <a:pt x="0" y="7"/>
                </a:moveTo>
                <a:lnTo>
                  <a:pt x="25" y="33"/>
                </a:lnTo>
                <a:lnTo>
                  <a:pt x="33" y="0"/>
                </a:lnTo>
                <a:lnTo>
                  <a:pt x="0" y="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9" name="isľiḋè">
            <a:extLst>
              <a:ext uri="{FF2B5EF4-FFF2-40B4-BE49-F238E27FC236}">
                <a16:creationId xmlns:a16="http://schemas.microsoft.com/office/drawing/2014/main" id="{ECD9C9E0-9F67-470A-A751-EA2061AC8AE9}"/>
              </a:ext>
            </a:extLst>
          </p:cNvPr>
          <p:cNvSpPr/>
          <p:nvPr/>
        </p:nvSpPr>
        <p:spPr bwMode="auto">
          <a:xfrm>
            <a:off x="8338303" y="2763547"/>
            <a:ext cx="47446" cy="51759"/>
          </a:xfrm>
          <a:custGeom>
            <a:avLst/>
            <a:gdLst>
              <a:gd name="T0" fmla="*/ 25 w 33"/>
              <a:gd name="T1" fmla="*/ 0 h 36"/>
              <a:gd name="T2" fmla="*/ 0 w 33"/>
              <a:gd name="T3" fmla="*/ 29 h 36"/>
              <a:gd name="T4" fmla="*/ 33 w 33"/>
              <a:gd name="T5" fmla="*/ 36 h 36"/>
              <a:gd name="T6" fmla="*/ 25 w 33"/>
              <a:gd name="T7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" h="36">
                <a:moveTo>
                  <a:pt x="25" y="0"/>
                </a:moveTo>
                <a:lnTo>
                  <a:pt x="0" y="29"/>
                </a:lnTo>
                <a:lnTo>
                  <a:pt x="33" y="36"/>
                </a:lnTo>
                <a:lnTo>
                  <a:pt x="2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0" name="işļïďe">
            <a:extLst>
              <a:ext uri="{FF2B5EF4-FFF2-40B4-BE49-F238E27FC236}">
                <a16:creationId xmlns:a16="http://schemas.microsoft.com/office/drawing/2014/main" id="{C5D33DBE-8AE9-4EFE-9057-5374AEEE609C}"/>
              </a:ext>
            </a:extLst>
          </p:cNvPr>
          <p:cNvSpPr/>
          <p:nvPr/>
        </p:nvSpPr>
        <p:spPr bwMode="auto">
          <a:xfrm>
            <a:off x="7970244" y="2711788"/>
            <a:ext cx="419816" cy="258791"/>
          </a:xfrm>
          <a:custGeom>
            <a:avLst/>
            <a:gdLst>
              <a:gd name="T0" fmla="*/ 66 w 81"/>
              <a:gd name="T1" fmla="*/ 21 h 50"/>
              <a:gd name="T2" fmla="*/ 64 w 81"/>
              <a:gd name="T3" fmla="*/ 21 h 50"/>
              <a:gd name="T4" fmla="*/ 57 w 81"/>
              <a:gd name="T5" fmla="*/ 24 h 50"/>
              <a:gd name="T6" fmla="*/ 57 w 81"/>
              <a:gd name="T7" fmla="*/ 20 h 50"/>
              <a:gd name="T8" fmla="*/ 56 w 81"/>
              <a:gd name="T9" fmla="*/ 18 h 50"/>
              <a:gd name="T10" fmla="*/ 41 w 81"/>
              <a:gd name="T11" fmla="*/ 1 h 50"/>
              <a:gd name="T12" fmla="*/ 39 w 81"/>
              <a:gd name="T13" fmla="*/ 1 h 50"/>
              <a:gd name="T14" fmla="*/ 32 w 81"/>
              <a:gd name="T15" fmla="*/ 0 h 50"/>
              <a:gd name="T16" fmla="*/ 31 w 81"/>
              <a:gd name="T17" fmla="*/ 0 h 50"/>
              <a:gd name="T18" fmla="*/ 31 w 81"/>
              <a:gd name="T19" fmla="*/ 0 h 50"/>
              <a:gd name="T20" fmla="*/ 9 w 81"/>
              <a:gd name="T21" fmla="*/ 15 h 50"/>
              <a:gd name="T22" fmla="*/ 7 w 81"/>
              <a:gd name="T23" fmla="*/ 25 h 50"/>
              <a:gd name="T24" fmla="*/ 8 w 81"/>
              <a:gd name="T25" fmla="*/ 32 h 50"/>
              <a:gd name="T26" fmla="*/ 0 w 81"/>
              <a:gd name="T27" fmla="*/ 41 h 50"/>
              <a:gd name="T28" fmla="*/ 9 w 81"/>
              <a:gd name="T29" fmla="*/ 50 h 50"/>
              <a:gd name="T30" fmla="*/ 32 w 81"/>
              <a:gd name="T31" fmla="*/ 50 h 50"/>
              <a:gd name="T32" fmla="*/ 33 w 81"/>
              <a:gd name="T33" fmla="*/ 50 h 50"/>
              <a:gd name="T34" fmla="*/ 66 w 81"/>
              <a:gd name="T35" fmla="*/ 50 h 50"/>
              <a:gd name="T36" fmla="*/ 81 w 81"/>
              <a:gd name="T37" fmla="*/ 35 h 50"/>
              <a:gd name="T38" fmla="*/ 66 w 81"/>
              <a:gd name="T39" fmla="*/ 21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81" h="50">
                <a:moveTo>
                  <a:pt x="66" y="21"/>
                </a:moveTo>
                <a:cubicBezTo>
                  <a:pt x="66" y="21"/>
                  <a:pt x="65" y="21"/>
                  <a:pt x="64" y="21"/>
                </a:cubicBezTo>
                <a:cubicBezTo>
                  <a:pt x="62" y="21"/>
                  <a:pt x="59" y="23"/>
                  <a:pt x="57" y="24"/>
                </a:cubicBezTo>
                <a:cubicBezTo>
                  <a:pt x="57" y="23"/>
                  <a:pt x="57" y="22"/>
                  <a:pt x="57" y="20"/>
                </a:cubicBezTo>
                <a:cubicBezTo>
                  <a:pt x="57" y="19"/>
                  <a:pt x="56" y="18"/>
                  <a:pt x="56" y="18"/>
                </a:cubicBezTo>
                <a:cubicBezTo>
                  <a:pt x="54" y="10"/>
                  <a:pt x="48" y="4"/>
                  <a:pt x="41" y="1"/>
                </a:cubicBezTo>
                <a:cubicBezTo>
                  <a:pt x="40" y="1"/>
                  <a:pt x="40" y="1"/>
                  <a:pt x="39" y="1"/>
                </a:cubicBezTo>
                <a:cubicBezTo>
                  <a:pt x="37" y="0"/>
                  <a:pt x="35" y="0"/>
                  <a:pt x="32" y="0"/>
                </a:cubicBezTo>
                <a:cubicBezTo>
                  <a:pt x="32" y="0"/>
                  <a:pt x="32" y="0"/>
                  <a:pt x="31" y="0"/>
                </a:cubicBezTo>
                <a:cubicBezTo>
                  <a:pt x="31" y="0"/>
                  <a:pt x="31" y="0"/>
                  <a:pt x="31" y="0"/>
                </a:cubicBezTo>
                <a:cubicBezTo>
                  <a:pt x="24" y="5"/>
                  <a:pt x="16" y="10"/>
                  <a:pt x="9" y="15"/>
                </a:cubicBezTo>
                <a:cubicBezTo>
                  <a:pt x="8" y="18"/>
                  <a:pt x="7" y="21"/>
                  <a:pt x="7" y="25"/>
                </a:cubicBezTo>
                <a:cubicBezTo>
                  <a:pt x="7" y="27"/>
                  <a:pt x="8" y="30"/>
                  <a:pt x="8" y="32"/>
                </a:cubicBezTo>
                <a:cubicBezTo>
                  <a:pt x="4" y="32"/>
                  <a:pt x="0" y="36"/>
                  <a:pt x="0" y="41"/>
                </a:cubicBezTo>
                <a:cubicBezTo>
                  <a:pt x="0" y="46"/>
                  <a:pt x="4" y="50"/>
                  <a:pt x="9" y="50"/>
                </a:cubicBezTo>
                <a:cubicBezTo>
                  <a:pt x="32" y="50"/>
                  <a:pt x="32" y="50"/>
                  <a:pt x="32" y="50"/>
                </a:cubicBezTo>
                <a:cubicBezTo>
                  <a:pt x="33" y="50"/>
                  <a:pt x="33" y="50"/>
                  <a:pt x="33" y="50"/>
                </a:cubicBezTo>
                <a:cubicBezTo>
                  <a:pt x="66" y="50"/>
                  <a:pt x="66" y="50"/>
                  <a:pt x="66" y="50"/>
                </a:cubicBezTo>
                <a:cubicBezTo>
                  <a:pt x="74" y="50"/>
                  <a:pt x="81" y="43"/>
                  <a:pt x="81" y="35"/>
                </a:cubicBezTo>
                <a:cubicBezTo>
                  <a:pt x="81" y="27"/>
                  <a:pt x="74" y="21"/>
                  <a:pt x="66" y="2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1" name="ï$ļïḍê">
            <a:extLst>
              <a:ext uri="{FF2B5EF4-FFF2-40B4-BE49-F238E27FC236}">
                <a16:creationId xmlns:a16="http://schemas.microsoft.com/office/drawing/2014/main" id="{6AE4C8FA-6727-4C85-8DA3-4A3DB9BC9D36}"/>
              </a:ext>
            </a:extLst>
          </p:cNvPr>
          <p:cNvSpPr/>
          <p:nvPr/>
        </p:nvSpPr>
        <p:spPr bwMode="auto">
          <a:xfrm>
            <a:off x="9540241" y="5147298"/>
            <a:ext cx="373808" cy="404001"/>
          </a:xfrm>
          <a:custGeom>
            <a:avLst/>
            <a:gdLst>
              <a:gd name="T0" fmla="*/ 60 w 72"/>
              <a:gd name="T1" fmla="*/ 2 h 78"/>
              <a:gd name="T2" fmla="*/ 60 w 72"/>
              <a:gd name="T3" fmla="*/ 26 h 78"/>
              <a:gd name="T4" fmla="*/ 64 w 72"/>
              <a:gd name="T5" fmla="*/ 37 h 78"/>
              <a:gd name="T6" fmla="*/ 66 w 72"/>
              <a:gd name="T7" fmla="*/ 43 h 78"/>
              <a:gd name="T8" fmla="*/ 60 w 72"/>
              <a:gd name="T9" fmla="*/ 50 h 78"/>
              <a:gd name="T10" fmla="*/ 56 w 72"/>
              <a:gd name="T11" fmla="*/ 53 h 78"/>
              <a:gd name="T12" fmla="*/ 60 w 72"/>
              <a:gd name="T13" fmla="*/ 50 h 78"/>
              <a:gd name="T14" fmla="*/ 60 w 72"/>
              <a:gd name="T15" fmla="*/ 44 h 78"/>
              <a:gd name="T16" fmla="*/ 56 w 72"/>
              <a:gd name="T17" fmla="*/ 33 h 78"/>
              <a:gd name="T18" fmla="*/ 60 w 72"/>
              <a:gd name="T19" fmla="*/ 26 h 78"/>
              <a:gd name="T20" fmla="*/ 55 w 72"/>
              <a:gd name="T21" fmla="*/ 46 h 78"/>
              <a:gd name="T22" fmla="*/ 55 w 72"/>
              <a:gd name="T23" fmla="*/ 53 h 78"/>
              <a:gd name="T24" fmla="*/ 55 w 72"/>
              <a:gd name="T25" fmla="*/ 1 h 78"/>
              <a:gd name="T26" fmla="*/ 55 w 72"/>
              <a:gd name="T27" fmla="*/ 9 h 78"/>
              <a:gd name="T28" fmla="*/ 55 w 72"/>
              <a:gd name="T29" fmla="*/ 16 h 78"/>
              <a:gd name="T30" fmla="*/ 60 w 72"/>
              <a:gd name="T31" fmla="*/ 21 h 78"/>
              <a:gd name="T32" fmla="*/ 31 w 72"/>
              <a:gd name="T33" fmla="*/ 71 h 78"/>
              <a:gd name="T34" fmla="*/ 55 w 72"/>
              <a:gd name="T35" fmla="*/ 46 h 78"/>
              <a:gd name="T36" fmla="*/ 50 w 72"/>
              <a:gd name="T37" fmla="*/ 28 h 78"/>
              <a:gd name="T38" fmla="*/ 55 w 72"/>
              <a:gd name="T39" fmla="*/ 27 h 78"/>
              <a:gd name="T40" fmla="*/ 55 w 72"/>
              <a:gd name="T41" fmla="*/ 21 h 78"/>
              <a:gd name="T42" fmla="*/ 50 w 72"/>
              <a:gd name="T43" fmla="*/ 10 h 78"/>
              <a:gd name="T44" fmla="*/ 55 w 72"/>
              <a:gd name="T45" fmla="*/ 4 h 78"/>
              <a:gd name="T46" fmla="*/ 44 w 72"/>
              <a:gd name="T47" fmla="*/ 4 h 78"/>
              <a:gd name="T48" fmla="*/ 22 w 72"/>
              <a:gd name="T49" fmla="*/ 55 h 78"/>
              <a:gd name="T50" fmla="*/ 22 w 72"/>
              <a:gd name="T51" fmla="*/ 60 h 78"/>
              <a:gd name="T52" fmla="*/ 26 w 72"/>
              <a:gd name="T53" fmla="*/ 71 h 78"/>
              <a:gd name="T54" fmla="*/ 22 w 72"/>
              <a:gd name="T55" fmla="*/ 76 h 78"/>
              <a:gd name="T56" fmla="*/ 22 w 72"/>
              <a:gd name="T57" fmla="*/ 72 h 78"/>
              <a:gd name="T58" fmla="*/ 22 w 72"/>
              <a:gd name="T59" fmla="*/ 66 h 78"/>
              <a:gd name="T60" fmla="*/ 16 w 72"/>
              <a:gd name="T61" fmla="*/ 61 h 78"/>
              <a:gd name="T62" fmla="*/ 20 w 72"/>
              <a:gd name="T63" fmla="*/ 29 h 78"/>
              <a:gd name="T64" fmla="*/ 17 w 72"/>
              <a:gd name="T65" fmla="*/ 37 h 78"/>
              <a:gd name="T66" fmla="*/ 16 w 72"/>
              <a:gd name="T67" fmla="*/ 43 h 78"/>
              <a:gd name="T68" fmla="*/ 20 w 72"/>
              <a:gd name="T69" fmla="*/ 49 h 78"/>
              <a:gd name="T70" fmla="*/ 22 w 72"/>
              <a:gd name="T71" fmla="*/ 54 h 78"/>
              <a:gd name="T72" fmla="*/ 11 w 72"/>
              <a:gd name="T73" fmla="*/ 12 h 78"/>
              <a:gd name="T74" fmla="*/ 10 w 72"/>
              <a:gd name="T75" fmla="*/ 20 h 78"/>
              <a:gd name="T76" fmla="*/ 14 w 72"/>
              <a:gd name="T77" fmla="*/ 26 h 78"/>
              <a:gd name="T78" fmla="*/ 16 w 72"/>
              <a:gd name="T79" fmla="*/ 31 h 78"/>
              <a:gd name="T80" fmla="*/ 16 w 72"/>
              <a:gd name="T81" fmla="*/ 11 h 78"/>
              <a:gd name="T82" fmla="*/ 16 w 72"/>
              <a:gd name="T83" fmla="*/ 78 h 78"/>
              <a:gd name="T84" fmla="*/ 15 w 72"/>
              <a:gd name="T85" fmla="*/ 55 h 78"/>
              <a:gd name="T86" fmla="*/ 13 w 72"/>
              <a:gd name="T87" fmla="*/ 50 h 78"/>
              <a:gd name="T88" fmla="*/ 16 w 72"/>
              <a:gd name="T89" fmla="*/ 37 h 78"/>
              <a:gd name="T90" fmla="*/ 10 w 72"/>
              <a:gd name="T91" fmla="*/ 56 h 78"/>
              <a:gd name="T92" fmla="*/ 4 w 72"/>
              <a:gd name="T93" fmla="*/ 14 h 78"/>
              <a:gd name="T94" fmla="*/ 10 w 72"/>
              <a:gd name="T95" fmla="*/ 38 h 78"/>
              <a:gd name="T96" fmla="*/ 10 w 72"/>
              <a:gd name="T97" fmla="*/ 27 h 78"/>
              <a:gd name="T98" fmla="*/ 10 w 72"/>
              <a:gd name="T99" fmla="*/ 2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72" h="78">
                <a:moveTo>
                  <a:pt x="60" y="55"/>
                </a:moveTo>
                <a:cubicBezTo>
                  <a:pt x="64" y="53"/>
                  <a:pt x="68" y="50"/>
                  <a:pt x="72" y="48"/>
                </a:cubicBezTo>
                <a:cubicBezTo>
                  <a:pt x="60" y="2"/>
                  <a:pt x="60" y="2"/>
                  <a:pt x="60" y="2"/>
                </a:cubicBezTo>
                <a:cubicBezTo>
                  <a:pt x="60" y="21"/>
                  <a:pt x="60" y="21"/>
                  <a:pt x="60" y="21"/>
                </a:cubicBezTo>
                <a:cubicBezTo>
                  <a:pt x="62" y="26"/>
                  <a:pt x="62" y="26"/>
                  <a:pt x="62" y="26"/>
                </a:cubicBezTo>
                <a:cubicBezTo>
                  <a:pt x="60" y="26"/>
                  <a:pt x="60" y="26"/>
                  <a:pt x="60" y="26"/>
                </a:cubicBezTo>
                <a:cubicBezTo>
                  <a:pt x="60" y="32"/>
                  <a:pt x="60" y="32"/>
                  <a:pt x="60" y="32"/>
                </a:cubicBezTo>
                <a:cubicBezTo>
                  <a:pt x="63" y="31"/>
                  <a:pt x="63" y="31"/>
                  <a:pt x="63" y="31"/>
                </a:cubicBezTo>
                <a:cubicBezTo>
                  <a:pt x="64" y="37"/>
                  <a:pt x="64" y="37"/>
                  <a:pt x="64" y="37"/>
                </a:cubicBezTo>
                <a:cubicBezTo>
                  <a:pt x="60" y="39"/>
                  <a:pt x="60" y="39"/>
                  <a:pt x="60" y="39"/>
                </a:cubicBezTo>
                <a:cubicBezTo>
                  <a:pt x="60" y="44"/>
                  <a:pt x="60" y="44"/>
                  <a:pt x="60" y="44"/>
                </a:cubicBezTo>
                <a:cubicBezTo>
                  <a:pt x="66" y="43"/>
                  <a:pt x="66" y="43"/>
                  <a:pt x="66" y="43"/>
                </a:cubicBezTo>
                <a:cubicBezTo>
                  <a:pt x="67" y="49"/>
                  <a:pt x="67" y="49"/>
                  <a:pt x="67" y="49"/>
                </a:cubicBezTo>
                <a:cubicBezTo>
                  <a:pt x="60" y="51"/>
                  <a:pt x="60" y="51"/>
                  <a:pt x="60" y="51"/>
                </a:cubicBezTo>
                <a:cubicBezTo>
                  <a:pt x="60" y="50"/>
                  <a:pt x="60" y="50"/>
                  <a:pt x="60" y="50"/>
                </a:cubicBezTo>
                <a:lnTo>
                  <a:pt x="60" y="55"/>
                </a:lnTo>
                <a:close/>
                <a:moveTo>
                  <a:pt x="55" y="53"/>
                </a:moveTo>
                <a:cubicBezTo>
                  <a:pt x="56" y="53"/>
                  <a:pt x="56" y="53"/>
                  <a:pt x="56" y="53"/>
                </a:cubicBezTo>
                <a:cubicBezTo>
                  <a:pt x="57" y="57"/>
                  <a:pt x="57" y="57"/>
                  <a:pt x="57" y="57"/>
                </a:cubicBezTo>
                <a:cubicBezTo>
                  <a:pt x="58" y="56"/>
                  <a:pt x="59" y="56"/>
                  <a:pt x="60" y="55"/>
                </a:cubicBezTo>
                <a:cubicBezTo>
                  <a:pt x="60" y="50"/>
                  <a:pt x="60" y="50"/>
                  <a:pt x="60" y="50"/>
                </a:cubicBezTo>
                <a:cubicBezTo>
                  <a:pt x="59" y="44"/>
                  <a:pt x="59" y="44"/>
                  <a:pt x="59" y="44"/>
                </a:cubicBezTo>
                <a:cubicBezTo>
                  <a:pt x="59" y="44"/>
                  <a:pt x="59" y="44"/>
                  <a:pt x="59" y="44"/>
                </a:cubicBezTo>
                <a:cubicBezTo>
                  <a:pt x="60" y="44"/>
                  <a:pt x="60" y="44"/>
                  <a:pt x="60" y="44"/>
                </a:cubicBezTo>
                <a:cubicBezTo>
                  <a:pt x="60" y="39"/>
                  <a:pt x="60" y="39"/>
                  <a:pt x="60" y="39"/>
                </a:cubicBezTo>
                <a:cubicBezTo>
                  <a:pt x="58" y="39"/>
                  <a:pt x="58" y="39"/>
                  <a:pt x="58" y="39"/>
                </a:cubicBezTo>
                <a:cubicBezTo>
                  <a:pt x="56" y="33"/>
                  <a:pt x="56" y="33"/>
                  <a:pt x="56" y="33"/>
                </a:cubicBezTo>
                <a:cubicBezTo>
                  <a:pt x="56" y="33"/>
                  <a:pt x="56" y="33"/>
                  <a:pt x="56" y="33"/>
                </a:cubicBezTo>
                <a:cubicBezTo>
                  <a:pt x="60" y="32"/>
                  <a:pt x="60" y="32"/>
                  <a:pt x="60" y="32"/>
                </a:cubicBezTo>
                <a:cubicBezTo>
                  <a:pt x="60" y="26"/>
                  <a:pt x="60" y="26"/>
                  <a:pt x="60" y="26"/>
                </a:cubicBezTo>
                <a:cubicBezTo>
                  <a:pt x="55" y="28"/>
                  <a:pt x="55" y="28"/>
                  <a:pt x="55" y="28"/>
                </a:cubicBezTo>
                <a:cubicBezTo>
                  <a:pt x="55" y="27"/>
                  <a:pt x="55" y="27"/>
                  <a:pt x="55" y="27"/>
                </a:cubicBezTo>
                <a:cubicBezTo>
                  <a:pt x="55" y="46"/>
                  <a:pt x="55" y="46"/>
                  <a:pt x="55" y="46"/>
                </a:cubicBezTo>
                <a:cubicBezTo>
                  <a:pt x="55" y="46"/>
                  <a:pt x="55" y="46"/>
                  <a:pt x="55" y="46"/>
                </a:cubicBezTo>
                <a:cubicBezTo>
                  <a:pt x="55" y="46"/>
                  <a:pt x="55" y="46"/>
                  <a:pt x="55" y="46"/>
                </a:cubicBezTo>
                <a:cubicBezTo>
                  <a:pt x="55" y="53"/>
                  <a:pt x="55" y="53"/>
                  <a:pt x="55" y="53"/>
                </a:cubicBezTo>
                <a:close/>
                <a:moveTo>
                  <a:pt x="60" y="2"/>
                </a:moveTo>
                <a:cubicBezTo>
                  <a:pt x="60" y="0"/>
                  <a:pt x="60" y="0"/>
                  <a:pt x="60" y="0"/>
                </a:cubicBezTo>
                <a:cubicBezTo>
                  <a:pt x="55" y="1"/>
                  <a:pt x="55" y="1"/>
                  <a:pt x="55" y="1"/>
                </a:cubicBezTo>
                <a:cubicBezTo>
                  <a:pt x="56" y="3"/>
                  <a:pt x="56" y="3"/>
                  <a:pt x="56" y="3"/>
                </a:cubicBezTo>
                <a:cubicBezTo>
                  <a:pt x="55" y="4"/>
                  <a:pt x="55" y="4"/>
                  <a:pt x="55" y="4"/>
                </a:cubicBezTo>
                <a:cubicBezTo>
                  <a:pt x="55" y="9"/>
                  <a:pt x="55" y="9"/>
                  <a:pt x="55" y="9"/>
                </a:cubicBezTo>
                <a:cubicBezTo>
                  <a:pt x="57" y="8"/>
                  <a:pt x="57" y="8"/>
                  <a:pt x="57" y="8"/>
                </a:cubicBezTo>
                <a:cubicBezTo>
                  <a:pt x="59" y="15"/>
                  <a:pt x="59" y="15"/>
                  <a:pt x="59" y="15"/>
                </a:cubicBezTo>
                <a:cubicBezTo>
                  <a:pt x="55" y="16"/>
                  <a:pt x="55" y="16"/>
                  <a:pt x="55" y="16"/>
                </a:cubicBezTo>
                <a:cubicBezTo>
                  <a:pt x="55" y="21"/>
                  <a:pt x="55" y="21"/>
                  <a:pt x="55" y="21"/>
                </a:cubicBezTo>
                <a:cubicBezTo>
                  <a:pt x="60" y="20"/>
                  <a:pt x="60" y="20"/>
                  <a:pt x="60" y="20"/>
                </a:cubicBezTo>
                <a:cubicBezTo>
                  <a:pt x="60" y="21"/>
                  <a:pt x="60" y="21"/>
                  <a:pt x="60" y="21"/>
                </a:cubicBezTo>
                <a:lnTo>
                  <a:pt x="60" y="2"/>
                </a:lnTo>
                <a:close/>
                <a:moveTo>
                  <a:pt x="22" y="76"/>
                </a:moveTo>
                <a:cubicBezTo>
                  <a:pt x="25" y="74"/>
                  <a:pt x="28" y="73"/>
                  <a:pt x="31" y="71"/>
                </a:cubicBezTo>
                <a:cubicBezTo>
                  <a:pt x="28" y="60"/>
                  <a:pt x="28" y="60"/>
                  <a:pt x="28" y="60"/>
                </a:cubicBezTo>
                <a:cubicBezTo>
                  <a:pt x="55" y="53"/>
                  <a:pt x="55" y="53"/>
                  <a:pt x="55" y="53"/>
                </a:cubicBezTo>
                <a:cubicBezTo>
                  <a:pt x="55" y="46"/>
                  <a:pt x="55" y="46"/>
                  <a:pt x="55" y="46"/>
                </a:cubicBezTo>
                <a:cubicBezTo>
                  <a:pt x="26" y="53"/>
                  <a:pt x="26" y="53"/>
                  <a:pt x="26" y="53"/>
                </a:cubicBezTo>
                <a:cubicBezTo>
                  <a:pt x="22" y="35"/>
                  <a:pt x="22" y="35"/>
                  <a:pt x="22" y="35"/>
                </a:cubicBezTo>
                <a:cubicBezTo>
                  <a:pt x="50" y="28"/>
                  <a:pt x="50" y="28"/>
                  <a:pt x="50" y="28"/>
                </a:cubicBezTo>
                <a:cubicBezTo>
                  <a:pt x="50" y="28"/>
                  <a:pt x="50" y="28"/>
                  <a:pt x="50" y="28"/>
                </a:cubicBezTo>
                <a:cubicBezTo>
                  <a:pt x="55" y="46"/>
                  <a:pt x="55" y="46"/>
                  <a:pt x="55" y="46"/>
                </a:cubicBezTo>
                <a:cubicBezTo>
                  <a:pt x="55" y="27"/>
                  <a:pt x="55" y="27"/>
                  <a:pt x="55" y="27"/>
                </a:cubicBezTo>
                <a:cubicBezTo>
                  <a:pt x="53" y="22"/>
                  <a:pt x="53" y="22"/>
                  <a:pt x="53" y="22"/>
                </a:cubicBezTo>
                <a:cubicBezTo>
                  <a:pt x="53" y="22"/>
                  <a:pt x="53" y="22"/>
                  <a:pt x="53" y="22"/>
                </a:cubicBezTo>
                <a:cubicBezTo>
                  <a:pt x="55" y="21"/>
                  <a:pt x="55" y="21"/>
                  <a:pt x="55" y="21"/>
                </a:cubicBezTo>
                <a:cubicBezTo>
                  <a:pt x="55" y="16"/>
                  <a:pt x="55" y="16"/>
                  <a:pt x="55" y="16"/>
                </a:cubicBezTo>
                <a:cubicBezTo>
                  <a:pt x="52" y="16"/>
                  <a:pt x="52" y="16"/>
                  <a:pt x="52" y="16"/>
                </a:cubicBezTo>
                <a:cubicBezTo>
                  <a:pt x="50" y="10"/>
                  <a:pt x="50" y="10"/>
                  <a:pt x="50" y="10"/>
                </a:cubicBezTo>
                <a:cubicBezTo>
                  <a:pt x="50" y="10"/>
                  <a:pt x="50" y="10"/>
                  <a:pt x="50" y="10"/>
                </a:cubicBezTo>
                <a:cubicBezTo>
                  <a:pt x="55" y="9"/>
                  <a:pt x="55" y="9"/>
                  <a:pt x="55" y="9"/>
                </a:cubicBezTo>
                <a:cubicBezTo>
                  <a:pt x="55" y="4"/>
                  <a:pt x="55" y="4"/>
                  <a:pt x="55" y="4"/>
                </a:cubicBezTo>
                <a:cubicBezTo>
                  <a:pt x="49" y="5"/>
                  <a:pt x="49" y="5"/>
                  <a:pt x="49" y="5"/>
                </a:cubicBezTo>
                <a:cubicBezTo>
                  <a:pt x="48" y="3"/>
                  <a:pt x="48" y="3"/>
                  <a:pt x="48" y="3"/>
                </a:cubicBezTo>
                <a:cubicBezTo>
                  <a:pt x="44" y="4"/>
                  <a:pt x="44" y="4"/>
                  <a:pt x="44" y="4"/>
                </a:cubicBezTo>
                <a:cubicBezTo>
                  <a:pt x="48" y="22"/>
                  <a:pt x="48" y="22"/>
                  <a:pt x="48" y="22"/>
                </a:cubicBezTo>
                <a:cubicBezTo>
                  <a:pt x="22" y="28"/>
                  <a:pt x="22" y="28"/>
                  <a:pt x="22" y="28"/>
                </a:cubicBezTo>
                <a:cubicBezTo>
                  <a:pt x="22" y="55"/>
                  <a:pt x="22" y="55"/>
                  <a:pt x="22" y="55"/>
                </a:cubicBezTo>
                <a:cubicBezTo>
                  <a:pt x="23" y="60"/>
                  <a:pt x="23" y="60"/>
                  <a:pt x="23" y="60"/>
                </a:cubicBezTo>
                <a:cubicBezTo>
                  <a:pt x="23" y="60"/>
                  <a:pt x="23" y="60"/>
                  <a:pt x="23" y="60"/>
                </a:cubicBezTo>
                <a:cubicBezTo>
                  <a:pt x="22" y="60"/>
                  <a:pt x="22" y="60"/>
                  <a:pt x="22" y="60"/>
                </a:cubicBezTo>
                <a:cubicBezTo>
                  <a:pt x="22" y="66"/>
                  <a:pt x="22" y="66"/>
                  <a:pt x="22" y="66"/>
                </a:cubicBezTo>
                <a:cubicBezTo>
                  <a:pt x="24" y="65"/>
                  <a:pt x="24" y="65"/>
                  <a:pt x="24" y="65"/>
                </a:cubicBezTo>
                <a:cubicBezTo>
                  <a:pt x="26" y="71"/>
                  <a:pt x="26" y="71"/>
                  <a:pt x="26" y="71"/>
                </a:cubicBezTo>
                <a:cubicBezTo>
                  <a:pt x="26" y="71"/>
                  <a:pt x="26" y="71"/>
                  <a:pt x="26" y="71"/>
                </a:cubicBezTo>
                <a:cubicBezTo>
                  <a:pt x="22" y="72"/>
                  <a:pt x="22" y="72"/>
                  <a:pt x="22" y="72"/>
                </a:cubicBezTo>
                <a:lnTo>
                  <a:pt x="22" y="76"/>
                </a:lnTo>
                <a:close/>
                <a:moveTo>
                  <a:pt x="16" y="78"/>
                </a:moveTo>
                <a:cubicBezTo>
                  <a:pt x="18" y="77"/>
                  <a:pt x="20" y="76"/>
                  <a:pt x="22" y="76"/>
                </a:cubicBezTo>
                <a:cubicBezTo>
                  <a:pt x="22" y="72"/>
                  <a:pt x="22" y="72"/>
                  <a:pt x="22" y="72"/>
                </a:cubicBezTo>
                <a:cubicBezTo>
                  <a:pt x="19" y="73"/>
                  <a:pt x="19" y="73"/>
                  <a:pt x="19" y="73"/>
                </a:cubicBezTo>
                <a:cubicBezTo>
                  <a:pt x="17" y="67"/>
                  <a:pt x="17" y="67"/>
                  <a:pt x="17" y="67"/>
                </a:cubicBezTo>
                <a:cubicBezTo>
                  <a:pt x="22" y="66"/>
                  <a:pt x="22" y="66"/>
                  <a:pt x="22" y="66"/>
                </a:cubicBezTo>
                <a:cubicBezTo>
                  <a:pt x="22" y="60"/>
                  <a:pt x="22" y="60"/>
                  <a:pt x="22" y="60"/>
                </a:cubicBezTo>
                <a:cubicBezTo>
                  <a:pt x="16" y="62"/>
                  <a:pt x="16" y="62"/>
                  <a:pt x="16" y="62"/>
                </a:cubicBezTo>
                <a:cubicBezTo>
                  <a:pt x="16" y="61"/>
                  <a:pt x="16" y="61"/>
                  <a:pt x="16" y="61"/>
                </a:cubicBezTo>
                <a:cubicBezTo>
                  <a:pt x="16" y="78"/>
                  <a:pt x="16" y="78"/>
                  <a:pt x="16" y="78"/>
                </a:cubicBezTo>
                <a:close/>
                <a:moveTo>
                  <a:pt x="22" y="28"/>
                </a:moveTo>
                <a:cubicBezTo>
                  <a:pt x="20" y="29"/>
                  <a:pt x="20" y="29"/>
                  <a:pt x="20" y="29"/>
                </a:cubicBezTo>
                <a:cubicBezTo>
                  <a:pt x="16" y="12"/>
                  <a:pt x="16" y="12"/>
                  <a:pt x="16" y="12"/>
                </a:cubicBezTo>
                <a:cubicBezTo>
                  <a:pt x="16" y="32"/>
                  <a:pt x="16" y="32"/>
                  <a:pt x="16" y="32"/>
                </a:cubicBezTo>
                <a:cubicBezTo>
                  <a:pt x="17" y="37"/>
                  <a:pt x="17" y="37"/>
                  <a:pt x="17" y="37"/>
                </a:cubicBezTo>
                <a:cubicBezTo>
                  <a:pt x="17" y="37"/>
                  <a:pt x="17" y="37"/>
                  <a:pt x="17" y="37"/>
                </a:cubicBezTo>
                <a:cubicBezTo>
                  <a:pt x="16" y="37"/>
                  <a:pt x="16" y="37"/>
                  <a:pt x="16" y="37"/>
                </a:cubicBezTo>
                <a:cubicBezTo>
                  <a:pt x="16" y="43"/>
                  <a:pt x="16" y="43"/>
                  <a:pt x="16" y="43"/>
                </a:cubicBezTo>
                <a:cubicBezTo>
                  <a:pt x="19" y="42"/>
                  <a:pt x="19" y="42"/>
                  <a:pt x="19" y="42"/>
                </a:cubicBezTo>
                <a:cubicBezTo>
                  <a:pt x="20" y="49"/>
                  <a:pt x="20" y="49"/>
                  <a:pt x="20" y="49"/>
                </a:cubicBezTo>
                <a:cubicBezTo>
                  <a:pt x="20" y="49"/>
                  <a:pt x="20" y="49"/>
                  <a:pt x="20" y="49"/>
                </a:cubicBezTo>
                <a:cubicBezTo>
                  <a:pt x="16" y="50"/>
                  <a:pt x="16" y="50"/>
                  <a:pt x="16" y="50"/>
                </a:cubicBezTo>
                <a:cubicBezTo>
                  <a:pt x="16" y="55"/>
                  <a:pt x="16" y="55"/>
                  <a:pt x="16" y="55"/>
                </a:cubicBezTo>
                <a:cubicBezTo>
                  <a:pt x="22" y="54"/>
                  <a:pt x="22" y="54"/>
                  <a:pt x="22" y="54"/>
                </a:cubicBezTo>
                <a:cubicBezTo>
                  <a:pt x="22" y="55"/>
                  <a:pt x="22" y="55"/>
                  <a:pt x="22" y="55"/>
                </a:cubicBezTo>
                <a:lnTo>
                  <a:pt x="22" y="28"/>
                </a:lnTo>
                <a:close/>
                <a:moveTo>
                  <a:pt x="11" y="12"/>
                </a:moveTo>
                <a:cubicBezTo>
                  <a:pt x="12" y="14"/>
                  <a:pt x="12" y="14"/>
                  <a:pt x="12" y="14"/>
                </a:cubicBezTo>
                <a:cubicBezTo>
                  <a:pt x="10" y="15"/>
                  <a:pt x="10" y="15"/>
                  <a:pt x="10" y="15"/>
                </a:cubicBezTo>
                <a:cubicBezTo>
                  <a:pt x="10" y="20"/>
                  <a:pt x="10" y="20"/>
                  <a:pt x="10" y="20"/>
                </a:cubicBezTo>
                <a:cubicBezTo>
                  <a:pt x="13" y="19"/>
                  <a:pt x="13" y="19"/>
                  <a:pt x="13" y="19"/>
                </a:cubicBezTo>
                <a:cubicBezTo>
                  <a:pt x="14" y="26"/>
                  <a:pt x="14" y="26"/>
                  <a:pt x="14" y="26"/>
                </a:cubicBezTo>
                <a:cubicBezTo>
                  <a:pt x="14" y="26"/>
                  <a:pt x="14" y="26"/>
                  <a:pt x="14" y="26"/>
                </a:cubicBezTo>
                <a:cubicBezTo>
                  <a:pt x="10" y="27"/>
                  <a:pt x="10" y="27"/>
                  <a:pt x="10" y="27"/>
                </a:cubicBezTo>
                <a:cubicBezTo>
                  <a:pt x="10" y="32"/>
                  <a:pt x="10" y="32"/>
                  <a:pt x="10" y="32"/>
                </a:cubicBezTo>
                <a:cubicBezTo>
                  <a:pt x="16" y="31"/>
                  <a:pt x="16" y="31"/>
                  <a:pt x="16" y="31"/>
                </a:cubicBezTo>
                <a:cubicBezTo>
                  <a:pt x="16" y="32"/>
                  <a:pt x="16" y="32"/>
                  <a:pt x="16" y="32"/>
                </a:cubicBezTo>
                <a:cubicBezTo>
                  <a:pt x="16" y="12"/>
                  <a:pt x="16" y="12"/>
                  <a:pt x="16" y="12"/>
                </a:cubicBezTo>
                <a:cubicBezTo>
                  <a:pt x="16" y="11"/>
                  <a:pt x="16" y="11"/>
                  <a:pt x="16" y="11"/>
                </a:cubicBezTo>
                <a:cubicBezTo>
                  <a:pt x="11" y="12"/>
                  <a:pt x="11" y="12"/>
                  <a:pt x="11" y="12"/>
                </a:cubicBezTo>
                <a:close/>
                <a:moveTo>
                  <a:pt x="10" y="56"/>
                </a:moveTo>
                <a:cubicBezTo>
                  <a:pt x="16" y="78"/>
                  <a:pt x="16" y="78"/>
                  <a:pt x="16" y="78"/>
                </a:cubicBezTo>
                <a:cubicBezTo>
                  <a:pt x="16" y="78"/>
                  <a:pt x="16" y="78"/>
                  <a:pt x="16" y="78"/>
                </a:cubicBezTo>
                <a:cubicBezTo>
                  <a:pt x="16" y="61"/>
                  <a:pt x="16" y="61"/>
                  <a:pt x="16" y="61"/>
                </a:cubicBezTo>
                <a:cubicBezTo>
                  <a:pt x="15" y="55"/>
                  <a:pt x="15" y="55"/>
                  <a:pt x="15" y="55"/>
                </a:cubicBezTo>
                <a:cubicBezTo>
                  <a:pt x="16" y="55"/>
                  <a:pt x="16" y="55"/>
                  <a:pt x="16" y="55"/>
                </a:cubicBezTo>
                <a:cubicBezTo>
                  <a:pt x="16" y="50"/>
                  <a:pt x="16" y="50"/>
                  <a:pt x="16" y="50"/>
                </a:cubicBezTo>
                <a:cubicBezTo>
                  <a:pt x="13" y="50"/>
                  <a:pt x="13" y="50"/>
                  <a:pt x="13" y="50"/>
                </a:cubicBezTo>
                <a:cubicBezTo>
                  <a:pt x="12" y="44"/>
                  <a:pt x="12" y="44"/>
                  <a:pt x="12" y="44"/>
                </a:cubicBezTo>
                <a:cubicBezTo>
                  <a:pt x="16" y="43"/>
                  <a:pt x="16" y="43"/>
                  <a:pt x="16" y="43"/>
                </a:cubicBezTo>
                <a:cubicBezTo>
                  <a:pt x="16" y="37"/>
                  <a:pt x="16" y="37"/>
                  <a:pt x="16" y="37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38"/>
                  <a:pt x="10" y="38"/>
                  <a:pt x="10" y="38"/>
                </a:cubicBezTo>
                <a:lnTo>
                  <a:pt x="10" y="56"/>
                </a:lnTo>
                <a:close/>
                <a:moveTo>
                  <a:pt x="10" y="15"/>
                </a:moveTo>
                <a:cubicBezTo>
                  <a:pt x="5" y="16"/>
                  <a:pt x="5" y="16"/>
                  <a:pt x="5" y="16"/>
                </a:cubicBezTo>
                <a:cubicBezTo>
                  <a:pt x="4" y="14"/>
                  <a:pt x="4" y="14"/>
                  <a:pt x="4" y="14"/>
                </a:cubicBezTo>
                <a:cubicBezTo>
                  <a:pt x="0" y="15"/>
                  <a:pt x="0" y="15"/>
                  <a:pt x="0" y="15"/>
                </a:cubicBezTo>
                <a:cubicBezTo>
                  <a:pt x="10" y="56"/>
                  <a:pt x="10" y="56"/>
                  <a:pt x="10" y="56"/>
                </a:cubicBezTo>
                <a:cubicBezTo>
                  <a:pt x="10" y="38"/>
                  <a:pt x="10" y="38"/>
                  <a:pt x="10" y="38"/>
                </a:cubicBezTo>
                <a:cubicBezTo>
                  <a:pt x="9" y="33"/>
                  <a:pt x="9" y="33"/>
                  <a:pt x="9" y="33"/>
                </a:cubicBezTo>
                <a:cubicBezTo>
                  <a:pt x="10" y="32"/>
                  <a:pt x="10" y="32"/>
                  <a:pt x="10" y="32"/>
                </a:cubicBezTo>
                <a:cubicBezTo>
                  <a:pt x="10" y="27"/>
                  <a:pt x="10" y="27"/>
                  <a:pt x="10" y="27"/>
                </a:cubicBezTo>
                <a:cubicBezTo>
                  <a:pt x="8" y="27"/>
                  <a:pt x="8" y="27"/>
                  <a:pt x="8" y="27"/>
                </a:cubicBezTo>
                <a:cubicBezTo>
                  <a:pt x="6" y="21"/>
                  <a:pt x="6" y="21"/>
                  <a:pt x="6" y="21"/>
                </a:cubicBezTo>
                <a:cubicBezTo>
                  <a:pt x="10" y="20"/>
                  <a:pt x="10" y="20"/>
                  <a:pt x="10" y="20"/>
                </a:cubicBezTo>
                <a:lnTo>
                  <a:pt x="10" y="1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2" name="íṩľíḋê">
            <a:extLst>
              <a:ext uri="{FF2B5EF4-FFF2-40B4-BE49-F238E27FC236}">
                <a16:creationId xmlns:a16="http://schemas.microsoft.com/office/drawing/2014/main" id="{6D0EC955-754F-4CAD-918B-154BFE7C1C4E}"/>
              </a:ext>
            </a:extLst>
          </p:cNvPr>
          <p:cNvSpPr/>
          <p:nvPr/>
        </p:nvSpPr>
        <p:spPr bwMode="auto">
          <a:xfrm>
            <a:off x="8799813" y="5431968"/>
            <a:ext cx="332114" cy="242977"/>
          </a:xfrm>
          <a:custGeom>
            <a:avLst/>
            <a:gdLst>
              <a:gd name="T0" fmla="*/ 16 w 64"/>
              <a:gd name="T1" fmla="*/ 46 h 47"/>
              <a:gd name="T2" fmla="*/ 16 w 64"/>
              <a:gd name="T3" fmla="*/ 16 h 47"/>
              <a:gd name="T4" fmla="*/ 56 w 64"/>
              <a:gd name="T5" fmla="*/ 16 h 47"/>
              <a:gd name="T6" fmla="*/ 56 w 64"/>
              <a:gd name="T7" fmla="*/ 45 h 47"/>
              <a:gd name="T8" fmla="*/ 51 w 64"/>
              <a:gd name="T9" fmla="*/ 44 h 47"/>
              <a:gd name="T10" fmla="*/ 43 w 64"/>
              <a:gd name="T11" fmla="*/ 47 h 47"/>
              <a:gd name="T12" fmla="*/ 64 w 64"/>
              <a:gd name="T13" fmla="*/ 46 h 47"/>
              <a:gd name="T14" fmla="*/ 64 w 64"/>
              <a:gd name="T15" fmla="*/ 16 h 47"/>
              <a:gd name="T16" fmla="*/ 64 w 64"/>
              <a:gd name="T17" fmla="*/ 0 h 47"/>
              <a:gd name="T18" fmla="*/ 56 w 64"/>
              <a:gd name="T19" fmla="*/ 0 h 47"/>
              <a:gd name="T20" fmla="*/ 16 w 64"/>
              <a:gd name="T21" fmla="*/ 0 h 47"/>
              <a:gd name="T22" fmla="*/ 8 w 64"/>
              <a:gd name="T23" fmla="*/ 0 h 47"/>
              <a:gd name="T24" fmla="*/ 8 w 64"/>
              <a:gd name="T25" fmla="*/ 16 h 47"/>
              <a:gd name="T26" fmla="*/ 8 w 64"/>
              <a:gd name="T27" fmla="*/ 45 h 47"/>
              <a:gd name="T28" fmla="*/ 3 w 64"/>
              <a:gd name="T29" fmla="*/ 44 h 47"/>
              <a:gd name="T30" fmla="*/ 0 w 64"/>
              <a:gd name="T31" fmla="*/ 44 h 47"/>
              <a:gd name="T32" fmla="*/ 16 w 64"/>
              <a:gd name="T33" fmla="*/ 46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64" h="47">
                <a:moveTo>
                  <a:pt x="16" y="46"/>
                </a:moveTo>
                <a:cubicBezTo>
                  <a:pt x="16" y="16"/>
                  <a:pt x="16" y="16"/>
                  <a:pt x="16" y="16"/>
                </a:cubicBezTo>
                <a:cubicBezTo>
                  <a:pt x="56" y="16"/>
                  <a:pt x="56" y="16"/>
                  <a:pt x="56" y="16"/>
                </a:cubicBezTo>
                <a:cubicBezTo>
                  <a:pt x="56" y="45"/>
                  <a:pt x="56" y="45"/>
                  <a:pt x="56" y="45"/>
                </a:cubicBezTo>
                <a:cubicBezTo>
                  <a:pt x="54" y="44"/>
                  <a:pt x="53" y="44"/>
                  <a:pt x="51" y="44"/>
                </a:cubicBezTo>
                <a:cubicBezTo>
                  <a:pt x="48" y="44"/>
                  <a:pt x="45" y="45"/>
                  <a:pt x="43" y="47"/>
                </a:cubicBezTo>
                <a:cubicBezTo>
                  <a:pt x="50" y="47"/>
                  <a:pt x="57" y="47"/>
                  <a:pt x="64" y="46"/>
                </a:cubicBezTo>
                <a:cubicBezTo>
                  <a:pt x="64" y="16"/>
                  <a:pt x="64" y="16"/>
                  <a:pt x="64" y="16"/>
                </a:cubicBezTo>
                <a:cubicBezTo>
                  <a:pt x="64" y="0"/>
                  <a:pt x="64" y="0"/>
                  <a:pt x="64" y="0"/>
                </a:cubicBezTo>
                <a:cubicBezTo>
                  <a:pt x="56" y="0"/>
                  <a:pt x="56" y="0"/>
                  <a:pt x="56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8" y="0"/>
                  <a:pt x="8" y="0"/>
                  <a:pt x="8" y="0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45"/>
                  <a:pt x="8" y="45"/>
                  <a:pt x="8" y="45"/>
                </a:cubicBezTo>
                <a:cubicBezTo>
                  <a:pt x="6" y="44"/>
                  <a:pt x="5" y="44"/>
                  <a:pt x="3" y="44"/>
                </a:cubicBezTo>
                <a:cubicBezTo>
                  <a:pt x="2" y="44"/>
                  <a:pt x="1" y="44"/>
                  <a:pt x="0" y="44"/>
                </a:cubicBezTo>
                <a:cubicBezTo>
                  <a:pt x="5" y="45"/>
                  <a:pt x="10" y="46"/>
                  <a:pt x="16" y="4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3" name="î$ļîdê">
            <a:extLst>
              <a:ext uri="{FF2B5EF4-FFF2-40B4-BE49-F238E27FC236}">
                <a16:creationId xmlns:a16="http://schemas.microsoft.com/office/drawing/2014/main" id="{BE7CE6BD-3533-44A9-A6AD-ECD73EF9197A}"/>
              </a:ext>
            </a:extLst>
          </p:cNvPr>
          <p:cNvSpPr/>
          <p:nvPr/>
        </p:nvSpPr>
        <p:spPr bwMode="auto">
          <a:xfrm>
            <a:off x="9898236" y="2960515"/>
            <a:ext cx="320613" cy="186905"/>
          </a:xfrm>
          <a:custGeom>
            <a:avLst/>
            <a:gdLst>
              <a:gd name="T0" fmla="*/ 35 w 62"/>
              <a:gd name="T1" fmla="*/ 0 h 36"/>
              <a:gd name="T2" fmla="*/ 35 w 62"/>
              <a:gd name="T3" fmla="*/ 6 h 36"/>
              <a:gd name="T4" fmla="*/ 0 w 62"/>
              <a:gd name="T5" fmla="*/ 36 h 36"/>
              <a:gd name="T6" fmla="*/ 35 w 62"/>
              <a:gd name="T7" fmla="*/ 29 h 36"/>
              <a:gd name="T8" fmla="*/ 35 w 62"/>
              <a:gd name="T9" fmla="*/ 36 h 36"/>
              <a:gd name="T10" fmla="*/ 62 w 62"/>
              <a:gd name="T11" fmla="*/ 18 h 36"/>
              <a:gd name="T12" fmla="*/ 35 w 62"/>
              <a:gd name="T13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2" h="36">
                <a:moveTo>
                  <a:pt x="35" y="0"/>
                </a:moveTo>
                <a:cubicBezTo>
                  <a:pt x="35" y="6"/>
                  <a:pt x="35" y="6"/>
                  <a:pt x="35" y="6"/>
                </a:cubicBezTo>
                <a:cubicBezTo>
                  <a:pt x="4" y="6"/>
                  <a:pt x="0" y="36"/>
                  <a:pt x="0" y="36"/>
                </a:cubicBezTo>
                <a:cubicBezTo>
                  <a:pt x="0" y="36"/>
                  <a:pt x="10" y="29"/>
                  <a:pt x="35" y="29"/>
                </a:cubicBezTo>
                <a:cubicBezTo>
                  <a:pt x="35" y="36"/>
                  <a:pt x="35" y="36"/>
                  <a:pt x="35" y="36"/>
                </a:cubicBezTo>
                <a:cubicBezTo>
                  <a:pt x="62" y="18"/>
                  <a:pt x="62" y="18"/>
                  <a:pt x="62" y="18"/>
                </a:cubicBezTo>
                <a:lnTo>
                  <a:pt x="3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4" name="íṧ1ïďé">
            <a:extLst>
              <a:ext uri="{FF2B5EF4-FFF2-40B4-BE49-F238E27FC236}">
                <a16:creationId xmlns:a16="http://schemas.microsoft.com/office/drawing/2014/main" id="{45632632-CBE2-42AA-837B-8752047FDBC4}"/>
              </a:ext>
            </a:extLst>
          </p:cNvPr>
          <p:cNvSpPr/>
          <p:nvPr/>
        </p:nvSpPr>
        <p:spPr bwMode="auto">
          <a:xfrm>
            <a:off x="9866606" y="3125854"/>
            <a:ext cx="316300" cy="186905"/>
          </a:xfrm>
          <a:custGeom>
            <a:avLst/>
            <a:gdLst>
              <a:gd name="T0" fmla="*/ 27 w 61"/>
              <a:gd name="T1" fmla="*/ 36 h 36"/>
              <a:gd name="T2" fmla="*/ 27 w 61"/>
              <a:gd name="T3" fmla="*/ 30 h 36"/>
              <a:gd name="T4" fmla="*/ 61 w 61"/>
              <a:gd name="T5" fmla="*/ 0 h 36"/>
              <a:gd name="T6" fmla="*/ 27 w 61"/>
              <a:gd name="T7" fmla="*/ 7 h 36"/>
              <a:gd name="T8" fmla="*/ 27 w 61"/>
              <a:gd name="T9" fmla="*/ 1 h 36"/>
              <a:gd name="T10" fmla="*/ 0 w 61"/>
              <a:gd name="T11" fmla="*/ 19 h 36"/>
              <a:gd name="T12" fmla="*/ 27 w 61"/>
              <a:gd name="T13" fmla="*/ 36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1" h="36">
                <a:moveTo>
                  <a:pt x="27" y="36"/>
                </a:moveTo>
                <a:cubicBezTo>
                  <a:pt x="27" y="30"/>
                  <a:pt x="27" y="30"/>
                  <a:pt x="27" y="30"/>
                </a:cubicBezTo>
                <a:cubicBezTo>
                  <a:pt x="58" y="30"/>
                  <a:pt x="61" y="0"/>
                  <a:pt x="61" y="0"/>
                </a:cubicBezTo>
                <a:cubicBezTo>
                  <a:pt x="61" y="0"/>
                  <a:pt x="52" y="7"/>
                  <a:pt x="27" y="7"/>
                </a:cubicBezTo>
                <a:cubicBezTo>
                  <a:pt x="27" y="1"/>
                  <a:pt x="27" y="1"/>
                  <a:pt x="27" y="1"/>
                </a:cubicBezTo>
                <a:cubicBezTo>
                  <a:pt x="0" y="19"/>
                  <a:pt x="0" y="19"/>
                  <a:pt x="0" y="19"/>
                </a:cubicBezTo>
                <a:lnTo>
                  <a:pt x="27" y="3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5" name="ïś1iḍé">
            <a:extLst>
              <a:ext uri="{FF2B5EF4-FFF2-40B4-BE49-F238E27FC236}">
                <a16:creationId xmlns:a16="http://schemas.microsoft.com/office/drawing/2014/main" id="{385DC301-5BEA-4348-A670-BE0698F03AF0}"/>
              </a:ext>
            </a:extLst>
          </p:cNvPr>
          <p:cNvSpPr/>
          <p:nvPr/>
        </p:nvSpPr>
        <p:spPr bwMode="auto">
          <a:xfrm>
            <a:off x="10545211" y="4504634"/>
            <a:ext cx="5752" cy="10065"/>
          </a:xfrm>
          <a:custGeom>
            <a:avLst/>
            <a:gdLst>
              <a:gd name="T0" fmla="*/ 0 w 1"/>
              <a:gd name="T1" fmla="*/ 0 h 2"/>
              <a:gd name="T2" fmla="*/ 1 w 1"/>
              <a:gd name="T3" fmla="*/ 2 h 2"/>
              <a:gd name="T4" fmla="*/ 1 w 1"/>
              <a:gd name="T5" fmla="*/ 0 h 2"/>
              <a:gd name="T6" fmla="*/ 0 w 1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2">
                <a:moveTo>
                  <a:pt x="0" y="0"/>
                </a:moveTo>
                <a:cubicBezTo>
                  <a:pt x="0" y="1"/>
                  <a:pt x="1" y="2"/>
                  <a:pt x="1" y="2"/>
                </a:cubicBezTo>
                <a:cubicBezTo>
                  <a:pt x="1" y="2"/>
                  <a:pt x="1" y="1"/>
                  <a:pt x="1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6" name="íṥľiḑê">
            <a:extLst>
              <a:ext uri="{FF2B5EF4-FFF2-40B4-BE49-F238E27FC236}">
                <a16:creationId xmlns:a16="http://schemas.microsoft.com/office/drawing/2014/main" id="{B59DE9BA-900D-482C-AC84-E26F927778EF}"/>
              </a:ext>
            </a:extLst>
          </p:cNvPr>
          <p:cNvSpPr/>
          <p:nvPr/>
        </p:nvSpPr>
        <p:spPr bwMode="auto">
          <a:xfrm>
            <a:off x="10545211" y="4391054"/>
            <a:ext cx="31629" cy="93453"/>
          </a:xfrm>
          <a:custGeom>
            <a:avLst/>
            <a:gdLst>
              <a:gd name="T0" fmla="*/ 6 w 6"/>
              <a:gd name="T1" fmla="*/ 0 h 18"/>
              <a:gd name="T2" fmla="*/ 0 w 6"/>
              <a:gd name="T3" fmla="*/ 18 h 18"/>
              <a:gd name="T4" fmla="*/ 2 w 6"/>
              <a:gd name="T5" fmla="*/ 18 h 18"/>
              <a:gd name="T6" fmla="*/ 6 w 6"/>
              <a:gd name="T7" fmla="*/ 1 h 18"/>
              <a:gd name="T8" fmla="*/ 6 w 6"/>
              <a:gd name="T9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18">
                <a:moveTo>
                  <a:pt x="6" y="0"/>
                </a:moveTo>
                <a:cubicBezTo>
                  <a:pt x="3" y="5"/>
                  <a:pt x="1" y="11"/>
                  <a:pt x="0" y="18"/>
                </a:cubicBezTo>
                <a:cubicBezTo>
                  <a:pt x="2" y="18"/>
                  <a:pt x="2" y="18"/>
                  <a:pt x="2" y="18"/>
                </a:cubicBezTo>
                <a:cubicBezTo>
                  <a:pt x="4" y="12"/>
                  <a:pt x="5" y="7"/>
                  <a:pt x="6" y="1"/>
                </a:cubicBezTo>
                <a:cubicBezTo>
                  <a:pt x="6" y="1"/>
                  <a:pt x="6" y="0"/>
                  <a:pt x="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7" name="îšľîďê">
            <a:extLst>
              <a:ext uri="{FF2B5EF4-FFF2-40B4-BE49-F238E27FC236}">
                <a16:creationId xmlns:a16="http://schemas.microsoft.com/office/drawing/2014/main" id="{2255EEA0-9409-4A2E-B6CE-034C82E49797}"/>
              </a:ext>
            </a:extLst>
          </p:cNvPr>
          <p:cNvSpPr/>
          <p:nvPr/>
        </p:nvSpPr>
        <p:spPr bwMode="auto">
          <a:xfrm>
            <a:off x="10493455" y="4353674"/>
            <a:ext cx="63260" cy="130834"/>
          </a:xfrm>
          <a:custGeom>
            <a:avLst/>
            <a:gdLst>
              <a:gd name="T0" fmla="*/ 0 w 12"/>
              <a:gd name="T1" fmla="*/ 0 h 25"/>
              <a:gd name="T2" fmla="*/ 0 w 12"/>
              <a:gd name="T3" fmla="*/ 25 h 25"/>
              <a:gd name="T4" fmla="*/ 6 w 12"/>
              <a:gd name="T5" fmla="*/ 25 h 25"/>
              <a:gd name="T6" fmla="*/ 12 w 12"/>
              <a:gd name="T7" fmla="*/ 4 h 25"/>
              <a:gd name="T8" fmla="*/ 0 w 12"/>
              <a:gd name="T9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25">
                <a:moveTo>
                  <a:pt x="0" y="0"/>
                </a:moveTo>
                <a:cubicBezTo>
                  <a:pt x="0" y="25"/>
                  <a:pt x="0" y="25"/>
                  <a:pt x="0" y="25"/>
                </a:cubicBezTo>
                <a:cubicBezTo>
                  <a:pt x="6" y="25"/>
                  <a:pt x="6" y="25"/>
                  <a:pt x="6" y="25"/>
                </a:cubicBezTo>
                <a:cubicBezTo>
                  <a:pt x="6" y="17"/>
                  <a:pt x="9" y="10"/>
                  <a:pt x="12" y="4"/>
                </a:cubicBezTo>
                <a:cubicBezTo>
                  <a:pt x="9" y="2"/>
                  <a:pt x="4" y="1"/>
                  <a:pt x="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8" name="ïşḷîḑe">
            <a:extLst>
              <a:ext uri="{FF2B5EF4-FFF2-40B4-BE49-F238E27FC236}">
                <a16:creationId xmlns:a16="http://schemas.microsoft.com/office/drawing/2014/main" id="{9FEB6444-C0E7-4855-A6B7-5363F98EFFFF}"/>
              </a:ext>
            </a:extLst>
          </p:cNvPr>
          <p:cNvSpPr/>
          <p:nvPr/>
        </p:nvSpPr>
        <p:spPr bwMode="auto">
          <a:xfrm>
            <a:off x="10405752" y="4504634"/>
            <a:ext cx="61822" cy="129395"/>
          </a:xfrm>
          <a:custGeom>
            <a:avLst/>
            <a:gdLst>
              <a:gd name="T0" fmla="*/ 12 w 12"/>
              <a:gd name="T1" fmla="*/ 25 h 25"/>
              <a:gd name="T2" fmla="*/ 12 w 12"/>
              <a:gd name="T3" fmla="*/ 0 h 25"/>
              <a:gd name="T4" fmla="*/ 6 w 12"/>
              <a:gd name="T5" fmla="*/ 0 h 25"/>
              <a:gd name="T6" fmla="*/ 0 w 12"/>
              <a:gd name="T7" fmla="*/ 21 h 25"/>
              <a:gd name="T8" fmla="*/ 12 w 12"/>
              <a:gd name="T9" fmla="*/ 25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25">
                <a:moveTo>
                  <a:pt x="12" y="25"/>
                </a:moveTo>
                <a:cubicBezTo>
                  <a:pt x="12" y="0"/>
                  <a:pt x="12" y="0"/>
                  <a:pt x="12" y="0"/>
                </a:cubicBezTo>
                <a:cubicBezTo>
                  <a:pt x="6" y="0"/>
                  <a:pt x="6" y="0"/>
                  <a:pt x="6" y="0"/>
                </a:cubicBezTo>
                <a:cubicBezTo>
                  <a:pt x="6" y="9"/>
                  <a:pt x="3" y="16"/>
                  <a:pt x="0" y="21"/>
                </a:cubicBezTo>
                <a:cubicBezTo>
                  <a:pt x="3" y="23"/>
                  <a:pt x="8" y="25"/>
                  <a:pt x="12" y="2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9" name="îṣḻîḍe">
            <a:extLst>
              <a:ext uri="{FF2B5EF4-FFF2-40B4-BE49-F238E27FC236}">
                <a16:creationId xmlns:a16="http://schemas.microsoft.com/office/drawing/2014/main" id="{E486702E-C0B7-4AB3-A533-D3BC1A55DA26}"/>
              </a:ext>
            </a:extLst>
          </p:cNvPr>
          <p:cNvSpPr/>
          <p:nvPr/>
        </p:nvSpPr>
        <p:spPr bwMode="auto">
          <a:xfrm>
            <a:off x="10405752" y="4353674"/>
            <a:ext cx="61822" cy="130834"/>
          </a:xfrm>
          <a:custGeom>
            <a:avLst/>
            <a:gdLst>
              <a:gd name="T0" fmla="*/ 6 w 12"/>
              <a:gd name="T1" fmla="*/ 25 h 25"/>
              <a:gd name="T2" fmla="*/ 12 w 12"/>
              <a:gd name="T3" fmla="*/ 25 h 25"/>
              <a:gd name="T4" fmla="*/ 12 w 12"/>
              <a:gd name="T5" fmla="*/ 0 h 25"/>
              <a:gd name="T6" fmla="*/ 0 w 12"/>
              <a:gd name="T7" fmla="*/ 5 h 25"/>
              <a:gd name="T8" fmla="*/ 6 w 12"/>
              <a:gd name="T9" fmla="*/ 25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25">
                <a:moveTo>
                  <a:pt x="6" y="25"/>
                </a:moveTo>
                <a:cubicBezTo>
                  <a:pt x="12" y="25"/>
                  <a:pt x="12" y="25"/>
                  <a:pt x="12" y="25"/>
                </a:cubicBezTo>
                <a:cubicBezTo>
                  <a:pt x="12" y="0"/>
                  <a:pt x="12" y="0"/>
                  <a:pt x="12" y="0"/>
                </a:cubicBezTo>
                <a:cubicBezTo>
                  <a:pt x="8" y="1"/>
                  <a:pt x="3" y="2"/>
                  <a:pt x="0" y="5"/>
                </a:cubicBezTo>
                <a:cubicBezTo>
                  <a:pt x="3" y="10"/>
                  <a:pt x="6" y="17"/>
                  <a:pt x="6" y="2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0" name="iṧlïďe">
            <a:extLst>
              <a:ext uri="{FF2B5EF4-FFF2-40B4-BE49-F238E27FC236}">
                <a16:creationId xmlns:a16="http://schemas.microsoft.com/office/drawing/2014/main" id="{9A3417E6-77D2-45C1-8BA4-3A4E8C174DA1}"/>
              </a:ext>
            </a:extLst>
          </p:cNvPr>
          <p:cNvSpPr/>
          <p:nvPr/>
        </p:nvSpPr>
        <p:spPr bwMode="auto">
          <a:xfrm>
            <a:off x="10343931" y="4504634"/>
            <a:ext cx="71887" cy="93453"/>
          </a:xfrm>
          <a:custGeom>
            <a:avLst/>
            <a:gdLst>
              <a:gd name="T0" fmla="*/ 8 w 14"/>
              <a:gd name="T1" fmla="*/ 18 h 18"/>
              <a:gd name="T2" fmla="*/ 14 w 14"/>
              <a:gd name="T3" fmla="*/ 0 h 18"/>
              <a:gd name="T4" fmla="*/ 0 w 14"/>
              <a:gd name="T5" fmla="*/ 0 h 18"/>
              <a:gd name="T6" fmla="*/ 8 w 14"/>
              <a:gd name="T7" fmla="*/ 18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" h="18">
                <a:moveTo>
                  <a:pt x="8" y="18"/>
                </a:moveTo>
                <a:cubicBezTo>
                  <a:pt x="11" y="14"/>
                  <a:pt x="13" y="7"/>
                  <a:pt x="1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7"/>
                  <a:pt x="3" y="13"/>
                  <a:pt x="8" y="1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1" name="îṩ1ïďê">
            <a:extLst>
              <a:ext uri="{FF2B5EF4-FFF2-40B4-BE49-F238E27FC236}">
                <a16:creationId xmlns:a16="http://schemas.microsoft.com/office/drawing/2014/main" id="{B6BCBBCD-9B3E-4A05-9D31-6156EBC0B302}"/>
              </a:ext>
            </a:extLst>
          </p:cNvPr>
          <p:cNvSpPr/>
          <p:nvPr/>
        </p:nvSpPr>
        <p:spPr bwMode="auto">
          <a:xfrm>
            <a:off x="10343931" y="4391054"/>
            <a:ext cx="71887" cy="93453"/>
          </a:xfrm>
          <a:custGeom>
            <a:avLst/>
            <a:gdLst>
              <a:gd name="T0" fmla="*/ 8 w 14"/>
              <a:gd name="T1" fmla="*/ 0 h 18"/>
              <a:gd name="T2" fmla="*/ 0 w 14"/>
              <a:gd name="T3" fmla="*/ 18 h 18"/>
              <a:gd name="T4" fmla="*/ 14 w 14"/>
              <a:gd name="T5" fmla="*/ 18 h 18"/>
              <a:gd name="T6" fmla="*/ 8 w 14"/>
              <a:gd name="T7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" h="18">
                <a:moveTo>
                  <a:pt x="8" y="0"/>
                </a:moveTo>
                <a:cubicBezTo>
                  <a:pt x="3" y="5"/>
                  <a:pt x="0" y="11"/>
                  <a:pt x="0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13" y="11"/>
                  <a:pt x="11" y="5"/>
                  <a:pt x="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2" name="íṩļîḓe">
            <a:extLst>
              <a:ext uri="{FF2B5EF4-FFF2-40B4-BE49-F238E27FC236}">
                <a16:creationId xmlns:a16="http://schemas.microsoft.com/office/drawing/2014/main" id="{2C63DE64-4FE0-4175-A9FB-C20245F1D3F6}"/>
              </a:ext>
            </a:extLst>
          </p:cNvPr>
          <p:cNvSpPr/>
          <p:nvPr/>
        </p:nvSpPr>
        <p:spPr bwMode="auto">
          <a:xfrm>
            <a:off x="10493455" y="4504634"/>
            <a:ext cx="41694" cy="129395"/>
          </a:xfrm>
          <a:custGeom>
            <a:avLst/>
            <a:gdLst>
              <a:gd name="T0" fmla="*/ 0 w 8"/>
              <a:gd name="T1" fmla="*/ 25 h 25"/>
              <a:gd name="T2" fmla="*/ 3 w 8"/>
              <a:gd name="T3" fmla="*/ 25 h 25"/>
              <a:gd name="T4" fmla="*/ 8 w 8"/>
              <a:gd name="T5" fmla="*/ 11 h 25"/>
              <a:gd name="T6" fmla="*/ 6 w 8"/>
              <a:gd name="T7" fmla="*/ 0 h 25"/>
              <a:gd name="T8" fmla="*/ 0 w 8"/>
              <a:gd name="T9" fmla="*/ 0 h 25"/>
              <a:gd name="T10" fmla="*/ 0 w 8"/>
              <a:gd name="T11" fmla="*/ 25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" h="25">
                <a:moveTo>
                  <a:pt x="0" y="25"/>
                </a:moveTo>
                <a:cubicBezTo>
                  <a:pt x="1" y="25"/>
                  <a:pt x="2" y="25"/>
                  <a:pt x="3" y="25"/>
                </a:cubicBezTo>
                <a:cubicBezTo>
                  <a:pt x="5" y="20"/>
                  <a:pt x="6" y="16"/>
                  <a:pt x="8" y="11"/>
                </a:cubicBezTo>
                <a:cubicBezTo>
                  <a:pt x="7" y="8"/>
                  <a:pt x="6" y="4"/>
                  <a:pt x="6" y="0"/>
                </a:cubicBezTo>
                <a:cubicBezTo>
                  <a:pt x="0" y="0"/>
                  <a:pt x="0" y="0"/>
                  <a:pt x="0" y="0"/>
                </a:cubicBezTo>
                <a:lnTo>
                  <a:pt x="0" y="2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3" name="íšḻíde">
            <a:extLst>
              <a:ext uri="{FF2B5EF4-FFF2-40B4-BE49-F238E27FC236}">
                <a16:creationId xmlns:a16="http://schemas.microsoft.com/office/drawing/2014/main" id="{DB131BCA-E519-4802-9C46-D3A833E5AE71}"/>
              </a:ext>
            </a:extLst>
          </p:cNvPr>
          <p:cNvSpPr/>
          <p:nvPr/>
        </p:nvSpPr>
        <p:spPr bwMode="auto">
          <a:xfrm>
            <a:off x="9209565" y="4898572"/>
            <a:ext cx="71887" cy="7188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4" name="ï$ḷiḋê">
            <a:extLst>
              <a:ext uri="{FF2B5EF4-FFF2-40B4-BE49-F238E27FC236}">
                <a16:creationId xmlns:a16="http://schemas.microsoft.com/office/drawing/2014/main" id="{041C1C95-C355-4C95-A9BA-51F7780180E0}"/>
              </a:ext>
            </a:extLst>
          </p:cNvPr>
          <p:cNvSpPr/>
          <p:nvPr/>
        </p:nvSpPr>
        <p:spPr bwMode="auto">
          <a:xfrm>
            <a:off x="8929208" y="5111355"/>
            <a:ext cx="155275" cy="155275"/>
          </a:xfrm>
          <a:custGeom>
            <a:avLst/>
            <a:gdLst>
              <a:gd name="T0" fmla="*/ 15 w 30"/>
              <a:gd name="T1" fmla="*/ 30 h 30"/>
              <a:gd name="T2" fmla="*/ 30 w 30"/>
              <a:gd name="T3" fmla="*/ 15 h 30"/>
              <a:gd name="T4" fmla="*/ 15 w 30"/>
              <a:gd name="T5" fmla="*/ 0 h 30"/>
              <a:gd name="T6" fmla="*/ 15 w 30"/>
              <a:gd name="T7" fmla="*/ 7 h 30"/>
              <a:gd name="T8" fmla="*/ 23 w 30"/>
              <a:gd name="T9" fmla="*/ 15 h 30"/>
              <a:gd name="T10" fmla="*/ 15 w 30"/>
              <a:gd name="T11" fmla="*/ 23 h 30"/>
              <a:gd name="T12" fmla="*/ 15 w 30"/>
              <a:gd name="T13" fmla="*/ 30 h 30"/>
              <a:gd name="T14" fmla="*/ 15 w 30"/>
              <a:gd name="T15" fmla="*/ 0 h 30"/>
              <a:gd name="T16" fmla="*/ 0 w 30"/>
              <a:gd name="T17" fmla="*/ 15 h 30"/>
              <a:gd name="T18" fmla="*/ 15 w 30"/>
              <a:gd name="T19" fmla="*/ 30 h 30"/>
              <a:gd name="T20" fmla="*/ 15 w 30"/>
              <a:gd name="T21" fmla="*/ 30 h 30"/>
              <a:gd name="T22" fmla="*/ 15 w 30"/>
              <a:gd name="T23" fmla="*/ 23 h 30"/>
              <a:gd name="T24" fmla="*/ 15 w 30"/>
              <a:gd name="T25" fmla="*/ 23 h 30"/>
              <a:gd name="T26" fmla="*/ 15 w 30"/>
              <a:gd name="T27" fmla="*/ 23 h 30"/>
              <a:gd name="T28" fmla="*/ 7 w 30"/>
              <a:gd name="T29" fmla="*/ 15 h 30"/>
              <a:gd name="T30" fmla="*/ 15 w 30"/>
              <a:gd name="T31" fmla="*/ 7 h 30"/>
              <a:gd name="T32" fmla="*/ 15 w 30"/>
              <a:gd name="T33" fmla="*/ 7 h 30"/>
              <a:gd name="T34" fmla="*/ 15 w 30"/>
              <a:gd name="T35" fmla="*/ 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0" h="30">
                <a:moveTo>
                  <a:pt x="15" y="30"/>
                </a:moveTo>
                <a:cubicBezTo>
                  <a:pt x="23" y="30"/>
                  <a:pt x="30" y="23"/>
                  <a:pt x="30" y="15"/>
                </a:cubicBezTo>
                <a:cubicBezTo>
                  <a:pt x="30" y="7"/>
                  <a:pt x="23" y="0"/>
                  <a:pt x="15" y="0"/>
                </a:cubicBezTo>
                <a:cubicBezTo>
                  <a:pt x="15" y="7"/>
                  <a:pt x="15" y="7"/>
                  <a:pt x="15" y="7"/>
                </a:cubicBezTo>
                <a:cubicBezTo>
                  <a:pt x="19" y="7"/>
                  <a:pt x="23" y="10"/>
                  <a:pt x="23" y="15"/>
                </a:cubicBezTo>
                <a:cubicBezTo>
                  <a:pt x="23" y="20"/>
                  <a:pt x="19" y="23"/>
                  <a:pt x="15" y="23"/>
                </a:cubicBezTo>
                <a:lnTo>
                  <a:pt x="15" y="30"/>
                </a:lnTo>
                <a:close/>
                <a:moveTo>
                  <a:pt x="15" y="0"/>
                </a:moveTo>
                <a:cubicBezTo>
                  <a:pt x="7" y="0"/>
                  <a:pt x="0" y="7"/>
                  <a:pt x="0" y="15"/>
                </a:cubicBezTo>
                <a:cubicBezTo>
                  <a:pt x="0" y="23"/>
                  <a:pt x="7" y="30"/>
                  <a:pt x="15" y="30"/>
                </a:cubicBezTo>
                <a:cubicBezTo>
                  <a:pt x="15" y="30"/>
                  <a:pt x="15" y="30"/>
                  <a:pt x="15" y="30"/>
                </a:cubicBezTo>
                <a:cubicBezTo>
                  <a:pt x="15" y="23"/>
                  <a:pt x="15" y="23"/>
                  <a:pt x="15" y="23"/>
                </a:cubicBezTo>
                <a:cubicBezTo>
                  <a:pt x="15" y="23"/>
                  <a:pt x="15" y="23"/>
                  <a:pt x="15" y="23"/>
                </a:cubicBezTo>
                <a:cubicBezTo>
                  <a:pt x="15" y="23"/>
                  <a:pt x="15" y="23"/>
                  <a:pt x="15" y="23"/>
                </a:cubicBezTo>
                <a:cubicBezTo>
                  <a:pt x="10" y="23"/>
                  <a:pt x="7" y="20"/>
                  <a:pt x="7" y="15"/>
                </a:cubicBezTo>
                <a:cubicBezTo>
                  <a:pt x="7" y="10"/>
                  <a:pt x="10" y="7"/>
                  <a:pt x="15" y="7"/>
                </a:cubicBezTo>
                <a:cubicBezTo>
                  <a:pt x="15" y="7"/>
                  <a:pt x="15" y="7"/>
                  <a:pt x="15" y="7"/>
                </a:cubicBezTo>
                <a:cubicBezTo>
                  <a:pt x="15" y="0"/>
                  <a:pt x="15" y="0"/>
                  <a:pt x="1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5" name="îŝ1ídê">
            <a:extLst>
              <a:ext uri="{FF2B5EF4-FFF2-40B4-BE49-F238E27FC236}">
                <a16:creationId xmlns:a16="http://schemas.microsoft.com/office/drawing/2014/main" id="{FEDA4377-5669-4E3E-A09B-C7C3EE24AE59}"/>
              </a:ext>
            </a:extLst>
          </p:cNvPr>
          <p:cNvSpPr/>
          <p:nvPr/>
        </p:nvSpPr>
        <p:spPr bwMode="auto">
          <a:xfrm>
            <a:off x="8913393" y="5073974"/>
            <a:ext cx="186905" cy="67573"/>
          </a:xfrm>
          <a:custGeom>
            <a:avLst/>
            <a:gdLst>
              <a:gd name="T0" fmla="*/ 3 w 36"/>
              <a:gd name="T1" fmla="*/ 13 h 13"/>
              <a:gd name="T2" fmla="*/ 5 w 36"/>
              <a:gd name="T3" fmla="*/ 12 h 13"/>
              <a:gd name="T4" fmla="*/ 18 w 36"/>
              <a:gd name="T5" fmla="*/ 4 h 13"/>
              <a:gd name="T6" fmla="*/ 31 w 36"/>
              <a:gd name="T7" fmla="*/ 12 h 13"/>
              <a:gd name="T8" fmla="*/ 35 w 36"/>
              <a:gd name="T9" fmla="*/ 12 h 13"/>
              <a:gd name="T10" fmla="*/ 35 w 36"/>
              <a:gd name="T11" fmla="*/ 9 h 13"/>
              <a:gd name="T12" fmla="*/ 18 w 36"/>
              <a:gd name="T13" fmla="*/ 0 h 13"/>
              <a:gd name="T14" fmla="*/ 1 w 36"/>
              <a:gd name="T15" fmla="*/ 9 h 13"/>
              <a:gd name="T16" fmla="*/ 1 w 36"/>
              <a:gd name="T17" fmla="*/ 12 h 13"/>
              <a:gd name="T18" fmla="*/ 3 w 36"/>
              <a:gd name="T19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6" h="13">
                <a:moveTo>
                  <a:pt x="3" y="13"/>
                </a:moveTo>
                <a:cubicBezTo>
                  <a:pt x="3" y="13"/>
                  <a:pt x="4" y="12"/>
                  <a:pt x="5" y="12"/>
                </a:cubicBezTo>
                <a:cubicBezTo>
                  <a:pt x="8" y="7"/>
                  <a:pt x="13" y="4"/>
                  <a:pt x="18" y="4"/>
                </a:cubicBezTo>
                <a:cubicBezTo>
                  <a:pt x="23" y="4"/>
                  <a:pt x="28" y="7"/>
                  <a:pt x="31" y="12"/>
                </a:cubicBezTo>
                <a:cubicBezTo>
                  <a:pt x="32" y="13"/>
                  <a:pt x="34" y="13"/>
                  <a:pt x="35" y="12"/>
                </a:cubicBezTo>
                <a:cubicBezTo>
                  <a:pt x="36" y="11"/>
                  <a:pt x="36" y="10"/>
                  <a:pt x="35" y="9"/>
                </a:cubicBezTo>
                <a:cubicBezTo>
                  <a:pt x="31" y="3"/>
                  <a:pt x="25" y="0"/>
                  <a:pt x="18" y="0"/>
                </a:cubicBezTo>
                <a:cubicBezTo>
                  <a:pt x="11" y="0"/>
                  <a:pt x="5" y="3"/>
                  <a:pt x="1" y="9"/>
                </a:cubicBezTo>
                <a:cubicBezTo>
                  <a:pt x="0" y="10"/>
                  <a:pt x="0" y="11"/>
                  <a:pt x="1" y="12"/>
                </a:cubicBezTo>
                <a:cubicBezTo>
                  <a:pt x="2" y="12"/>
                  <a:pt x="2" y="13"/>
                  <a:pt x="3" y="1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6" name="îṧḻíḓè">
            <a:extLst>
              <a:ext uri="{FF2B5EF4-FFF2-40B4-BE49-F238E27FC236}">
                <a16:creationId xmlns:a16="http://schemas.microsoft.com/office/drawing/2014/main" id="{A2195A57-2F85-47DA-B5F5-4CB922D9834B}"/>
              </a:ext>
            </a:extLst>
          </p:cNvPr>
          <p:cNvSpPr/>
          <p:nvPr/>
        </p:nvSpPr>
        <p:spPr bwMode="auto">
          <a:xfrm>
            <a:off x="9213878" y="5111355"/>
            <a:ext cx="155275" cy="155275"/>
          </a:xfrm>
          <a:custGeom>
            <a:avLst/>
            <a:gdLst>
              <a:gd name="T0" fmla="*/ 15 w 30"/>
              <a:gd name="T1" fmla="*/ 0 h 30"/>
              <a:gd name="T2" fmla="*/ 15 w 30"/>
              <a:gd name="T3" fmla="*/ 0 h 30"/>
              <a:gd name="T4" fmla="*/ 15 w 30"/>
              <a:gd name="T5" fmla="*/ 7 h 30"/>
              <a:gd name="T6" fmla="*/ 15 w 30"/>
              <a:gd name="T7" fmla="*/ 7 h 30"/>
              <a:gd name="T8" fmla="*/ 23 w 30"/>
              <a:gd name="T9" fmla="*/ 15 h 30"/>
              <a:gd name="T10" fmla="*/ 15 w 30"/>
              <a:gd name="T11" fmla="*/ 23 h 30"/>
              <a:gd name="T12" fmla="*/ 15 w 30"/>
              <a:gd name="T13" fmla="*/ 23 h 30"/>
              <a:gd name="T14" fmla="*/ 15 w 30"/>
              <a:gd name="T15" fmla="*/ 23 h 30"/>
              <a:gd name="T16" fmla="*/ 15 w 30"/>
              <a:gd name="T17" fmla="*/ 30 h 30"/>
              <a:gd name="T18" fmla="*/ 15 w 30"/>
              <a:gd name="T19" fmla="*/ 30 h 30"/>
              <a:gd name="T20" fmla="*/ 30 w 30"/>
              <a:gd name="T21" fmla="*/ 15 h 30"/>
              <a:gd name="T22" fmla="*/ 15 w 30"/>
              <a:gd name="T23" fmla="*/ 0 h 30"/>
              <a:gd name="T24" fmla="*/ 15 w 30"/>
              <a:gd name="T25" fmla="*/ 0 h 30"/>
              <a:gd name="T26" fmla="*/ 0 w 30"/>
              <a:gd name="T27" fmla="*/ 15 h 30"/>
              <a:gd name="T28" fmla="*/ 15 w 30"/>
              <a:gd name="T29" fmla="*/ 30 h 30"/>
              <a:gd name="T30" fmla="*/ 15 w 30"/>
              <a:gd name="T31" fmla="*/ 23 h 30"/>
              <a:gd name="T32" fmla="*/ 7 w 30"/>
              <a:gd name="T33" fmla="*/ 15 h 30"/>
              <a:gd name="T34" fmla="*/ 15 w 30"/>
              <a:gd name="T35" fmla="*/ 7 h 30"/>
              <a:gd name="T36" fmla="*/ 15 w 30"/>
              <a:gd name="T37" fmla="*/ 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0" h="30">
                <a:moveTo>
                  <a:pt x="15" y="0"/>
                </a:moveTo>
                <a:cubicBezTo>
                  <a:pt x="15" y="0"/>
                  <a:pt x="15" y="0"/>
                  <a:pt x="15" y="0"/>
                </a:cubicBezTo>
                <a:cubicBezTo>
                  <a:pt x="15" y="7"/>
                  <a:pt x="15" y="7"/>
                  <a:pt x="15" y="7"/>
                </a:cubicBezTo>
                <a:cubicBezTo>
                  <a:pt x="15" y="7"/>
                  <a:pt x="15" y="7"/>
                  <a:pt x="15" y="7"/>
                </a:cubicBezTo>
                <a:cubicBezTo>
                  <a:pt x="19" y="7"/>
                  <a:pt x="23" y="10"/>
                  <a:pt x="23" y="15"/>
                </a:cubicBezTo>
                <a:cubicBezTo>
                  <a:pt x="23" y="20"/>
                  <a:pt x="19" y="23"/>
                  <a:pt x="15" y="23"/>
                </a:cubicBezTo>
                <a:cubicBezTo>
                  <a:pt x="15" y="23"/>
                  <a:pt x="15" y="23"/>
                  <a:pt x="15" y="23"/>
                </a:cubicBezTo>
                <a:cubicBezTo>
                  <a:pt x="15" y="23"/>
                  <a:pt x="15" y="23"/>
                  <a:pt x="15" y="23"/>
                </a:cubicBezTo>
                <a:cubicBezTo>
                  <a:pt x="15" y="30"/>
                  <a:pt x="15" y="30"/>
                  <a:pt x="15" y="30"/>
                </a:cubicBezTo>
                <a:cubicBezTo>
                  <a:pt x="15" y="30"/>
                  <a:pt x="15" y="30"/>
                  <a:pt x="15" y="30"/>
                </a:cubicBezTo>
                <a:cubicBezTo>
                  <a:pt x="23" y="30"/>
                  <a:pt x="30" y="23"/>
                  <a:pt x="30" y="15"/>
                </a:cubicBezTo>
                <a:cubicBezTo>
                  <a:pt x="30" y="7"/>
                  <a:pt x="23" y="0"/>
                  <a:pt x="15" y="0"/>
                </a:cubicBezTo>
                <a:close/>
                <a:moveTo>
                  <a:pt x="15" y="0"/>
                </a:moveTo>
                <a:cubicBezTo>
                  <a:pt x="6" y="0"/>
                  <a:pt x="0" y="7"/>
                  <a:pt x="0" y="15"/>
                </a:cubicBezTo>
                <a:cubicBezTo>
                  <a:pt x="0" y="23"/>
                  <a:pt x="6" y="30"/>
                  <a:pt x="15" y="30"/>
                </a:cubicBezTo>
                <a:cubicBezTo>
                  <a:pt x="15" y="23"/>
                  <a:pt x="15" y="23"/>
                  <a:pt x="15" y="23"/>
                </a:cubicBezTo>
                <a:cubicBezTo>
                  <a:pt x="10" y="23"/>
                  <a:pt x="7" y="20"/>
                  <a:pt x="7" y="15"/>
                </a:cubicBezTo>
                <a:cubicBezTo>
                  <a:pt x="7" y="10"/>
                  <a:pt x="10" y="7"/>
                  <a:pt x="15" y="7"/>
                </a:cubicBezTo>
                <a:lnTo>
                  <a:pt x="1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7" name="ïs1iḋe">
            <a:extLst>
              <a:ext uri="{FF2B5EF4-FFF2-40B4-BE49-F238E27FC236}">
                <a16:creationId xmlns:a16="http://schemas.microsoft.com/office/drawing/2014/main" id="{BEDC4899-063C-4E00-9D37-C134F2E10A7C}"/>
              </a:ext>
            </a:extLst>
          </p:cNvPr>
          <p:cNvSpPr/>
          <p:nvPr/>
        </p:nvSpPr>
        <p:spPr bwMode="auto">
          <a:xfrm>
            <a:off x="9198063" y="5073974"/>
            <a:ext cx="186905" cy="67573"/>
          </a:xfrm>
          <a:custGeom>
            <a:avLst/>
            <a:gdLst>
              <a:gd name="T0" fmla="*/ 18 w 36"/>
              <a:gd name="T1" fmla="*/ 0 h 13"/>
              <a:gd name="T2" fmla="*/ 1 w 36"/>
              <a:gd name="T3" fmla="*/ 9 h 13"/>
              <a:gd name="T4" fmla="*/ 1 w 36"/>
              <a:gd name="T5" fmla="*/ 12 h 13"/>
              <a:gd name="T6" fmla="*/ 3 w 36"/>
              <a:gd name="T7" fmla="*/ 13 h 13"/>
              <a:gd name="T8" fmla="*/ 4 w 36"/>
              <a:gd name="T9" fmla="*/ 12 h 13"/>
              <a:gd name="T10" fmla="*/ 18 w 36"/>
              <a:gd name="T11" fmla="*/ 4 h 13"/>
              <a:gd name="T12" fmla="*/ 31 w 36"/>
              <a:gd name="T13" fmla="*/ 12 h 13"/>
              <a:gd name="T14" fmla="*/ 35 w 36"/>
              <a:gd name="T15" fmla="*/ 12 h 13"/>
              <a:gd name="T16" fmla="*/ 35 w 36"/>
              <a:gd name="T17" fmla="*/ 9 h 13"/>
              <a:gd name="T18" fmla="*/ 18 w 36"/>
              <a:gd name="T19" fmla="*/ 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6" h="13">
                <a:moveTo>
                  <a:pt x="18" y="0"/>
                </a:moveTo>
                <a:cubicBezTo>
                  <a:pt x="11" y="0"/>
                  <a:pt x="4" y="3"/>
                  <a:pt x="1" y="9"/>
                </a:cubicBezTo>
                <a:cubicBezTo>
                  <a:pt x="0" y="10"/>
                  <a:pt x="0" y="11"/>
                  <a:pt x="1" y="12"/>
                </a:cubicBezTo>
                <a:cubicBezTo>
                  <a:pt x="2" y="12"/>
                  <a:pt x="2" y="13"/>
                  <a:pt x="3" y="13"/>
                </a:cubicBezTo>
                <a:cubicBezTo>
                  <a:pt x="3" y="13"/>
                  <a:pt x="4" y="12"/>
                  <a:pt x="4" y="12"/>
                </a:cubicBezTo>
                <a:cubicBezTo>
                  <a:pt x="7" y="7"/>
                  <a:pt x="12" y="4"/>
                  <a:pt x="18" y="4"/>
                </a:cubicBezTo>
                <a:cubicBezTo>
                  <a:pt x="23" y="4"/>
                  <a:pt x="28" y="7"/>
                  <a:pt x="31" y="12"/>
                </a:cubicBezTo>
                <a:cubicBezTo>
                  <a:pt x="32" y="13"/>
                  <a:pt x="33" y="13"/>
                  <a:pt x="35" y="12"/>
                </a:cubicBezTo>
                <a:cubicBezTo>
                  <a:pt x="36" y="11"/>
                  <a:pt x="36" y="10"/>
                  <a:pt x="35" y="9"/>
                </a:cubicBezTo>
                <a:cubicBezTo>
                  <a:pt x="31" y="3"/>
                  <a:pt x="25" y="0"/>
                  <a:pt x="1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8" name="îSḷîḋé">
            <a:extLst>
              <a:ext uri="{FF2B5EF4-FFF2-40B4-BE49-F238E27FC236}">
                <a16:creationId xmlns:a16="http://schemas.microsoft.com/office/drawing/2014/main" id="{B3150F97-8A8A-4404-836D-D6934725BACB}"/>
              </a:ext>
            </a:extLst>
          </p:cNvPr>
          <p:cNvSpPr/>
          <p:nvPr/>
        </p:nvSpPr>
        <p:spPr bwMode="auto">
          <a:xfrm>
            <a:off x="9058603" y="4940266"/>
            <a:ext cx="274606" cy="320613"/>
          </a:xfrm>
          <a:custGeom>
            <a:avLst/>
            <a:gdLst>
              <a:gd name="T0" fmla="*/ 36 w 53"/>
              <a:gd name="T1" fmla="*/ 22 h 62"/>
              <a:gd name="T2" fmla="*/ 37 w 53"/>
              <a:gd name="T3" fmla="*/ 23 h 62"/>
              <a:gd name="T4" fmla="*/ 51 w 53"/>
              <a:gd name="T5" fmla="*/ 17 h 62"/>
              <a:gd name="T6" fmla="*/ 53 w 53"/>
              <a:gd name="T7" fmla="*/ 12 h 62"/>
              <a:gd name="T8" fmla="*/ 48 w 53"/>
              <a:gd name="T9" fmla="*/ 11 h 62"/>
              <a:gd name="T10" fmla="*/ 39 w 53"/>
              <a:gd name="T11" fmla="*/ 15 h 62"/>
              <a:gd name="T12" fmla="*/ 38 w 53"/>
              <a:gd name="T13" fmla="*/ 15 h 62"/>
              <a:gd name="T14" fmla="*/ 23 w 53"/>
              <a:gd name="T15" fmla="*/ 0 h 62"/>
              <a:gd name="T16" fmla="*/ 21 w 53"/>
              <a:gd name="T17" fmla="*/ 0 h 62"/>
              <a:gd name="T18" fmla="*/ 0 w 53"/>
              <a:gd name="T19" fmla="*/ 21 h 62"/>
              <a:gd name="T20" fmla="*/ 0 w 53"/>
              <a:gd name="T21" fmla="*/ 22 h 62"/>
              <a:gd name="T22" fmla="*/ 15 w 53"/>
              <a:gd name="T23" fmla="*/ 35 h 62"/>
              <a:gd name="T24" fmla="*/ 15 w 53"/>
              <a:gd name="T25" fmla="*/ 36 h 62"/>
              <a:gd name="T26" fmla="*/ 8 w 53"/>
              <a:gd name="T27" fmla="*/ 52 h 62"/>
              <a:gd name="T28" fmla="*/ 8 w 53"/>
              <a:gd name="T29" fmla="*/ 54 h 62"/>
              <a:gd name="T30" fmla="*/ 13 w 53"/>
              <a:gd name="T31" fmla="*/ 60 h 62"/>
              <a:gd name="T32" fmla="*/ 16 w 53"/>
              <a:gd name="T33" fmla="*/ 62 h 62"/>
              <a:gd name="T34" fmla="*/ 19 w 53"/>
              <a:gd name="T35" fmla="*/ 61 h 62"/>
              <a:gd name="T36" fmla="*/ 20 w 53"/>
              <a:gd name="T37" fmla="*/ 55 h 62"/>
              <a:gd name="T38" fmla="*/ 18 w 53"/>
              <a:gd name="T39" fmla="*/ 53 h 62"/>
              <a:gd name="T40" fmla="*/ 18 w 53"/>
              <a:gd name="T41" fmla="*/ 51 h 62"/>
              <a:gd name="T42" fmla="*/ 25 w 53"/>
              <a:gd name="T43" fmla="*/ 34 h 62"/>
              <a:gd name="T44" fmla="*/ 25 w 53"/>
              <a:gd name="T45" fmla="*/ 32 h 62"/>
              <a:gd name="T46" fmla="*/ 17 w 53"/>
              <a:gd name="T47" fmla="*/ 25 h 62"/>
              <a:gd name="T48" fmla="*/ 17 w 53"/>
              <a:gd name="T49" fmla="*/ 23 h 62"/>
              <a:gd name="T50" fmla="*/ 26 w 53"/>
              <a:gd name="T51" fmla="*/ 14 h 62"/>
              <a:gd name="T52" fmla="*/ 27 w 53"/>
              <a:gd name="T53" fmla="*/ 15 h 62"/>
              <a:gd name="T54" fmla="*/ 36 w 53"/>
              <a:gd name="T55" fmla="*/ 22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3" h="62">
                <a:moveTo>
                  <a:pt x="36" y="22"/>
                </a:moveTo>
                <a:cubicBezTo>
                  <a:pt x="36" y="23"/>
                  <a:pt x="37" y="23"/>
                  <a:pt x="37" y="23"/>
                </a:cubicBezTo>
                <a:cubicBezTo>
                  <a:pt x="51" y="17"/>
                  <a:pt x="51" y="17"/>
                  <a:pt x="51" y="17"/>
                </a:cubicBezTo>
                <a:cubicBezTo>
                  <a:pt x="53" y="16"/>
                  <a:pt x="53" y="14"/>
                  <a:pt x="53" y="12"/>
                </a:cubicBezTo>
                <a:cubicBezTo>
                  <a:pt x="52" y="11"/>
                  <a:pt x="50" y="10"/>
                  <a:pt x="48" y="11"/>
                </a:cubicBezTo>
                <a:cubicBezTo>
                  <a:pt x="39" y="15"/>
                  <a:pt x="39" y="15"/>
                  <a:pt x="39" y="15"/>
                </a:cubicBezTo>
                <a:cubicBezTo>
                  <a:pt x="39" y="15"/>
                  <a:pt x="38" y="15"/>
                  <a:pt x="38" y="15"/>
                </a:cubicBezTo>
                <a:cubicBezTo>
                  <a:pt x="23" y="0"/>
                  <a:pt x="23" y="0"/>
                  <a:pt x="23" y="0"/>
                </a:cubicBezTo>
                <a:cubicBezTo>
                  <a:pt x="22" y="0"/>
                  <a:pt x="22" y="0"/>
                  <a:pt x="21" y="0"/>
                </a:cubicBez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2"/>
                  <a:pt x="0" y="22"/>
                </a:cubicBezTo>
                <a:cubicBezTo>
                  <a:pt x="3" y="25"/>
                  <a:pt x="12" y="32"/>
                  <a:pt x="15" y="35"/>
                </a:cubicBezTo>
                <a:cubicBezTo>
                  <a:pt x="15" y="35"/>
                  <a:pt x="15" y="36"/>
                  <a:pt x="15" y="36"/>
                </a:cubicBezTo>
                <a:cubicBezTo>
                  <a:pt x="8" y="52"/>
                  <a:pt x="8" y="52"/>
                  <a:pt x="8" y="52"/>
                </a:cubicBezTo>
                <a:cubicBezTo>
                  <a:pt x="8" y="52"/>
                  <a:pt x="8" y="53"/>
                  <a:pt x="8" y="54"/>
                </a:cubicBezTo>
                <a:cubicBezTo>
                  <a:pt x="13" y="60"/>
                  <a:pt x="13" y="60"/>
                  <a:pt x="13" y="60"/>
                </a:cubicBezTo>
                <a:cubicBezTo>
                  <a:pt x="14" y="61"/>
                  <a:pt x="15" y="62"/>
                  <a:pt x="16" y="62"/>
                </a:cubicBezTo>
                <a:cubicBezTo>
                  <a:pt x="17" y="62"/>
                  <a:pt x="18" y="62"/>
                  <a:pt x="19" y="61"/>
                </a:cubicBezTo>
                <a:cubicBezTo>
                  <a:pt x="21" y="60"/>
                  <a:pt x="21" y="57"/>
                  <a:pt x="20" y="55"/>
                </a:cubicBezTo>
                <a:cubicBezTo>
                  <a:pt x="18" y="53"/>
                  <a:pt x="18" y="53"/>
                  <a:pt x="18" y="53"/>
                </a:cubicBezTo>
                <a:cubicBezTo>
                  <a:pt x="18" y="52"/>
                  <a:pt x="18" y="51"/>
                  <a:pt x="18" y="51"/>
                </a:cubicBezTo>
                <a:cubicBezTo>
                  <a:pt x="25" y="34"/>
                  <a:pt x="25" y="34"/>
                  <a:pt x="25" y="34"/>
                </a:cubicBezTo>
                <a:cubicBezTo>
                  <a:pt x="25" y="33"/>
                  <a:pt x="25" y="33"/>
                  <a:pt x="25" y="32"/>
                </a:cubicBezTo>
                <a:cubicBezTo>
                  <a:pt x="23" y="31"/>
                  <a:pt x="19" y="27"/>
                  <a:pt x="17" y="25"/>
                </a:cubicBezTo>
                <a:cubicBezTo>
                  <a:pt x="17" y="24"/>
                  <a:pt x="17" y="24"/>
                  <a:pt x="17" y="23"/>
                </a:cubicBezTo>
                <a:cubicBezTo>
                  <a:pt x="26" y="14"/>
                  <a:pt x="26" y="14"/>
                  <a:pt x="26" y="14"/>
                </a:cubicBezTo>
                <a:cubicBezTo>
                  <a:pt x="26" y="14"/>
                  <a:pt x="27" y="14"/>
                  <a:pt x="27" y="15"/>
                </a:cubicBezTo>
                <a:lnTo>
                  <a:pt x="36" y="2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9" name="iŝḷídé">
            <a:extLst>
              <a:ext uri="{FF2B5EF4-FFF2-40B4-BE49-F238E27FC236}">
                <a16:creationId xmlns:a16="http://schemas.microsoft.com/office/drawing/2014/main" id="{763621C0-7CB9-4AD1-960E-885AC2C95DEF}"/>
              </a:ext>
            </a:extLst>
          </p:cNvPr>
          <p:cNvSpPr/>
          <p:nvPr/>
        </p:nvSpPr>
        <p:spPr bwMode="auto">
          <a:xfrm>
            <a:off x="7763212" y="3002209"/>
            <a:ext cx="31629" cy="35942"/>
          </a:xfrm>
          <a:custGeom>
            <a:avLst/>
            <a:gdLst>
              <a:gd name="T0" fmla="*/ 0 w 6"/>
              <a:gd name="T1" fmla="*/ 7 h 7"/>
              <a:gd name="T2" fmla="*/ 6 w 6"/>
              <a:gd name="T3" fmla="*/ 7 h 7"/>
              <a:gd name="T4" fmla="*/ 6 w 6"/>
              <a:gd name="T5" fmla="*/ 0 h 7"/>
              <a:gd name="T6" fmla="*/ 0 w 6"/>
              <a:gd name="T7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" h="7">
                <a:moveTo>
                  <a:pt x="0" y="7"/>
                </a:moveTo>
                <a:cubicBezTo>
                  <a:pt x="6" y="7"/>
                  <a:pt x="6" y="7"/>
                  <a:pt x="6" y="7"/>
                </a:cubicBezTo>
                <a:cubicBezTo>
                  <a:pt x="6" y="0"/>
                  <a:pt x="6" y="0"/>
                  <a:pt x="6" y="0"/>
                </a:cubicBezTo>
                <a:cubicBezTo>
                  <a:pt x="4" y="3"/>
                  <a:pt x="2" y="5"/>
                  <a:pt x="0" y="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0" name="íŝ1iḋe">
            <a:extLst>
              <a:ext uri="{FF2B5EF4-FFF2-40B4-BE49-F238E27FC236}">
                <a16:creationId xmlns:a16="http://schemas.microsoft.com/office/drawing/2014/main" id="{CD0E9EC2-5CCD-4BE5-84FA-DF16B8BA3266}"/>
              </a:ext>
            </a:extLst>
          </p:cNvPr>
          <p:cNvSpPr/>
          <p:nvPr/>
        </p:nvSpPr>
        <p:spPr bwMode="auto">
          <a:xfrm>
            <a:off x="8447569" y="5214872"/>
            <a:ext cx="171089" cy="171090"/>
          </a:xfrm>
          <a:custGeom>
            <a:avLst/>
            <a:gdLst>
              <a:gd name="T0" fmla="*/ 8 w 33"/>
              <a:gd name="T1" fmla="*/ 30 h 33"/>
              <a:gd name="T2" fmla="*/ 17 w 33"/>
              <a:gd name="T3" fmla="*/ 33 h 33"/>
              <a:gd name="T4" fmla="*/ 33 w 33"/>
              <a:gd name="T5" fmla="*/ 17 h 33"/>
              <a:gd name="T6" fmla="*/ 17 w 33"/>
              <a:gd name="T7" fmla="*/ 0 h 33"/>
              <a:gd name="T8" fmla="*/ 0 w 33"/>
              <a:gd name="T9" fmla="*/ 14 h 33"/>
              <a:gd name="T10" fmla="*/ 17 w 33"/>
              <a:gd name="T11" fmla="*/ 14 h 33"/>
              <a:gd name="T12" fmla="*/ 22 w 33"/>
              <a:gd name="T13" fmla="*/ 14 h 33"/>
              <a:gd name="T14" fmla="*/ 18 w 33"/>
              <a:gd name="T15" fmla="*/ 18 h 33"/>
              <a:gd name="T16" fmla="*/ 8 w 33"/>
              <a:gd name="T17" fmla="*/ 3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" h="33">
                <a:moveTo>
                  <a:pt x="8" y="30"/>
                </a:moveTo>
                <a:cubicBezTo>
                  <a:pt x="10" y="32"/>
                  <a:pt x="13" y="33"/>
                  <a:pt x="17" y="33"/>
                </a:cubicBezTo>
                <a:cubicBezTo>
                  <a:pt x="26" y="33"/>
                  <a:pt x="33" y="26"/>
                  <a:pt x="33" y="17"/>
                </a:cubicBezTo>
                <a:cubicBezTo>
                  <a:pt x="33" y="7"/>
                  <a:pt x="26" y="0"/>
                  <a:pt x="17" y="0"/>
                </a:cubicBezTo>
                <a:cubicBezTo>
                  <a:pt x="8" y="0"/>
                  <a:pt x="1" y="6"/>
                  <a:pt x="0" y="14"/>
                </a:cubicBezTo>
                <a:cubicBezTo>
                  <a:pt x="17" y="14"/>
                  <a:pt x="17" y="14"/>
                  <a:pt x="17" y="14"/>
                </a:cubicBezTo>
                <a:cubicBezTo>
                  <a:pt x="22" y="14"/>
                  <a:pt x="22" y="14"/>
                  <a:pt x="22" y="14"/>
                </a:cubicBezTo>
                <a:cubicBezTo>
                  <a:pt x="18" y="18"/>
                  <a:pt x="18" y="18"/>
                  <a:pt x="18" y="18"/>
                </a:cubicBezTo>
                <a:lnTo>
                  <a:pt x="8" y="3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1" name="îsľîde">
            <a:extLst>
              <a:ext uri="{FF2B5EF4-FFF2-40B4-BE49-F238E27FC236}">
                <a16:creationId xmlns:a16="http://schemas.microsoft.com/office/drawing/2014/main" id="{59FA28B2-4EB0-49BA-A2CF-4F3B805234AF}"/>
              </a:ext>
            </a:extLst>
          </p:cNvPr>
          <p:cNvSpPr/>
          <p:nvPr/>
        </p:nvSpPr>
        <p:spPr bwMode="auto">
          <a:xfrm>
            <a:off x="8183029" y="5302573"/>
            <a:ext cx="352243" cy="248726"/>
          </a:xfrm>
          <a:custGeom>
            <a:avLst/>
            <a:gdLst>
              <a:gd name="T0" fmla="*/ 30 w 68"/>
              <a:gd name="T1" fmla="*/ 34 h 48"/>
              <a:gd name="T2" fmla="*/ 30 w 68"/>
              <a:gd name="T3" fmla="*/ 35 h 48"/>
              <a:gd name="T4" fmla="*/ 30 w 68"/>
              <a:gd name="T5" fmla="*/ 37 h 48"/>
              <a:gd name="T6" fmla="*/ 30 w 68"/>
              <a:gd name="T7" fmla="*/ 44 h 48"/>
              <a:gd name="T8" fmla="*/ 37 w 68"/>
              <a:gd name="T9" fmla="*/ 48 h 48"/>
              <a:gd name="T10" fmla="*/ 37 w 68"/>
              <a:gd name="T11" fmla="*/ 37 h 48"/>
              <a:gd name="T12" fmla="*/ 37 w 68"/>
              <a:gd name="T13" fmla="*/ 35 h 48"/>
              <a:gd name="T14" fmla="*/ 37 w 68"/>
              <a:gd name="T15" fmla="*/ 34 h 48"/>
              <a:gd name="T16" fmla="*/ 57 w 68"/>
              <a:gd name="T17" fmla="*/ 12 h 48"/>
              <a:gd name="T18" fmla="*/ 68 w 68"/>
              <a:gd name="T19" fmla="*/ 0 h 48"/>
              <a:gd name="T20" fmla="*/ 51 w 68"/>
              <a:gd name="T21" fmla="*/ 0 h 48"/>
              <a:gd name="T22" fmla="*/ 0 w 68"/>
              <a:gd name="T23" fmla="*/ 0 h 48"/>
              <a:gd name="T24" fmla="*/ 30 w 68"/>
              <a:gd name="T25" fmla="*/ 34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8" h="48">
                <a:moveTo>
                  <a:pt x="30" y="34"/>
                </a:moveTo>
                <a:cubicBezTo>
                  <a:pt x="30" y="35"/>
                  <a:pt x="30" y="35"/>
                  <a:pt x="30" y="35"/>
                </a:cubicBezTo>
                <a:cubicBezTo>
                  <a:pt x="30" y="37"/>
                  <a:pt x="30" y="37"/>
                  <a:pt x="30" y="37"/>
                </a:cubicBezTo>
                <a:cubicBezTo>
                  <a:pt x="30" y="44"/>
                  <a:pt x="30" y="44"/>
                  <a:pt x="30" y="44"/>
                </a:cubicBezTo>
                <a:cubicBezTo>
                  <a:pt x="33" y="45"/>
                  <a:pt x="35" y="47"/>
                  <a:pt x="37" y="48"/>
                </a:cubicBezTo>
                <a:cubicBezTo>
                  <a:pt x="37" y="37"/>
                  <a:pt x="37" y="37"/>
                  <a:pt x="37" y="37"/>
                </a:cubicBezTo>
                <a:cubicBezTo>
                  <a:pt x="37" y="35"/>
                  <a:pt x="37" y="35"/>
                  <a:pt x="37" y="35"/>
                </a:cubicBezTo>
                <a:cubicBezTo>
                  <a:pt x="37" y="34"/>
                  <a:pt x="37" y="34"/>
                  <a:pt x="37" y="34"/>
                </a:cubicBezTo>
                <a:cubicBezTo>
                  <a:pt x="57" y="12"/>
                  <a:pt x="57" y="12"/>
                  <a:pt x="57" y="12"/>
                </a:cubicBezTo>
                <a:cubicBezTo>
                  <a:pt x="68" y="0"/>
                  <a:pt x="68" y="0"/>
                  <a:pt x="68" y="0"/>
                </a:cubicBezTo>
                <a:cubicBezTo>
                  <a:pt x="51" y="0"/>
                  <a:pt x="51" y="0"/>
                  <a:pt x="51" y="0"/>
                </a:cubicBezTo>
                <a:cubicBezTo>
                  <a:pt x="0" y="0"/>
                  <a:pt x="0" y="0"/>
                  <a:pt x="0" y="0"/>
                </a:cubicBezTo>
                <a:lnTo>
                  <a:pt x="30" y="3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2" name="ís1îḑê">
            <a:extLst>
              <a:ext uri="{FF2B5EF4-FFF2-40B4-BE49-F238E27FC236}">
                <a16:creationId xmlns:a16="http://schemas.microsoft.com/office/drawing/2014/main" id="{FFC454DB-FEF7-421B-900B-313B12249E5B}"/>
              </a:ext>
            </a:extLst>
          </p:cNvPr>
          <p:cNvSpPr/>
          <p:nvPr/>
        </p:nvSpPr>
        <p:spPr bwMode="auto">
          <a:xfrm>
            <a:off x="7472792" y="3245185"/>
            <a:ext cx="280357" cy="316300"/>
          </a:xfrm>
          <a:custGeom>
            <a:avLst/>
            <a:gdLst>
              <a:gd name="T0" fmla="*/ 0 w 54"/>
              <a:gd name="T1" fmla="*/ 61 h 61"/>
              <a:gd name="T2" fmla="*/ 11 w 54"/>
              <a:gd name="T3" fmla="*/ 50 h 61"/>
              <a:gd name="T4" fmla="*/ 11 w 54"/>
              <a:gd name="T5" fmla="*/ 50 h 61"/>
              <a:gd name="T6" fmla="*/ 11 w 54"/>
              <a:gd name="T7" fmla="*/ 32 h 61"/>
              <a:gd name="T8" fmla="*/ 0 w 54"/>
              <a:gd name="T9" fmla="*/ 61 h 61"/>
              <a:gd name="T10" fmla="*/ 0 w 54"/>
              <a:gd name="T11" fmla="*/ 61 h 61"/>
              <a:gd name="T12" fmla="*/ 20 w 54"/>
              <a:gd name="T13" fmla="*/ 14 h 61"/>
              <a:gd name="T14" fmla="*/ 47 w 54"/>
              <a:gd name="T15" fmla="*/ 14 h 61"/>
              <a:gd name="T16" fmla="*/ 47 w 54"/>
              <a:gd name="T17" fmla="*/ 40 h 61"/>
              <a:gd name="T18" fmla="*/ 43 w 54"/>
              <a:gd name="T19" fmla="*/ 39 h 61"/>
              <a:gd name="T20" fmla="*/ 32 w 54"/>
              <a:gd name="T21" fmla="*/ 50 h 61"/>
              <a:gd name="T22" fmla="*/ 43 w 54"/>
              <a:gd name="T23" fmla="*/ 61 h 61"/>
              <a:gd name="T24" fmla="*/ 54 w 54"/>
              <a:gd name="T25" fmla="*/ 50 h 61"/>
              <a:gd name="T26" fmla="*/ 54 w 54"/>
              <a:gd name="T27" fmla="*/ 50 h 61"/>
              <a:gd name="T28" fmla="*/ 54 w 54"/>
              <a:gd name="T29" fmla="*/ 50 h 61"/>
              <a:gd name="T30" fmla="*/ 54 w 54"/>
              <a:gd name="T31" fmla="*/ 14 h 61"/>
              <a:gd name="T32" fmla="*/ 54 w 54"/>
              <a:gd name="T33" fmla="*/ 0 h 61"/>
              <a:gd name="T34" fmla="*/ 47 w 54"/>
              <a:gd name="T35" fmla="*/ 0 h 61"/>
              <a:gd name="T36" fmla="*/ 28 w 54"/>
              <a:gd name="T37" fmla="*/ 0 h 61"/>
              <a:gd name="T38" fmla="*/ 20 w 54"/>
              <a:gd name="T39" fmla="*/ 14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54" h="61">
                <a:moveTo>
                  <a:pt x="0" y="61"/>
                </a:moveTo>
                <a:cubicBezTo>
                  <a:pt x="6" y="61"/>
                  <a:pt x="11" y="56"/>
                  <a:pt x="11" y="50"/>
                </a:cubicBezTo>
                <a:cubicBezTo>
                  <a:pt x="11" y="50"/>
                  <a:pt x="11" y="50"/>
                  <a:pt x="11" y="50"/>
                </a:cubicBezTo>
                <a:cubicBezTo>
                  <a:pt x="11" y="32"/>
                  <a:pt x="11" y="32"/>
                  <a:pt x="11" y="32"/>
                </a:cubicBezTo>
                <a:cubicBezTo>
                  <a:pt x="7" y="42"/>
                  <a:pt x="3" y="51"/>
                  <a:pt x="0" y="61"/>
                </a:cubicBezTo>
                <a:cubicBezTo>
                  <a:pt x="0" y="61"/>
                  <a:pt x="0" y="61"/>
                  <a:pt x="0" y="61"/>
                </a:cubicBezTo>
                <a:close/>
                <a:moveTo>
                  <a:pt x="20" y="14"/>
                </a:moveTo>
                <a:cubicBezTo>
                  <a:pt x="47" y="14"/>
                  <a:pt x="47" y="14"/>
                  <a:pt x="47" y="14"/>
                </a:cubicBezTo>
                <a:cubicBezTo>
                  <a:pt x="47" y="40"/>
                  <a:pt x="47" y="40"/>
                  <a:pt x="47" y="40"/>
                </a:cubicBezTo>
                <a:cubicBezTo>
                  <a:pt x="46" y="39"/>
                  <a:pt x="44" y="39"/>
                  <a:pt x="43" y="39"/>
                </a:cubicBezTo>
                <a:cubicBezTo>
                  <a:pt x="37" y="39"/>
                  <a:pt x="32" y="44"/>
                  <a:pt x="32" y="50"/>
                </a:cubicBezTo>
                <a:cubicBezTo>
                  <a:pt x="32" y="56"/>
                  <a:pt x="37" y="61"/>
                  <a:pt x="43" y="61"/>
                </a:cubicBezTo>
                <a:cubicBezTo>
                  <a:pt x="49" y="61"/>
                  <a:pt x="54" y="56"/>
                  <a:pt x="54" y="50"/>
                </a:cubicBezTo>
                <a:cubicBezTo>
                  <a:pt x="54" y="50"/>
                  <a:pt x="54" y="50"/>
                  <a:pt x="54" y="50"/>
                </a:cubicBezTo>
                <a:cubicBezTo>
                  <a:pt x="54" y="50"/>
                  <a:pt x="54" y="50"/>
                  <a:pt x="54" y="50"/>
                </a:cubicBezTo>
                <a:cubicBezTo>
                  <a:pt x="54" y="14"/>
                  <a:pt x="54" y="14"/>
                  <a:pt x="54" y="14"/>
                </a:cubicBezTo>
                <a:cubicBezTo>
                  <a:pt x="54" y="0"/>
                  <a:pt x="54" y="0"/>
                  <a:pt x="54" y="0"/>
                </a:cubicBezTo>
                <a:cubicBezTo>
                  <a:pt x="47" y="0"/>
                  <a:pt x="47" y="0"/>
                  <a:pt x="47" y="0"/>
                </a:cubicBezTo>
                <a:cubicBezTo>
                  <a:pt x="28" y="0"/>
                  <a:pt x="28" y="0"/>
                  <a:pt x="28" y="0"/>
                </a:cubicBezTo>
                <a:cubicBezTo>
                  <a:pt x="25" y="5"/>
                  <a:pt x="22" y="9"/>
                  <a:pt x="20" y="1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3" name="iṧḻîḑe">
            <a:extLst>
              <a:ext uri="{FF2B5EF4-FFF2-40B4-BE49-F238E27FC236}">
                <a16:creationId xmlns:a16="http://schemas.microsoft.com/office/drawing/2014/main" id="{92FCED1D-8453-4DC1-9C3D-C93FD3C0F65C}"/>
              </a:ext>
            </a:extLst>
          </p:cNvPr>
          <p:cNvSpPr/>
          <p:nvPr/>
        </p:nvSpPr>
        <p:spPr bwMode="auto">
          <a:xfrm>
            <a:off x="9317394" y="2509069"/>
            <a:ext cx="399688" cy="322051"/>
          </a:xfrm>
          <a:custGeom>
            <a:avLst/>
            <a:gdLst>
              <a:gd name="T0" fmla="*/ 11 w 77"/>
              <a:gd name="T1" fmla="*/ 48 h 62"/>
              <a:gd name="T2" fmla="*/ 32 w 77"/>
              <a:gd name="T3" fmla="*/ 37 h 62"/>
              <a:gd name="T4" fmla="*/ 36 w 77"/>
              <a:gd name="T5" fmla="*/ 37 h 62"/>
              <a:gd name="T6" fmla="*/ 36 w 77"/>
              <a:gd name="T7" fmla="*/ 41 h 62"/>
              <a:gd name="T8" fmla="*/ 36 w 77"/>
              <a:gd name="T9" fmla="*/ 50 h 62"/>
              <a:gd name="T10" fmla="*/ 35 w 77"/>
              <a:gd name="T11" fmla="*/ 62 h 62"/>
              <a:gd name="T12" fmla="*/ 42 w 77"/>
              <a:gd name="T13" fmla="*/ 62 h 62"/>
              <a:gd name="T14" fmla="*/ 41 w 77"/>
              <a:gd name="T15" fmla="*/ 50 h 62"/>
              <a:gd name="T16" fmla="*/ 41 w 77"/>
              <a:gd name="T17" fmla="*/ 41 h 62"/>
              <a:gd name="T18" fmla="*/ 41 w 77"/>
              <a:gd name="T19" fmla="*/ 37 h 62"/>
              <a:gd name="T20" fmla="*/ 45 w 77"/>
              <a:gd name="T21" fmla="*/ 37 h 62"/>
              <a:gd name="T22" fmla="*/ 66 w 77"/>
              <a:gd name="T23" fmla="*/ 48 h 62"/>
              <a:gd name="T24" fmla="*/ 74 w 77"/>
              <a:gd name="T25" fmla="*/ 40 h 62"/>
              <a:gd name="T26" fmla="*/ 74 w 77"/>
              <a:gd name="T27" fmla="*/ 20 h 62"/>
              <a:gd name="T28" fmla="*/ 60 w 77"/>
              <a:gd name="T29" fmla="*/ 14 h 62"/>
              <a:gd name="T30" fmla="*/ 43 w 77"/>
              <a:gd name="T31" fmla="*/ 30 h 62"/>
              <a:gd name="T32" fmla="*/ 42 w 77"/>
              <a:gd name="T33" fmla="*/ 28 h 62"/>
              <a:gd name="T34" fmla="*/ 46 w 77"/>
              <a:gd name="T35" fmla="*/ 19 h 62"/>
              <a:gd name="T36" fmla="*/ 52 w 77"/>
              <a:gd name="T37" fmla="*/ 11 h 62"/>
              <a:gd name="T38" fmla="*/ 22 w 77"/>
              <a:gd name="T39" fmla="*/ 0 h 62"/>
              <a:gd name="T40" fmla="*/ 30 w 77"/>
              <a:gd name="T41" fmla="*/ 19 h 62"/>
              <a:gd name="T42" fmla="*/ 35 w 77"/>
              <a:gd name="T43" fmla="*/ 28 h 62"/>
              <a:gd name="T44" fmla="*/ 34 w 77"/>
              <a:gd name="T45" fmla="*/ 30 h 62"/>
              <a:gd name="T46" fmla="*/ 8 w 77"/>
              <a:gd name="T47" fmla="*/ 13 h 62"/>
              <a:gd name="T48" fmla="*/ 2 w 77"/>
              <a:gd name="T49" fmla="*/ 40 h 62"/>
              <a:gd name="T50" fmla="*/ 11 w 77"/>
              <a:gd name="T51" fmla="*/ 48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77" h="62">
                <a:moveTo>
                  <a:pt x="11" y="48"/>
                </a:moveTo>
                <a:cubicBezTo>
                  <a:pt x="19" y="49"/>
                  <a:pt x="25" y="41"/>
                  <a:pt x="32" y="37"/>
                </a:cubicBezTo>
                <a:cubicBezTo>
                  <a:pt x="33" y="37"/>
                  <a:pt x="35" y="35"/>
                  <a:pt x="36" y="37"/>
                </a:cubicBezTo>
                <a:cubicBezTo>
                  <a:pt x="36" y="38"/>
                  <a:pt x="36" y="40"/>
                  <a:pt x="36" y="41"/>
                </a:cubicBezTo>
                <a:cubicBezTo>
                  <a:pt x="36" y="44"/>
                  <a:pt x="36" y="47"/>
                  <a:pt x="36" y="50"/>
                </a:cubicBezTo>
                <a:cubicBezTo>
                  <a:pt x="36" y="53"/>
                  <a:pt x="35" y="59"/>
                  <a:pt x="35" y="62"/>
                </a:cubicBezTo>
                <a:cubicBezTo>
                  <a:pt x="42" y="62"/>
                  <a:pt x="42" y="62"/>
                  <a:pt x="42" y="62"/>
                </a:cubicBezTo>
                <a:cubicBezTo>
                  <a:pt x="41" y="59"/>
                  <a:pt x="41" y="53"/>
                  <a:pt x="41" y="50"/>
                </a:cubicBezTo>
                <a:cubicBezTo>
                  <a:pt x="41" y="47"/>
                  <a:pt x="41" y="44"/>
                  <a:pt x="41" y="41"/>
                </a:cubicBezTo>
                <a:cubicBezTo>
                  <a:pt x="41" y="40"/>
                  <a:pt x="40" y="38"/>
                  <a:pt x="41" y="37"/>
                </a:cubicBezTo>
                <a:cubicBezTo>
                  <a:pt x="42" y="35"/>
                  <a:pt x="44" y="37"/>
                  <a:pt x="45" y="37"/>
                </a:cubicBezTo>
                <a:cubicBezTo>
                  <a:pt x="51" y="41"/>
                  <a:pt x="58" y="49"/>
                  <a:pt x="66" y="48"/>
                </a:cubicBezTo>
                <a:cubicBezTo>
                  <a:pt x="70" y="48"/>
                  <a:pt x="73" y="44"/>
                  <a:pt x="74" y="40"/>
                </a:cubicBezTo>
                <a:cubicBezTo>
                  <a:pt x="76" y="35"/>
                  <a:pt x="77" y="26"/>
                  <a:pt x="74" y="20"/>
                </a:cubicBezTo>
                <a:cubicBezTo>
                  <a:pt x="70" y="18"/>
                  <a:pt x="65" y="16"/>
                  <a:pt x="60" y="14"/>
                </a:cubicBezTo>
                <a:cubicBezTo>
                  <a:pt x="54" y="18"/>
                  <a:pt x="50" y="29"/>
                  <a:pt x="43" y="30"/>
                </a:cubicBezTo>
                <a:cubicBezTo>
                  <a:pt x="41" y="30"/>
                  <a:pt x="41" y="29"/>
                  <a:pt x="42" y="28"/>
                </a:cubicBezTo>
                <a:cubicBezTo>
                  <a:pt x="43" y="24"/>
                  <a:pt x="44" y="21"/>
                  <a:pt x="46" y="19"/>
                </a:cubicBezTo>
                <a:cubicBezTo>
                  <a:pt x="48" y="16"/>
                  <a:pt x="50" y="14"/>
                  <a:pt x="52" y="11"/>
                </a:cubicBezTo>
                <a:cubicBezTo>
                  <a:pt x="42" y="7"/>
                  <a:pt x="32" y="3"/>
                  <a:pt x="22" y="0"/>
                </a:cubicBezTo>
                <a:cubicBezTo>
                  <a:pt x="21" y="7"/>
                  <a:pt x="27" y="14"/>
                  <a:pt x="30" y="19"/>
                </a:cubicBezTo>
                <a:cubicBezTo>
                  <a:pt x="32" y="21"/>
                  <a:pt x="34" y="24"/>
                  <a:pt x="35" y="28"/>
                </a:cubicBezTo>
                <a:cubicBezTo>
                  <a:pt x="36" y="29"/>
                  <a:pt x="36" y="30"/>
                  <a:pt x="34" y="30"/>
                </a:cubicBezTo>
                <a:cubicBezTo>
                  <a:pt x="24" y="29"/>
                  <a:pt x="20" y="6"/>
                  <a:pt x="8" y="13"/>
                </a:cubicBezTo>
                <a:cubicBezTo>
                  <a:pt x="0" y="18"/>
                  <a:pt x="0" y="32"/>
                  <a:pt x="2" y="40"/>
                </a:cubicBezTo>
                <a:cubicBezTo>
                  <a:pt x="4" y="44"/>
                  <a:pt x="6" y="48"/>
                  <a:pt x="11" y="4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4" name="ïşľîḋè">
            <a:extLst>
              <a:ext uri="{FF2B5EF4-FFF2-40B4-BE49-F238E27FC236}">
                <a16:creationId xmlns:a16="http://schemas.microsoft.com/office/drawing/2014/main" id="{47A5C02B-A33E-4975-B372-5D2843E7F7D3}"/>
              </a:ext>
            </a:extLst>
          </p:cNvPr>
          <p:cNvSpPr/>
          <p:nvPr/>
        </p:nvSpPr>
        <p:spPr bwMode="auto">
          <a:xfrm>
            <a:off x="10483390" y="3903664"/>
            <a:ext cx="119331" cy="119331"/>
          </a:xfrm>
          <a:custGeom>
            <a:avLst/>
            <a:gdLst>
              <a:gd name="T0" fmla="*/ 11 w 23"/>
              <a:gd name="T1" fmla="*/ 23 h 23"/>
              <a:gd name="T2" fmla="*/ 11 w 23"/>
              <a:gd name="T3" fmla="*/ 23 h 23"/>
              <a:gd name="T4" fmla="*/ 23 w 23"/>
              <a:gd name="T5" fmla="*/ 11 h 23"/>
              <a:gd name="T6" fmla="*/ 11 w 23"/>
              <a:gd name="T7" fmla="*/ 0 h 23"/>
              <a:gd name="T8" fmla="*/ 0 w 23"/>
              <a:gd name="T9" fmla="*/ 11 h 23"/>
              <a:gd name="T10" fmla="*/ 6 w 23"/>
              <a:gd name="T11" fmla="*/ 15 h 23"/>
              <a:gd name="T12" fmla="*/ 11 w 23"/>
              <a:gd name="T13" fmla="*/ 23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" h="23">
                <a:moveTo>
                  <a:pt x="11" y="23"/>
                </a:moveTo>
                <a:cubicBezTo>
                  <a:pt x="11" y="23"/>
                  <a:pt x="11" y="23"/>
                  <a:pt x="11" y="23"/>
                </a:cubicBezTo>
                <a:cubicBezTo>
                  <a:pt x="18" y="23"/>
                  <a:pt x="23" y="17"/>
                  <a:pt x="23" y="11"/>
                </a:cubicBezTo>
                <a:cubicBezTo>
                  <a:pt x="23" y="5"/>
                  <a:pt x="18" y="0"/>
                  <a:pt x="11" y="0"/>
                </a:cubicBezTo>
                <a:cubicBezTo>
                  <a:pt x="5" y="0"/>
                  <a:pt x="0" y="5"/>
                  <a:pt x="0" y="11"/>
                </a:cubicBezTo>
                <a:cubicBezTo>
                  <a:pt x="2" y="12"/>
                  <a:pt x="4" y="13"/>
                  <a:pt x="6" y="15"/>
                </a:cubicBezTo>
                <a:cubicBezTo>
                  <a:pt x="8" y="17"/>
                  <a:pt x="10" y="20"/>
                  <a:pt x="11" y="2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5" name="iṡḷiďe">
            <a:extLst>
              <a:ext uri="{FF2B5EF4-FFF2-40B4-BE49-F238E27FC236}">
                <a16:creationId xmlns:a16="http://schemas.microsoft.com/office/drawing/2014/main" id="{F732E607-E952-4629-A1A1-1D0682D8B81F}"/>
              </a:ext>
            </a:extLst>
          </p:cNvPr>
          <p:cNvSpPr/>
          <p:nvPr/>
        </p:nvSpPr>
        <p:spPr bwMode="auto">
          <a:xfrm>
            <a:off x="10525084" y="3867720"/>
            <a:ext cx="31629" cy="25879"/>
          </a:xfrm>
          <a:custGeom>
            <a:avLst/>
            <a:gdLst>
              <a:gd name="T0" fmla="*/ 22 w 22"/>
              <a:gd name="T1" fmla="*/ 18 h 18"/>
              <a:gd name="T2" fmla="*/ 11 w 22"/>
              <a:gd name="T3" fmla="*/ 0 h 18"/>
              <a:gd name="T4" fmla="*/ 0 w 22"/>
              <a:gd name="T5" fmla="*/ 18 h 18"/>
              <a:gd name="T6" fmla="*/ 22 w 22"/>
              <a:gd name="T7" fmla="*/ 18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" h="18">
                <a:moveTo>
                  <a:pt x="22" y="18"/>
                </a:moveTo>
                <a:lnTo>
                  <a:pt x="11" y="0"/>
                </a:lnTo>
                <a:lnTo>
                  <a:pt x="0" y="18"/>
                </a:lnTo>
                <a:lnTo>
                  <a:pt x="22" y="1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6" name="íṥḻïḍe">
            <a:extLst>
              <a:ext uri="{FF2B5EF4-FFF2-40B4-BE49-F238E27FC236}">
                <a16:creationId xmlns:a16="http://schemas.microsoft.com/office/drawing/2014/main" id="{8B43903C-70E3-4F6D-A990-46C2C6A69932}"/>
              </a:ext>
            </a:extLst>
          </p:cNvPr>
          <p:cNvSpPr/>
          <p:nvPr/>
        </p:nvSpPr>
        <p:spPr bwMode="auto">
          <a:xfrm>
            <a:off x="10608473" y="3945358"/>
            <a:ext cx="4313" cy="30193"/>
          </a:xfrm>
          <a:custGeom>
            <a:avLst/>
            <a:gdLst>
              <a:gd name="T0" fmla="*/ 0 w 1"/>
              <a:gd name="T1" fmla="*/ 6 h 6"/>
              <a:gd name="T2" fmla="*/ 1 w 1"/>
              <a:gd name="T3" fmla="*/ 6 h 6"/>
              <a:gd name="T4" fmla="*/ 0 w 1"/>
              <a:gd name="T5" fmla="*/ 0 h 6"/>
              <a:gd name="T6" fmla="*/ 0 w 1"/>
              <a:gd name="T7" fmla="*/ 0 h 6"/>
              <a:gd name="T8" fmla="*/ 0 w 1"/>
              <a:gd name="T9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6">
                <a:moveTo>
                  <a:pt x="0" y="6"/>
                </a:moveTo>
                <a:cubicBezTo>
                  <a:pt x="1" y="6"/>
                  <a:pt x="1" y="6"/>
                  <a:pt x="1" y="6"/>
                </a:cubicBezTo>
                <a:cubicBezTo>
                  <a:pt x="1" y="4"/>
                  <a:pt x="1" y="2"/>
                  <a:pt x="0" y="0"/>
                </a:cubicBezTo>
                <a:cubicBezTo>
                  <a:pt x="0" y="0"/>
                  <a:pt x="0" y="0"/>
                  <a:pt x="0" y="0"/>
                </a:cubicBezTo>
                <a:lnTo>
                  <a:pt x="0" y="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7" name="îṧ1ïḍe">
            <a:extLst>
              <a:ext uri="{FF2B5EF4-FFF2-40B4-BE49-F238E27FC236}">
                <a16:creationId xmlns:a16="http://schemas.microsoft.com/office/drawing/2014/main" id="{B7CF71AB-2820-4F83-BF1C-D3FF993F5DEC}"/>
              </a:ext>
            </a:extLst>
          </p:cNvPr>
          <p:cNvSpPr/>
          <p:nvPr/>
        </p:nvSpPr>
        <p:spPr bwMode="auto">
          <a:xfrm>
            <a:off x="10457510" y="3945358"/>
            <a:ext cx="15815" cy="10065"/>
          </a:xfrm>
          <a:custGeom>
            <a:avLst/>
            <a:gdLst>
              <a:gd name="T0" fmla="*/ 3 w 3"/>
              <a:gd name="T1" fmla="*/ 0 h 2"/>
              <a:gd name="T2" fmla="*/ 0 w 3"/>
              <a:gd name="T3" fmla="*/ 2 h 2"/>
              <a:gd name="T4" fmla="*/ 3 w 3"/>
              <a:gd name="T5" fmla="*/ 2 h 2"/>
              <a:gd name="T6" fmla="*/ 3 w 3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2">
                <a:moveTo>
                  <a:pt x="3" y="0"/>
                </a:moveTo>
                <a:cubicBezTo>
                  <a:pt x="0" y="2"/>
                  <a:pt x="0" y="2"/>
                  <a:pt x="0" y="2"/>
                </a:cubicBezTo>
                <a:cubicBezTo>
                  <a:pt x="1" y="2"/>
                  <a:pt x="2" y="2"/>
                  <a:pt x="3" y="2"/>
                </a:cubicBezTo>
                <a:lnTo>
                  <a:pt x="3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8" name="íṩ1ïḋè">
            <a:extLst>
              <a:ext uri="{FF2B5EF4-FFF2-40B4-BE49-F238E27FC236}">
                <a16:creationId xmlns:a16="http://schemas.microsoft.com/office/drawing/2014/main" id="{3982413C-22A9-4EC5-85B6-0E22051A258A}"/>
              </a:ext>
            </a:extLst>
          </p:cNvPr>
          <p:cNvSpPr/>
          <p:nvPr/>
        </p:nvSpPr>
        <p:spPr bwMode="auto">
          <a:xfrm>
            <a:off x="10576842" y="3893599"/>
            <a:ext cx="31629" cy="30193"/>
          </a:xfrm>
          <a:custGeom>
            <a:avLst/>
            <a:gdLst>
              <a:gd name="T0" fmla="*/ 0 w 6"/>
              <a:gd name="T1" fmla="*/ 2 h 6"/>
              <a:gd name="T2" fmla="*/ 5 w 6"/>
              <a:gd name="T3" fmla="*/ 6 h 6"/>
              <a:gd name="T4" fmla="*/ 6 w 6"/>
              <a:gd name="T5" fmla="*/ 2 h 6"/>
              <a:gd name="T6" fmla="*/ 6 w 6"/>
              <a:gd name="T7" fmla="*/ 0 h 6"/>
              <a:gd name="T8" fmla="*/ 0 w 6"/>
              <a:gd name="T9" fmla="*/ 2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6">
                <a:moveTo>
                  <a:pt x="0" y="2"/>
                </a:moveTo>
                <a:cubicBezTo>
                  <a:pt x="5" y="6"/>
                  <a:pt x="5" y="6"/>
                  <a:pt x="5" y="6"/>
                </a:cubicBezTo>
                <a:cubicBezTo>
                  <a:pt x="6" y="2"/>
                  <a:pt x="6" y="2"/>
                  <a:pt x="6" y="2"/>
                </a:cubicBezTo>
                <a:cubicBezTo>
                  <a:pt x="6" y="1"/>
                  <a:pt x="6" y="1"/>
                  <a:pt x="6" y="0"/>
                </a:cubicBezTo>
                <a:lnTo>
                  <a:pt x="0" y="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9" name="îŝ1ïḋè">
            <a:extLst>
              <a:ext uri="{FF2B5EF4-FFF2-40B4-BE49-F238E27FC236}">
                <a16:creationId xmlns:a16="http://schemas.microsoft.com/office/drawing/2014/main" id="{33D433C6-88BF-4383-AF47-445BDA7EA00A}"/>
              </a:ext>
            </a:extLst>
          </p:cNvPr>
          <p:cNvSpPr/>
          <p:nvPr/>
        </p:nvSpPr>
        <p:spPr bwMode="auto">
          <a:xfrm>
            <a:off x="10576842" y="3997116"/>
            <a:ext cx="31629" cy="30193"/>
          </a:xfrm>
          <a:custGeom>
            <a:avLst/>
            <a:gdLst>
              <a:gd name="T0" fmla="*/ 18 w 22"/>
              <a:gd name="T1" fmla="*/ 0 h 21"/>
              <a:gd name="T2" fmla="*/ 0 w 22"/>
              <a:gd name="T3" fmla="*/ 18 h 21"/>
              <a:gd name="T4" fmla="*/ 22 w 22"/>
              <a:gd name="T5" fmla="*/ 21 h 21"/>
              <a:gd name="T6" fmla="*/ 18 w 22"/>
              <a:gd name="T7" fmla="*/ 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" h="21">
                <a:moveTo>
                  <a:pt x="18" y="0"/>
                </a:moveTo>
                <a:lnTo>
                  <a:pt x="0" y="18"/>
                </a:lnTo>
                <a:lnTo>
                  <a:pt x="22" y="21"/>
                </a:lnTo>
                <a:lnTo>
                  <a:pt x="18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0" name="ïSḻiḓé">
            <a:extLst>
              <a:ext uri="{FF2B5EF4-FFF2-40B4-BE49-F238E27FC236}">
                <a16:creationId xmlns:a16="http://schemas.microsoft.com/office/drawing/2014/main" id="{4A7917FA-E49F-41D7-A277-2BD2AFA32901}"/>
              </a:ext>
            </a:extLst>
          </p:cNvPr>
          <p:cNvSpPr/>
          <p:nvPr/>
        </p:nvSpPr>
        <p:spPr bwMode="auto">
          <a:xfrm>
            <a:off x="10473327" y="3893599"/>
            <a:ext cx="31629" cy="30193"/>
          </a:xfrm>
          <a:custGeom>
            <a:avLst/>
            <a:gdLst>
              <a:gd name="T0" fmla="*/ 7 w 22"/>
              <a:gd name="T1" fmla="*/ 21 h 21"/>
              <a:gd name="T2" fmla="*/ 22 w 22"/>
              <a:gd name="T3" fmla="*/ 7 h 21"/>
              <a:gd name="T4" fmla="*/ 0 w 22"/>
              <a:gd name="T5" fmla="*/ 0 h 21"/>
              <a:gd name="T6" fmla="*/ 7 w 22"/>
              <a:gd name="T7" fmla="*/ 21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" h="21">
                <a:moveTo>
                  <a:pt x="7" y="21"/>
                </a:moveTo>
                <a:lnTo>
                  <a:pt x="22" y="7"/>
                </a:lnTo>
                <a:lnTo>
                  <a:pt x="0" y="0"/>
                </a:lnTo>
                <a:lnTo>
                  <a:pt x="7" y="2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1" name="íslïḍe">
            <a:extLst>
              <a:ext uri="{FF2B5EF4-FFF2-40B4-BE49-F238E27FC236}">
                <a16:creationId xmlns:a16="http://schemas.microsoft.com/office/drawing/2014/main" id="{0607CFC1-E73C-482F-B073-EA57EA0EDF45}"/>
              </a:ext>
            </a:extLst>
          </p:cNvPr>
          <p:cNvSpPr/>
          <p:nvPr/>
        </p:nvSpPr>
        <p:spPr bwMode="auto">
          <a:xfrm>
            <a:off x="10348244" y="3961173"/>
            <a:ext cx="260229" cy="159588"/>
          </a:xfrm>
          <a:custGeom>
            <a:avLst/>
            <a:gdLst>
              <a:gd name="T0" fmla="*/ 41 w 50"/>
              <a:gd name="T1" fmla="*/ 13 h 31"/>
              <a:gd name="T2" fmla="*/ 40 w 50"/>
              <a:gd name="T3" fmla="*/ 14 h 31"/>
              <a:gd name="T4" fmla="*/ 36 w 50"/>
              <a:gd name="T5" fmla="*/ 16 h 31"/>
              <a:gd name="T6" fmla="*/ 35 w 50"/>
              <a:gd name="T7" fmla="*/ 13 h 31"/>
              <a:gd name="T8" fmla="*/ 35 w 50"/>
              <a:gd name="T9" fmla="*/ 11 h 31"/>
              <a:gd name="T10" fmla="*/ 26 w 50"/>
              <a:gd name="T11" fmla="*/ 1 h 31"/>
              <a:gd name="T12" fmla="*/ 24 w 50"/>
              <a:gd name="T13" fmla="*/ 1 h 31"/>
              <a:gd name="T14" fmla="*/ 20 w 50"/>
              <a:gd name="T15" fmla="*/ 0 h 31"/>
              <a:gd name="T16" fmla="*/ 19 w 50"/>
              <a:gd name="T17" fmla="*/ 0 h 31"/>
              <a:gd name="T18" fmla="*/ 5 w 50"/>
              <a:gd name="T19" fmla="*/ 16 h 31"/>
              <a:gd name="T20" fmla="*/ 5 w 50"/>
              <a:gd name="T21" fmla="*/ 20 h 31"/>
              <a:gd name="T22" fmla="*/ 0 w 50"/>
              <a:gd name="T23" fmla="*/ 26 h 31"/>
              <a:gd name="T24" fmla="*/ 5 w 50"/>
              <a:gd name="T25" fmla="*/ 31 h 31"/>
              <a:gd name="T26" fmla="*/ 20 w 50"/>
              <a:gd name="T27" fmla="*/ 31 h 31"/>
              <a:gd name="T28" fmla="*/ 21 w 50"/>
              <a:gd name="T29" fmla="*/ 31 h 31"/>
              <a:gd name="T30" fmla="*/ 41 w 50"/>
              <a:gd name="T31" fmla="*/ 31 h 31"/>
              <a:gd name="T32" fmla="*/ 50 w 50"/>
              <a:gd name="T33" fmla="*/ 22 h 31"/>
              <a:gd name="T34" fmla="*/ 41 w 50"/>
              <a:gd name="T35" fmla="*/ 13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50" h="31">
                <a:moveTo>
                  <a:pt x="41" y="13"/>
                </a:moveTo>
                <a:cubicBezTo>
                  <a:pt x="41" y="13"/>
                  <a:pt x="41" y="14"/>
                  <a:pt x="40" y="14"/>
                </a:cubicBezTo>
                <a:cubicBezTo>
                  <a:pt x="38" y="14"/>
                  <a:pt x="37" y="15"/>
                  <a:pt x="36" y="16"/>
                </a:cubicBezTo>
                <a:cubicBezTo>
                  <a:pt x="36" y="15"/>
                  <a:pt x="36" y="14"/>
                  <a:pt x="35" y="13"/>
                </a:cubicBezTo>
                <a:cubicBezTo>
                  <a:pt x="35" y="13"/>
                  <a:pt x="35" y="12"/>
                  <a:pt x="35" y="11"/>
                </a:cubicBezTo>
                <a:cubicBezTo>
                  <a:pt x="34" y="7"/>
                  <a:pt x="30" y="3"/>
                  <a:pt x="26" y="1"/>
                </a:cubicBezTo>
                <a:cubicBezTo>
                  <a:pt x="25" y="1"/>
                  <a:pt x="25" y="1"/>
                  <a:pt x="24" y="1"/>
                </a:cubicBezTo>
                <a:cubicBezTo>
                  <a:pt x="23" y="1"/>
                  <a:pt x="21" y="0"/>
                  <a:pt x="20" y="0"/>
                </a:cubicBezTo>
                <a:cubicBezTo>
                  <a:pt x="20" y="0"/>
                  <a:pt x="20" y="0"/>
                  <a:pt x="19" y="0"/>
                </a:cubicBezTo>
                <a:cubicBezTo>
                  <a:pt x="11" y="1"/>
                  <a:pt x="5" y="8"/>
                  <a:pt x="5" y="16"/>
                </a:cubicBezTo>
                <a:cubicBezTo>
                  <a:pt x="5" y="17"/>
                  <a:pt x="5" y="19"/>
                  <a:pt x="5" y="20"/>
                </a:cubicBezTo>
                <a:cubicBezTo>
                  <a:pt x="2" y="21"/>
                  <a:pt x="0" y="23"/>
                  <a:pt x="0" y="26"/>
                </a:cubicBezTo>
                <a:cubicBezTo>
                  <a:pt x="0" y="29"/>
                  <a:pt x="2" y="31"/>
                  <a:pt x="5" y="31"/>
                </a:cubicBezTo>
                <a:cubicBezTo>
                  <a:pt x="20" y="31"/>
                  <a:pt x="20" y="31"/>
                  <a:pt x="20" y="31"/>
                </a:cubicBezTo>
                <a:cubicBezTo>
                  <a:pt x="21" y="31"/>
                  <a:pt x="21" y="31"/>
                  <a:pt x="21" y="31"/>
                </a:cubicBezTo>
                <a:cubicBezTo>
                  <a:pt x="41" y="31"/>
                  <a:pt x="41" y="31"/>
                  <a:pt x="41" y="31"/>
                </a:cubicBezTo>
                <a:cubicBezTo>
                  <a:pt x="46" y="31"/>
                  <a:pt x="50" y="27"/>
                  <a:pt x="50" y="22"/>
                </a:cubicBezTo>
                <a:cubicBezTo>
                  <a:pt x="50" y="18"/>
                  <a:pt x="46" y="13"/>
                  <a:pt x="41" y="1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2" name="ï$ľïdê">
            <a:extLst>
              <a:ext uri="{FF2B5EF4-FFF2-40B4-BE49-F238E27FC236}">
                <a16:creationId xmlns:a16="http://schemas.microsoft.com/office/drawing/2014/main" id="{07E8A1DB-DD7C-43F9-BF7A-65FAFEE9A416}"/>
              </a:ext>
            </a:extLst>
          </p:cNvPr>
          <p:cNvSpPr/>
          <p:nvPr/>
        </p:nvSpPr>
        <p:spPr bwMode="auto">
          <a:xfrm>
            <a:off x="7695639" y="4956081"/>
            <a:ext cx="176840" cy="253040"/>
          </a:xfrm>
          <a:custGeom>
            <a:avLst/>
            <a:gdLst>
              <a:gd name="T0" fmla="*/ 34 w 34"/>
              <a:gd name="T1" fmla="*/ 49 h 49"/>
              <a:gd name="T2" fmla="*/ 34 w 34"/>
              <a:gd name="T3" fmla="*/ 21 h 49"/>
              <a:gd name="T4" fmla="*/ 33 w 34"/>
              <a:gd name="T5" fmla="*/ 13 h 49"/>
              <a:gd name="T6" fmla="*/ 28 w 34"/>
              <a:gd name="T7" fmla="*/ 7 h 49"/>
              <a:gd name="T8" fmla="*/ 28 w 34"/>
              <a:gd name="T9" fmla="*/ 2 h 49"/>
              <a:gd name="T10" fmla="*/ 28 w 34"/>
              <a:gd name="T11" fmla="*/ 0 h 49"/>
              <a:gd name="T12" fmla="*/ 26 w 34"/>
              <a:gd name="T13" fmla="*/ 0 h 49"/>
              <a:gd name="T14" fmla="*/ 5 w 34"/>
              <a:gd name="T15" fmla="*/ 0 h 49"/>
              <a:gd name="T16" fmla="*/ 3 w 34"/>
              <a:gd name="T17" fmla="*/ 0 h 49"/>
              <a:gd name="T18" fmla="*/ 3 w 34"/>
              <a:gd name="T19" fmla="*/ 2 h 49"/>
              <a:gd name="T20" fmla="*/ 3 w 34"/>
              <a:gd name="T21" fmla="*/ 7 h 49"/>
              <a:gd name="T22" fmla="*/ 0 w 34"/>
              <a:gd name="T23" fmla="*/ 9 h 49"/>
              <a:gd name="T24" fmla="*/ 5 w 34"/>
              <a:gd name="T25" fmla="*/ 17 h 49"/>
              <a:gd name="T26" fmla="*/ 5 w 34"/>
              <a:gd name="T27" fmla="*/ 6 h 49"/>
              <a:gd name="T28" fmla="*/ 5 w 34"/>
              <a:gd name="T29" fmla="*/ 6 h 49"/>
              <a:gd name="T30" fmla="*/ 5 w 34"/>
              <a:gd name="T31" fmla="*/ 6 h 49"/>
              <a:gd name="T32" fmla="*/ 5 w 34"/>
              <a:gd name="T33" fmla="*/ 2 h 49"/>
              <a:gd name="T34" fmla="*/ 26 w 34"/>
              <a:gd name="T35" fmla="*/ 2 h 49"/>
              <a:gd name="T36" fmla="*/ 26 w 34"/>
              <a:gd name="T37" fmla="*/ 6 h 49"/>
              <a:gd name="T38" fmla="*/ 26 w 34"/>
              <a:gd name="T39" fmla="*/ 34 h 49"/>
              <a:gd name="T40" fmla="*/ 16 w 34"/>
              <a:gd name="T41" fmla="*/ 24 h 49"/>
              <a:gd name="T42" fmla="*/ 13 w 34"/>
              <a:gd name="T43" fmla="*/ 26 h 49"/>
              <a:gd name="T44" fmla="*/ 34 w 34"/>
              <a:gd name="T45" fmla="*/ 49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4" h="49">
                <a:moveTo>
                  <a:pt x="34" y="49"/>
                </a:moveTo>
                <a:cubicBezTo>
                  <a:pt x="34" y="38"/>
                  <a:pt x="34" y="27"/>
                  <a:pt x="34" y="21"/>
                </a:cubicBezTo>
                <a:cubicBezTo>
                  <a:pt x="34" y="19"/>
                  <a:pt x="34" y="15"/>
                  <a:pt x="33" y="13"/>
                </a:cubicBezTo>
                <a:cubicBezTo>
                  <a:pt x="32" y="10"/>
                  <a:pt x="30" y="8"/>
                  <a:pt x="28" y="7"/>
                </a:cubicBezTo>
                <a:cubicBezTo>
                  <a:pt x="28" y="2"/>
                  <a:pt x="28" y="2"/>
                  <a:pt x="28" y="2"/>
                </a:cubicBezTo>
                <a:cubicBezTo>
                  <a:pt x="28" y="0"/>
                  <a:pt x="28" y="0"/>
                  <a:pt x="28" y="0"/>
                </a:cubicBezTo>
                <a:cubicBezTo>
                  <a:pt x="26" y="0"/>
                  <a:pt x="26" y="0"/>
                  <a:pt x="26" y="0"/>
                </a:cubicBezTo>
                <a:cubicBezTo>
                  <a:pt x="5" y="0"/>
                  <a:pt x="5" y="0"/>
                  <a:pt x="5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2"/>
                  <a:pt x="3" y="2"/>
                  <a:pt x="3" y="2"/>
                </a:cubicBezTo>
                <a:cubicBezTo>
                  <a:pt x="3" y="7"/>
                  <a:pt x="3" y="7"/>
                  <a:pt x="3" y="7"/>
                </a:cubicBezTo>
                <a:cubicBezTo>
                  <a:pt x="2" y="8"/>
                  <a:pt x="1" y="8"/>
                  <a:pt x="0" y="9"/>
                </a:cubicBezTo>
                <a:cubicBezTo>
                  <a:pt x="2" y="12"/>
                  <a:pt x="3" y="14"/>
                  <a:pt x="5" y="17"/>
                </a:cubicBezTo>
                <a:cubicBezTo>
                  <a:pt x="5" y="6"/>
                  <a:pt x="5" y="6"/>
                  <a:pt x="5" y="6"/>
                </a:cubicBezTo>
                <a:cubicBezTo>
                  <a:pt x="5" y="6"/>
                  <a:pt x="5" y="6"/>
                  <a:pt x="5" y="6"/>
                </a:cubicBezTo>
                <a:cubicBezTo>
                  <a:pt x="5" y="6"/>
                  <a:pt x="5" y="6"/>
                  <a:pt x="5" y="6"/>
                </a:cubicBezTo>
                <a:cubicBezTo>
                  <a:pt x="5" y="2"/>
                  <a:pt x="5" y="2"/>
                  <a:pt x="5" y="2"/>
                </a:cubicBezTo>
                <a:cubicBezTo>
                  <a:pt x="26" y="2"/>
                  <a:pt x="26" y="2"/>
                  <a:pt x="26" y="2"/>
                </a:cubicBezTo>
                <a:cubicBezTo>
                  <a:pt x="26" y="6"/>
                  <a:pt x="26" y="6"/>
                  <a:pt x="26" y="6"/>
                </a:cubicBezTo>
                <a:cubicBezTo>
                  <a:pt x="26" y="34"/>
                  <a:pt x="26" y="34"/>
                  <a:pt x="26" y="34"/>
                </a:cubicBezTo>
                <a:cubicBezTo>
                  <a:pt x="16" y="24"/>
                  <a:pt x="16" y="24"/>
                  <a:pt x="16" y="24"/>
                </a:cubicBezTo>
                <a:cubicBezTo>
                  <a:pt x="13" y="26"/>
                  <a:pt x="13" y="26"/>
                  <a:pt x="13" y="26"/>
                </a:cubicBezTo>
                <a:cubicBezTo>
                  <a:pt x="20" y="34"/>
                  <a:pt x="26" y="42"/>
                  <a:pt x="34" y="4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3" name="i$ļídê">
            <a:extLst>
              <a:ext uri="{FF2B5EF4-FFF2-40B4-BE49-F238E27FC236}">
                <a16:creationId xmlns:a16="http://schemas.microsoft.com/office/drawing/2014/main" id="{CACA192A-8BFE-426F-A779-05620E1E8DEA}"/>
              </a:ext>
            </a:extLst>
          </p:cNvPr>
          <p:cNvSpPr/>
          <p:nvPr/>
        </p:nvSpPr>
        <p:spPr bwMode="auto">
          <a:xfrm>
            <a:off x="7882543" y="4981960"/>
            <a:ext cx="191218" cy="398250"/>
          </a:xfrm>
          <a:custGeom>
            <a:avLst/>
            <a:gdLst>
              <a:gd name="T0" fmla="*/ 22 w 37"/>
              <a:gd name="T1" fmla="*/ 66 h 77"/>
              <a:gd name="T2" fmla="*/ 36 w 37"/>
              <a:gd name="T3" fmla="*/ 74 h 77"/>
              <a:gd name="T4" fmla="*/ 37 w 37"/>
              <a:gd name="T5" fmla="*/ 74 h 77"/>
              <a:gd name="T6" fmla="*/ 37 w 37"/>
              <a:gd name="T7" fmla="*/ 16 h 77"/>
              <a:gd name="T8" fmla="*/ 36 w 37"/>
              <a:gd name="T9" fmla="*/ 8 h 77"/>
              <a:gd name="T10" fmla="*/ 18 w 37"/>
              <a:gd name="T11" fmla="*/ 0 h 77"/>
              <a:gd name="T12" fmla="*/ 1 w 37"/>
              <a:gd name="T13" fmla="*/ 8 h 77"/>
              <a:gd name="T14" fmla="*/ 0 w 37"/>
              <a:gd name="T15" fmla="*/ 16 h 77"/>
              <a:gd name="T16" fmla="*/ 0 w 37"/>
              <a:gd name="T17" fmla="*/ 46 h 77"/>
              <a:gd name="T18" fmla="*/ 22 w 37"/>
              <a:gd name="T19" fmla="*/ 66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7" h="77">
                <a:moveTo>
                  <a:pt x="22" y="66"/>
                </a:moveTo>
                <a:cubicBezTo>
                  <a:pt x="29" y="66"/>
                  <a:pt x="34" y="69"/>
                  <a:pt x="36" y="74"/>
                </a:cubicBezTo>
                <a:cubicBezTo>
                  <a:pt x="37" y="77"/>
                  <a:pt x="37" y="77"/>
                  <a:pt x="37" y="74"/>
                </a:cubicBezTo>
                <a:cubicBezTo>
                  <a:pt x="37" y="62"/>
                  <a:pt x="37" y="28"/>
                  <a:pt x="37" y="16"/>
                </a:cubicBezTo>
                <a:cubicBezTo>
                  <a:pt x="37" y="14"/>
                  <a:pt x="37" y="10"/>
                  <a:pt x="36" y="8"/>
                </a:cubicBezTo>
                <a:cubicBezTo>
                  <a:pt x="34" y="1"/>
                  <a:pt x="27" y="0"/>
                  <a:pt x="18" y="0"/>
                </a:cubicBezTo>
                <a:cubicBezTo>
                  <a:pt x="10" y="0"/>
                  <a:pt x="3" y="1"/>
                  <a:pt x="1" y="8"/>
                </a:cubicBezTo>
                <a:cubicBezTo>
                  <a:pt x="0" y="10"/>
                  <a:pt x="0" y="14"/>
                  <a:pt x="0" y="16"/>
                </a:cubicBezTo>
                <a:cubicBezTo>
                  <a:pt x="0" y="46"/>
                  <a:pt x="0" y="46"/>
                  <a:pt x="0" y="46"/>
                </a:cubicBezTo>
                <a:cubicBezTo>
                  <a:pt x="7" y="53"/>
                  <a:pt x="15" y="60"/>
                  <a:pt x="22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4" name="is1íḍe">
            <a:extLst>
              <a:ext uri="{FF2B5EF4-FFF2-40B4-BE49-F238E27FC236}">
                <a16:creationId xmlns:a16="http://schemas.microsoft.com/office/drawing/2014/main" id="{98961073-D699-4D06-89D8-8B748597311A}"/>
              </a:ext>
            </a:extLst>
          </p:cNvPr>
          <p:cNvSpPr/>
          <p:nvPr/>
        </p:nvSpPr>
        <p:spPr bwMode="auto">
          <a:xfrm>
            <a:off x="10152714" y="5085476"/>
            <a:ext cx="30193" cy="107830"/>
          </a:xfrm>
          <a:custGeom>
            <a:avLst/>
            <a:gdLst>
              <a:gd name="T0" fmla="*/ 6 w 6"/>
              <a:gd name="T1" fmla="*/ 1 h 21"/>
              <a:gd name="T2" fmla="*/ 3 w 6"/>
              <a:gd name="T3" fmla="*/ 0 h 21"/>
              <a:gd name="T4" fmla="*/ 3 w 6"/>
              <a:gd name="T5" fmla="*/ 0 h 21"/>
              <a:gd name="T6" fmla="*/ 0 w 6"/>
              <a:gd name="T7" fmla="*/ 1 h 21"/>
              <a:gd name="T8" fmla="*/ 0 w 6"/>
              <a:gd name="T9" fmla="*/ 21 h 21"/>
              <a:gd name="T10" fmla="*/ 6 w 6"/>
              <a:gd name="T11" fmla="*/ 15 h 21"/>
              <a:gd name="T12" fmla="*/ 6 w 6"/>
              <a:gd name="T13" fmla="*/ 1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" h="21">
                <a:moveTo>
                  <a:pt x="6" y="1"/>
                </a:moveTo>
                <a:cubicBezTo>
                  <a:pt x="5" y="1"/>
                  <a:pt x="4" y="0"/>
                  <a:pt x="3" y="0"/>
                </a:cubicBezTo>
                <a:cubicBezTo>
                  <a:pt x="3" y="0"/>
                  <a:pt x="3" y="0"/>
                  <a:pt x="3" y="0"/>
                </a:cubicBezTo>
                <a:cubicBezTo>
                  <a:pt x="2" y="0"/>
                  <a:pt x="1" y="1"/>
                  <a:pt x="0" y="1"/>
                </a:cubicBezTo>
                <a:cubicBezTo>
                  <a:pt x="0" y="21"/>
                  <a:pt x="0" y="21"/>
                  <a:pt x="0" y="21"/>
                </a:cubicBezTo>
                <a:cubicBezTo>
                  <a:pt x="2" y="19"/>
                  <a:pt x="4" y="17"/>
                  <a:pt x="6" y="15"/>
                </a:cubicBezTo>
                <a:lnTo>
                  <a:pt x="6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5" name="ïṡlîďè">
            <a:extLst>
              <a:ext uri="{FF2B5EF4-FFF2-40B4-BE49-F238E27FC236}">
                <a16:creationId xmlns:a16="http://schemas.microsoft.com/office/drawing/2014/main" id="{78613D10-E3CA-4319-B9CB-102D12217479}"/>
              </a:ext>
            </a:extLst>
          </p:cNvPr>
          <p:cNvSpPr/>
          <p:nvPr/>
        </p:nvSpPr>
        <p:spPr bwMode="auto">
          <a:xfrm>
            <a:off x="10152714" y="4872693"/>
            <a:ext cx="30193" cy="20128"/>
          </a:xfrm>
          <a:custGeom>
            <a:avLst/>
            <a:gdLst>
              <a:gd name="T0" fmla="*/ 4 w 6"/>
              <a:gd name="T1" fmla="*/ 4 h 4"/>
              <a:gd name="T2" fmla="*/ 4 w 6"/>
              <a:gd name="T3" fmla="*/ 4 h 4"/>
              <a:gd name="T4" fmla="*/ 6 w 6"/>
              <a:gd name="T5" fmla="*/ 4 h 4"/>
              <a:gd name="T6" fmla="*/ 6 w 6"/>
              <a:gd name="T7" fmla="*/ 0 h 4"/>
              <a:gd name="T8" fmla="*/ 0 w 6"/>
              <a:gd name="T9" fmla="*/ 0 h 4"/>
              <a:gd name="T10" fmla="*/ 0 w 6"/>
              <a:gd name="T11" fmla="*/ 4 h 4"/>
              <a:gd name="T12" fmla="*/ 4 w 6"/>
              <a:gd name="T13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" h="4">
                <a:moveTo>
                  <a:pt x="4" y="4"/>
                </a:moveTo>
                <a:cubicBezTo>
                  <a:pt x="4" y="4"/>
                  <a:pt x="4" y="4"/>
                  <a:pt x="4" y="4"/>
                </a:cubicBezTo>
                <a:cubicBezTo>
                  <a:pt x="5" y="4"/>
                  <a:pt x="5" y="4"/>
                  <a:pt x="6" y="4"/>
                </a:cubicBezTo>
                <a:cubicBezTo>
                  <a:pt x="6" y="0"/>
                  <a:pt x="6" y="0"/>
                  <a:pt x="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4"/>
                  <a:pt x="0" y="4"/>
                  <a:pt x="0" y="4"/>
                </a:cubicBezTo>
                <a:cubicBezTo>
                  <a:pt x="1" y="4"/>
                  <a:pt x="2" y="4"/>
                  <a:pt x="4" y="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6" name="iṡ1íḍe">
            <a:extLst>
              <a:ext uri="{FF2B5EF4-FFF2-40B4-BE49-F238E27FC236}">
                <a16:creationId xmlns:a16="http://schemas.microsoft.com/office/drawing/2014/main" id="{34BC9C5C-3E38-4009-9F7F-26A893FFFB27}"/>
              </a:ext>
            </a:extLst>
          </p:cNvPr>
          <p:cNvSpPr/>
          <p:nvPr/>
        </p:nvSpPr>
        <p:spPr bwMode="auto">
          <a:xfrm>
            <a:off x="10021879" y="4902884"/>
            <a:ext cx="286107" cy="208471"/>
          </a:xfrm>
          <a:custGeom>
            <a:avLst/>
            <a:gdLst>
              <a:gd name="T0" fmla="*/ 31 w 55"/>
              <a:gd name="T1" fmla="*/ 0 h 40"/>
              <a:gd name="T2" fmla="*/ 29 w 55"/>
              <a:gd name="T3" fmla="*/ 0 h 40"/>
              <a:gd name="T4" fmla="*/ 29 w 55"/>
              <a:gd name="T5" fmla="*/ 0 h 40"/>
              <a:gd name="T6" fmla="*/ 25 w 55"/>
              <a:gd name="T7" fmla="*/ 0 h 40"/>
              <a:gd name="T8" fmla="*/ 0 w 55"/>
              <a:gd name="T9" fmla="*/ 27 h 40"/>
              <a:gd name="T10" fmla="*/ 2 w 55"/>
              <a:gd name="T11" fmla="*/ 38 h 40"/>
              <a:gd name="T12" fmla="*/ 3 w 55"/>
              <a:gd name="T13" fmla="*/ 39 h 40"/>
              <a:gd name="T14" fmla="*/ 5 w 55"/>
              <a:gd name="T15" fmla="*/ 37 h 40"/>
              <a:gd name="T16" fmla="*/ 12 w 55"/>
              <a:gd name="T17" fmla="*/ 33 h 40"/>
              <a:gd name="T18" fmla="*/ 12 w 55"/>
              <a:gd name="T19" fmla="*/ 33 h 40"/>
              <a:gd name="T20" fmla="*/ 19 w 55"/>
              <a:gd name="T21" fmla="*/ 38 h 40"/>
              <a:gd name="T22" fmla="*/ 20 w 55"/>
              <a:gd name="T23" fmla="*/ 39 h 40"/>
              <a:gd name="T24" fmla="*/ 21 w 55"/>
              <a:gd name="T25" fmla="*/ 38 h 40"/>
              <a:gd name="T26" fmla="*/ 25 w 55"/>
              <a:gd name="T27" fmla="*/ 34 h 40"/>
              <a:gd name="T28" fmla="*/ 28 w 55"/>
              <a:gd name="T29" fmla="*/ 33 h 40"/>
              <a:gd name="T30" fmla="*/ 28 w 55"/>
              <a:gd name="T31" fmla="*/ 33 h 40"/>
              <a:gd name="T32" fmla="*/ 31 w 55"/>
              <a:gd name="T33" fmla="*/ 34 h 40"/>
              <a:gd name="T34" fmla="*/ 36 w 55"/>
              <a:gd name="T35" fmla="*/ 38 h 40"/>
              <a:gd name="T36" fmla="*/ 36 w 55"/>
              <a:gd name="T37" fmla="*/ 40 h 40"/>
              <a:gd name="T38" fmla="*/ 37 w 55"/>
              <a:gd name="T39" fmla="*/ 38 h 40"/>
              <a:gd name="T40" fmla="*/ 44 w 55"/>
              <a:gd name="T41" fmla="*/ 34 h 40"/>
              <a:gd name="T42" fmla="*/ 44 w 55"/>
              <a:gd name="T43" fmla="*/ 34 h 40"/>
              <a:gd name="T44" fmla="*/ 45 w 55"/>
              <a:gd name="T45" fmla="*/ 34 h 40"/>
              <a:gd name="T46" fmla="*/ 55 w 55"/>
              <a:gd name="T47" fmla="*/ 20 h 40"/>
              <a:gd name="T48" fmla="*/ 31 w 55"/>
              <a:gd name="T49" fmla="*/ 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5" h="40">
                <a:moveTo>
                  <a:pt x="31" y="0"/>
                </a:moveTo>
                <a:cubicBezTo>
                  <a:pt x="30" y="0"/>
                  <a:pt x="30" y="0"/>
                  <a:pt x="29" y="0"/>
                </a:cubicBezTo>
                <a:cubicBezTo>
                  <a:pt x="29" y="0"/>
                  <a:pt x="29" y="0"/>
                  <a:pt x="29" y="0"/>
                </a:cubicBezTo>
                <a:cubicBezTo>
                  <a:pt x="27" y="0"/>
                  <a:pt x="26" y="0"/>
                  <a:pt x="25" y="0"/>
                </a:cubicBezTo>
                <a:cubicBezTo>
                  <a:pt x="11" y="2"/>
                  <a:pt x="1" y="13"/>
                  <a:pt x="0" y="27"/>
                </a:cubicBezTo>
                <a:cubicBezTo>
                  <a:pt x="0" y="31"/>
                  <a:pt x="1" y="34"/>
                  <a:pt x="2" y="38"/>
                </a:cubicBezTo>
                <a:cubicBezTo>
                  <a:pt x="3" y="39"/>
                  <a:pt x="3" y="39"/>
                  <a:pt x="3" y="39"/>
                </a:cubicBezTo>
                <a:cubicBezTo>
                  <a:pt x="4" y="39"/>
                  <a:pt x="4" y="38"/>
                  <a:pt x="5" y="37"/>
                </a:cubicBezTo>
                <a:cubicBezTo>
                  <a:pt x="6" y="35"/>
                  <a:pt x="9" y="33"/>
                  <a:pt x="12" y="33"/>
                </a:cubicBezTo>
                <a:cubicBezTo>
                  <a:pt x="12" y="33"/>
                  <a:pt x="12" y="33"/>
                  <a:pt x="12" y="33"/>
                </a:cubicBezTo>
                <a:cubicBezTo>
                  <a:pt x="15" y="33"/>
                  <a:pt x="18" y="35"/>
                  <a:pt x="19" y="38"/>
                </a:cubicBezTo>
                <a:cubicBezTo>
                  <a:pt x="20" y="39"/>
                  <a:pt x="20" y="39"/>
                  <a:pt x="20" y="39"/>
                </a:cubicBezTo>
                <a:cubicBezTo>
                  <a:pt x="20" y="39"/>
                  <a:pt x="20" y="39"/>
                  <a:pt x="21" y="38"/>
                </a:cubicBezTo>
                <a:cubicBezTo>
                  <a:pt x="22" y="36"/>
                  <a:pt x="23" y="35"/>
                  <a:pt x="25" y="34"/>
                </a:cubicBezTo>
                <a:cubicBezTo>
                  <a:pt x="26" y="34"/>
                  <a:pt x="27" y="33"/>
                  <a:pt x="28" y="33"/>
                </a:cubicBezTo>
                <a:cubicBezTo>
                  <a:pt x="28" y="33"/>
                  <a:pt x="28" y="33"/>
                  <a:pt x="28" y="33"/>
                </a:cubicBezTo>
                <a:cubicBezTo>
                  <a:pt x="29" y="33"/>
                  <a:pt x="30" y="34"/>
                  <a:pt x="31" y="34"/>
                </a:cubicBezTo>
                <a:cubicBezTo>
                  <a:pt x="33" y="35"/>
                  <a:pt x="35" y="36"/>
                  <a:pt x="36" y="38"/>
                </a:cubicBezTo>
                <a:cubicBezTo>
                  <a:pt x="36" y="39"/>
                  <a:pt x="36" y="40"/>
                  <a:pt x="36" y="40"/>
                </a:cubicBezTo>
                <a:cubicBezTo>
                  <a:pt x="37" y="40"/>
                  <a:pt x="37" y="39"/>
                  <a:pt x="37" y="38"/>
                </a:cubicBezTo>
                <a:cubicBezTo>
                  <a:pt x="39" y="36"/>
                  <a:pt x="41" y="34"/>
                  <a:pt x="44" y="34"/>
                </a:cubicBezTo>
                <a:cubicBezTo>
                  <a:pt x="44" y="34"/>
                  <a:pt x="44" y="34"/>
                  <a:pt x="44" y="34"/>
                </a:cubicBezTo>
                <a:cubicBezTo>
                  <a:pt x="45" y="34"/>
                  <a:pt x="45" y="34"/>
                  <a:pt x="45" y="34"/>
                </a:cubicBezTo>
                <a:cubicBezTo>
                  <a:pt x="48" y="29"/>
                  <a:pt x="52" y="25"/>
                  <a:pt x="55" y="20"/>
                </a:cubicBezTo>
                <a:cubicBezTo>
                  <a:pt x="52" y="9"/>
                  <a:pt x="43" y="1"/>
                  <a:pt x="3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7" name="ïṩ1iďe">
            <a:extLst>
              <a:ext uri="{FF2B5EF4-FFF2-40B4-BE49-F238E27FC236}">
                <a16:creationId xmlns:a16="http://schemas.microsoft.com/office/drawing/2014/main" id="{D761D3E5-C9E5-4481-BDA9-DDE1E0FCA6A9}"/>
              </a:ext>
            </a:extLst>
          </p:cNvPr>
          <p:cNvSpPr/>
          <p:nvPr/>
        </p:nvSpPr>
        <p:spPr bwMode="auto">
          <a:xfrm>
            <a:off x="8680481" y="2452997"/>
            <a:ext cx="378123" cy="300485"/>
          </a:xfrm>
          <a:custGeom>
            <a:avLst/>
            <a:gdLst>
              <a:gd name="T0" fmla="*/ 71 w 73"/>
              <a:gd name="T1" fmla="*/ 14 h 58"/>
              <a:gd name="T2" fmla="*/ 57 w 73"/>
              <a:gd name="T3" fmla="*/ 20 h 58"/>
              <a:gd name="T4" fmla="*/ 51 w 73"/>
              <a:gd name="T5" fmla="*/ 20 h 58"/>
              <a:gd name="T6" fmla="*/ 48 w 73"/>
              <a:gd name="T7" fmla="*/ 13 h 58"/>
              <a:gd name="T8" fmla="*/ 52 w 73"/>
              <a:gd name="T9" fmla="*/ 9 h 58"/>
              <a:gd name="T10" fmla="*/ 67 w 73"/>
              <a:gd name="T11" fmla="*/ 3 h 58"/>
              <a:gd name="T12" fmla="*/ 51 w 73"/>
              <a:gd name="T13" fmla="*/ 1 h 58"/>
              <a:gd name="T14" fmla="*/ 50 w 73"/>
              <a:gd name="T15" fmla="*/ 3 h 58"/>
              <a:gd name="T16" fmla="*/ 43 w 73"/>
              <a:gd name="T17" fmla="*/ 13 h 58"/>
              <a:gd name="T18" fmla="*/ 44 w 73"/>
              <a:gd name="T19" fmla="*/ 2 h 58"/>
              <a:gd name="T20" fmla="*/ 38 w 73"/>
              <a:gd name="T21" fmla="*/ 1 h 58"/>
              <a:gd name="T22" fmla="*/ 34 w 73"/>
              <a:gd name="T23" fmla="*/ 7 h 58"/>
              <a:gd name="T24" fmla="*/ 27 w 73"/>
              <a:gd name="T25" fmla="*/ 10 h 58"/>
              <a:gd name="T26" fmla="*/ 23 w 73"/>
              <a:gd name="T27" fmla="*/ 3 h 58"/>
              <a:gd name="T28" fmla="*/ 22 w 73"/>
              <a:gd name="T29" fmla="*/ 3 h 58"/>
              <a:gd name="T30" fmla="*/ 19 w 73"/>
              <a:gd name="T31" fmla="*/ 7 h 58"/>
              <a:gd name="T32" fmla="*/ 17 w 73"/>
              <a:gd name="T33" fmla="*/ 13 h 58"/>
              <a:gd name="T34" fmla="*/ 25 w 73"/>
              <a:gd name="T35" fmla="*/ 20 h 58"/>
              <a:gd name="T36" fmla="*/ 14 w 73"/>
              <a:gd name="T37" fmla="*/ 18 h 58"/>
              <a:gd name="T38" fmla="*/ 4 w 73"/>
              <a:gd name="T39" fmla="*/ 11 h 58"/>
              <a:gd name="T40" fmla="*/ 0 w 73"/>
              <a:gd name="T41" fmla="*/ 20 h 58"/>
              <a:gd name="T42" fmla="*/ 1 w 73"/>
              <a:gd name="T43" fmla="*/ 30 h 58"/>
              <a:gd name="T44" fmla="*/ 16 w 73"/>
              <a:gd name="T45" fmla="*/ 24 h 58"/>
              <a:gd name="T46" fmla="*/ 22 w 73"/>
              <a:gd name="T47" fmla="*/ 24 h 58"/>
              <a:gd name="T48" fmla="*/ 24 w 73"/>
              <a:gd name="T49" fmla="*/ 31 h 58"/>
              <a:gd name="T50" fmla="*/ 20 w 73"/>
              <a:gd name="T51" fmla="*/ 35 h 58"/>
              <a:gd name="T52" fmla="*/ 6 w 73"/>
              <a:gd name="T53" fmla="*/ 41 h 58"/>
              <a:gd name="T54" fmla="*/ 12 w 73"/>
              <a:gd name="T55" fmla="*/ 49 h 58"/>
              <a:gd name="T56" fmla="*/ 22 w 73"/>
              <a:gd name="T57" fmla="*/ 53 h 58"/>
              <a:gd name="T58" fmla="*/ 23 w 73"/>
              <a:gd name="T59" fmla="*/ 41 h 58"/>
              <a:gd name="T60" fmla="*/ 30 w 73"/>
              <a:gd name="T61" fmla="*/ 31 h 58"/>
              <a:gd name="T62" fmla="*/ 29 w 73"/>
              <a:gd name="T63" fmla="*/ 42 h 58"/>
              <a:gd name="T64" fmla="*/ 34 w 73"/>
              <a:gd name="T65" fmla="*/ 45 h 58"/>
              <a:gd name="T66" fmla="*/ 34 w 73"/>
              <a:gd name="T67" fmla="*/ 51 h 58"/>
              <a:gd name="T68" fmla="*/ 38 w 73"/>
              <a:gd name="T69" fmla="*/ 51 h 58"/>
              <a:gd name="T70" fmla="*/ 38 w 73"/>
              <a:gd name="T71" fmla="*/ 45 h 58"/>
              <a:gd name="T72" fmla="*/ 44 w 73"/>
              <a:gd name="T73" fmla="*/ 42 h 58"/>
              <a:gd name="T74" fmla="*/ 43 w 73"/>
              <a:gd name="T75" fmla="*/ 31 h 58"/>
              <a:gd name="T76" fmla="*/ 50 w 73"/>
              <a:gd name="T77" fmla="*/ 41 h 58"/>
              <a:gd name="T78" fmla="*/ 51 w 73"/>
              <a:gd name="T79" fmla="*/ 53 h 58"/>
              <a:gd name="T80" fmla="*/ 61 w 73"/>
              <a:gd name="T81" fmla="*/ 49 h 58"/>
              <a:gd name="T82" fmla="*/ 67 w 73"/>
              <a:gd name="T83" fmla="*/ 41 h 58"/>
              <a:gd name="T84" fmla="*/ 52 w 73"/>
              <a:gd name="T85" fmla="*/ 35 h 58"/>
              <a:gd name="T86" fmla="*/ 48 w 73"/>
              <a:gd name="T87" fmla="*/ 31 h 58"/>
              <a:gd name="T88" fmla="*/ 51 w 73"/>
              <a:gd name="T89" fmla="*/ 24 h 58"/>
              <a:gd name="T90" fmla="*/ 57 w 73"/>
              <a:gd name="T91" fmla="*/ 24 h 58"/>
              <a:gd name="T92" fmla="*/ 71 w 73"/>
              <a:gd name="T93" fmla="*/ 30 h 58"/>
              <a:gd name="T94" fmla="*/ 73 w 73"/>
              <a:gd name="T95" fmla="*/ 20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73" h="58">
                <a:moveTo>
                  <a:pt x="73" y="20"/>
                </a:moveTo>
                <a:cubicBezTo>
                  <a:pt x="65" y="20"/>
                  <a:pt x="65" y="20"/>
                  <a:pt x="65" y="20"/>
                </a:cubicBezTo>
                <a:cubicBezTo>
                  <a:pt x="71" y="14"/>
                  <a:pt x="71" y="14"/>
                  <a:pt x="71" y="14"/>
                </a:cubicBezTo>
                <a:cubicBezTo>
                  <a:pt x="69" y="11"/>
                  <a:pt x="69" y="11"/>
                  <a:pt x="69" y="11"/>
                </a:cubicBezTo>
                <a:cubicBezTo>
                  <a:pt x="59" y="20"/>
                  <a:pt x="59" y="20"/>
                  <a:pt x="59" y="20"/>
                </a:cubicBezTo>
                <a:cubicBezTo>
                  <a:pt x="57" y="20"/>
                  <a:pt x="57" y="20"/>
                  <a:pt x="57" y="20"/>
                </a:cubicBezTo>
                <a:cubicBezTo>
                  <a:pt x="59" y="18"/>
                  <a:pt x="59" y="18"/>
                  <a:pt x="59" y="18"/>
                </a:cubicBezTo>
                <a:cubicBezTo>
                  <a:pt x="56" y="15"/>
                  <a:pt x="56" y="15"/>
                  <a:pt x="56" y="15"/>
                </a:cubicBezTo>
                <a:cubicBezTo>
                  <a:pt x="51" y="20"/>
                  <a:pt x="51" y="20"/>
                  <a:pt x="51" y="20"/>
                </a:cubicBezTo>
                <a:cubicBezTo>
                  <a:pt x="47" y="20"/>
                  <a:pt x="47" y="20"/>
                  <a:pt x="47" y="20"/>
                </a:cubicBezTo>
                <a:cubicBezTo>
                  <a:pt x="47" y="18"/>
                  <a:pt x="46" y="17"/>
                  <a:pt x="46" y="16"/>
                </a:cubicBezTo>
                <a:cubicBezTo>
                  <a:pt x="48" y="13"/>
                  <a:pt x="48" y="13"/>
                  <a:pt x="48" y="13"/>
                </a:cubicBezTo>
                <a:cubicBezTo>
                  <a:pt x="56" y="13"/>
                  <a:pt x="56" y="13"/>
                  <a:pt x="56" y="13"/>
                </a:cubicBezTo>
                <a:cubicBezTo>
                  <a:pt x="56" y="9"/>
                  <a:pt x="56" y="9"/>
                  <a:pt x="56" y="9"/>
                </a:cubicBezTo>
                <a:cubicBezTo>
                  <a:pt x="52" y="9"/>
                  <a:pt x="52" y="9"/>
                  <a:pt x="52" y="9"/>
                </a:cubicBezTo>
                <a:cubicBezTo>
                  <a:pt x="54" y="7"/>
                  <a:pt x="54" y="7"/>
                  <a:pt x="54" y="7"/>
                </a:cubicBezTo>
                <a:cubicBezTo>
                  <a:pt x="67" y="7"/>
                  <a:pt x="67" y="7"/>
                  <a:pt x="67" y="7"/>
                </a:cubicBezTo>
                <a:cubicBezTo>
                  <a:pt x="67" y="3"/>
                  <a:pt x="67" y="3"/>
                  <a:pt x="67" y="3"/>
                </a:cubicBezTo>
                <a:cubicBezTo>
                  <a:pt x="58" y="3"/>
                  <a:pt x="58" y="3"/>
                  <a:pt x="58" y="3"/>
                </a:cubicBezTo>
                <a:cubicBezTo>
                  <a:pt x="61" y="0"/>
                  <a:pt x="61" y="0"/>
                  <a:pt x="61" y="0"/>
                </a:cubicBezTo>
                <a:cubicBezTo>
                  <a:pt x="58" y="0"/>
                  <a:pt x="54" y="0"/>
                  <a:pt x="51" y="1"/>
                </a:cubicBezTo>
                <a:cubicBezTo>
                  <a:pt x="51" y="4"/>
                  <a:pt x="51" y="4"/>
                  <a:pt x="51" y="4"/>
                </a:cubicBezTo>
                <a:cubicBezTo>
                  <a:pt x="50" y="6"/>
                  <a:pt x="50" y="6"/>
                  <a:pt x="50" y="6"/>
                </a:cubicBezTo>
                <a:cubicBezTo>
                  <a:pt x="50" y="3"/>
                  <a:pt x="50" y="3"/>
                  <a:pt x="50" y="3"/>
                </a:cubicBezTo>
                <a:cubicBezTo>
                  <a:pt x="46" y="3"/>
                  <a:pt x="46" y="3"/>
                  <a:pt x="46" y="3"/>
                </a:cubicBezTo>
                <a:cubicBezTo>
                  <a:pt x="46" y="10"/>
                  <a:pt x="46" y="10"/>
                  <a:pt x="46" y="10"/>
                </a:cubicBezTo>
                <a:cubicBezTo>
                  <a:pt x="43" y="13"/>
                  <a:pt x="43" y="13"/>
                  <a:pt x="43" y="13"/>
                </a:cubicBezTo>
                <a:cubicBezTo>
                  <a:pt x="41" y="12"/>
                  <a:pt x="40" y="11"/>
                  <a:pt x="38" y="11"/>
                </a:cubicBezTo>
                <a:cubicBezTo>
                  <a:pt x="38" y="7"/>
                  <a:pt x="38" y="7"/>
                  <a:pt x="38" y="7"/>
                </a:cubicBezTo>
                <a:cubicBezTo>
                  <a:pt x="44" y="2"/>
                  <a:pt x="44" y="2"/>
                  <a:pt x="44" y="2"/>
                </a:cubicBezTo>
                <a:cubicBezTo>
                  <a:pt x="43" y="1"/>
                  <a:pt x="43" y="1"/>
                  <a:pt x="43" y="1"/>
                </a:cubicBezTo>
                <a:cubicBezTo>
                  <a:pt x="41" y="1"/>
                  <a:pt x="40" y="1"/>
                  <a:pt x="39" y="1"/>
                </a:cubicBezTo>
                <a:cubicBezTo>
                  <a:pt x="38" y="1"/>
                  <a:pt x="38" y="1"/>
                  <a:pt x="38" y="1"/>
                </a:cubicBezTo>
                <a:cubicBezTo>
                  <a:pt x="38" y="1"/>
                  <a:pt x="38" y="1"/>
                  <a:pt x="38" y="1"/>
                </a:cubicBezTo>
                <a:cubicBezTo>
                  <a:pt x="35" y="2"/>
                  <a:pt x="32" y="2"/>
                  <a:pt x="29" y="2"/>
                </a:cubicBezTo>
                <a:cubicBezTo>
                  <a:pt x="34" y="7"/>
                  <a:pt x="34" y="7"/>
                  <a:pt x="34" y="7"/>
                </a:cubicBezTo>
                <a:cubicBezTo>
                  <a:pt x="34" y="11"/>
                  <a:pt x="34" y="11"/>
                  <a:pt x="34" y="11"/>
                </a:cubicBezTo>
                <a:cubicBezTo>
                  <a:pt x="33" y="11"/>
                  <a:pt x="31" y="12"/>
                  <a:pt x="30" y="13"/>
                </a:cubicBezTo>
                <a:cubicBezTo>
                  <a:pt x="27" y="10"/>
                  <a:pt x="27" y="10"/>
                  <a:pt x="27" y="10"/>
                </a:cubicBezTo>
                <a:cubicBezTo>
                  <a:pt x="27" y="3"/>
                  <a:pt x="27" y="3"/>
                  <a:pt x="27" y="3"/>
                </a:cubicBezTo>
                <a:cubicBezTo>
                  <a:pt x="24" y="3"/>
                  <a:pt x="24" y="3"/>
                  <a:pt x="24" y="3"/>
                </a:cubicBezTo>
                <a:cubicBezTo>
                  <a:pt x="24" y="3"/>
                  <a:pt x="23" y="3"/>
                  <a:pt x="23" y="3"/>
                </a:cubicBezTo>
                <a:cubicBezTo>
                  <a:pt x="23" y="6"/>
                  <a:pt x="23" y="6"/>
                  <a:pt x="23" y="6"/>
                </a:cubicBezTo>
                <a:cubicBezTo>
                  <a:pt x="22" y="4"/>
                  <a:pt x="22" y="4"/>
                  <a:pt x="22" y="4"/>
                </a:cubicBezTo>
                <a:cubicBezTo>
                  <a:pt x="22" y="3"/>
                  <a:pt x="22" y="3"/>
                  <a:pt x="22" y="3"/>
                </a:cubicBezTo>
                <a:cubicBezTo>
                  <a:pt x="16" y="4"/>
                  <a:pt x="11" y="5"/>
                  <a:pt x="6" y="6"/>
                </a:cubicBezTo>
                <a:cubicBezTo>
                  <a:pt x="6" y="7"/>
                  <a:pt x="6" y="7"/>
                  <a:pt x="6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20" y="9"/>
                  <a:pt x="20" y="9"/>
                  <a:pt x="20" y="9"/>
                </a:cubicBezTo>
                <a:cubicBezTo>
                  <a:pt x="17" y="9"/>
                  <a:pt x="17" y="9"/>
                  <a:pt x="17" y="9"/>
                </a:cubicBezTo>
                <a:cubicBezTo>
                  <a:pt x="17" y="13"/>
                  <a:pt x="17" y="13"/>
                  <a:pt x="17" y="13"/>
                </a:cubicBezTo>
                <a:cubicBezTo>
                  <a:pt x="24" y="13"/>
                  <a:pt x="24" y="13"/>
                  <a:pt x="24" y="13"/>
                </a:cubicBezTo>
                <a:cubicBezTo>
                  <a:pt x="27" y="16"/>
                  <a:pt x="27" y="16"/>
                  <a:pt x="27" y="16"/>
                </a:cubicBezTo>
                <a:cubicBezTo>
                  <a:pt x="26" y="17"/>
                  <a:pt x="26" y="18"/>
                  <a:pt x="25" y="20"/>
                </a:cubicBezTo>
                <a:cubicBezTo>
                  <a:pt x="22" y="20"/>
                  <a:pt x="22" y="20"/>
                  <a:pt x="22" y="20"/>
                </a:cubicBezTo>
                <a:cubicBezTo>
                  <a:pt x="16" y="15"/>
                  <a:pt x="16" y="15"/>
                  <a:pt x="16" y="15"/>
                </a:cubicBezTo>
                <a:cubicBezTo>
                  <a:pt x="14" y="18"/>
                  <a:pt x="14" y="18"/>
                  <a:pt x="14" y="18"/>
                </a:cubicBezTo>
                <a:cubicBezTo>
                  <a:pt x="16" y="20"/>
                  <a:pt x="16" y="20"/>
                  <a:pt x="16" y="20"/>
                </a:cubicBezTo>
                <a:cubicBezTo>
                  <a:pt x="13" y="20"/>
                  <a:pt x="13" y="20"/>
                  <a:pt x="13" y="20"/>
                </a:cubicBezTo>
                <a:cubicBezTo>
                  <a:pt x="4" y="11"/>
                  <a:pt x="4" y="11"/>
                  <a:pt x="4" y="11"/>
                </a:cubicBezTo>
                <a:cubicBezTo>
                  <a:pt x="1" y="14"/>
                  <a:pt x="1" y="14"/>
                  <a:pt x="1" y="14"/>
                </a:cubicBezTo>
                <a:cubicBezTo>
                  <a:pt x="8" y="20"/>
                  <a:pt x="8" y="20"/>
                  <a:pt x="8" y="20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24"/>
                  <a:pt x="0" y="24"/>
                  <a:pt x="0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1" y="30"/>
                  <a:pt x="1" y="30"/>
                  <a:pt x="1" y="30"/>
                </a:cubicBezTo>
                <a:cubicBezTo>
                  <a:pt x="4" y="33"/>
                  <a:pt x="4" y="33"/>
                  <a:pt x="4" y="33"/>
                </a:cubicBezTo>
                <a:cubicBezTo>
                  <a:pt x="13" y="24"/>
                  <a:pt x="13" y="24"/>
                  <a:pt x="13" y="24"/>
                </a:cubicBezTo>
                <a:cubicBezTo>
                  <a:pt x="16" y="24"/>
                  <a:pt x="16" y="24"/>
                  <a:pt x="16" y="24"/>
                </a:cubicBezTo>
                <a:cubicBezTo>
                  <a:pt x="14" y="26"/>
                  <a:pt x="14" y="26"/>
                  <a:pt x="14" y="26"/>
                </a:cubicBezTo>
                <a:cubicBezTo>
                  <a:pt x="16" y="29"/>
                  <a:pt x="16" y="29"/>
                  <a:pt x="16" y="29"/>
                </a:cubicBezTo>
                <a:cubicBezTo>
                  <a:pt x="22" y="24"/>
                  <a:pt x="22" y="24"/>
                  <a:pt x="22" y="24"/>
                </a:cubicBezTo>
                <a:cubicBezTo>
                  <a:pt x="25" y="24"/>
                  <a:pt x="25" y="24"/>
                  <a:pt x="25" y="24"/>
                </a:cubicBezTo>
                <a:cubicBezTo>
                  <a:pt x="26" y="26"/>
                  <a:pt x="26" y="27"/>
                  <a:pt x="27" y="28"/>
                </a:cubicBezTo>
                <a:cubicBezTo>
                  <a:pt x="24" y="31"/>
                  <a:pt x="24" y="31"/>
                  <a:pt x="24" y="31"/>
                </a:cubicBezTo>
                <a:cubicBezTo>
                  <a:pt x="17" y="31"/>
                  <a:pt x="17" y="31"/>
                  <a:pt x="17" y="31"/>
                </a:cubicBezTo>
                <a:cubicBezTo>
                  <a:pt x="17" y="35"/>
                  <a:pt x="17" y="35"/>
                  <a:pt x="17" y="35"/>
                </a:cubicBezTo>
                <a:cubicBezTo>
                  <a:pt x="20" y="35"/>
                  <a:pt x="20" y="35"/>
                  <a:pt x="20" y="35"/>
                </a:cubicBezTo>
                <a:cubicBezTo>
                  <a:pt x="19" y="37"/>
                  <a:pt x="19" y="37"/>
                  <a:pt x="19" y="37"/>
                </a:cubicBezTo>
                <a:cubicBezTo>
                  <a:pt x="6" y="37"/>
                  <a:pt x="6" y="37"/>
                  <a:pt x="6" y="37"/>
                </a:cubicBezTo>
                <a:cubicBezTo>
                  <a:pt x="6" y="41"/>
                  <a:pt x="6" y="41"/>
                  <a:pt x="6" y="41"/>
                </a:cubicBezTo>
                <a:cubicBezTo>
                  <a:pt x="15" y="41"/>
                  <a:pt x="15" y="41"/>
                  <a:pt x="15" y="41"/>
                </a:cubicBezTo>
                <a:cubicBezTo>
                  <a:pt x="9" y="46"/>
                  <a:pt x="9" y="46"/>
                  <a:pt x="9" y="46"/>
                </a:cubicBezTo>
                <a:cubicBezTo>
                  <a:pt x="12" y="49"/>
                  <a:pt x="12" y="49"/>
                  <a:pt x="12" y="49"/>
                </a:cubicBezTo>
                <a:cubicBezTo>
                  <a:pt x="18" y="44"/>
                  <a:pt x="18" y="44"/>
                  <a:pt x="18" y="44"/>
                </a:cubicBezTo>
                <a:cubicBezTo>
                  <a:pt x="18" y="53"/>
                  <a:pt x="18" y="53"/>
                  <a:pt x="18" y="53"/>
                </a:cubicBezTo>
                <a:cubicBezTo>
                  <a:pt x="22" y="53"/>
                  <a:pt x="22" y="53"/>
                  <a:pt x="22" y="53"/>
                </a:cubicBezTo>
                <a:cubicBezTo>
                  <a:pt x="22" y="40"/>
                  <a:pt x="22" y="40"/>
                  <a:pt x="22" y="40"/>
                </a:cubicBezTo>
                <a:cubicBezTo>
                  <a:pt x="23" y="38"/>
                  <a:pt x="23" y="38"/>
                  <a:pt x="23" y="38"/>
                </a:cubicBezTo>
                <a:cubicBezTo>
                  <a:pt x="23" y="41"/>
                  <a:pt x="23" y="41"/>
                  <a:pt x="23" y="41"/>
                </a:cubicBezTo>
                <a:cubicBezTo>
                  <a:pt x="27" y="41"/>
                  <a:pt x="27" y="41"/>
                  <a:pt x="27" y="41"/>
                </a:cubicBezTo>
                <a:cubicBezTo>
                  <a:pt x="27" y="34"/>
                  <a:pt x="27" y="34"/>
                  <a:pt x="27" y="34"/>
                </a:cubicBezTo>
                <a:cubicBezTo>
                  <a:pt x="30" y="31"/>
                  <a:pt x="30" y="31"/>
                  <a:pt x="30" y="31"/>
                </a:cubicBezTo>
                <a:cubicBezTo>
                  <a:pt x="31" y="32"/>
                  <a:pt x="33" y="33"/>
                  <a:pt x="34" y="33"/>
                </a:cubicBezTo>
                <a:cubicBezTo>
                  <a:pt x="34" y="37"/>
                  <a:pt x="34" y="37"/>
                  <a:pt x="34" y="37"/>
                </a:cubicBezTo>
                <a:cubicBezTo>
                  <a:pt x="29" y="42"/>
                  <a:pt x="29" y="42"/>
                  <a:pt x="29" y="42"/>
                </a:cubicBezTo>
                <a:cubicBezTo>
                  <a:pt x="32" y="45"/>
                  <a:pt x="32" y="45"/>
                  <a:pt x="32" y="45"/>
                </a:cubicBezTo>
                <a:cubicBezTo>
                  <a:pt x="34" y="43"/>
                  <a:pt x="34" y="43"/>
                  <a:pt x="34" y="43"/>
                </a:cubicBezTo>
                <a:cubicBezTo>
                  <a:pt x="34" y="45"/>
                  <a:pt x="34" y="45"/>
                  <a:pt x="34" y="45"/>
                </a:cubicBezTo>
                <a:cubicBezTo>
                  <a:pt x="25" y="54"/>
                  <a:pt x="25" y="54"/>
                  <a:pt x="25" y="54"/>
                </a:cubicBezTo>
                <a:cubicBezTo>
                  <a:pt x="28" y="57"/>
                  <a:pt x="28" y="57"/>
                  <a:pt x="28" y="57"/>
                </a:cubicBezTo>
                <a:cubicBezTo>
                  <a:pt x="34" y="51"/>
                  <a:pt x="34" y="51"/>
                  <a:pt x="34" y="51"/>
                </a:cubicBezTo>
                <a:cubicBezTo>
                  <a:pt x="34" y="58"/>
                  <a:pt x="34" y="58"/>
                  <a:pt x="34" y="58"/>
                </a:cubicBezTo>
                <a:cubicBezTo>
                  <a:pt x="38" y="58"/>
                  <a:pt x="38" y="58"/>
                  <a:pt x="38" y="58"/>
                </a:cubicBezTo>
                <a:cubicBezTo>
                  <a:pt x="38" y="51"/>
                  <a:pt x="38" y="51"/>
                  <a:pt x="38" y="51"/>
                </a:cubicBezTo>
                <a:cubicBezTo>
                  <a:pt x="45" y="57"/>
                  <a:pt x="45" y="57"/>
                  <a:pt x="45" y="57"/>
                </a:cubicBezTo>
                <a:cubicBezTo>
                  <a:pt x="48" y="54"/>
                  <a:pt x="48" y="54"/>
                  <a:pt x="48" y="54"/>
                </a:cubicBezTo>
                <a:cubicBezTo>
                  <a:pt x="38" y="45"/>
                  <a:pt x="38" y="45"/>
                  <a:pt x="38" y="45"/>
                </a:cubicBezTo>
                <a:cubicBezTo>
                  <a:pt x="38" y="43"/>
                  <a:pt x="38" y="43"/>
                  <a:pt x="38" y="43"/>
                </a:cubicBezTo>
                <a:cubicBezTo>
                  <a:pt x="41" y="45"/>
                  <a:pt x="41" y="45"/>
                  <a:pt x="41" y="45"/>
                </a:cubicBezTo>
                <a:cubicBezTo>
                  <a:pt x="44" y="42"/>
                  <a:pt x="44" y="42"/>
                  <a:pt x="44" y="42"/>
                </a:cubicBezTo>
                <a:cubicBezTo>
                  <a:pt x="38" y="37"/>
                  <a:pt x="38" y="37"/>
                  <a:pt x="38" y="37"/>
                </a:cubicBezTo>
                <a:cubicBezTo>
                  <a:pt x="38" y="33"/>
                  <a:pt x="38" y="33"/>
                  <a:pt x="38" y="33"/>
                </a:cubicBezTo>
                <a:cubicBezTo>
                  <a:pt x="40" y="33"/>
                  <a:pt x="41" y="32"/>
                  <a:pt x="43" y="31"/>
                </a:cubicBezTo>
                <a:cubicBezTo>
                  <a:pt x="46" y="34"/>
                  <a:pt x="46" y="34"/>
                  <a:pt x="46" y="34"/>
                </a:cubicBezTo>
                <a:cubicBezTo>
                  <a:pt x="46" y="41"/>
                  <a:pt x="46" y="41"/>
                  <a:pt x="46" y="41"/>
                </a:cubicBezTo>
                <a:cubicBezTo>
                  <a:pt x="50" y="41"/>
                  <a:pt x="50" y="41"/>
                  <a:pt x="50" y="41"/>
                </a:cubicBezTo>
                <a:cubicBezTo>
                  <a:pt x="50" y="38"/>
                  <a:pt x="50" y="38"/>
                  <a:pt x="50" y="38"/>
                </a:cubicBezTo>
                <a:cubicBezTo>
                  <a:pt x="51" y="40"/>
                  <a:pt x="51" y="40"/>
                  <a:pt x="51" y="40"/>
                </a:cubicBezTo>
                <a:cubicBezTo>
                  <a:pt x="51" y="53"/>
                  <a:pt x="51" y="53"/>
                  <a:pt x="51" y="53"/>
                </a:cubicBezTo>
                <a:cubicBezTo>
                  <a:pt x="55" y="53"/>
                  <a:pt x="55" y="53"/>
                  <a:pt x="55" y="53"/>
                </a:cubicBezTo>
                <a:cubicBezTo>
                  <a:pt x="55" y="44"/>
                  <a:pt x="55" y="44"/>
                  <a:pt x="55" y="44"/>
                </a:cubicBezTo>
                <a:cubicBezTo>
                  <a:pt x="61" y="49"/>
                  <a:pt x="61" y="49"/>
                  <a:pt x="61" y="49"/>
                </a:cubicBezTo>
                <a:cubicBezTo>
                  <a:pt x="63" y="46"/>
                  <a:pt x="63" y="46"/>
                  <a:pt x="63" y="46"/>
                </a:cubicBezTo>
                <a:cubicBezTo>
                  <a:pt x="58" y="41"/>
                  <a:pt x="58" y="41"/>
                  <a:pt x="58" y="41"/>
                </a:cubicBezTo>
                <a:cubicBezTo>
                  <a:pt x="67" y="41"/>
                  <a:pt x="67" y="41"/>
                  <a:pt x="67" y="41"/>
                </a:cubicBezTo>
                <a:cubicBezTo>
                  <a:pt x="67" y="37"/>
                  <a:pt x="67" y="37"/>
                  <a:pt x="67" y="37"/>
                </a:cubicBezTo>
                <a:cubicBezTo>
                  <a:pt x="54" y="37"/>
                  <a:pt x="54" y="37"/>
                  <a:pt x="54" y="37"/>
                </a:cubicBezTo>
                <a:cubicBezTo>
                  <a:pt x="52" y="35"/>
                  <a:pt x="52" y="35"/>
                  <a:pt x="52" y="35"/>
                </a:cubicBezTo>
                <a:cubicBezTo>
                  <a:pt x="56" y="35"/>
                  <a:pt x="56" y="35"/>
                  <a:pt x="56" y="35"/>
                </a:cubicBezTo>
                <a:cubicBezTo>
                  <a:pt x="56" y="31"/>
                  <a:pt x="56" y="31"/>
                  <a:pt x="56" y="31"/>
                </a:cubicBezTo>
                <a:cubicBezTo>
                  <a:pt x="48" y="31"/>
                  <a:pt x="48" y="31"/>
                  <a:pt x="48" y="31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27"/>
                  <a:pt x="47" y="26"/>
                  <a:pt x="47" y="24"/>
                </a:cubicBezTo>
                <a:cubicBezTo>
                  <a:pt x="51" y="24"/>
                  <a:pt x="51" y="24"/>
                  <a:pt x="51" y="24"/>
                </a:cubicBezTo>
                <a:cubicBezTo>
                  <a:pt x="56" y="29"/>
                  <a:pt x="56" y="29"/>
                  <a:pt x="56" y="29"/>
                </a:cubicBezTo>
                <a:cubicBezTo>
                  <a:pt x="59" y="26"/>
                  <a:pt x="59" y="26"/>
                  <a:pt x="59" y="26"/>
                </a:cubicBezTo>
                <a:cubicBezTo>
                  <a:pt x="57" y="24"/>
                  <a:pt x="57" y="24"/>
                  <a:pt x="57" y="24"/>
                </a:cubicBezTo>
                <a:cubicBezTo>
                  <a:pt x="59" y="24"/>
                  <a:pt x="59" y="24"/>
                  <a:pt x="59" y="24"/>
                </a:cubicBezTo>
                <a:cubicBezTo>
                  <a:pt x="69" y="33"/>
                  <a:pt x="69" y="33"/>
                  <a:pt x="69" y="33"/>
                </a:cubicBezTo>
                <a:cubicBezTo>
                  <a:pt x="71" y="30"/>
                  <a:pt x="71" y="30"/>
                  <a:pt x="71" y="30"/>
                </a:cubicBezTo>
                <a:cubicBezTo>
                  <a:pt x="65" y="24"/>
                  <a:pt x="65" y="24"/>
                  <a:pt x="65" y="24"/>
                </a:cubicBezTo>
                <a:cubicBezTo>
                  <a:pt x="73" y="24"/>
                  <a:pt x="73" y="24"/>
                  <a:pt x="73" y="24"/>
                </a:cubicBezTo>
                <a:lnTo>
                  <a:pt x="73" y="2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8" name="ïšļíḓe">
            <a:extLst>
              <a:ext uri="{FF2B5EF4-FFF2-40B4-BE49-F238E27FC236}">
                <a16:creationId xmlns:a16="http://schemas.microsoft.com/office/drawing/2014/main" id="{B030A8A3-523B-47A8-AE98-F80874615220}"/>
              </a:ext>
            </a:extLst>
          </p:cNvPr>
          <p:cNvSpPr/>
          <p:nvPr/>
        </p:nvSpPr>
        <p:spPr bwMode="auto">
          <a:xfrm>
            <a:off x="7536052" y="3690880"/>
            <a:ext cx="304798" cy="300485"/>
          </a:xfrm>
          <a:custGeom>
            <a:avLst/>
            <a:gdLst>
              <a:gd name="T0" fmla="*/ 52 w 59"/>
              <a:gd name="T1" fmla="*/ 41 h 58"/>
              <a:gd name="T2" fmla="*/ 55 w 59"/>
              <a:gd name="T3" fmla="*/ 44 h 58"/>
              <a:gd name="T4" fmla="*/ 48 w 59"/>
              <a:gd name="T5" fmla="*/ 52 h 58"/>
              <a:gd name="T6" fmla="*/ 45 w 59"/>
              <a:gd name="T7" fmla="*/ 49 h 58"/>
              <a:gd name="T8" fmla="*/ 37 w 59"/>
              <a:gd name="T9" fmla="*/ 53 h 58"/>
              <a:gd name="T10" fmla="*/ 37 w 59"/>
              <a:gd name="T11" fmla="*/ 58 h 58"/>
              <a:gd name="T12" fmla="*/ 29 w 59"/>
              <a:gd name="T13" fmla="*/ 58 h 58"/>
              <a:gd name="T14" fmla="*/ 29 w 59"/>
              <a:gd name="T15" fmla="*/ 46 h 58"/>
              <a:gd name="T16" fmla="*/ 42 w 59"/>
              <a:gd name="T17" fmla="*/ 40 h 58"/>
              <a:gd name="T18" fmla="*/ 40 w 59"/>
              <a:gd name="T19" fmla="*/ 16 h 58"/>
              <a:gd name="T20" fmla="*/ 40 w 59"/>
              <a:gd name="T21" fmla="*/ 16 h 58"/>
              <a:gd name="T22" fmla="*/ 34 w 59"/>
              <a:gd name="T23" fmla="*/ 13 h 58"/>
              <a:gd name="T24" fmla="*/ 29 w 59"/>
              <a:gd name="T25" fmla="*/ 12 h 58"/>
              <a:gd name="T26" fmla="*/ 29 w 59"/>
              <a:gd name="T27" fmla="*/ 0 h 58"/>
              <a:gd name="T28" fmla="*/ 32 w 59"/>
              <a:gd name="T29" fmla="*/ 0 h 58"/>
              <a:gd name="T30" fmla="*/ 33 w 59"/>
              <a:gd name="T31" fmla="*/ 4 h 58"/>
              <a:gd name="T32" fmla="*/ 41 w 59"/>
              <a:gd name="T33" fmla="*/ 7 h 58"/>
              <a:gd name="T34" fmla="*/ 44 w 59"/>
              <a:gd name="T35" fmla="*/ 3 h 58"/>
              <a:gd name="T36" fmla="*/ 52 w 59"/>
              <a:gd name="T37" fmla="*/ 10 h 58"/>
              <a:gd name="T38" fmla="*/ 49 w 59"/>
              <a:gd name="T39" fmla="*/ 14 h 58"/>
              <a:gd name="T40" fmla="*/ 53 w 59"/>
              <a:gd name="T41" fmla="*/ 22 h 58"/>
              <a:gd name="T42" fmla="*/ 58 w 59"/>
              <a:gd name="T43" fmla="*/ 21 h 58"/>
              <a:gd name="T44" fmla="*/ 59 w 59"/>
              <a:gd name="T45" fmla="*/ 32 h 58"/>
              <a:gd name="T46" fmla="*/ 54 w 59"/>
              <a:gd name="T47" fmla="*/ 32 h 58"/>
              <a:gd name="T48" fmla="*/ 52 w 59"/>
              <a:gd name="T49" fmla="*/ 41 h 58"/>
              <a:gd name="T50" fmla="*/ 29 w 59"/>
              <a:gd name="T51" fmla="*/ 58 h 58"/>
              <a:gd name="T52" fmla="*/ 26 w 59"/>
              <a:gd name="T53" fmla="*/ 58 h 58"/>
              <a:gd name="T54" fmla="*/ 26 w 59"/>
              <a:gd name="T55" fmla="*/ 54 h 58"/>
              <a:gd name="T56" fmla="*/ 18 w 59"/>
              <a:gd name="T57" fmla="*/ 51 h 58"/>
              <a:gd name="T58" fmla="*/ 15 w 59"/>
              <a:gd name="T59" fmla="*/ 55 h 58"/>
              <a:gd name="T60" fmla="*/ 7 w 59"/>
              <a:gd name="T61" fmla="*/ 48 h 58"/>
              <a:gd name="T62" fmla="*/ 9 w 59"/>
              <a:gd name="T63" fmla="*/ 45 h 58"/>
              <a:gd name="T64" fmla="*/ 5 w 59"/>
              <a:gd name="T65" fmla="*/ 37 h 58"/>
              <a:gd name="T66" fmla="*/ 1 w 59"/>
              <a:gd name="T67" fmla="*/ 37 h 58"/>
              <a:gd name="T68" fmla="*/ 0 w 59"/>
              <a:gd name="T69" fmla="*/ 26 h 58"/>
              <a:gd name="T70" fmla="*/ 4 w 59"/>
              <a:gd name="T71" fmla="*/ 26 h 58"/>
              <a:gd name="T72" fmla="*/ 7 w 59"/>
              <a:gd name="T73" fmla="*/ 17 h 58"/>
              <a:gd name="T74" fmla="*/ 4 w 59"/>
              <a:gd name="T75" fmla="*/ 15 h 58"/>
              <a:gd name="T76" fmla="*/ 11 w 59"/>
              <a:gd name="T77" fmla="*/ 6 h 58"/>
              <a:gd name="T78" fmla="*/ 14 w 59"/>
              <a:gd name="T79" fmla="*/ 9 h 58"/>
              <a:gd name="T80" fmla="*/ 22 w 59"/>
              <a:gd name="T81" fmla="*/ 5 h 58"/>
              <a:gd name="T82" fmla="*/ 21 w 59"/>
              <a:gd name="T83" fmla="*/ 1 h 58"/>
              <a:gd name="T84" fmla="*/ 29 w 59"/>
              <a:gd name="T85" fmla="*/ 0 h 58"/>
              <a:gd name="T86" fmla="*/ 29 w 59"/>
              <a:gd name="T87" fmla="*/ 12 h 58"/>
              <a:gd name="T88" fmla="*/ 16 w 59"/>
              <a:gd name="T89" fmla="*/ 18 h 58"/>
              <a:gd name="T90" fmla="*/ 18 w 59"/>
              <a:gd name="T91" fmla="*/ 42 h 58"/>
              <a:gd name="T92" fmla="*/ 24 w 59"/>
              <a:gd name="T93" fmla="*/ 45 h 58"/>
              <a:gd name="T94" fmla="*/ 29 w 59"/>
              <a:gd name="T95" fmla="*/ 46 h 58"/>
              <a:gd name="T96" fmla="*/ 29 w 59"/>
              <a:gd name="T97" fmla="*/ 58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59" h="58">
                <a:moveTo>
                  <a:pt x="52" y="41"/>
                </a:moveTo>
                <a:cubicBezTo>
                  <a:pt x="55" y="44"/>
                  <a:pt x="55" y="44"/>
                  <a:pt x="55" y="44"/>
                </a:cubicBezTo>
                <a:cubicBezTo>
                  <a:pt x="48" y="52"/>
                  <a:pt x="48" y="52"/>
                  <a:pt x="48" y="52"/>
                </a:cubicBezTo>
                <a:cubicBezTo>
                  <a:pt x="45" y="49"/>
                  <a:pt x="45" y="49"/>
                  <a:pt x="45" y="49"/>
                </a:cubicBezTo>
                <a:cubicBezTo>
                  <a:pt x="42" y="51"/>
                  <a:pt x="40" y="52"/>
                  <a:pt x="37" y="53"/>
                </a:cubicBezTo>
                <a:cubicBezTo>
                  <a:pt x="37" y="58"/>
                  <a:pt x="37" y="58"/>
                  <a:pt x="37" y="58"/>
                </a:cubicBezTo>
                <a:cubicBezTo>
                  <a:pt x="29" y="58"/>
                  <a:pt x="29" y="58"/>
                  <a:pt x="29" y="58"/>
                </a:cubicBezTo>
                <a:cubicBezTo>
                  <a:pt x="29" y="46"/>
                  <a:pt x="29" y="46"/>
                  <a:pt x="29" y="46"/>
                </a:cubicBezTo>
                <a:cubicBezTo>
                  <a:pt x="34" y="46"/>
                  <a:pt x="39" y="44"/>
                  <a:pt x="42" y="40"/>
                </a:cubicBezTo>
                <a:cubicBezTo>
                  <a:pt x="48" y="33"/>
                  <a:pt x="47" y="22"/>
                  <a:pt x="40" y="16"/>
                </a:cubicBezTo>
                <a:cubicBezTo>
                  <a:pt x="40" y="16"/>
                  <a:pt x="40" y="16"/>
                  <a:pt x="40" y="16"/>
                </a:cubicBezTo>
                <a:cubicBezTo>
                  <a:pt x="38" y="15"/>
                  <a:pt x="36" y="14"/>
                  <a:pt x="34" y="13"/>
                </a:cubicBezTo>
                <a:cubicBezTo>
                  <a:pt x="33" y="12"/>
                  <a:pt x="31" y="12"/>
                  <a:pt x="29" y="12"/>
                </a:cubicBezTo>
                <a:cubicBezTo>
                  <a:pt x="29" y="0"/>
                  <a:pt x="29" y="0"/>
                  <a:pt x="29" y="0"/>
                </a:cubicBezTo>
                <a:cubicBezTo>
                  <a:pt x="32" y="0"/>
                  <a:pt x="32" y="0"/>
                  <a:pt x="32" y="0"/>
                </a:cubicBezTo>
                <a:cubicBezTo>
                  <a:pt x="33" y="4"/>
                  <a:pt x="33" y="4"/>
                  <a:pt x="33" y="4"/>
                </a:cubicBezTo>
                <a:cubicBezTo>
                  <a:pt x="36" y="4"/>
                  <a:pt x="38" y="5"/>
                  <a:pt x="41" y="7"/>
                </a:cubicBezTo>
                <a:cubicBezTo>
                  <a:pt x="44" y="3"/>
                  <a:pt x="44" y="3"/>
                  <a:pt x="44" y="3"/>
                </a:cubicBezTo>
                <a:cubicBezTo>
                  <a:pt x="52" y="10"/>
                  <a:pt x="52" y="10"/>
                  <a:pt x="52" y="10"/>
                </a:cubicBezTo>
                <a:cubicBezTo>
                  <a:pt x="49" y="14"/>
                  <a:pt x="49" y="14"/>
                  <a:pt x="49" y="14"/>
                </a:cubicBezTo>
                <a:cubicBezTo>
                  <a:pt x="51" y="16"/>
                  <a:pt x="53" y="19"/>
                  <a:pt x="53" y="22"/>
                </a:cubicBezTo>
                <a:cubicBezTo>
                  <a:pt x="58" y="21"/>
                  <a:pt x="58" y="21"/>
                  <a:pt x="58" y="21"/>
                </a:cubicBezTo>
                <a:cubicBezTo>
                  <a:pt x="59" y="32"/>
                  <a:pt x="59" y="32"/>
                  <a:pt x="59" y="32"/>
                </a:cubicBezTo>
                <a:cubicBezTo>
                  <a:pt x="54" y="32"/>
                  <a:pt x="54" y="32"/>
                  <a:pt x="54" y="32"/>
                </a:cubicBezTo>
                <a:cubicBezTo>
                  <a:pt x="54" y="35"/>
                  <a:pt x="53" y="38"/>
                  <a:pt x="52" y="41"/>
                </a:cubicBezTo>
                <a:close/>
                <a:moveTo>
                  <a:pt x="29" y="58"/>
                </a:moveTo>
                <a:cubicBezTo>
                  <a:pt x="26" y="58"/>
                  <a:pt x="26" y="58"/>
                  <a:pt x="26" y="58"/>
                </a:cubicBezTo>
                <a:cubicBezTo>
                  <a:pt x="26" y="54"/>
                  <a:pt x="26" y="54"/>
                  <a:pt x="26" y="54"/>
                </a:cubicBezTo>
                <a:cubicBezTo>
                  <a:pt x="23" y="54"/>
                  <a:pt x="20" y="53"/>
                  <a:pt x="18" y="51"/>
                </a:cubicBezTo>
                <a:cubicBezTo>
                  <a:pt x="15" y="55"/>
                  <a:pt x="15" y="55"/>
                  <a:pt x="15" y="55"/>
                </a:cubicBezTo>
                <a:cubicBezTo>
                  <a:pt x="7" y="48"/>
                  <a:pt x="7" y="48"/>
                  <a:pt x="7" y="48"/>
                </a:cubicBezTo>
                <a:cubicBezTo>
                  <a:pt x="9" y="45"/>
                  <a:pt x="9" y="45"/>
                  <a:pt x="9" y="45"/>
                </a:cubicBezTo>
                <a:cubicBezTo>
                  <a:pt x="8" y="42"/>
                  <a:pt x="6" y="40"/>
                  <a:pt x="5" y="37"/>
                </a:cubicBezTo>
                <a:cubicBezTo>
                  <a:pt x="1" y="37"/>
                  <a:pt x="1" y="37"/>
                  <a:pt x="1" y="37"/>
                </a:cubicBezTo>
                <a:cubicBezTo>
                  <a:pt x="0" y="26"/>
                  <a:pt x="0" y="26"/>
                  <a:pt x="0" y="26"/>
                </a:cubicBezTo>
                <a:cubicBezTo>
                  <a:pt x="4" y="26"/>
                  <a:pt x="4" y="26"/>
                  <a:pt x="4" y="26"/>
                </a:cubicBezTo>
                <a:cubicBezTo>
                  <a:pt x="5" y="23"/>
                  <a:pt x="6" y="20"/>
                  <a:pt x="7" y="17"/>
                </a:cubicBezTo>
                <a:cubicBezTo>
                  <a:pt x="4" y="15"/>
                  <a:pt x="4" y="15"/>
                  <a:pt x="4" y="15"/>
                </a:cubicBezTo>
                <a:cubicBezTo>
                  <a:pt x="11" y="6"/>
                  <a:pt x="11" y="6"/>
                  <a:pt x="11" y="6"/>
                </a:cubicBezTo>
                <a:cubicBezTo>
                  <a:pt x="14" y="9"/>
                  <a:pt x="14" y="9"/>
                  <a:pt x="14" y="9"/>
                </a:cubicBezTo>
                <a:cubicBezTo>
                  <a:pt x="16" y="7"/>
                  <a:pt x="19" y="6"/>
                  <a:pt x="22" y="5"/>
                </a:cubicBezTo>
                <a:cubicBezTo>
                  <a:pt x="21" y="1"/>
                  <a:pt x="21" y="1"/>
                  <a:pt x="21" y="1"/>
                </a:cubicBezTo>
                <a:cubicBezTo>
                  <a:pt x="29" y="0"/>
                  <a:pt x="29" y="0"/>
                  <a:pt x="29" y="0"/>
                </a:cubicBezTo>
                <a:cubicBezTo>
                  <a:pt x="29" y="12"/>
                  <a:pt x="29" y="12"/>
                  <a:pt x="29" y="12"/>
                </a:cubicBezTo>
                <a:cubicBezTo>
                  <a:pt x="24" y="12"/>
                  <a:pt x="20" y="14"/>
                  <a:pt x="16" y="18"/>
                </a:cubicBezTo>
                <a:cubicBezTo>
                  <a:pt x="10" y="25"/>
                  <a:pt x="11" y="36"/>
                  <a:pt x="18" y="42"/>
                </a:cubicBezTo>
                <a:cubicBezTo>
                  <a:pt x="20" y="44"/>
                  <a:pt x="22" y="45"/>
                  <a:pt x="24" y="45"/>
                </a:cubicBezTo>
                <a:cubicBezTo>
                  <a:pt x="26" y="46"/>
                  <a:pt x="28" y="46"/>
                  <a:pt x="29" y="46"/>
                </a:cubicBezTo>
                <a:lnTo>
                  <a:pt x="29" y="5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9" name="îṩḻidé">
            <a:extLst>
              <a:ext uri="{FF2B5EF4-FFF2-40B4-BE49-F238E27FC236}">
                <a16:creationId xmlns:a16="http://schemas.microsoft.com/office/drawing/2014/main" id="{55FF3708-53E1-4337-B993-A83CB1D0E4EA}"/>
              </a:ext>
            </a:extLst>
          </p:cNvPr>
          <p:cNvSpPr/>
          <p:nvPr/>
        </p:nvSpPr>
        <p:spPr bwMode="auto">
          <a:xfrm>
            <a:off x="7400905" y="4214214"/>
            <a:ext cx="15815" cy="25879"/>
          </a:xfrm>
          <a:custGeom>
            <a:avLst/>
            <a:gdLst>
              <a:gd name="T0" fmla="*/ 0 w 3"/>
              <a:gd name="T1" fmla="*/ 5 h 5"/>
              <a:gd name="T2" fmla="*/ 3 w 3"/>
              <a:gd name="T3" fmla="*/ 1 h 5"/>
              <a:gd name="T4" fmla="*/ 0 w 3"/>
              <a:gd name="T5" fmla="*/ 0 h 5"/>
              <a:gd name="T6" fmla="*/ 0 w 3"/>
              <a:gd name="T7" fmla="*/ 5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5">
                <a:moveTo>
                  <a:pt x="0" y="5"/>
                </a:moveTo>
                <a:cubicBezTo>
                  <a:pt x="3" y="1"/>
                  <a:pt x="3" y="1"/>
                  <a:pt x="3" y="1"/>
                </a:cubicBezTo>
                <a:cubicBezTo>
                  <a:pt x="2" y="1"/>
                  <a:pt x="1" y="1"/>
                  <a:pt x="0" y="0"/>
                </a:cubicBezTo>
                <a:cubicBezTo>
                  <a:pt x="0" y="2"/>
                  <a:pt x="0" y="3"/>
                  <a:pt x="0" y="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0" name="íşḷiďê">
            <a:extLst>
              <a:ext uri="{FF2B5EF4-FFF2-40B4-BE49-F238E27FC236}">
                <a16:creationId xmlns:a16="http://schemas.microsoft.com/office/drawing/2014/main" id="{E4F84577-A809-432F-8185-95232794878E}"/>
              </a:ext>
            </a:extLst>
          </p:cNvPr>
          <p:cNvSpPr/>
          <p:nvPr/>
        </p:nvSpPr>
        <p:spPr bwMode="auto">
          <a:xfrm>
            <a:off x="7395154" y="4146639"/>
            <a:ext cx="57510" cy="63260"/>
          </a:xfrm>
          <a:custGeom>
            <a:avLst/>
            <a:gdLst>
              <a:gd name="T0" fmla="*/ 5 w 11"/>
              <a:gd name="T1" fmla="*/ 12 h 12"/>
              <a:gd name="T2" fmla="*/ 6 w 11"/>
              <a:gd name="T3" fmla="*/ 12 h 12"/>
              <a:gd name="T4" fmla="*/ 6 w 11"/>
              <a:gd name="T5" fmla="*/ 12 h 12"/>
              <a:gd name="T6" fmla="*/ 11 w 11"/>
              <a:gd name="T7" fmla="*/ 6 h 12"/>
              <a:gd name="T8" fmla="*/ 11 w 11"/>
              <a:gd name="T9" fmla="*/ 6 h 12"/>
              <a:gd name="T10" fmla="*/ 11 w 11"/>
              <a:gd name="T11" fmla="*/ 5 h 12"/>
              <a:gd name="T12" fmla="*/ 5 w 11"/>
              <a:gd name="T13" fmla="*/ 0 h 12"/>
              <a:gd name="T14" fmla="*/ 4 w 11"/>
              <a:gd name="T15" fmla="*/ 0 h 12"/>
              <a:gd name="T16" fmla="*/ 0 w 11"/>
              <a:gd name="T17" fmla="*/ 3 h 12"/>
              <a:gd name="T18" fmla="*/ 1 w 11"/>
              <a:gd name="T19" fmla="*/ 9 h 12"/>
              <a:gd name="T20" fmla="*/ 5 w 11"/>
              <a:gd name="T21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1" h="12">
                <a:moveTo>
                  <a:pt x="5" y="12"/>
                </a:moveTo>
                <a:cubicBezTo>
                  <a:pt x="5" y="12"/>
                  <a:pt x="6" y="12"/>
                  <a:pt x="6" y="12"/>
                </a:cubicBezTo>
                <a:cubicBezTo>
                  <a:pt x="6" y="12"/>
                  <a:pt x="6" y="12"/>
                  <a:pt x="6" y="12"/>
                </a:cubicBezTo>
                <a:cubicBezTo>
                  <a:pt x="9" y="11"/>
                  <a:pt x="11" y="8"/>
                  <a:pt x="11" y="6"/>
                </a:cubicBezTo>
                <a:cubicBezTo>
                  <a:pt x="11" y="6"/>
                  <a:pt x="11" y="6"/>
                  <a:pt x="11" y="6"/>
                </a:cubicBezTo>
                <a:cubicBezTo>
                  <a:pt x="11" y="5"/>
                  <a:pt x="11" y="5"/>
                  <a:pt x="11" y="5"/>
                </a:cubicBezTo>
                <a:cubicBezTo>
                  <a:pt x="10" y="2"/>
                  <a:pt x="8" y="0"/>
                  <a:pt x="5" y="0"/>
                </a:cubicBezTo>
                <a:cubicBezTo>
                  <a:pt x="5" y="0"/>
                  <a:pt x="4" y="0"/>
                  <a:pt x="4" y="0"/>
                </a:cubicBezTo>
                <a:cubicBezTo>
                  <a:pt x="2" y="1"/>
                  <a:pt x="1" y="2"/>
                  <a:pt x="0" y="3"/>
                </a:cubicBezTo>
                <a:cubicBezTo>
                  <a:pt x="0" y="5"/>
                  <a:pt x="0" y="7"/>
                  <a:pt x="1" y="9"/>
                </a:cubicBezTo>
                <a:cubicBezTo>
                  <a:pt x="2" y="11"/>
                  <a:pt x="3" y="12"/>
                  <a:pt x="5" y="1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1" name="ïśliḓê">
            <a:extLst>
              <a:ext uri="{FF2B5EF4-FFF2-40B4-BE49-F238E27FC236}">
                <a16:creationId xmlns:a16="http://schemas.microsoft.com/office/drawing/2014/main" id="{E7E61752-B733-411C-AD15-DA29CFDFCF53}"/>
              </a:ext>
            </a:extLst>
          </p:cNvPr>
          <p:cNvSpPr/>
          <p:nvPr/>
        </p:nvSpPr>
        <p:spPr bwMode="auto">
          <a:xfrm>
            <a:off x="7504421" y="4194085"/>
            <a:ext cx="113581" cy="107830"/>
          </a:xfrm>
          <a:custGeom>
            <a:avLst/>
            <a:gdLst>
              <a:gd name="T0" fmla="*/ 12 w 22"/>
              <a:gd name="T1" fmla="*/ 21 h 21"/>
              <a:gd name="T2" fmla="*/ 22 w 22"/>
              <a:gd name="T3" fmla="*/ 21 h 21"/>
              <a:gd name="T4" fmla="*/ 6 w 22"/>
              <a:gd name="T5" fmla="*/ 0 h 21"/>
              <a:gd name="T6" fmla="*/ 0 w 22"/>
              <a:gd name="T7" fmla="*/ 5 h 21"/>
              <a:gd name="T8" fmla="*/ 12 w 22"/>
              <a:gd name="T9" fmla="*/ 21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" h="21">
                <a:moveTo>
                  <a:pt x="12" y="21"/>
                </a:moveTo>
                <a:cubicBezTo>
                  <a:pt x="22" y="21"/>
                  <a:pt x="22" y="21"/>
                  <a:pt x="22" y="21"/>
                </a:cubicBezTo>
                <a:cubicBezTo>
                  <a:pt x="6" y="0"/>
                  <a:pt x="6" y="0"/>
                  <a:pt x="6" y="0"/>
                </a:cubicBezTo>
                <a:cubicBezTo>
                  <a:pt x="5" y="3"/>
                  <a:pt x="2" y="5"/>
                  <a:pt x="0" y="5"/>
                </a:cubicBezTo>
                <a:lnTo>
                  <a:pt x="12" y="2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2" name="îṧḷíḑé">
            <a:extLst>
              <a:ext uri="{FF2B5EF4-FFF2-40B4-BE49-F238E27FC236}">
                <a16:creationId xmlns:a16="http://schemas.microsoft.com/office/drawing/2014/main" id="{4D19388E-CD4B-4154-B552-EE7235E64202}"/>
              </a:ext>
            </a:extLst>
          </p:cNvPr>
          <p:cNvSpPr/>
          <p:nvPr/>
        </p:nvSpPr>
        <p:spPr bwMode="auto">
          <a:xfrm>
            <a:off x="7462727" y="4146639"/>
            <a:ext cx="61822" cy="63260"/>
          </a:xfrm>
          <a:custGeom>
            <a:avLst/>
            <a:gdLst>
              <a:gd name="T0" fmla="*/ 8 w 12"/>
              <a:gd name="T1" fmla="*/ 0 h 12"/>
              <a:gd name="T2" fmla="*/ 6 w 12"/>
              <a:gd name="T3" fmla="*/ 0 h 12"/>
              <a:gd name="T4" fmla="*/ 1 w 12"/>
              <a:gd name="T5" fmla="*/ 5 h 12"/>
              <a:gd name="T6" fmla="*/ 1 w 12"/>
              <a:gd name="T7" fmla="*/ 6 h 12"/>
              <a:gd name="T8" fmla="*/ 1 w 12"/>
              <a:gd name="T9" fmla="*/ 6 h 12"/>
              <a:gd name="T10" fmla="*/ 5 w 12"/>
              <a:gd name="T11" fmla="*/ 12 h 12"/>
              <a:gd name="T12" fmla="*/ 6 w 12"/>
              <a:gd name="T13" fmla="*/ 12 h 12"/>
              <a:gd name="T14" fmla="*/ 6 w 12"/>
              <a:gd name="T15" fmla="*/ 12 h 12"/>
              <a:gd name="T16" fmla="*/ 12 w 12"/>
              <a:gd name="T17" fmla="*/ 7 h 12"/>
              <a:gd name="T18" fmla="*/ 12 w 12"/>
              <a:gd name="T19" fmla="*/ 7 h 12"/>
              <a:gd name="T20" fmla="*/ 8 w 12"/>
              <a:gd name="T21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2" h="12">
                <a:moveTo>
                  <a:pt x="8" y="0"/>
                </a:moveTo>
                <a:cubicBezTo>
                  <a:pt x="7" y="0"/>
                  <a:pt x="7" y="0"/>
                  <a:pt x="6" y="0"/>
                </a:cubicBezTo>
                <a:cubicBezTo>
                  <a:pt x="4" y="0"/>
                  <a:pt x="1" y="2"/>
                  <a:pt x="1" y="5"/>
                </a:cubicBezTo>
                <a:cubicBezTo>
                  <a:pt x="1" y="5"/>
                  <a:pt x="1" y="5"/>
                  <a:pt x="1" y="6"/>
                </a:cubicBezTo>
                <a:cubicBezTo>
                  <a:pt x="1" y="6"/>
                  <a:pt x="1" y="6"/>
                  <a:pt x="1" y="6"/>
                </a:cubicBezTo>
                <a:cubicBezTo>
                  <a:pt x="0" y="8"/>
                  <a:pt x="2" y="11"/>
                  <a:pt x="5" y="12"/>
                </a:cubicBezTo>
                <a:cubicBezTo>
                  <a:pt x="5" y="12"/>
                  <a:pt x="5" y="12"/>
                  <a:pt x="6" y="12"/>
                </a:cubicBezTo>
                <a:cubicBezTo>
                  <a:pt x="6" y="12"/>
                  <a:pt x="6" y="12"/>
                  <a:pt x="6" y="12"/>
                </a:cubicBezTo>
                <a:cubicBezTo>
                  <a:pt x="9" y="12"/>
                  <a:pt x="11" y="10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4"/>
                  <a:pt x="11" y="1"/>
                  <a:pt x="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3" name="îs1iḍé">
            <a:extLst>
              <a:ext uri="{FF2B5EF4-FFF2-40B4-BE49-F238E27FC236}">
                <a16:creationId xmlns:a16="http://schemas.microsoft.com/office/drawing/2014/main" id="{15C01F1C-E8AC-4C59-82B8-366B89B4FF36}"/>
              </a:ext>
            </a:extLst>
          </p:cNvPr>
          <p:cNvSpPr/>
          <p:nvPr/>
        </p:nvSpPr>
        <p:spPr bwMode="auto">
          <a:xfrm>
            <a:off x="7410969" y="4313416"/>
            <a:ext cx="258791" cy="211346"/>
          </a:xfrm>
          <a:custGeom>
            <a:avLst/>
            <a:gdLst>
              <a:gd name="T0" fmla="*/ 9 w 50"/>
              <a:gd name="T1" fmla="*/ 41 h 41"/>
              <a:gd name="T2" fmla="*/ 39 w 50"/>
              <a:gd name="T3" fmla="*/ 41 h 41"/>
              <a:gd name="T4" fmla="*/ 50 w 50"/>
              <a:gd name="T5" fmla="*/ 0 h 41"/>
              <a:gd name="T6" fmla="*/ 41 w 50"/>
              <a:gd name="T7" fmla="*/ 0 h 41"/>
              <a:gd name="T8" fmla="*/ 31 w 50"/>
              <a:gd name="T9" fmla="*/ 0 h 41"/>
              <a:gd name="T10" fmla="*/ 0 w 50"/>
              <a:gd name="T11" fmla="*/ 0 h 41"/>
              <a:gd name="T12" fmla="*/ 9 w 50"/>
              <a:gd name="T13" fmla="*/ 41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0" h="41">
                <a:moveTo>
                  <a:pt x="9" y="41"/>
                </a:moveTo>
                <a:cubicBezTo>
                  <a:pt x="39" y="41"/>
                  <a:pt x="39" y="41"/>
                  <a:pt x="39" y="41"/>
                </a:cubicBezTo>
                <a:cubicBezTo>
                  <a:pt x="50" y="0"/>
                  <a:pt x="50" y="0"/>
                  <a:pt x="50" y="0"/>
                </a:cubicBezTo>
                <a:cubicBezTo>
                  <a:pt x="41" y="0"/>
                  <a:pt x="41" y="0"/>
                  <a:pt x="41" y="0"/>
                </a:cubicBezTo>
                <a:cubicBezTo>
                  <a:pt x="31" y="0"/>
                  <a:pt x="31" y="0"/>
                  <a:pt x="31" y="0"/>
                </a:cubicBezTo>
                <a:cubicBezTo>
                  <a:pt x="0" y="0"/>
                  <a:pt x="0" y="0"/>
                  <a:pt x="0" y="0"/>
                </a:cubicBezTo>
                <a:cubicBezTo>
                  <a:pt x="2" y="14"/>
                  <a:pt x="5" y="28"/>
                  <a:pt x="9" y="4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4" name="îṣļiďè">
            <a:extLst>
              <a:ext uri="{FF2B5EF4-FFF2-40B4-BE49-F238E27FC236}">
                <a16:creationId xmlns:a16="http://schemas.microsoft.com/office/drawing/2014/main" id="{5B4940B1-2CBB-466F-9B8C-2C883B2C4B7A}"/>
              </a:ext>
            </a:extLst>
          </p:cNvPr>
          <p:cNvSpPr/>
          <p:nvPr/>
        </p:nvSpPr>
        <p:spPr bwMode="auto">
          <a:xfrm>
            <a:off x="10369809" y="3370267"/>
            <a:ext cx="103517" cy="103517"/>
          </a:xfrm>
          <a:custGeom>
            <a:avLst/>
            <a:gdLst>
              <a:gd name="T0" fmla="*/ 17 w 20"/>
              <a:gd name="T1" fmla="*/ 0 h 20"/>
              <a:gd name="T2" fmla="*/ 9 w 20"/>
              <a:gd name="T3" fmla="*/ 0 h 20"/>
              <a:gd name="T4" fmla="*/ 0 w 20"/>
              <a:gd name="T5" fmla="*/ 9 h 20"/>
              <a:gd name="T6" fmla="*/ 0 w 20"/>
              <a:gd name="T7" fmla="*/ 20 h 20"/>
              <a:gd name="T8" fmla="*/ 7 w 20"/>
              <a:gd name="T9" fmla="*/ 20 h 20"/>
              <a:gd name="T10" fmla="*/ 7 w 20"/>
              <a:gd name="T11" fmla="*/ 9 h 20"/>
              <a:gd name="T12" fmla="*/ 9 w 20"/>
              <a:gd name="T13" fmla="*/ 7 h 20"/>
              <a:gd name="T14" fmla="*/ 20 w 20"/>
              <a:gd name="T15" fmla="*/ 7 h 20"/>
              <a:gd name="T16" fmla="*/ 17 w 20"/>
              <a:gd name="T17" fmla="*/ 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0" h="20">
                <a:moveTo>
                  <a:pt x="17" y="0"/>
                </a:moveTo>
                <a:cubicBezTo>
                  <a:pt x="9" y="0"/>
                  <a:pt x="9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20"/>
                  <a:pt x="0" y="20"/>
                  <a:pt x="0" y="20"/>
                </a:cubicBezTo>
                <a:cubicBezTo>
                  <a:pt x="7" y="20"/>
                  <a:pt x="7" y="20"/>
                  <a:pt x="7" y="20"/>
                </a:cubicBezTo>
                <a:cubicBezTo>
                  <a:pt x="7" y="9"/>
                  <a:pt x="7" y="9"/>
                  <a:pt x="7" y="9"/>
                </a:cubicBezTo>
                <a:cubicBezTo>
                  <a:pt x="7" y="8"/>
                  <a:pt x="8" y="7"/>
                  <a:pt x="9" y="7"/>
                </a:cubicBezTo>
                <a:cubicBezTo>
                  <a:pt x="20" y="7"/>
                  <a:pt x="20" y="7"/>
                  <a:pt x="20" y="7"/>
                </a:cubicBezTo>
                <a:cubicBezTo>
                  <a:pt x="19" y="4"/>
                  <a:pt x="18" y="2"/>
                  <a:pt x="1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5" name="íSlîďè">
            <a:extLst>
              <a:ext uri="{FF2B5EF4-FFF2-40B4-BE49-F238E27FC236}">
                <a16:creationId xmlns:a16="http://schemas.microsoft.com/office/drawing/2014/main" id="{E243E4A0-69FF-46D1-A7BE-E883224C00CC}"/>
              </a:ext>
            </a:extLst>
          </p:cNvPr>
          <p:cNvSpPr/>
          <p:nvPr/>
        </p:nvSpPr>
        <p:spPr bwMode="auto">
          <a:xfrm>
            <a:off x="10338180" y="3525542"/>
            <a:ext cx="232912" cy="175402"/>
          </a:xfrm>
          <a:custGeom>
            <a:avLst/>
            <a:gdLst>
              <a:gd name="T0" fmla="*/ 35 w 45"/>
              <a:gd name="T1" fmla="*/ 0 h 34"/>
              <a:gd name="T2" fmla="*/ 29 w 45"/>
              <a:gd name="T3" fmla="*/ 0 h 34"/>
              <a:gd name="T4" fmla="*/ 29 w 45"/>
              <a:gd name="T5" fmla="*/ 9 h 34"/>
              <a:gd name="T6" fmla="*/ 34 w 45"/>
              <a:gd name="T7" fmla="*/ 15 h 34"/>
              <a:gd name="T8" fmla="*/ 31 w 45"/>
              <a:gd name="T9" fmla="*/ 19 h 34"/>
              <a:gd name="T10" fmla="*/ 31 w 45"/>
              <a:gd name="T11" fmla="*/ 19 h 34"/>
              <a:gd name="T12" fmla="*/ 31 w 45"/>
              <a:gd name="T13" fmla="*/ 27 h 34"/>
              <a:gd name="T14" fmla="*/ 29 w 45"/>
              <a:gd name="T15" fmla="*/ 27 h 34"/>
              <a:gd name="T16" fmla="*/ 29 w 45"/>
              <a:gd name="T17" fmla="*/ 34 h 34"/>
              <a:gd name="T18" fmla="*/ 45 w 45"/>
              <a:gd name="T19" fmla="*/ 34 h 34"/>
              <a:gd name="T20" fmla="*/ 35 w 45"/>
              <a:gd name="T21" fmla="*/ 0 h 34"/>
              <a:gd name="T22" fmla="*/ 29 w 45"/>
              <a:gd name="T23" fmla="*/ 0 h 34"/>
              <a:gd name="T24" fmla="*/ 0 w 45"/>
              <a:gd name="T25" fmla="*/ 0 h 34"/>
              <a:gd name="T26" fmla="*/ 0 w 45"/>
              <a:gd name="T27" fmla="*/ 34 h 34"/>
              <a:gd name="T28" fmla="*/ 29 w 45"/>
              <a:gd name="T29" fmla="*/ 34 h 34"/>
              <a:gd name="T30" fmla="*/ 29 w 45"/>
              <a:gd name="T31" fmla="*/ 27 h 34"/>
              <a:gd name="T32" fmla="*/ 27 w 45"/>
              <a:gd name="T33" fmla="*/ 27 h 34"/>
              <a:gd name="T34" fmla="*/ 27 w 45"/>
              <a:gd name="T35" fmla="*/ 19 h 34"/>
              <a:gd name="T36" fmla="*/ 24 w 45"/>
              <a:gd name="T37" fmla="*/ 15 h 34"/>
              <a:gd name="T38" fmla="*/ 29 w 45"/>
              <a:gd name="T39" fmla="*/ 9 h 34"/>
              <a:gd name="T40" fmla="*/ 29 w 45"/>
              <a:gd name="T41" fmla="*/ 9 h 34"/>
              <a:gd name="T42" fmla="*/ 29 w 45"/>
              <a:gd name="T43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5" h="34">
                <a:moveTo>
                  <a:pt x="35" y="0"/>
                </a:moveTo>
                <a:cubicBezTo>
                  <a:pt x="29" y="0"/>
                  <a:pt x="29" y="0"/>
                  <a:pt x="29" y="0"/>
                </a:cubicBezTo>
                <a:cubicBezTo>
                  <a:pt x="29" y="9"/>
                  <a:pt x="29" y="9"/>
                  <a:pt x="29" y="9"/>
                </a:cubicBezTo>
                <a:cubicBezTo>
                  <a:pt x="32" y="9"/>
                  <a:pt x="34" y="12"/>
                  <a:pt x="34" y="15"/>
                </a:cubicBezTo>
                <a:cubicBezTo>
                  <a:pt x="34" y="17"/>
                  <a:pt x="33" y="19"/>
                  <a:pt x="31" y="19"/>
                </a:cubicBezTo>
                <a:cubicBezTo>
                  <a:pt x="31" y="19"/>
                  <a:pt x="31" y="19"/>
                  <a:pt x="31" y="19"/>
                </a:cubicBezTo>
                <a:cubicBezTo>
                  <a:pt x="31" y="27"/>
                  <a:pt x="31" y="27"/>
                  <a:pt x="31" y="27"/>
                </a:cubicBezTo>
                <a:cubicBezTo>
                  <a:pt x="29" y="27"/>
                  <a:pt x="29" y="27"/>
                  <a:pt x="29" y="27"/>
                </a:cubicBezTo>
                <a:cubicBezTo>
                  <a:pt x="29" y="34"/>
                  <a:pt x="29" y="34"/>
                  <a:pt x="29" y="34"/>
                </a:cubicBezTo>
                <a:cubicBezTo>
                  <a:pt x="45" y="34"/>
                  <a:pt x="45" y="34"/>
                  <a:pt x="45" y="34"/>
                </a:cubicBezTo>
                <a:cubicBezTo>
                  <a:pt x="42" y="22"/>
                  <a:pt x="39" y="11"/>
                  <a:pt x="35" y="0"/>
                </a:cubicBezTo>
                <a:close/>
                <a:moveTo>
                  <a:pt x="29" y="0"/>
                </a:moveTo>
                <a:cubicBezTo>
                  <a:pt x="0" y="0"/>
                  <a:pt x="0" y="0"/>
                  <a:pt x="0" y="0"/>
                </a:cubicBezTo>
                <a:cubicBezTo>
                  <a:pt x="0" y="34"/>
                  <a:pt x="0" y="34"/>
                  <a:pt x="0" y="34"/>
                </a:cubicBezTo>
                <a:cubicBezTo>
                  <a:pt x="29" y="34"/>
                  <a:pt x="29" y="34"/>
                  <a:pt x="29" y="34"/>
                </a:cubicBezTo>
                <a:cubicBezTo>
                  <a:pt x="29" y="27"/>
                  <a:pt x="29" y="27"/>
                  <a:pt x="29" y="27"/>
                </a:cubicBezTo>
                <a:cubicBezTo>
                  <a:pt x="27" y="27"/>
                  <a:pt x="27" y="27"/>
                  <a:pt x="27" y="27"/>
                </a:cubicBezTo>
                <a:cubicBezTo>
                  <a:pt x="27" y="19"/>
                  <a:pt x="27" y="19"/>
                  <a:pt x="27" y="19"/>
                </a:cubicBezTo>
                <a:cubicBezTo>
                  <a:pt x="25" y="19"/>
                  <a:pt x="24" y="17"/>
                  <a:pt x="24" y="15"/>
                </a:cubicBezTo>
                <a:cubicBezTo>
                  <a:pt x="24" y="12"/>
                  <a:pt x="26" y="9"/>
                  <a:pt x="29" y="9"/>
                </a:cubicBezTo>
                <a:cubicBezTo>
                  <a:pt x="29" y="9"/>
                  <a:pt x="29" y="9"/>
                  <a:pt x="29" y="9"/>
                </a:cubicBezTo>
                <a:lnTo>
                  <a:pt x="2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6" name="îŝļiḋé">
            <a:extLst>
              <a:ext uri="{FF2B5EF4-FFF2-40B4-BE49-F238E27FC236}">
                <a16:creationId xmlns:a16="http://schemas.microsoft.com/office/drawing/2014/main" id="{75771759-06D9-49E2-A4FA-2C791FA016A5}"/>
              </a:ext>
            </a:extLst>
          </p:cNvPr>
          <p:cNvSpPr/>
          <p:nvPr/>
        </p:nvSpPr>
        <p:spPr bwMode="auto">
          <a:xfrm>
            <a:off x="8648851" y="2815304"/>
            <a:ext cx="182591" cy="77637"/>
          </a:xfrm>
          <a:custGeom>
            <a:avLst/>
            <a:gdLst>
              <a:gd name="T0" fmla="*/ 0 w 127"/>
              <a:gd name="T1" fmla="*/ 29 h 54"/>
              <a:gd name="T2" fmla="*/ 51 w 127"/>
              <a:gd name="T3" fmla="*/ 54 h 54"/>
              <a:gd name="T4" fmla="*/ 127 w 127"/>
              <a:gd name="T5" fmla="*/ 54 h 54"/>
              <a:gd name="T6" fmla="*/ 15 w 127"/>
              <a:gd name="T7" fmla="*/ 0 h 54"/>
              <a:gd name="T8" fmla="*/ 0 w 127"/>
              <a:gd name="T9" fmla="*/ 29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7" h="54">
                <a:moveTo>
                  <a:pt x="0" y="29"/>
                </a:moveTo>
                <a:lnTo>
                  <a:pt x="51" y="54"/>
                </a:lnTo>
                <a:lnTo>
                  <a:pt x="127" y="54"/>
                </a:lnTo>
                <a:lnTo>
                  <a:pt x="15" y="0"/>
                </a:lnTo>
                <a:lnTo>
                  <a:pt x="0" y="2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7" name="ïšlïḓê">
            <a:extLst>
              <a:ext uri="{FF2B5EF4-FFF2-40B4-BE49-F238E27FC236}">
                <a16:creationId xmlns:a16="http://schemas.microsoft.com/office/drawing/2014/main" id="{76291DDC-E990-4041-92D8-C067C213DF4C}"/>
              </a:ext>
            </a:extLst>
          </p:cNvPr>
          <p:cNvSpPr/>
          <p:nvPr/>
        </p:nvSpPr>
        <p:spPr bwMode="auto">
          <a:xfrm>
            <a:off x="8648851" y="2903006"/>
            <a:ext cx="441383" cy="222847"/>
          </a:xfrm>
          <a:custGeom>
            <a:avLst/>
            <a:gdLst>
              <a:gd name="T0" fmla="*/ 123 w 307"/>
              <a:gd name="T1" fmla="*/ 155 h 155"/>
              <a:gd name="T2" fmla="*/ 245 w 307"/>
              <a:gd name="T3" fmla="*/ 155 h 155"/>
              <a:gd name="T4" fmla="*/ 245 w 307"/>
              <a:gd name="T5" fmla="*/ 123 h 155"/>
              <a:gd name="T6" fmla="*/ 307 w 307"/>
              <a:gd name="T7" fmla="*/ 123 h 155"/>
              <a:gd name="T8" fmla="*/ 307 w 307"/>
              <a:gd name="T9" fmla="*/ 33 h 155"/>
              <a:gd name="T10" fmla="*/ 245 w 307"/>
              <a:gd name="T11" fmla="*/ 33 h 155"/>
              <a:gd name="T12" fmla="*/ 245 w 307"/>
              <a:gd name="T13" fmla="*/ 0 h 155"/>
              <a:gd name="T14" fmla="*/ 145 w 307"/>
              <a:gd name="T15" fmla="*/ 0 h 155"/>
              <a:gd name="T16" fmla="*/ 123 w 307"/>
              <a:gd name="T17" fmla="*/ 0 h 155"/>
              <a:gd name="T18" fmla="*/ 123 w 307"/>
              <a:gd name="T19" fmla="*/ 62 h 155"/>
              <a:gd name="T20" fmla="*/ 184 w 307"/>
              <a:gd name="T21" fmla="*/ 62 h 155"/>
              <a:gd name="T22" fmla="*/ 184 w 307"/>
              <a:gd name="T23" fmla="*/ 94 h 155"/>
              <a:gd name="T24" fmla="*/ 123 w 307"/>
              <a:gd name="T25" fmla="*/ 94 h 155"/>
              <a:gd name="T26" fmla="*/ 123 w 307"/>
              <a:gd name="T27" fmla="*/ 155 h 155"/>
              <a:gd name="T28" fmla="*/ 0 w 307"/>
              <a:gd name="T29" fmla="*/ 155 h 155"/>
              <a:gd name="T30" fmla="*/ 123 w 307"/>
              <a:gd name="T31" fmla="*/ 155 h 155"/>
              <a:gd name="T32" fmla="*/ 123 w 307"/>
              <a:gd name="T33" fmla="*/ 94 h 155"/>
              <a:gd name="T34" fmla="*/ 62 w 307"/>
              <a:gd name="T35" fmla="*/ 94 h 155"/>
              <a:gd name="T36" fmla="*/ 62 w 307"/>
              <a:gd name="T37" fmla="*/ 62 h 155"/>
              <a:gd name="T38" fmla="*/ 62 w 307"/>
              <a:gd name="T39" fmla="*/ 62 h 155"/>
              <a:gd name="T40" fmla="*/ 123 w 307"/>
              <a:gd name="T41" fmla="*/ 62 h 155"/>
              <a:gd name="T42" fmla="*/ 123 w 307"/>
              <a:gd name="T43" fmla="*/ 0 h 155"/>
              <a:gd name="T44" fmla="*/ 65 w 307"/>
              <a:gd name="T45" fmla="*/ 0 h 155"/>
              <a:gd name="T46" fmla="*/ 0 w 307"/>
              <a:gd name="T47" fmla="*/ 0 h 155"/>
              <a:gd name="T48" fmla="*/ 0 w 307"/>
              <a:gd name="T49" fmla="*/ 155 h 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07" h="155">
                <a:moveTo>
                  <a:pt x="123" y="155"/>
                </a:moveTo>
                <a:lnTo>
                  <a:pt x="245" y="155"/>
                </a:lnTo>
                <a:lnTo>
                  <a:pt x="245" y="123"/>
                </a:lnTo>
                <a:lnTo>
                  <a:pt x="307" y="123"/>
                </a:lnTo>
                <a:lnTo>
                  <a:pt x="307" y="33"/>
                </a:lnTo>
                <a:lnTo>
                  <a:pt x="245" y="33"/>
                </a:lnTo>
                <a:lnTo>
                  <a:pt x="245" y="0"/>
                </a:lnTo>
                <a:lnTo>
                  <a:pt x="145" y="0"/>
                </a:lnTo>
                <a:lnTo>
                  <a:pt x="123" y="0"/>
                </a:lnTo>
                <a:lnTo>
                  <a:pt x="123" y="62"/>
                </a:lnTo>
                <a:lnTo>
                  <a:pt x="184" y="62"/>
                </a:lnTo>
                <a:lnTo>
                  <a:pt x="184" y="94"/>
                </a:lnTo>
                <a:lnTo>
                  <a:pt x="123" y="94"/>
                </a:lnTo>
                <a:lnTo>
                  <a:pt x="123" y="155"/>
                </a:lnTo>
                <a:close/>
                <a:moveTo>
                  <a:pt x="0" y="155"/>
                </a:moveTo>
                <a:lnTo>
                  <a:pt x="123" y="155"/>
                </a:lnTo>
                <a:lnTo>
                  <a:pt x="123" y="94"/>
                </a:lnTo>
                <a:lnTo>
                  <a:pt x="62" y="94"/>
                </a:lnTo>
                <a:lnTo>
                  <a:pt x="62" y="62"/>
                </a:lnTo>
                <a:lnTo>
                  <a:pt x="62" y="62"/>
                </a:lnTo>
                <a:lnTo>
                  <a:pt x="123" y="62"/>
                </a:lnTo>
                <a:lnTo>
                  <a:pt x="123" y="0"/>
                </a:lnTo>
                <a:lnTo>
                  <a:pt x="65" y="0"/>
                </a:lnTo>
                <a:lnTo>
                  <a:pt x="0" y="0"/>
                </a:lnTo>
                <a:lnTo>
                  <a:pt x="0" y="15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8" name="íṩḻíḑê">
            <a:extLst>
              <a:ext uri="{FF2B5EF4-FFF2-40B4-BE49-F238E27FC236}">
                <a16:creationId xmlns:a16="http://schemas.microsoft.com/office/drawing/2014/main" id="{59694433-7072-409A-867B-87560C94DDEB}"/>
              </a:ext>
            </a:extLst>
          </p:cNvPr>
          <p:cNvSpPr/>
          <p:nvPr/>
        </p:nvSpPr>
        <p:spPr bwMode="auto">
          <a:xfrm>
            <a:off x="7908423" y="3110039"/>
            <a:ext cx="99202" cy="166777"/>
          </a:xfrm>
          <a:custGeom>
            <a:avLst/>
            <a:gdLst>
              <a:gd name="T0" fmla="*/ 0 w 19"/>
              <a:gd name="T1" fmla="*/ 22 h 32"/>
              <a:gd name="T2" fmla="*/ 0 w 19"/>
              <a:gd name="T3" fmla="*/ 27 h 32"/>
              <a:gd name="T4" fmla="*/ 6 w 19"/>
              <a:gd name="T5" fmla="*/ 32 h 32"/>
              <a:gd name="T6" fmla="*/ 14 w 19"/>
              <a:gd name="T7" fmla="*/ 32 h 32"/>
              <a:gd name="T8" fmla="*/ 19 w 19"/>
              <a:gd name="T9" fmla="*/ 27 h 32"/>
              <a:gd name="T10" fmla="*/ 19 w 19"/>
              <a:gd name="T11" fmla="*/ 22 h 32"/>
              <a:gd name="T12" fmla="*/ 12 w 19"/>
              <a:gd name="T13" fmla="*/ 22 h 32"/>
              <a:gd name="T14" fmla="*/ 12 w 19"/>
              <a:gd name="T15" fmla="*/ 18 h 32"/>
              <a:gd name="T16" fmla="*/ 19 w 19"/>
              <a:gd name="T17" fmla="*/ 18 h 32"/>
              <a:gd name="T18" fmla="*/ 19 w 19"/>
              <a:gd name="T19" fmla="*/ 12 h 32"/>
              <a:gd name="T20" fmla="*/ 12 w 19"/>
              <a:gd name="T21" fmla="*/ 12 h 32"/>
              <a:gd name="T22" fmla="*/ 12 w 19"/>
              <a:gd name="T23" fmla="*/ 8 h 32"/>
              <a:gd name="T24" fmla="*/ 19 w 19"/>
              <a:gd name="T25" fmla="*/ 8 h 32"/>
              <a:gd name="T26" fmla="*/ 19 w 19"/>
              <a:gd name="T27" fmla="*/ 6 h 32"/>
              <a:gd name="T28" fmla="*/ 14 w 19"/>
              <a:gd name="T29" fmla="*/ 0 h 32"/>
              <a:gd name="T30" fmla="*/ 6 w 19"/>
              <a:gd name="T31" fmla="*/ 0 h 32"/>
              <a:gd name="T32" fmla="*/ 0 w 19"/>
              <a:gd name="T33" fmla="*/ 6 h 32"/>
              <a:gd name="T34" fmla="*/ 0 w 19"/>
              <a:gd name="T35" fmla="*/ 8 h 32"/>
              <a:gd name="T36" fmla="*/ 7 w 19"/>
              <a:gd name="T37" fmla="*/ 8 h 32"/>
              <a:gd name="T38" fmla="*/ 7 w 19"/>
              <a:gd name="T39" fmla="*/ 12 h 32"/>
              <a:gd name="T40" fmla="*/ 0 w 19"/>
              <a:gd name="T41" fmla="*/ 12 h 32"/>
              <a:gd name="T42" fmla="*/ 0 w 19"/>
              <a:gd name="T43" fmla="*/ 18 h 32"/>
              <a:gd name="T44" fmla="*/ 7 w 19"/>
              <a:gd name="T45" fmla="*/ 18 h 32"/>
              <a:gd name="T46" fmla="*/ 7 w 19"/>
              <a:gd name="T47" fmla="*/ 22 h 32"/>
              <a:gd name="T48" fmla="*/ 0 w 19"/>
              <a:gd name="T49" fmla="*/ 22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9" h="32">
                <a:moveTo>
                  <a:pt x="0" y="22"/>
                </a:moveTo>
                <a:cubicBezTo>
                  <a:pt x="0" y="27"/>
                  <a:pt x="0" y="27"/>
                  <a:pt x="0" y="27"/>
                </a:cubicBezTo>
                <a:cubicBezTo>
                  <a:pt x="0" y="30"/>
                  <a:pt x="3" y="32"/>
                  <a:pt x="6" y="32"/>
                </a:cubicBezTo>
                <a:cubicBezTo>
                  <a:pt x="14" y="32"/>
                  <a:pt x="14" y="32"/>
                  <a:pt x="14" y="32"/>
                </a:cubicBezTo>
                <a:cubicBezTo>
                  <a:pt x="17" y="32"/>
                  <a:pt x="19" y="30"/>
                  <a:pt x="19" y="27"/>
                </a:cubicBezTo>
                <a:cubicBezTo>
                  <a:pt x="19" y="22"/>
                  <a:pt x="19" y="22"/>
                  <a:pt x="19" y="22"/>
                </a:cubicBezTo>
                <a:cubicBezTo>
                  <a:pt x="12" y="22"/>
                  <a:pt x="12" y="22"/>
                  <a:pt x="12" y="22"/>
                </a:cubicBezTo>
                <a:cubicBezTo>
                  <a:pt x="12" y="18"/>
                  <a:pt x="12" y="18"/>
                  <a:pt x="12" y="18"/>
                </a:cubicBezTo>
                <a:cubicBezTo>
                  <a:pt x="19" y="18"/>
                  <a:pt x="19" y="18"/>
                  <a:pt x="19" y="18"/>
                </a:cubicBezTo>
                <a:cubicBezTo>
                  <a:pt x="19" y="12"/>
                  <a:pt x="19" y="12"/>
                  <a:pt x="19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8"/>
                  <a:pt x="12" y="8"/>
                  <a:pt x="12" y="8"/>
                </a:cubicBezTo>
                <a:cubicBezTo>
                  <a:pt x="19" y="8"/>
                  <a:pt x="19" y="8"/>
                  <a:pt x="19" y="8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3"/>
                  <a:pt x="17" y="0"/>
                  <a:pt x="14" y="0"/>
                </a:cubicBezTo>
                <a:cubicBezTo>
                  <a:pt x="6" y="0"/>
                  <a:pt x="6" y="0"/>
                  <a:pt x="6" y="0"/>
                </a:cubicBezTo>
                <a:cubicBezTo>
                  <a:pt x="3" y="0"/>
                  <a:pt x="0" y="3"/>
                  <a:pt x="0" y="6"/>
                </a:cubicBezTo>
                <a:cubicBezTo>
                  <a:pt x="0" y="8"/>
                  <a:pt x="0" y="8"/>
                  <a:pt x="0" y="8"/>
                </a:cubicBezTo>
                <a:cubicBezTo>
                  <a:pt x="7" y="8"/>
                  <a:pt x="7" y="8"/>
                  <a:pt x="7" y="8"/>
                </a:cubicBezTo>
                <a:cubicBezTo>
                  <a:pt x="7" y="12"/>
                  <a:pt x="7" y="12"/>
                  <a:pt x="7" y="12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18"/>
                  <a:pt x="0" y="18"/>
                  <a:pt x="0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22"/>
                  <a:pt x="7" y="22"/>
                  <a:pt x="7" y="22"/>
                </a:cubicBezTo>
                <a:lnTo>
                  <a:pt x="0" y="2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9" name="íṡľiḑè">
            <a:extLst>
              <a:ext uri="{FF2B5EF4-FFF2-40B4-BE49-F238E27FC236}">
                <a16:creationId xmlns:a16="http://schemas.microsoft.com/office/drawing/2014/main" id="{95AC8A6C-8A26-4C64-8032-FBED7CE954C3}"/>
              </a:ext>
            </a:extLst>
          </p:cNvPr>
          <p:cNvSpPr/>
          <p:nvPr/>
        </p:nvSpPr>
        <p:spPr bwMode="auto">
          <a:xfrm>
            <a:off x="7882543" y="3261000"/>
            <a:ext cx="155275" cy="97765"/>
          </a:xfrm>
          <a:custGeom>
            <a:avLst/>
            <a:gdLst>
              <a:gd name="T0" fmla="*/ 0 w 30"/>
              <a:gd name="T1" fmla="*/ 0 h 19"/>
              <a:gd name="T2" fmla="*/ 10 w 30"/>
              <a:gd name="T3" fmla="*/ 9 h 19"/>
              <a:gd name="T4" fmla="*/ 13 w 30"/>
              <a:gd name="T5" fmla="*/ 9 h 19"/>
              <a:gd name="T6" fmla="*/ 13 w 30"/>
              <a:gd name="T7" fmla="*/ 15 h 19"/>
              <a:gd name="T8" fmla="*/ 9 w 30"/>
              <a:gd name="T9" fmla="*/ 15 h 19"/>
              <a:gd name="T10" fmla="*/ 9 w 30"/>
              <a:gd name="T11" fmla="*/ 19 h 19"/>
              <a:gd name="T12" fmla="*/ 21 w 30"/>
              <a:gd name="T13" fmla="*/ 19 h 19"/>
              <a:gd name="T14" fmla="*/ 21 w 30"/>
              <a:gd name="T15" fmla="*/ 15 h 19"/>
              <a:gd name="T16" fmla="*/ 17 w 30"/>
              <a:gd name="T17" fmla="*/ 15 h 19"/>
              <a:gd name="T18" fmla="*/ 17 w 30"/>
              <a:gd name="T19" fmla="*/ 9 h 19"/>
              <a:gd name="T20" fmla="*/ 20 w 30"/>
              <a:gd name="T21" fmla="*/ 9 h 19"/>
              <a:gd name="T22" fmla="*/ 30 w 30"/>
              <a:gd name="T23" fmla="*/ 0 h 19"/>
              <a:gd name="T24" fmla="*/ 26 w 30"/>
              <a:gd name="T25" fmla="*/ 0 h 19"/>
              <a:gd name="T26" fmla="*/ 20 w 30"/>
              <a:gd name="T27" fmla="*/ 5 h 19"/>
              <a:gd name="T28" fmla="*/ 10 w 30"/>
              <a:gd name="T29" fmla="*/ 5 h 19"/>
              <a:gd name="T30" fmla="*/ 4 w 30"/>
              <a:gd name="T31" fmla="*/ 0 h 19"/>
              <a:gd name="T32" fmla="*/ 0 w 30"/>
              <a:gd name="T33" fmla="*/ 0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0" h="19">
                <a:moveTo>
                  <a:pt x="0" y="0"/>
                </a:moveTo>
                <a:cubicBezTo>
                  <a:pt x="1" y="5"/>
                  <a:pt x="5" y="9"/>
                  <a:pt x="10" y="9"/>
                </a:cubicBezTo>
                <a:cubicBezTo>
                  <a:pt x="13" y="9"/>
                  <a:pt x="13" y="9"/>
                  <a:pt x="13" y="9"/>
                </a:cubicBezTo>
                <a:cubicBezTo>
                  <a:pt x="13" y="15"/>
                  <a:pt x="13" y="15"/>
                  <a:pt x="13" y="15"/>
                </a:cubicBezTo>
                <a:cubicBezTo>
                  <a:pt x="9" y="15"/>
                  <a:pt x="9" y="15"/>
                  <a:pt x="9" y="15"/>
                </a:cubicBezTo>
                <a:cubicBezTo>
                  <a:pt x="9" y="19"/>
                  <a:pt x="9" y="19"/>
                  <a:pt x="9" y="19"/>
                </a:cubicBezTo>
                <a:cubicBezTo>
                  <a:pt x="21" y="19"/>
                  <a:pt x="21" y="19"/>
                  <a:pt x="21" y="19"/>
                </a:cubicBezTo>
                <a:cubicBezTo>
                  <a:pt x="21" y="15"/>
                  <a:pt x="21" y="15"/>
                  <a:pt x="21" y="15"/>
                </a:cubicBezTo>
                <a:cubicBezTo>
                  <a:pt x="17" y="15"/>
                  <a:pt x="17" y="15"/>
                  <a:pt x="17" y="15"/>
                </a:cubicBezTo>
                <a:cubicBezTo>
                  <a:pt x="17" y="9"/>
                  <a:pt x="17" y="9"/>
                  <a:pt x="17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5" y="9"/>
                  <a:pt x="29" y="5"/>
                  <a:pt x="30" y="0"/>
                </a:cubicBezTo>
                <a:cubicBezTo>
                  <a:pt x="26" y="0"/>
                  <a:pt x="26" y="0"/>
                  <a:pt x="26" y="0"/>
                </a:cubicBezTo>
                <a:cubicBezTo>
                  <a:pt x="25" y="2"/>
                  <a:pt x="23" y="5"/>
                  <a:pt x="20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7" y="5"/>
                  <a:pt x="4" y="2"/>
                  <a:pt x="4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0" name="íŝlïḑé">
            <a:extLst>
              <a:ext uri="{FF2B5EF4-FFF2-40B4-BE49-F238E27FC236}">
                <a16:creationId xmlns:a16="http://schemas.microsoft.com/office/drawing/2014/main" id="{398848B8-7A60-47FA-99D7-926C3791A755}"/>
              </a:ext>
            </a:extLst>
          </p:cNvPr>
          <p:cNvSpPr/>
          <p:nvPr/>
        </p:nvSpPr>
        <p:spPr bwMode="auto">
          <a:xfrm>
            <a:off x="9939930" y="3593115"/>
            <a:ext cx="316300" cy="159588"/>
          </a:xfrm>
          <a:custGeom>
            <a:avLst/>
            <a:gdLst>
              <a:gd name="T0" fmla="*/ 53 w 61"/>
              <a:gd name="T1" fmla="*/ 22 h 31"/>
              <a:gd name="T2" fmla="*/ 61 w 61"/>
              <a:gd name="T3" fmla="*/ 11 h 31"/>
              <a:gd name="T4" fmla="*/ 53 w 61"/>
              <a:gd name="T5" fmla="*/ 1 h 31"/>
              <a:gd name="T6" fmla="*/ 53 w 61"/>
              <a:gd name="T7" fmla="*/ 5 h 31"/>
              <a:gd name="T8" fmla="*/ 57 w 61"/>
              <a:gd name="T9" fmla="*/ 11 h 31"/>
              <a:gd name="T10" fmla="*/ 53 w 61"/>
              <a:gd name="T11" fmla="*/ 17 h 31"/>
              <a:gd name="T12" fmla="*/ 53 w 61"/>
              <a:gd name="T13" fmla="*/ 22 h 31"/>
              <a:gd name="T14" fmla="*/ 26 w 61"/>
              <a:gd name="T15" fmla="*/ 31 h 31"/>
              <a:gd name="T16" fmla="*/ 46 w 61"/>
              <a:gd name="T17" fmla="*/ 21 h 31"/>
              <a:gd name="T18" fmla="*/ 51 w 61"/>
              <a:gd name="T19" fmla="*/ 22 h 31"/>
              <a:gd name="T20" fmla="*/ 53 w 61"/>
              <a:gd name="T21" fmla="*/ 22 h 31"/>
              <a:gd name="T22" fmla="*/ 53 w 61"/>
              <a:gd name="T23" fmla="*/ 17 h 31"/>
              <a:gd name="T24" fmla="*/ 51 w 61"/>
              <a:gd name="T25" fmla="*/ 17 h 31"/>
              <a:gd name="T26" fmla="*/ 49 w 61"/>
              <a:gd name="T27" fmla="*/ 17 h 31"/>
              <a:gd name="T28" fmla="*/ 52 w 61"/>
              <a:gd name="T29" fmla="*/ 5 h 31"/>
              <a:gd name="T30" fmla="*/ 52 w 61"/>
              <a:gd name="T31" fmla="*/ 5 h 31"/>
              <a:gd name="T32" fmla="*/ 52 w 61"/>
              <a:gd name="T33" fmla="*/ 5 h 31"/>
              <a:gd name="T34" fmla="*/ 53 w 61"/>
              <a:gd name="T35" fmla="*/ 5 h 31"/>
              <a:gd name="T36" fmla="*/ 53 w 61"/>
              <a:gd name="T37" fmla="*/ 1 h 31"/>
              <a:gd name="T38" fmla="*/ 51 w 61"/>
              <a:gd name="T39" fmla="*/ 0 h 31"/>
              <a:gd name="T40" fmla="*/ 51 w 61"/>
              <a:gd name="T41" fmla="*/ 0 h 31"/>
              <a:gd name="T42" fmla="*/ 1 w 61"/>
              <a:gd name="T43" fmla="*/ 0 h 31"/>
              <a:gd name="T44" fmla="*/ 0 w 61"/>
              <a:gd name="T45" fmla="*/ 5 h 31"/>
              <a:gd name="T46" fmla="*/ 26 w 61"/>
              <a:gd name="T47" fmla="*/ 31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61" h="31">
                <a:moveTo>
                  <a:pt x="53" y="22"/>
                </a:moveTo>
                <a:cubicBezTo>
                  <a:pt x="58" y="21"/>
                  <a:pt x="61" y="16"/>
                  <a:pt x="61" y="11"/>
                </a:cubicBezTo>
                <a:cubicBezTo>
                  <a:pt x="61" y="6"/>
                  <a:pt x="58" y="1"/>
                  <a:pt x="53" y="1"/>
                </a:cubicBezTo>
                <a:cubicBezTo>
                  <a:pt x="53" y="5"/>
                  <a:pt x="53" y="5"/>
                  <a:pt x="53" y="5"/>
                </a:cubicBezTo>
                <a:cubicBezTo>
                  <a:pt x="55" y="6"/>
                  <a:pt x="57" y="8"/>
                  <a:pt x="57" y="11"/>
                </a:cubicBezTo>
                <a:cubicBezTo>
                  <a:pt x="57" y="14"/>
                  <a:pt x="55" y="16"/>
                  <a:pt x="53" y="17"/>
                </a:cubicBezTo>
                <a:lnTo>
                  <a:pt x="53" y="22"/>
                </a:lnTo>
                <a:close/>
                <a:moveTo>
                  <a:pt x="26" y="31"/>
                </a:moveTo>
                <a:cubicBezTo>
                  <a:pt x="34" y="31"/>
                  <a:pt x="41" y="27"/>
                  <a:pt x="46" y="21"/>
                </a:cubicBezTo>
                <a:cubicBezTo>
                  <a:pt x="47" y="22"/>
                  <a:pt x="49" y="22"/>
                  <a:pt x="51" y="22"/>
                </a:cubicBezTo>
                <a:cubicBezTo>
                  <a:pt x="51" y="22"/>
                  <a:pt x="52" y="22"/>
                  <a:pt x="53" y="22"/>
                </a:cubicBezTo>
                <a:cubicBezTo>
                  <a:pt x="53" y="17"/>
                  <a:pt x="53" y="17"/>
                  <a:pt x="53" y="17"/>
                </a:cubicBezTo>
                <a:cubicBezTo>
                  <a:pt x="52" y="17"/>
                  <a:pt x="51" y="17"/>
                  <a:pt x="51" y="17"/>
                </a:cubicBezTo>
                <a:cubicBezTo>
                  <a:pt x="50" y="17"/>
                  <a:pt x="49" y="17"/>
                  <a:pt x="49" y="17"/>
                </a:cubicBezTo>
                <a:cubicBezTo>
                  <a:pt x="51" y="13"/>
                  <a:pt x="52" y="9"/>
                  <a:pt x="52" y="5"/>
                </a:cubicBezTo>
                <a:cubicBezTo>
                  <a:pt x="52" y="5"/>
                  <a:pt x="52" y="5"/>
                  <a:pt x="52" y="5"/>
                </a:cubicBezTo>
                <a:cubicBezTo>
                  <a:pt x="52" y="5"/>
                  <a:pt x="52" y="5"/>
                  <a:pt x="52" y="5"/>
                </a:cubicBezTo>
                <a:cubicBezTo>
                  <a:pt x="52" y="5"/>
                  <a:pt x="52" y="5"/>
                  <a:pt x="53" y="5"/>
                </a:cubicBezTo>
                <a:cubicBezTo>
                  <a:pt x="53" y="1"/>
                  <a:pt x="53" y="1"/>
                  <a:pt x="53" y="1"/>
                </a:cubicBezTo>
                <a:cubicBezTo>
                  <a:pt x="52" y="0"/>
                  <a:pt x="52" y="0"/>
                  <a:pt x="51" y="0"/>
                </a:cubicBezTo>
                <a:cubicBezTo>
                  <a:pt x="51" y="0"/>
                  <a:pt x="51" y="0"/>
                  <a:pt x="51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2"/>
                  <a:pt x="0" y="3"/>
                  <a:pt x="0" y="5"/>
                </a:cubicBezTo>
                <a:cubicBezTo>
                  <a:pt x="0" y="19"/>
                  <a:pt x="12" y="31"/>
                  <a:pt x="26" y="3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1" name="í$ḻíḓê">
            <a:extLst>
              <a:ext uri="{FF2B5EF4-FFF2-40B4-BE49-F238E27FC236}">
                <a16:creationId xmlns:a16="http://schemas.microsoft.com/office/drawing/2014/main" id="{9FEC3F72-617B-437F-BA41-4435AB7E123F}"/>
              </a:ext>
            </a:extLst>
          </p:cNvPr>
          <p:cNvSpPr/>
          <p:nvPr/>
        </p:nvSpPr>
        <p:spPr bwMode="auto">
          <a:xfrm>
            <a:off x="9939930" y="3764204"/>
            <a:ext cx="290420" cy="25879"/>
          </a:xfrm>
          <a:prstGeom prst="rect">
            <a:avLst/>
          </a:prstGeom>
          <a:solidFill>
            <a:schemeClr val="accent4"/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2" name="iṥḻíḋé">
            <a:extLst>
              <a:ext uri="{FF2B5EF4-FFF2-40B4-BE49-F238E27FC236}">
                <a16:creationId xmlns:a16="http://schemas.microsoft.com/office/drawing/2014/main" id="{99B58EA8-2557-499B-B6A1-B97DEEBD6BA3}"/>
              </a:ext>
            </a:extLst>
          </p:cNvPr>
          <p:cNvSpPr/>
          <p:nvPr/>
        </p:nvSpPr>
        <p:spPr bwMode="auto">
          <a:xfrm>
            <a:off x="10007503" y="3452218"/>
            <a:ext cx="51759" cy="135147"/>
          </a:xfrm>
          <a:custGeom>
            <a:avLst/>
            <a:gdLst>
              <a:gd name="T0" fmla="*/ 3 w 10"/>
              <a:gd name="T1" fmla="*/ 19 h 26"/>
              <a:gd name="T2" fmla="*/ 5 w 10"/>
              <a:gd name="T3" fmla="*/ 25 h 26"/>
              <a:gd name="T4" fmla="*/ 9 w 10"/>
              <a:gd name="T5" fmla="*/ 16 h 26"/>
              <a:gd name="T6" fmla="*/ 7 w 10"/>
              <a:gd name="T7" fmla="*/ 11 h 26"/>
              <a:gd name="T8" fmla="*/ 6 w 10"/>
              <a:gd name="T9" fmla="*/ 7 h 26"/>
              <a:gd name="T10" fmla="*/ 4 w 10"/>
              <a:gd name="T11" fmla="*/ 2 h 26"/>
              <a:gd name="T12" fmla="*/ 1 w 10"/>
              <a:gd name="T13" fmla="*/ 11 h 26"/>
              <a:gd name="T14" fmla="*/ 3 w 10"/>
              <a:gd name="T15" fmla="*/ 19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" h="26">
                <a:moveTo>
                  <a:pt x="3" y="19"/>
                </a:moveTo>
                <a:cubicBezTo>
                  <a:pt x="0" y="21"/>
                  <a:pt x="2" y="26"/>
                  <a:pt x="5" y="25"/>
                </a:cubicBezTo>
                <a:cubicBezTo>
                  <a:pt x="9" y="23"/>
                  <a:pt x="10" y="19"/>
                  <a:pt x="9" y="16"/>
                </a:cubicBezTo>
                <a:cubicBezTo>
                  <a:pt x="9" y="14"/>
                  <a:pt x="7" y="12"/>
                  <a:pt x="7" y="11"/>
                </a:cubicBezTo>
                <a:cubicBezTo>
                  <a:pt x="6" y="10"/>
                  <a:pt x="5" y="7"/>
                  <a:pt x="6" y="7"/>
                </a:cubicBezTo>
                <a:cubicBezTo>
                  <a:pt x="9" y="5"/>
                  <a:pt x="7" y="0"/>
                  <a:pt x="4" y="2"/>
                </a:cubicBezTo>
                <a:cubicBezTo>
                  <a:pt x="1" y="4"/>
                  <a:pt x="0" y="8"/>
                  <a:pt x="1" y="11"/>
                </a:cubicBezTo>
                <a:cubicBezTo>
                  <a:pt x="1" y="12"/>
                  <a:pt x="6" y="19"/>
                  <a:pt x="3" y="1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3" name="íṧḻîḓé">
            <a:extLst>
              <a:ext uri="{FF2B5EF4-FFF2-40B4-BE49-F238E27FC236}">
                <a16:creationId xmlns:a16="http://schemas.microsoft.com/office/drawing/2014/main" id="{C41A9E01-3650-42AB-B117-0DAA84DEFDAF}"/>
              </a:ext>
            </a:extLst>
          </p:cNvPr>
          <p:cNvSpPr/>
          <p:nvPr/>
        </p:nvSpPr>
        <p:spPr bwMode="auto">
          <a:xfrm>
            <a:off x="10079389" y="3452218"/>
            <a:ext cx="51759" cy="135147"/>
          </a:xfrm>
          <a:custGeom>
            <a:avLst/>
            <a:gdLst>
              <a:gd name="T0" fmla="*/ 4 w 10"/>
              <a:gd name="T1" fmla="*/ 19 h 26"/>
              <a:gd name="T2" fmla="*/ 5 w 10"/>
              <a:gd name="T3" fmla="*/ 25 h 26"/>
              <a:gd name="T4" fmla="*/ 9 w 10"/>
              <a:gd name="T5" fmla="*/ 16 h 26"/>
              <a:gd name="T6" fmla="*/ 7 w 10"/>
              <a:gd name="T7" fmla="*/ 11 h 26"/>
              <a:gd name="T8" fmla="*/ 7 w 10"/>
              <a:gd name="T9" fmla="*/ 7 h 26"/>
              <a:gd name="T10" fmla="*/ 4 w 10"/>
              <a:gd name="T11" fmla="*/ 2 h 26"/>
              <a:gd name="T12" fmla="*/ 1 w 10"/>
              <a:gd name="T13" fmla="*/ 11 h 26"/>
              <a:gd name="T14" fmla="*/ 4 w 10"/>
              <a:gd name="T15" fmla="*/ 19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" h="26">
                <a:moveTo>
                  <a:pt x="4" y="19"/>
                </a:moveTo>
                <a:cubicBezTo>
                  <a:pt x="1" y="21"/>
                  <a:pt x="2" y="26"/>
                  <a:pt x="5" y="25"/>
                </a:cubicBezTo>
                <a:cubicBezTo>
                  <a:pt x="9" y="23"/>
                  <a:pt x="10" y="19"/>
                  <a:pt x="9" y="16"/>
                </a:cubicBezTo>
                <a:cubicBezTo>
                  <a:pt x="9" y="14"/>
                  <a:pt x="8" y="12"/>
                  <a:pt x="7" y="11"/>
                </a:cubicBezTo>
                <a:cubicBezTo>
                  <a:pt x="6" y="10"/>
                  <a:pt x="5" y="7"/>
                  <a:pt x="7" y="7"/>
                </a:cubicBezTo>
                <a:cubicBezTo>
                  <a:pt x="10" y="5"/>
                  <a:pt x="7" y="0"/>
                  <a:pt x="4" y="2"/>
                </a:cubicBezTo>
                <a:cubicBezTo>
                  <a:pt x="1" y="4"/>
                  <a:pt x="0" y="8"/>
                  <a:pt x="1" y="11"/>
                </a:cubicBezTo>
                <a:cubicBezTo>
                  <a:pt x="2" y="12"/>
                  <a:pt x="6" y="19"/>
                  <a:pt x="4" y="1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4" name="í$ļídé">
            <a:extLst>
              <a:ext uri="{FF2B5EF4-FFF2-40B4-BE49-F238E27FC236}">
                <a16:creationId xmlns:a16="http://schemas.microsoft.com/office/drawing/2014/main" id="{D5A09BD2-C47E-4629-AEA5-0A272C91E9E2}"/>
              </a:ext>
            </a:extLst>
          </p:cNvPr>
          <p:cNvSpPr/>
          <p:nvPr/>
        </p:nvSpPr>
        <p:spPr bwMode="auto">
          <a:xfrm>
            <a:off x="9265635" y="2934636"/>
            <a:ext cx="258791" cy="258791"/>
          </a:xfrm>
          <a:custGeom>
            <a:avLst/>
            <a:gdLst>
              <a:gd name="T0" fmla="*/ 25 w 50"/>
              <a:gd name="T1" fmla="*/ 47 h 50"/>
              <a:gd name="T2" fmla="*/ 29 w 50"/>
              <a:gd name="T3" fmla="*/ 46 h 50"/>
              <a:gd name="T4" fmla="*/ 30 w 50"/>
              <a:gd name="T5" fmla="*/ 50 h 50"/>
              <a:gd name="T6" fmla="*/ 39 w 50"/>
              <a:gd name="T7" fmla="*/ 46 h 50"/>
              <a:gd name="T8" fmla="*/ 38 w 50"/>
              <a:gd name="T9" fmla="*/ 43 h 50"/>
              <a:gd name="T10" fmla="*/ 43 w 50"/>
              <a:gd name="T11" fmla="*/ 37 h 50"/>
              <a:gd name="T12" fmla="*/ 46 w 50"/>
              <a:gd name="T13" fmla="*/ 39 h 50"/>
              <a:gd name="T14" fmla="*/ 50 w 50"/>
              <a:gd name="T15" fmla="*/ 30 h 50"/>
              <a:gd name="T16" fmla="*/ 46 w 50"/>
              <a:gd name="T17" fmla="*/ 29 h 50"/>
              <a:gd name="T18" fmla="*/ 46 w 50"/>
              <a:gd name="T19" fmla="*/ 21 h 50"/>
              <a:gd name="T20" fmla="*/ 50 w 50"/>
              <a:gd name="T21" fmla="*/ 20 h 50"/>
              <a:gd name="T22" fmla="*/ 46 w 50"/>
              <a:gd name="T23" fmla="*/ 11 h 50"/>
              <a:gd name="T24" fmla="*/ 43 w 50"/>
              <a:gd name="T25" fmla="*/ 12 h 50"/>
              <a:gd name="T26" fmla="*/ 37 w 50"/>
              <a:gd name="T27" fmla="*/ 7 h 50"/>
              <a:gd name="T28" fmla="*/ 39 w 50"/>
              <a:gd name="T29" fmla="*/ 4 h 50"/>
              <a:gd name="T30" fmla="*/ 30 w 50"/>
              <a:gd name="T31" fmla="*/ 0 h 50"/>
              <a:gd name="T32" fmla="*/ 29 w 50"/>
              <a:gd name="T33" fmla="*/ 4 h 50"/>
              <a:gd name="T34" fmla="*/ 25 w 50"/>
              <a:gd name="T35" fmla="*/ 3 h 50"/>
              <a:gd name="T36" fmla="*/ 25 w 50"/>
              <a:gd name="T37" fmla="*/ 10 h 50"/>
              <a:gd name="T38" fmla="*/ 38 w 50"/>
              <a:gd name="T39" fmla="*/ 19 h 50"/>
              <a:gd name="T40" fmla="*/ 31 w 50"/>
              <a:gd name="T41" fmla="*/ 38 h 50"/>
              <a:gd name="T42" fmla="*/ 25 w 50"/>
              <a:gd name="T43" fmla="*/ 40 h 50"/>
              <a:gd name="T44" fmla="*/ 25 w 50"/>
              <a:gd name="T45" fmla="*/ 40 h 50"/>
              <a:gd name="T46" fmla="*/ 25 w 50"/>
              <a:gd name="T47" fmla="*/ 47 h 50"/>
              <a:gd name="T48" fmla="*/ 4 w 50"/>
              <a:gd name="T49" fmla="*/ 29 h 50"/>
              <a:gd name="T50" fmla="*/ 0 w 50"/>
              <a:gd name="T51" fmla="*/ 31 h 50"/>
              <a:gd name="T52" fmla="*/ 4 w 50"/>
              <a:gd name="T53" fmla="*/ 39 h 50"/>
              <a:gd name="T54" fmla="*/ 7 w 50"/>
              <a:gd name="T55" fmla="*/ 38 h 50"/>
              <a:gd name="T56" fmla="*/ 13 w 50"/>
              <a:gd name="T57" fmla="*/ 43 h 50"/>
              <a:gd name="T58" fmla="*/ 11 w 50"/>
              <a:gd name="T59" fmla="*/ 46 h 50"/>
              <a:gd name="T60" fmla="*/ 20 w 50"/>
              <a:gd name="T61" fmla="*/ 50 h 50"/>
              <a:gd name="T62" fmla="*/ 21 w 50"/>
              <a:gd name="T63" fmla="*/ 46 h 50"/>
              <a:gd name="T64" fmla="*/ 25 w 50"/>
              <a:gd name="T65" fmla="*/ 47 h 50"/>
              <a:gd name="T66" fmla="*/ 25 w 50"/>
              <a:gd name="T67" fmla="*/ 40 h 50"/>
              <a:gd name="T68" fmla="*/ 12 w 50"/>
              <a:gd name="T69" fmla="*/ 31 h 50"/>
              <a:gd name="T70" fmla="*/ 19 w 50"/>
              <a:gd name="T71" fmla="*/ 12 h 50"/>
              <a:gd name="T72" fmla="*/ 19 w 50"/>
              <a:gd name="T73" fmla="*/ 12 h 50"/>
              <a:gd name="T74" fmla="*/ 25 w 50"/>
              <a:gd name="T75" fmla="*/ 10 h 50"/>
              <a:gd name="T76" fmla="*/ 25 w 50"/>
              <a:gd name="T77" fmla="*/ 10 h 50"/>
              <a:gd name="T78" fmla="*/ 25 w 50"/>
              <a:gd name="T79" fmla="*/ 3 h 50"/>
              <a:gd name="T80" fmla="*/ 21 w 50"/>
              <a:gd name="T81" fmla="*/ 4 h 50"/>
              <a:gd name="T82" fmla="*/ 19 w 50"/>
              <a:gd name="T83" fmla="*/ 0 h 50"/>
              <a:gd name="T84" fmla="*/ 11 w 50"/>
              <a:gd name="T85" fmla="*/ 4 h 50"/>
              <a:gd name="T86" fmla="*/ 12 w 50"/>
              <a:gd name="T87" fmla="*/ 7 h 50"/>
              <a:gd name="T88" fmla="*/ 7 w 50"/>
              <a:gd name="T89" fmla="*/ 13 h 50"/>
              <a:gd name="T90" fmla="*/ 4 w 50"/>
              <a:gd name="T91" fmla="*/ 11 h 50"/>
              <a:gd name="T92" fmla="*/ 0 w 50"/>
              <a:gd name="T93" fmla="*/ 20 h 50"/>
              <a:gd name="T94" fmla="*/ 4 w 50"/>
              <a:gd name="T95" fmla="*/ 21 h 50"/>
              <a:gd name="T96" fmla="*/ 4 w 50"/>
              <a:gd name="T97" fmla="*/ 29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50" h="50">
                <a:moveTo>
                  <a:pt x="25" y="47"/>
                </a:moveTo>
                <a:cubicBezTo>
                  <a:pt x="26" y="47"/>
                  <a:pt x="28" y="47"/>
                  <a:pt x="29" y="46"/>
                </a:cubicBezTo>
                <a:cubicBezTo>
                  <a:pt x="30" y="50"/>
                  <a:pt x="30" y="50"/>
                  <a:pt x="30" y="50"/>
                </a:cubicBezTo>
                <a:cubicBezTo>
                  <a:pt x="39" y="46"/>
                  <a:pt x="39" y="46"/>
                  <a:pt x="39" y="46"/>
                </a:cubicBezTo>
                <a:cubicBezTo>
                  <a:pt x="38" y="43"/>
                  <a:pt x="38" y="43"/>
                  <a:pt x="38" y="43"/>
                </a:cubicBezTo>
                <a:cubicBezTo>
                  <a:pt x="40" y="41"/>
                  <a:pt x="41" y="39"/>
                  <a:pt x="43" y="37"/>
                </a:cubicBezTo>
                <a:cubicBezTo>
                  <a:pt x="46" y="39"/>
                  <a:pt x="46" y="39"/>
                  <a:pt x="46" y="39"/>
                </a:cubicBezTo>
                <a:cubicBezTo>
                  <a:pt x="50" y="30"/>
                  <a:pt x="50" y="30"/>
                  <a:pt x="50" y="30"/>
                </a:cubicBezTo>
                <a:cubicBezTo>
                  <a:pt x="46" y="29"/>
                  <a:pt x="46" y="29"/>
                  <a:pt x="46" y="29"/>
                </a:cubicBezTo>
                <a:cubicBezTo>
                  <a:pt x="47" y="26"/>
                  <a:pt x="47" y="24"/>
                  <a:pt x="46" y="21"/>
                </a:cubicBezTo>
                <a:cubicBezTo>
                  <a:pt x="50" y="20"/>
                  <a:pt x="50" y="20"/>
                  <a:pt x="50" y="20"/>
                </a:cubicBezTo>
                <a:cubicBezTo>
                  <a:pt x="46" y="11"/>
                  <a:pt x="46" y="11"/>
                  <a:pt x="46" y="11"/>
                </a:cubicBezTo>
                <a:cubicBezTo>
                  <a:pt x="43" y="12"/>
                  <a:pt x="43" y="12"/>
                  <a:pt x="43" y="12"/>
                </a:cubicBezTo>
                <a:cubicBezTo>
                  <a:pt x="41" y="10"/>
                  <a:pt x="39" y="9"/>
                  <a:pt x="37" y="7"/>
                </a:cubicBezTo>
                <a:cubicBezTo>
                  <a:pt x="39" y="4"/>
                  <a:pt x="39" y="4"/>
                  <a:pt x="39" y="4"/>
                </a:cubicBezTo>
                <a:cubicBezTo>
                  <a:pt x="30" y="0"/>
                  <a:pt x="30" y="0"/>
                  <a:pt x="30" y="0"/>
                </a:cubicBezTo>
                <a:cubicBezTo>
                  <a:pt x="29" y="4"/>
                  <a:pt x="29" y="4"/>
                  <a:pt x="29" y="4"/>
                </a:cubicBezTo>
                <a:cubicBezTo>
                  <a:pt x="27" y="3"/>
                  <a:pt x="26" y="3"/>
                  <a:pt x="25" y="3"/>
                </a:cubicBezTo>
                <a:cubicBezTo>
                  <a:pt x="25" y="10"/>
                  <a:pt x="25" y="10"/>
                  <a:pt x="25" y="10"/>
                </a:cubicBezTo>
                <a:cubicBezTo>
                  <a:pt x="31" y="10"/>
                  <a:pt x="36" y="14"/>
                  <a:pt x="38" y="19"/>
                </a:cubicBezTo>
                <a:cubicBezTo>
                  <a:pt x="42" y="27"/>
                  <a:pt x="38" y="35"/>
                  <a:pt x="31" y="38"/>
                </a:cubicBezTo>
                <a:cubicBezTo>
                  <a:pt x="29" y="39"/>
                  <a:pt x="27" y="40"/>
                  <a:pt x="25" y="40"/>
                </a:cubicBezTo>
                <a:cubicBezTo>
                  <a:pt x="25" y="40"/>
                  <a:pt x="25" y="40"/>
                  <a:pt x="25" y="40"/>
                </a:cubicBezTo>
                <a:lnTo>
                  <a:pt x="25" y="47"/>
                </a:lnTo>
                <a:close/>
                <a:moveTo>
                  <a:pt x="4" y="29"/>
                </a:moveTo>
                <a:cubicBezTo>
                  <a:pt x="0" y="31"/>
                  <a:pt x="0" y="31"/>
                  <a:pt x="0" y="31"/>
                </a:cubicBezTo>
                <a:cubicBezTo>
                  <a:pt x="4" y="39"/>
                  <a:pt x="4" y="39"/>
                  <a:pt x="4" y="39"/>
                </a:cubicBezTo>
                <a:cubicBezTo>
                  <a:pt x="7" y="38"/>
                  <a:pt x="7" y="38"/>
                  <a:pt x="7" y="38"/>
                </a:cubicBezTo>
                <a:cubicBezTo>
                  <a:pt x="9" y="40"/>
                  <a:pt x="11" y="42"/>
                  <a:pt x="13" y="43"/>
                </a:cubicBezTo>
                <a:cubicBezTo>
                  <a:pt x="11" y="46"/>
                  <a:pt x="11" y="46"/>
                  <a:pt x="11" y="46"/>
                </a:cubicBezTo>
                <a:cubicBezTo>
                  <a:pt x="20" y="50"/>
                  <a:pt x="20" y="50"/>
                  <a:pt x="20" y="50"/>
                </a:cubicBezTo>
                <a:cubicBezTo>
                  <a:pt x="21" y="46"/>
                  <a:pt x="21" y="46"/>
                  <a:pt x="21" y="46"/>
                </a:cubicBezTo>
                <a:cubicBezTo>
                  <a:pt x="23" y="47"/>
                  <a:pt x="24" y="47"/>
                  <a:pt x="25" y="47"/>
                </a:cubicBezTo>
                <a:cubicBezTo>
                  <a:pt x="25" y="40"/>
                  <a:pt x="25" y="40"/>
                  <a:pt x="25" y="40"/>
                </a:cubicBezTo>
                <a:cubicBezTo>
                  <a:pt x="19" y="40"/>
                  <a:pt x="14" y="36"/>
                  <a:pt x="12" y="31"/>
                </a:cubicBezTo>
                <a:cubicBezTo>
                  <a:pt x="8" y="23"/>
                  <a:pt x="12" y="15"/>
                  <a:pt x="19" y="12"/>
                </a:cubicBezTo>
                <a:cubicBezTo>
                  <a:pt x="19" y="12"/>
                  <a:pt x="19" y="12"/>
                  <a:pt x="19" y="12"/>
                </a:cubicBezTo>
                <a:cubicBezTo>
                  <a:pt x="21" y="11"/>
                  <a:pt x="23" y="10"/>
                  <a:pt x="25" y="10"/>
                </a:cubicBezTo>
                <a:cubicBezTo>
                  <a:pt x="25" y="10"/>
                  <a:pt x="25" y="10"/>
                  <a:pt x="25" y="10"/>
                </a:cubicBezTo>
                <a:cubicBezTo>
                  <a:pt x="25" y="3"/>
                  <a:pt x="25" y="3"/>
                  <a:pt x="25" y="3"/>
                </a:cubicBezTo>
                <a:cubicBezTo>
                  <a:pt x="24" y="3"/>
                  <a:pt x="22" y="3"/>
                  <a:pt x="21" y="4"/>
                </a:cubicBezTo>
                <a:cubicBezTo>
                  <a:pt x="19" y="0"/>
                  <a:pt x="19" y="0"/>
                  <a:pt x="19" y="0"/>
                </a:cubicBezTo>
                <a:cubicBezTo>
                  <a:pt x="11" y="4"/>
                  <a:pt x="11" y="4"/>
                  <a:pt x="11" y="4"/>
                </a:cubicBezTo>
                <a:cubicBezTo>
                  <a:pt x="12" y="7"/>
                  <a:pt x="12" y="7"/>
                  <a:pt x="12" y="7"/>
                </a:cubicBezTo>
                <a:cubicBezTo>
                  <a:pt x="10" y="9"/>
                  <a:pt x="8" y="11"/>
                  <a:pt x="7" y="13"/>
                </a:cubicBezTo>
                <a:cubicBezTo>
                  <a:pt x="4" y="11"/>
                  <a:pt x="4" y="11"/>
                  <a:pt x="4" y="11"/>
                </a:cubicBezTo>
                <a:cubicBezTo>
                  <a:pt x="0" y="20"/>
                  <a:pt x="0" y="20"/>
                  <a:pt x="0" y="20"/>
                </a:cubicBezTo>
                <a:cubicBezTo>
                  <a:pt x="4" y="21"/>
                  <a:pt x="4" y="21"/>
                  <a:pt x="4" y="21"/>
                </a:cubicBezTo>
                <a:cubicBezTo>
                  <a:pt x="3" y="24"/>
                  <a:pt x="3" y="27"/>
                  <a:pt x="4" y="2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5" name="ïṡliḓé">
            <a:extLst>
              <a:ext uri="{FF2B5EF4-FFF2-40B4-BE49-F238E27FC236}">
                <a16:creationId xmlns:a16="http://schemas.microsoft.com/office/drawing/2014/main" id="{D56B7038-4887-4148-A3E0-B8D4D8BCEEE5}"/>
              </a:ext>
            </a:extLst>
          </p:cNvPr>
          <p:cNvSpPr/>
          <p:nvPr/>
        </p:nvSpPr>
        <p:spPr bwMode="auto">
          <a:xfrm>
            <a:off x="8525207" y="4820934"/>
            <a:ext cx="264541" cy="268854"/>
          </a:xfrm>
          <a:custGeom>
            <a:avLst/>
            <a:gdLst>
              <a:gd name="T0" fmla="*/ 38 w 51"/>
              <a:gd name="T1" fmla="*/ 52 h 52"/>
              <a:gd name="T2" fmla="*/ 35 w 51"/>
              <a:gd name="T3" fmla="*/ 52 h 52"/>
              <a:gd name="T4" fmla="*/ 34 w 51"/>
              <a:gd name="T5" fmla="*/ 51 h 52"/>
              <a:gd name="T6" fmla="*/ 30 w 51"/>
              <a:gd name="T7" fmla="*/ 49 h 52"/>
              <a:gd name="T8" fmla="*/ 12 w 51"/>
              <a:gd name="T9" fmla="*/ 49 h 52"/>
              <a:gd name="T10" fmla="*/ 8 w 51"/>
              <a:gd name="T11" fmla="*/ 47 h 52"/>
              <a:gd name="T12" fmla="*/ 1 w 51"/>
              <a:gd name="T13" fmla="*/ 25 h 52"/>
              <a:gd name="T14" fmla="*/ 4 w 51"/>
              <a:gd name="T15" fmla="*/ 20 h 52"/>
              <a:gd name="T16" fmla="*/ 20 w 51"/>
              <a:gd name="T17" fmla="*/ 20 h 52"/>
              <a:gd name="T18" fmla="*/ 19 w 51"/>
              <a:gd name="T19" fmla="*/ 15 h 52"/>
              <a:gd name="T20" fmla="*/ 16 w 51"/>
              <a:gd name="T21" fmla="*/ 7 h 52"/>
              <a:gd name="T22" fmla="*/ 18 w 51"/>
              <a:gd name="T23" fmla="*/ 3 h 52"/>
              <a:gd name="T24" fmla="*/ 24 w 51"/>
              <a:gd name="T25" fmla="*/ 3 h 52"/>
              <a:gd name="T26" fmla="*/ 28 w 51"/>
              <a:gd name="T27" fmla="*/ 13 h 52"/>
              <a:gd name="T28" fmla="*/ 38 w 51"/>
              <a:gd name="T29" fmla="*/ 25 h 52"/>
              <a:gd name="T30" fmla="*/ 40 w 51"/>
              <a:gd name="T31" fmla="*/ 27 h 52"/>
              <a:gd name="T32" fmla="*/ 50 w 51"/>
              <a:gd name="T33" fmla="*/ 37 h 52"/>
              <a:gd name="T34" fmla="*/ 50 w 51"/>
              <a:gd name="T35" fmla="*/ 40 h 52"/>
              <a:gd name="T36" fmla="*/ 38 w 51"/>
              <a:gd name="T37" fmla="*/ 52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1" h="52">
                <a:moveTo>
                  <a:pt x="38" y="52"/>
                </a:moveTo>
                <a:cubicBezTo>
                  <a:pt x="37" y="52"/>
                  <a:pt x="36" y="52"/>
                  <a:pt x="35" y="52"/>
                </a:cubicBezTo>
                <a:cubicBezTo>
                  <a:pt x="34" y="51"/>
                  <a:pt x="34" y="51"/>
                  <a:pt x="34" y="51"/>
                </a:cubicBezTo>
                <a:cubicBezTo>
                  <a:pt x="33" y="50"/>
                  <a:pt x="31" y="49"/>
                  <a:pt x="30" y="49"/>
                </a:cubicBezTo>
                <a:cubicBezTo>
                  <a:pt x="12" y="49"/>
                  <a:pt x="12" y="49"/>
                  <a:pt x="12" y="49"/>
                </a:cubicBezTo>
                <a:cubicBezTo>
                  <a:pt x="10" y="49"/>
                  <a:pt x="9" y="48"/>
                  <a:pt x="8" y="47"/>
                </a:cubicBezTo>
                <a:cubicBezTo>
                  <a:pt x="1" y="25"/>
                  <a:pt x="1" y="25"/>
                  <a:pt x="1" y="25"/>
                </a:cubicBezTo>
                <a:cubicBezTo>
                  <a:pt x="0" y="22"/>
                  <a:pt x="1" y="20"/>
                  <a:pt x="4" y="20"/>
                </a:cubicBezTo>
                <a:cubicBezTo>
                  <a:pt x="20" y="20"/>
                  <a:pt x="20" y="20"/>
                  <a:pt x="20" y="20"/>
                </a:cubicBezTo>
                <a:cubicBezTo>
                  <a:pt x="20" y="18"/>
                  <a:pt x="20" y="16"/>
                  <a:pt x="19" y="15"/>
                </a:cubicBezTo>
                <a:cubicBezTo>
                  <a:pt x="18" y="14"/>
                  <a:pt x="16" y="11"/>
                  <a:pt x="16" y="7"/>
                </a:cubicBezTo>
                <a:cubicBezTo>
                  <a:pt x="16" y="6"/>
                  <a:pt x="17" y="4"/>
                  <a:pt x="18" y="3"/>
                </a:cubicBezTo>
                <a:cubicBezTo>
                  <a:pt x="20" y="0"/>
                  <a:pt x="24" y="0"/>
                  <a:pt x="24" y="3"/>
                </a:cubicBezTo>
                <a:cubicBezTo>
                  <a:pt x="24" y="6"/>
                  <a:pt x="22" y="10"/>
                  <a:pt x="28" y="13"/>
                </a:cubicBezTo>
                <a:cubicBezTo>
                  <a:pt x="34" y="17"/>
                  <a:pt x="38" y="25"/>
                  <a:pt x="38" y="25"/>
                </a:cubicBezTo>
                <a:cubicBezTo>
                  <a:pt x="38" y="25"/>
                  <a:pt x="39" y="26"/>
                  <a:pt x="40" y="27"/>
                </a:cubicBezTo>
                <a:cubicBezTo>
                  <a:pt x="50" y="37"/>
                  <a:pt x="50" y="37"/>
                  <a:pt x="50" y="37"/>
                </a:cubicBezTo>
                <a:cubicBezTo>
                  <a:pt x="51" y="38"/>
                  <a:pt x="51" y="39"/>
                  <a:pt x="50" y="40"/>
                </a:cubicBezTo>
                <a:lnTo>
                  <a:pt x="38" y="5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6" name="íşľîḋé">
            <a:extLst>
              <a:ext uri="{FF2B5EF4-FFF2-40B4-BE49-F238E27FC236}">
                <a16:creationId xmlns:a16="http://schemas.microsoft.com/office/drawing/2014/main" id="{59B7C9EB-8347-4C9D-9A91-01D0D50A44FF}"/>
              </a:ext>
            </a:extLst>
          </p:cNvPr>
          <p:cNvSpPr/>
          <p:nvPr/>
        </p:nvSpPr>
        <p:spPr bwMode="auto">
          <a:xfrm>
            <a:off x="8726488" y="5033718"/>
            <a:ext cx="83388" cy="81951"/>
          </a:xfrm>
          <a:custGeom>
            <a:avLst/>
            <a:gdLst>
              <a:gd name="T0" fmla="*/ 47 w 58"/>
              <a:gd name="T1" fmla="*/ 0 h 57"/>
              <a:gd name="T2" fmla="*/ 0 w 58"/>
              <a:gd name="T3" fmla="*/ 46 h 57"/>
              <a:gd name="T4" fmla="*/ 11 w 58"/>
              <a:gd name="T5" fmla="*/ 57 h 57"/>
              <a:gd name="T6" fmla="*/ 58 w 58"/>
              <a:gd name="T7" fmla="*/ 10 h 57"/>
              <a:gd name="T8" fmla="*/ 47 w 58"/>
              <a:gd name="T9" fmla="*/ 0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8" h="57">
                <a:moveTo>
                  <a:pt x="47" y="0"/>
                </a:moveTo>
                <a:lnTo>
                  <a:pt x="0" y="46"/>
                </a:lnTo>
                <a:lnTo>
                  <a:pt x="11" y="57"/>
                </a:lnTo>
                <a:lnTo>
                  <a:pt x="58" y="10"/>
                </a:lnTo>
                <a:lnTo>
                  <a:pt x="47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7" name="iSļide">
            <a:extLst>
              <a:ext uri="{FF2B5EF4-FFF2-40B4-BE49-F238E27FC236}">
                <a16:creationId xmlns:a16="http://schemas.microsoft.com/office/drawing/2014/main" id="{0388411E-CAF9-4733-ABB1-D3783F67F6E9}"/>
              </a:ext>
            </a:extLst>
          </p:cNvPr>
          <p:cNvSpPr/>
          <p:nvPr/>
        </p:nvSpPr>
        <p:spPr bwMode="auto">
          <a:xfrm>
            <a:off x="10700487" y="4116447"/>
            <a:ext cx="41694" cy="40257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8" name="ïS1ïḓé">
            <a:extLst>
              <a:ext uri="{FF2B5EF4-FFF2-40B4-BE49-F238E27FC236}">
                <a16:creationId xmlns:a16="http://schemas.microsoft.com/office/drawing/2014/main" id="{8A60E0E8-2D1B-4F3B-9456-B25467E528E9}"/>
              </a:ext>
            </a:extLst>
          </p:cNvPr>
          <p:cNvSpPr/>
          <p:nvPr/>
        </p:nvSpPr>
        <p:spPr bwMode="auto">
          <a:xfrm>
            <a:off x="7904110" y="2612585"/>
            <a:ext cx="87701" cy="89140"/>
          </a:xfrm>
          <a:custGeom>
            <a:avLst/>
            <a:gdLst>
              <a:gd name="T0" fmla="*/ 9 w 17"/>
              <a:gd name="T1" fmla="*/ 17 h 17"/>
              <a:gd name="T2" fmla="*/ 17 w 17"/>
              <a:gd name="T3" fmla="*/ 9 h 17"/>
              <a:gd name="T4" fmla="*/ 9 w 17"/>
              <a:gd name="T5" fmla="*/ 0 h 17"/>
              <a:gd name="T6" fmla="*/ 9 w 17"/>
              <a:gd name="T7" fmla="*/ 3 h 17"/>
              <a:gd name="T8" fmla="*/ 14 w 17"/>
              <a:gd name="T9" fmla="*/ 9 h 17"/>
              <a:gd name="T10" fmla="*/ 9 w 17"/>
              <a:gd name="T11" fmla="*/ 14 h 17"/>
              <a:gd name="T12" fmla="*/ 9 w 17"/>
              <a:gd name="T13" fmla="*/ 17 h 17"/>
              <a:gd name="T14" fmla="*/ 9 w 17"/>
              <a:gd name="T15" fmla="*/ 0 h 17"/>
              <a:gd name="T16" fmla="*/ 0 w 17"/>
              <a:gd name="T17" fmla="*/ 9 h 17"/>
              <a:gd name="T18" fmla="*/ 9 w 17"/>
              <a:gd name="T19" fmla="*/ 17 h 17"/>
              <a:gd name="T20" fmla="*/ 9 w 17"/>
              <a:gd name="T21" fmla="*/ 17 h 17"/>
              <a:gd name="T22" fmla="*/ 9 w 17"/>
              <a:gd name="T23" fmla="*/ 14 h 17"/>
              <a:gd name="T24" fmla="*/ 9 w 17"/>
              <a:gd name="T25" fmla="*/ 14 h 17"/>
              <a:gd name="T26" fmla="*/ 9 w 17"/>
              <a:gd name="T27" fmla="*/ 14 h 17"/>
              <a:gd name="T28" fmla="*/ 3 w 17"/>
              <a:gd name="T29" fmla="*/ 9 h 17"/>
              <a:gd name="T30" fmla="*/ 9 w 17"/>
              <a:gd name="T31" fmla="*/ 3 h 17"/>
              <a:gd name="T32" fmla="*/ 9 w 17"/>
              <a:gd name="T33" fmla="*/ 3 h 17"/>
              <a:gd name="T34" fmla="*/ 9 w 17"/>
              <a:gd name="T35" fmla="*/ 0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7" h="17">
                <a:moveTo>
                  <a:pt x="9" y="17"/>
                </a:moveTo>
                <a:cubicBezTo>
                  <a:pt x="13" y="17"/>
                  <a:pt x="17" y="13"/>
                  <a:pt x="17" y="9"/>
                </a:cubicBezTo>
                <a:cubicBezTo>
                  <a:pt x="17" y="4"/>
                  <a:pt x="13" y="0"/>
                  <a:pt x="9" y="0"/>
                </a:cubicBezTo>
                <a:cubicBezTo>
                  <a:pt x="9" y="3"/>
                  <a:pt x="9" y="3"/>
                  <a:pt x="9" y="3"/>
                </a:cubicBezTo>
                <a:cubicBezTo>
                  <a:pt x="12" y="3"/>
                  <a:pt x="14" y="5"/>
                  <a:pt x="14" y="9"/>
                </a:cubicBezTo>
                <a:cubicBezTo>
                  <a:pt x="14" y="12"/>
                  <a:pt x="12" y="14"/>
                  <a:pt x="9" y="14"/>
                </a:cubicBezTo>
                <a:lnTo>
                  <a:pt x="9" y="17"/>
                </a:lnTo>
                <a:close/>
                <a:moveTo>
                  <a:pt x="9" y="0"/>
                </a:moveTo>
                <a:cubicBezTo>
                  <a:pt x="4" y="0"/>
                  <a:pt x="0" y="4"/>
                  <a:pt x="0" y="9"/>
                </a:cubicBezTo>
                <a:cubicBezTo>
                  <a:pt x="0" y="13"/>
                  <a:pt x="4" y="17"/>
                  <a:pt x="9" y="17"/>
                </a:cubicBezTo>
                <a:cubicBezTo>
                  <a:pt x="9" y="17"/>
                  <a:pt x="9" y="17"/>
                  <a:pt x="9" y="17"/>
                </a:cubicBezTo>
                <a:cubicBezTo>
                  <a:pt x="9" y="14"/>
                  <a:pt x="9" y="14"/>
                  <a:pt x="9" y="14"/>
                </a:cubicBezTo>
                <a:cubicBezTo>
                  <a:pt x="9" y="14"/>
                  <a:pt x="9" y="14"/>
                  <a:pt x="9" y="14"/>
                </a:cubicBezTo>
                <a:cubicBezTo>
                  <a:pt x="9" y="14"/>
                  <a:pt x="9" y="14"/>
                  <a:pt x="9" y="14"/>
                </a:cubicBezTo>
                <a:cubicBezTo>
                  <a:pt x="5" y="14"/>
                  <a:pt x="3" y="12"/>
                  <a:pt x="3" y="9"/>
                </a:cubicBezTo>
                <a:cubicBezTo>
                  <a:pt x="3" y="5"/>
                  <a:pt x="5" y="3"/>
                  <a:pt x="9" y="3"/>
                </a:cubicBezTo>
                <a:cubicBezTo>
                  <a:pt x="9" y="3"/>
                  <a:pt x="9" y="3"/>
                  <a:pt x="9" y="3"/>
                </a:cubicBezTo>
                <a:cubicBezTo>
                  <a:pt x="9" y="0"/>
                  <a:pt x="9" y="0"/>
                  <a:pt x="9" y="0"/>
                </a:cubicBezTo>
                <a:close/>
              </a:path>
            </a:pathLst>
          </a:custGeom>
          <a:noFill/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9" name="íṣḻïḋè">
            <a:extLst>
              <a:ext uri="{FF2B5EF4-FFF2-40B4-BE49-F238E27FC236}">
                <a16:creationId xmlns:a16="http://schemas.microsoft.com/office/drawing/2014/main" id="{D8D2D2E4-90C7-4561-B197-F0831E02B17F}"/>
              </a:ext>
            </a:extLst>
          </p:cNvPr>
          <p:cNvSpPr/>
          <p:nvPr/>
        </p:nvSpPr>
        <p:spPr bwMode="auto">
          <a:xfrm>
            <a:off x="7850913" y="5157362"/>
            <a:ext cx="21566" cy="51759"/>
          </a:xfrm>
          <a:custGeom>
            <a:avLst/>
            <a:gdLst>
              <a:gd name="T0" fmla="*/ 1 w 4"/>
              <a:gd name="T1" fmla="*/ 8 h 10"/>
              <a:gd name="T2" fmla="*/ 4 w 4"/>
              <a:gd name="T3" fmla="*/ 3 h 10"/>
              <a:gd name="T4" fmla="*/ 1 w 4"/>
              <a:gd name="T5" fmla="*/ 0 h 10"/>
              <a:gd name="T6" fmla="*/ 1 w 4"/>
              <a:gd name="T7" fmla="*/ 8 h 10"/>
              <a:gd name="T8" fmla="*/ 1 w 4"/>
              <a:gd name="T9" fmla="*/ 8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10">
                <a:moveTo>
                  <a:pt x="1" y="8"/>
                </a:moveTo>
                <a:cubicBezTo>
                  <a:pt x="2" y="6"/>
                  <a:pt x="3" y="5"/>
                  <a:pt x="4" y="3"/>
                </a:cubicBezTo>
                <a:cubicBezTo>
                  <a:pt x="3" y="2"/>
                  <a:pt x="2" y="1"/>
                  <a:pt x="1" y="0"/>
                </a:cubicBezTo>
                <a:cubicBezTo>
                  <a:pt x="1" y="8"/>
                  <a:pt x="1" y="8"/>
                  <a:pt x="1" y="8"/>
                </a:cubicBezTo>
                <a:cubicBezTo>
                  <a:pt x="1" y="10"/>
                  <a:pt x="0" y="10"/>
                  <a:pt x="1" y="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0" name="iS1íḋè">
            <a:extLst>
              <a:ext uri="{FF2B5EF4-FFF2-40B4-BE49-F238E27FC236}">
                <a16:creationId xmlns:a16="http://schemas.microsoft.com/office/drawing/2014/main" id="{4BECE577-B36B-4813-A798-385940B7F4F1}"/>
              </a:ext>
            </a:extLst>
          </p:cNvPr>
          <p:cNvSpPr/>
          <p:nvPr/>
        </p:nvSpPr>
        <p:spPr bwMode="auto">
          <a:xfrm>
            <a:off x="8172964" y="5535484"/>
            <a:ext cx="357994" cy="161025"/>
          </a:xfrm>
          <a:custGeom>
            <a:avLst/>
            <a:gdLst>
              <a:gd name="T0" fmla="*/ 54 w 69"/>
              <a:gd name="T1" fmla="*/ 31 h 31"/>
              <a:gd name="T2" fmla="*/ 69 w 69"/>
              <a:gd name="T3" fmla="*/ 31 h 31"/>
              <a:gd name="T4" fmla="*/ 69 w 69"/>
              <a:gd name="T5" fmla="*/ 12 h 31"/>
              <a:gd name="T6" fmla="*/ 61 w 69"/>
              <a:gd name="T7" fmla="*/ 12 h 31"/>
              <a:gd name="T8" fmla="*/ 61 w 69"/>
              <a:gd name="T9" fmla="*/ 6 h 31"/>
              <a:gd name="T10" fmla="*/ 54 w 69"/>
              <a:gd name="T11" fmla="*/ 3 h 31"/>
              <a:gd name="T12" fmla="*/ 54 w 69"/>
              <a:gd name="T13" fmla="*/ 18 h 31"/>
              <a:gd name="T14" fmla="*/ 60 w 69"/>
              <a:gd name="T15" fmla="*/ 18 h 31"/>
              <a:gd name="T16" fmla="*/ 60 w 69"/>
              <a:gd name="T17" fmla="*/ 26 h 31"/>
              <a:gd name="T18" fmla="*/ 60 w 69"/>
              <a:gd name="T19" fmla="*/ 26 h 31"/>
              <a:gd name="T20" fmla="*/ 54 w 69"/>
              <a:gd name="T21" fmla="*/ 26 h 31"/>
              <a:gd name="T22" fmla="*/ 54 w 69"/>
              <a:gd name="T23" fmla="*/ 31 h 31"/>
              <a:gd name="T24" fmla="*/ 45 w 69"/>
              <a:gd name="T25" fmla="*/ 0 h 31"/>
              <a:gd name="T26" fmla="*/ 45 w 69"/>
              <a:gd name="T27" fmla="*/ 12 h 31"/>
              <a:gd name="T28" fmla="*/ 34 w 69"/>
              <a:gd name="T29" fmla="*/ 12 h 31"/>
              <a:gd name="T30" fmla="*/ 34 w 69"/>
              <a:gd name="T31" fmla="*/ 18 h 31"/>
              <a:gd name="T32" fmla="*/ 40 w 69"/>
              <a:gd name="T33" fmla="*/ 18 h 31"/>
              <a:gd name="T34" fmla="*/ 40 w 69"/>
              <a:gd name="T35" fmla="*/ 26 h 31"/>
              <a:gd name="T36" fmla="*/ 40 w 69"/>
              <a:gd name="T37" fmla="*/ 26 h 31"/>
              <a:gd name="T38" fmla="*/ 34 w 69"/>
              <a:gd name="T39" fmla="*/ 26 h 31"/>
              <a:gd name="T40" fmla="*/ 34 w 69"/>
              <a:gd name="T41" fmla="*/ 31 h 31"/>
              <a:gd name="T42" fmla="*/ 54 w 69"/>
              <a:gd name="T43" fmla="*/ 31 h 31"/>
              <a:gd name="T44" fmla="*/ 54 w 69"/>
              <a:gd name="T45" fmla="*/ 26 h 31"/>
              <a:gd name="T46" fmla="*/ 48 w 69"/>
              <a:gd name="T47" fmla="*/ 26 h 31"/>
              <a:gd name="T48" fmla="*/ 48 w 69"/>
              <a:gd name="T49" fmla="*/ 18 h 31"/>
              <a:gd name="T50" fmla="*/ 54 w 69"/>
              <a:gd name="T51" fmla="*/ 18 h 31"/>
              <a:gd name="T52" fmla="*/ 54 w 69"/>
              <a:gd name="T53" fmla="*/ 3 h 31"/>
              <a:gd name="T54" fmla="*/ 45 w 69"/>
              <a:gd name="T55" fmla="*/ 0 h 31"/>
              <a:gd name="T56" fmla="*/ 34 w 69"/>
              <a:gd name="T57" fmla="*/ 12 h 31"/>
              <a:gd name="T58" fmla="*/ 15 w 69"/>
              <a:gd name="T59" fmla="*/ 12 h 31"/>
              <a:gd name="T60" fmla="*/ 15 w 69"/>
              <a:gd name="T61" fmla="*/ 18 h 31"/>
              <a:gd name="T62" fmla="*/ 21 w 69"/>
              <a:gd name="T63" fmla="*/ 18 h 31"/>
              <a:gd name="T64" fmla="*/ 21 w 69"/>
              <a:gd name="T65" fmla="*/ 26 h 31"/>
              <a:gd name="T66" fmla="*/ 21 w 69"/>
              <a:gd name="T67" fmla="*/ 26 h 31"/>
              <a:gd name="T68" fmla="*/ 15 w 69"/>
              <a:gd name="T69" fmla="*/ 26 h 31"/>
              <a:gd name="T70" fmla="*/ 15 w 69"/>
              <a:gd name="T71" fmla="*/ 31 h 31"/>
              <a:gd name="T72" fmla="*/ 34 w 69"/>
              <a:gd name="T73" fmla="*/ 31 h 31"/>
              <a:gd name="T74" fmla="*/ 34 w 69"/>
              <a:gd name="T75" fmla="*/ 26 h 31"/>
              <a:gd name="T76" fmla="*/ 29 w 69"/>
              <a:gd name="T77" fmla="*/ 26 h 31"/>
              <a:gd name="T78" fmla="*/ 29 w 69"/>
              <a:gd name="T79" fmla="*/ 18 h 31"/>
              <a:gd name="T80" fmla="*/ 34 w 69"/>
              <a:gd name="T81" fmla="*/ 18 h 31"/>
              <a:gd name="T82" fmla="*/ 34 w 69"/>
              <a:gd name="T83" fmla="*/ 12 h 31"/>
              <a:gd name="T84" fmla="*/ 15 w 69"/>
              <a:gd name="T85" fmla="*/ 12 h 31"/>
              <a:gd name="T86" fmla="*/ 0 w 69"/>
              <a:gd name="T87" fmla="*/ 12 h 31"/>
              <a:gd name="T88" fmla="*/ 0 w 69"/>
              <a:gd name="T89" fmla="*/ 31 h 31"/>
              <a:gd name="T90" fmla="*/ 15 w 69"/>
              <a:gd name="T91" fmla="*/ 31 h 31"/>
              <a:gd name="T92" fmla="*/ 15 w 69"/>
              <a:gd name="T93" fmla="*/ 26 h 31"/>
              <a:gd name="T94" fmla="*/ 9 w 69"/>
              <a:gd name="T95" fmla="*/ 26 h 31"/>
              <a:gd name="T96" fmla="*/ 9 w 69"/>
              <a:gd name="T97" fmla="*/ 18 h 31"/>
              <a:gd name="T98" fmla="*/ 15 w 69"/>
              <a:gd name="T99" fmla="*/ 18 h 31"/>
              <a:gd name="T100" fmla="*/ 15 w 69"/>
              <a:gd name="T101" fmla="*/ 12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69" h="31">
                <a:moveTo>
                  <a:pt x="54" y="31"/>
                </a:moveTo>
                <a:cubicBezTo>
                  <a:pt x="69" y="31"/>
                  <a:pt x="69" y="31"/>
                  <a:pt x="69" y="31"/>
                </a:cubicBezTo>
                <a:cubicBezTo>
                  <a:pt x="69" y="12"/>
                  <a:pt x="69" y="12"/>
                  <a:pt x="69" y="12"/>
                </a:cubicBezTo>
                <a:cubicBezTo>
                  <a:pt x="61" y="12"/>
                  <a:pt x="61" y="12"/>
                  <a:pt x="61" y="12"/>
                </a:cubicBezTo>
                <a:cubicBezTo>
                  <a:pt x="61" y="6"/>
                  <a:pt x="61" y="6"/>
                  <a:pt x="61" y="6"/>
                </a:cubicBezTo>
                <a:cubicBezTo>
                  <a:pt x="59" y="5"/>
                  <a:pt x="57" y="4"/>
                  <a:pt x="54" y="3"/>
                </a:cubicBezTo>
                <a:cubicBezTo>
                  <a:pt x="54" y="18"/>
                  <a:pt x="54" y="18"/>
                  <a:pt x="54" y="18"/>
                </a:cubicBezTo>
                <a:cubicBezTo>
                  <a:pt x="60" y="18"/>
                  <a:pt x="60" y="18"/>
                  <a:pt x="60" y="18"/>
                </a:cubicBezTo>
                <a:cubicBezTo>
                  <a:pt x="60" y="26"/>
                  <a:pt x="60" y="26"/>
                  <a:pt x="60" y="26"/>
                </a:cubicBezTo>
                <a:cubicBezTo>
                  <a:pt x="60" y="26"/>
                  <a:pt x="60" y="26"/>
                  <a:pt x="60" y="26"/>
                </a:cubicBezTo>
                <a:cubicBezTo>
                  <a:pt x="54" y="26"/>
                  <a:pt x="54" y="26"/>
                  <a:pt x="54" y="26"/>
                </a:cubicBezTo>
                <a:lnTo>
                  <a:pt x="54" y="31"/>
                </a:lnTo>
                <a:close/>
                <a:moveTo>
                  <a:pt x="45" y="0"/>
                </a:moveTo>
                <a:cubicBezTo>
                  <a:pt x="45" y="12"/>
                  <a:pt x="45" y="12"/>
                  <a:pt x="45" y="12"/>
                </a:cubicBezTo>
                <a:cubicBezTo>
                  <a:pt x="34" y="12"/>
                  <a:pt x="34" y="12"/>
                  <a:pt x="34" y="12"/>
                </a:cubicBezTo>
                <a:cubicBezTo>
                  <a:pt x="34" y="18"/>
                  <a:pt x="34" y="18"/>
                  <a:pt x="34" y="18"/>
                </a:cubicBezTo>
                <a:cubicBezTo>
                  <a:pt x="40" y="18"/>
                  <a:pt x="40" y="18"/>
                  <a:pt x="40" y="18"/>
                </a:cubicBezTo>
                <a:cubicBezTo>
                  <a:pt x="40" y="26"/>
                  <a:pt x="40" y="26"/>
                  <a:pt x="40" y="26"/>
                </a:cubicBezTo>
                <a:cubicBezTo>
                  <a:pt x="40" y="26"/>
                  <a:pt x="40" y="26"/>
                  <a:pt x="40" y="26"/>
                </a:cubicBezTo>
                <a:cubicBezTo>
                  <a:pt x="34" y="26"/>
                  <a:pt x="34" y="26"/>
                  <a:pt x="34" y="26"/>
                </a:cubicBezTo>
                <a:cubicBezTo>
                  <a:pt x="34" y="31"/>
                  <a:pt x="34" y="31"/>
                  <a:pt x="34" y="31"/>
                </a:cubicBezTo>
                <a:cubicBezTo>
                  <a:pt x="54" y="31"/>
                  <a:pt x="54" y="31"/>
                  <a:pt x="54" y="31"/>
                </a:cubicBezTo>
                <a:cubicBezTo>
                  <a:pt x="54" y="26"/>
                  <a:pt x="54" y="26"/>
                  <a:pt x="54" y="26"/>
                </a:cubicBezTo>
                <a:cubicBezTo>
                  <a:pt x="48" y="26"/>
                  <a:pt x="48" y="26"/>
                  <a:pt x="48" y="26"/>
                </a:cubicBezTo>
                <a:cubicBezTo>
                  <a:pt x="48" y="18"/>
                  <a:pt x="48" y="18"/>
                  <a:pt x="48" y="18"/>
                </a:cubicBezTo>
                <a:cubicBezTo>
                  <a:pt x="54" y="18"/>
                  <a:pt x="54" y="18"/>
                  <a:pt x="54" y="18"/>
                </a:cubicBezTo>
                <a:cubicBezTo>
                  <a:pt x="54" y="3"/>
                  <a:pt x="54" y="3"/>
                  <a:pt x="54" y="3"/>
                </a:cubicBezTo>
                <a:cubicBezTo>
                  <a:pt x="51" y="2"/>
                  <a:pt x="48" y="1"/>
                  <a:pt x="45" y="0"/>
                </a:cubicBezTo>
                <a:close/>
                <a:moveTo>
                  <a:pt x="34" y="12"/>
                </a:moveTo>
                <a:cubicBezTo>
                  <a:pt x="15" y="12"/>
                  <a:pt x="15" y="12"/>
                  <a:pt x="15" y="12"/>
                </a:cubicBezTo>
                <a:cubicBezTo>
                  <a:pt x="15" y="18"/>
                  <a:pt x="15" y="18"/>
                  <a:pt x="15" y="18"/>
                </a:cubicBezTo>
                <a:cubicBezTo>
                  <a:pt x="21" y="18"/>
                  <a:pt x="21" y="18"/>
                  <a:pt x="21" y="18"/>
                </a:cubicBezTo>
                <a:cubicBezTo>
                  <a:pt x="21" y="26"/>
                  <a:pt x="21" y="26"/>
                  <a:pt x="21" y="26"/>
                </a:cubicBezTo>
                <a:cubicBezTo>
                  <a:pt x="21" y="26"/>
                  <a:pt x="21" y="26"/>
                  <a:pt x="21" y="26"/>
                </a:cubicBezTo>
                <a:cubicBezTo>
                  <a:pt x="15" y="26"/>
                  <a:pt x="15" y="26"/>
                  <a:pt x="15" y="26"/>
                </a:cubicBezTo>
                <a:cubicBezTo>
                  <a:pt x="15" y="31"/>
                  <a:pt x="15" y="31"/>
                  <a:pt x="15" y="31"/>
                </a:cubicBezTo>
                <a:cubicBezTo>
                  <a:pt x="34" y="31"/>
                  <a:pt x="34" y="31"/>
                  <a:pt x="34" y="31"/>
                </a:cubicBezTo>
                <a:cubicBezTo>
                  <a:pt x="34" y="26"/>
                  <a:pt x="34" y="26"/>
                  <a:pt x="34" y="26"/>
                </a:cubicBezTo>
                <a:cubicBezTo>
                  <a:pt x="29" y="26"/>
                  <a:pt x="29" y="26"/>
                  <a:pt x="29" y="26"/>
                </a:cubicBezTo>
                <a:cubicBezTo>
                  <a:pt x="29" y="18"/>
                  <a:pt x="29" y="18"/>
                  <a:pt x="29" y="18"/>
                </a:cubicBezTo>
                <a:cubicBezTo>
                  <a:pt x="34" y="18"/>
                  <a:pt x="34" y="18"/>
                  <a:pt x="34" y="18"/>
                </a:cubicBezTo>
                <a:lnTo>
                  <a:pt x="34" y="12"/>
                </a:lnTo>
                <a:close/>
                <a:moveTo>
                  <a:pt x="15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31"/>
                  <a:pt x="0" y="31"/>
                  <a:pt x="0" y="31"/>
                </a:cubicBezTo>
                <a:cubicBezTo>
                  <a:pt x="15" y="31"/>
                  <a:pt x="15" y="31"/>
                  <a:pt x="15" y="31"/>
                </a:cubicBezTo>
                <a:cubicBezTo>
                  <a:pt x="15" y="26"/>
                  <a:pt x="15" y="26"/>
                  <a:pt x="15" y="26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18"/>
                  <a:pt x="9" y="18"/>
                  <a:pt x="9" y="18"/>
                </a:cubicBezTo>
                <a:cubicBezTo>
                  <a:pt x="15" y="18"/>
                  <a:pt x="15" y="18"/>
                  <a:pt x="15" y="18"/>
                </a:cubicBezTo>
                <a:lnTo>
                  <a:pt x="15" y="1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1" name="îSḷíďè">
            <a:extLst>
              <a:ext uri="{FF2B5EF4-FFF2-40B4-BE49-F238E27FC236}">
                <a16:creationId xmlns:a16="http://schemas.microsoft.com/office/drawing/2014/main" id="{6A921537-8B2E-4A77-87D8-590DEC3B547E}"/>
              </a:ext>
            </a:extLst>
          </p:cNvPr>
          <p:cNvSpPr/>
          <p:nvPr/>
        </p:nvSpPr>
        <p:spPr bwMode="auto">
          <a:xfrm>
            <a:off x="8085262" y="5706574"/>
            <a:ext cx="485951" cy="155275"/>
          </a:xfrm>
          <a:custGeom>
            <a:avLst/>
            <a:gdLst>
              <a:gd name="T0" fmla="*/ 328 w 338"/>
              <a:gd name="T1" fmla="*/ 108 h 108"/>
              <a:gd name="T2" fmla="*/ 338 w 338"/>
              <a:gd name="T3" fmla="*/ 0 h 108"/>
              <a:gd name="T4" fmla="*/ 0 w 338"/>
              <a:gd name="T5" fmla="*/ 0 h 108"/>
              <a:gd name="T6" fmla="*/ 39 w 338"/>
              <a:gd name="T7" fmla="*/ 108 h 108"/>
              <a:gd name="T8" fmla="*/ 328 w 338"/>
              <a:gd name="T9" fmla="*/ 108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8" h="108">
                <a:moveTo>
                  <a:pt x="328" y="108"/>
                </a:moveTo>
                <a:lnTo>
                  <a:pt x="338" y="0"/>
                </a:lnTo>
                <a:lnTo>
                  <a:pt x="0" y="0"/>
                </a:lnTo>
                <a:lnTo>
                  <a:pt x="39" y="108"/>
                </a:lnTo>
                <a:lnTo>
                  <a:pt x="328" y="10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2" name="išļíḑé">
            <a:extLst>
              <a:ext uri="{FF2B5EF4-FFF2-40B4-BE49-F238E27FC236}">
                <a16:creationId xmlns:a16="http://schemas.microsoft.com/office/drawing/2014/main" id="{59BE2C6F-9C55-4E71-862D-46EE8C0211D1}"/>
              </a:ext>
            </a:extLst>
          </p:cNvPr>
          <p:cNvSpPr/>
          <p:nvPr/>
        </p:nvSpPr>
        <p:spPr bwMode="auto">
          <a:xfrm>
            <a:off x="7291638" y="4592335"/>
            <a:ext cx="228599" cy="326365"/>
          </a:xfrm>
          <a:custGeom>
            <a:avLst/>
            <a:gdLst>
              <a:gd name="T0" fmla="*/ 41 w 44"/>
              <a:gd name="T1" fmla="*/ 0 h 63"/>
              <a:gd name="T2" fmla="*/ 0 w 44"/>
              <a:gd name="T3" fmla="*/ 43 h 63"/>
              <a:gd name="T4" fmla="*/ 5 w 44"/>
              <a:gd name="T5" fmla="*/ 63 h 63"/>
              <a:gd name="T6" fmla="*/ 5 w 44"/>
              <a:gd name="T7" fmla="*/ 52 h 63"/>
              <a:gd name="T8" fmla="*/ 7 w 44"/>
              <a:gd name="T9" fmla="*/ 46 h 63"/>
              <a:gd name="T10" fmla="*/ 7 w 44"/>
              <a:gd name="T11" fmla="*/ 43 h 63"/>
              <a:gd name="T12" fmla="*/ 43 w 44"/>
              <a:gd name="T13" fmla="*/ 7 h 63"/>
              <a:gd name="T14" fmla="*/ 44 w 44"/>
              <a:gd name="T15" fmla="*/ 7 h 63"/>
              <a:gd name="T16" fmla="*/ 41 w 44"/>
              <a:gd name="T17" fmla="*/ 0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4" h="63">
                <a:moveTo>
                  <a:pt x="41" y="0"/>
                </a:moveTo>
                <a:cubicBezTo>
                  <a:pt x="19" y="1"/>
                  <a:pt x="0" y="20"/>
                  <a:pt x="0" y="43"/>
                </a:cubicBezTo>
                <a:cubicBezTo>
                  <a:pt x="0" y="50"/>
                  <a:pt x="2" y="57"/>
                  <a:pt x="5" y="63"/>
                </a:cubicBezTo>
                <a:cubicBezTo>
                  <a:pt x="5" y="52"/>
                  <a:pt x="5" y="52"/>
                  <a:pt x="5" y="52"/>
                </a:cubicBezTo>
                <a:cubicBezTo>
                  <a:pt x="5" y="50"/>
                  <a:pt x="6" y="48"/>
                  <a:pt x="7" y="46"/>
                </a:cubicBezTo>
                <a:cubicBezTo>
                  <a:pt x="7" y="45"/>
                  <a:pt x="7" y="44"/>
                  <a:pt x="7" y="43"/>
                </a:cubicBezTo>
                <a:cubicBezTo>
                  <a:pt x="7" y="23"/>
                  <a:pt x="23" y="7"/>
                  <a:pt x="43" y="7"/>
                </a:cubicBezTo>
                <a:cubicBezTo>
                  <a:pt x="43" y="7"/>
                  <a:pt x="44" y="7"/>
                  <a:pt x="44" y="7"/>
                </a:cubicBezTo>
                <a:cubicBezTo>
                  <a:pt x="43" y="4"/>
                  <a:pt x="42" y="2"/>
                  <a:pt x="4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3" name="ïś1îḍê">
            <a:extLst>
              <a:ext uri="{FF2B5EF4-FFF2-40B4-BE49-F238E27FC236}">
                <a16:creationId xmlns:a16="http://schemas.microsoft.com/office/drawing/2014/main" id="{07875B23-10B4-444D-B0BE-CF522B7F08EE}"/>
              </a:ext>
            </a:extLst>
          </p:cNvPr>
          <p:cNvSpPr/>
          <p:nvPr/>
        </p:nvSpPr>
        <p:spPr bwMode="auto">
          <a:xfrm>
            <a:off x="7333332" y="4815183"/>
            <a:ext cx="99202" cy="176840"/>
          </a:xfrm>
          <a:custGeom>
            <a:avLst/>
            <a:gdLst>
              <a:gd name="T0" fmla="*/ 0 w 19"/>
              <a:gd name="T1" fmla="*/ 7 h 34"/>
              <a:gd name="T2" fmla="*/ 0 w 19"/>
              <a:gd name="T3" fmla="*/ 9 h 34"/>
              <a:gd name="T4" fmla="*/ 0 w 19"/>
              <a:gd name="T5" fmla="*/ 20 h 34"/>
              <a:gd name="T6" fmla="*/ 0 w 19"/>
              <a:gd name="T7" fmla="*/ 25 h 34"/>
              <a:gd name="T8" fmla="*/ 13 w 19"/>
              <a:gd name="T9" fmla="*/ 34 h 34"/>
              <a:gd name="T10" fmla="*/ 19 w 19"/>
              <a:gd name="T11" fmla="*/ 34 h 34"/>
              <a:gd name="T12" fmla="*/ 19 w 19"/>
              <a:gd name="T13" fmla="*/ 0 h 34"/>
              <a:gd name="T14" fmla="*/ 13 w 19"/>
              <a:gd name="T15" fmla="*/ 0 h 34"/>
              <a:gd name="T16" fmla="*/ 0 w 19"/>
              <a:gd name="T17" fmla="*/ 7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" h="34">
                <a:moveTo>
                  <a:pt x="0" y="7"/>
                </a:moveTo>
                <a:cubicBezTo>
                  <a:pt x="0" y="8"/>
                  <a:pt x="0" y="8"/>
                  <a:pt x="0" y="9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30"/>
                  <a:pt x="6" y="34"/>
                  <a:pt x="13" y="34"/>
                </a:cubicBezTo>
                <a:cubicBezTo>
                  <a:pt x="19" y="34"/>
                  <a:pt x="19" y="34"/>
                  <a:pt x="19" y="34"/>
                </a:cubicBezTo>
                <a:cubicBezTo>
                  <a:pt x="19" y="0"/>
                  <a:pt x="19" y="0"/>
                  <a:pt x="19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7" y="0"/>
                  <a:pt x="1" y="3"/>
                  <a:pt x="0" y="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4" name="íSḷîḓe">
            <a:extLst>
              <a:ext uri="{FF2B5EF4-FFF2-40B4-BE49-F238E27FC236}">
                <a16:creationId xmlns:a16="http://schemas.microsoft.com/office/drawing/2014/main" id="{98A4F698-6C8B-4C84-81EF-63DBA4228CC1}"/>
              </a:ext>
            </a:extLst>
          </p:cNvPr>
          <p:cNvSpPr/>
          <p:nvPr/>
        </p:nvSpPr>
        <p:spPr bwMode="auto">
          <a:xfrm>
            <a:off x="7597874" y="4815183"/>
            <a:ext cx="93452" cy="176840"/>
          </a:xfrm>
          <a:custGeom>
            <a:avLst/>
            <a:gdLst>
              <a:gd name="T0" fmla="*/ 1 w 18"/>
              <a:gd name="T1" fmla="*/ 0 h 34"/>
              <a:gd name="T2" fmla="*/ 0 w 18"/>
              <a:gd name="T3" fmla="*/ 0 h 34"/>
              <a:gd name="T4" fmla="*/ 0 w 18"/>
              <a:gd name="T5" fmla="*/ 34 h 34"/>
              <a:gd name="T6" fmla="*/ 6 w 18"/>
              <a:gd name="T7" fmla="*/ 34 h 34"/>
              <a:gd name="T8" fmla="*/ 18 w 18"/>
              <a:gd name="T9" fmla="*/ 28 h 34"/>
              <a:gd name="T10" fmla="*/ 1 w 18"/>
              <a:gd name="T11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8" h="34">
                <a:moveTo>
                  <a:pt x="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34"/>
                  <a:pt x="0" y="34"/>
                  <a:pt x="0" y="34"/>
                </a:cubicBezTo>
                <a:cubicBezTo>
                  <a:pt x="6" y="34"/>
                  <a:pt x="6" y="34"/>
                  <a:pt x="6" y="34"/>
                </a:cubicBezTo>
                <a:cubicBezTo>
                  <a:pt x="12" y="34"/>
                  <a:pt x="17" y="31"/>
                  <a:pt x="18" y="28"/>
                </a:cubicBezTo>
                <a:cubicBezTo>
                  <a:pt x="12" y="19"/>
                  <a:pt x="7" y="9"/>
                  <a:pt x="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5" name="îŝḷïḍe">
            <a:extLst>
              <a:ext uri="{FF2B5EF4-FFF2-40B4-BE49-F238E27FC236}">
                <a16:creationId xmlns:a16="http://schemas.microsoft.com/office/drawing/2014/main" id="{06749B10-A217-4ED9-9B61-B1CB6E3162CE}"/>
              </a:ext>
            </a:extLst>
          </p:cNvPr>
          <p:cNvSpPr/>
          <p:nvPr/>
        </p:nvSpPr>
        <p:spPr bwMode="auto">
          <a:xfrm>
            <a:off x="9420911" y="2266092"/>
            <a:ext cx="73324" cy="2587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6" name="íṧḷíḑe">
            <a:extLst>
              <a:ext uri="{FF2B5EF4-FFF2-40B4-BE49-F238E27FC236}">
                <a16:creationId xmlns:a16="http://schemas.microsoft.com/office/drawing/2014/main" id="{AA4F9B02-D0FD-4456-92D7-A8D987209E5C}"/>
              </a:ext>
            </a:extLst>
          </p:cNvPr>
          <p:cNvSpPr/>
          <p:nvPr/>
        </p:nvSpPr>
        <p:spPr bwMode="auto">
          <a:xfrm>
            <a:off x="9152057" y="2307786"/>
            <a:ext cx="388186" cy="264541"/>
          </a:xfrm>
          <a:custGeom>
            <a:avLst/>
            <a:gdLst>
              <a:gd name="T0" fmla="*/ 75 w 75"/>
              <a:gd name="T1" fmla="*/ 51 h 51"/>
              <a:gd name="T2" fmla="*/ 75 w 75"/>
              <a:gd name="T3" fmla="*/ 0 h 51"/>
              <a:gd name="T4" fmla="*/ 0 w 75"/>
              <a:gd name="T5" fmla="*/ 0 h 51"/>
              <a:gd name="T6" fmla="*/ 0 w 75"/>
              <a:gd name="T7" fmla="*/ 34 h 51"/>
              <a:gd name="T8" fmla="*/ 19 w 75"/>
              <a:gd name="T9" fmla="*/ 37 h 51"/>
              <a:gd name="T10" fmla="*/ 17 w 75"/>
              <a:gd name="T11" fmla="*/ 27 h 51"/>
              <a:gd name="T12" fmla="*/ 38 w 75"/>
              <a:gd name="T13" fmla="*/ 6 h 51"/>
              <a:gd name="T14" fmla="*/ 38 w 75"/>
              <a:gd name="T15" fmla="*/ 6 h 51"/>
              <a:gd name="T16" fmla="*/ 58 w 75"/>
              <a:gd name="T17" fmla="*/ 27 h 51"/>
              <a:gd name="T18" fmla="*/ 50 w 75"/>
              <a:gd name="T19" fmla="*/ 43 h 51"/>
              <a:gd name="T20" fmla="*/ 75 w 75"/>
              <a:gd name="T21" fmla="*/ 51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5" h="51">
                <a:moveTo>
                  <a:pt x="75" y="51"/>
                </a:moveTo>
                <a:cubicBezTo>
                  <a:pt x="75" y="0"/>
                  <a:pt x="75" y="0"/>
                  <a:pt x="7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4"/>
                  <a:pt x="0" y="34"/>
                  <a:pt x="0" y="34"/>
                </a:cubicBezTo>
                <a:cubicBezTo>
                  <a:pt x="7" y="35"/>
                  <a:pt x="13" y="36"/>
                  <a:pt x="19" y="37"/>
                </a:cubicBezTo>
                <a:cubicBezTo>
                  <a:pt x="18" y="34"/>
                  <a:pt x="17" y="30"/>
                  <a:pt x="17" y="27"/>
                </a:cubicBezTo>
                <a:cubicBezTo>
                  <a:pt x="17" y="15"/>
                  <a:pt x="26" y="6"/>
                  <a:pt x="38" y="6"/>
                </a:cubicBezTo>
                <a:cubicBezTo>
                  <a:pt x="38" y="6"/>
                  <a:pt x="38" y="6"/>
                  <a:pt x="38" y="6"/>
                </a:cubicBezTo>
                <a:cubicBezTo>
                  <a:pt x="49" y="6"/>
                  <a:pt x="58" y="15"/>
                  <a:pt x="58" y="27"/>
                </a:cubicBezTo>
                <a:cubicBezTo>
                  <a:pt x="58" y="33"/>
                  <a:pt x="55" y="39"/>
                  <a:pt x="50" y="43"/>
                </a:cubicBezTo>
                <a:cubicBezTo>
                  <a:pt x="59" y="46"/>
                  <a:pt x="67" y="48"/>
                  <a:pt x="75" y="5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7" name="íṥ1ïḓê">
            <a:extLst>
              <a:ext uri="{FF2B5EF4-FFF2-40B4-BE49-F238E27FC236}">
                <a16:creationId xmlns:a16="http://schemas.microsoft.com/office/drawing/2014/main" id="{4618E97D-1C13-4DB8-8800-8ACD71785124}"/>
              </a:ext>
            </a:extLst>
          </p:cNvPr>
          <p:cNvSpPr/>
          <p:nvPr/>
        </p:nvSpPr>
        <p:spPr bwMode="auto">
          <a:xfrm>
            <a:off x="9271387" y="2369609"/>
            <a:ext cx="149524" cy="150961"/>
          </a:xfrm>
          <a:custGeom>
            <a:avLst/>
            <a:gdLst>
              <a:gd name="T0" fmla="*/ 16 w 29"/>
              <a:gd name="T1" fmla="*/ 29 h 29"/>
              <a:gd name="T2" fmla="*/ 29 w 29"/>
              <a:gd name="T3" fmla="*/ 15 h 29"/>
              <a:gd name="T4" fmla="*/ 15 w 29"/>
              <a:gd name="T5" fmla="*/ 0 h 29"/>
              <a:gd name="T6" fmla="*/ 0 w 29"/>
              <a:gd name="T7" fmla="*/ 15 h 29"/>
              <a:gd name="T8" fmla="*/ 8 w 29"/>
              <a:gd name="T9" fmla="*/ 27 h 29"/>
              <a:gd name="T10" fmla="*/ 16 w 29"/>
              <a:gd name="T11" fmla="*/ 29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16" y="29"/>
                </a:moveTo>
                <a:cubicBezTo>
                  <a:pt x="23" y="28"/>
                  <a:pt x="29" y="22"/>
                  <a:pt x="29" y="15"/>
                </a:cubicBezTo>
                <a:cubicBezTo>
                  <a:pt x="29" y="7"/>
                  <a:pt x="22" y="0"/>
                  <a:pt x="15" y="0"/>
                </a:cubicBezTo>
                <a:cubicBezTo>
                  <a:pt x="7" y="0"/>
                  <a:pt x="0" y="7"/>
                  <a:pt x="0" y="15"/>
                </a:cubicBezTo>
                <a:cubicBezTo>
                  <a:pt x="0" y="20"/>
                  <a:pt x="3" y="24"/>
                  <a:pt x="8" y="27"/>
                </a:cubicBezTo>
                <a:cubicBezTo>
                  <a:pt x="10" y="27"/>
                  <a:pt x="13" y="28"/>
                  <a:pt x="16" y="29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8" name="iSḻiďê">
            <a:extLst>
              <a:ext uri="{FF2B5EF4-FFF2-40B4-BE49-F238E27FC236}">
                <a16:creationId xmlns:a16="http://schemas.microsoft.com/office/drawing/2014/main" id="{91B93717-F341-496E-AAE5-95C13DCB8351}"/>
              </a:ext>
            </a:extLst>
          </p:cNvPr>
          <p:cNvSpPr/>
          <p:nvPr/>
        </p:nvSpPr>
        <p:spPr bwMode="auto">
          <a:xfrm>
            <a:off x="7183808" y="3804461"/>
            <a:ext cx="253040" cy="222847"/>
          </a:xfrm>
          <a:custGeom>
            <a:avLst/>
            <a:gdLst>
              <a:gd name="T0" fmla="*/ 49 w 49"/>
              <a:gd name="T1" fmla="*/ 1 h 43"/>
              <a:gd name="T2" fmla="*/ 41 w 49"/>
              <a:gd name="T3" fmla="*/ 0 h 43"/>
              <a:gd name="T4" fmla="*/ 20 w 49"/>
              <a:gd name="T5" fmla="*/ 21 h 43"/>
              <a:gd name="T6" fmla="*/ 12 w 49"/>
              <a:gd name="T7" fmla="*/ 18 h 43"/>
              <a:gd name="T8" fmla="*/ 0 w 49"/>
              <a:gd name="T9" fmla="*/ 30 h 43"/>
              <a:gd name="T10" fmla="*/ 12 w 49"/>
              <a:gd name="T11" fmla="*/ 43 h 43"/>
              <a:gd name="T12" fmla="*/ 40 w 49"/>
              <a:gd name="T13" fmla="*/ 43 h 43"/>
              <a:gd name="T14" fmla="*/ 41 w 49"/>
              <a:gd name="T15" fmla="*/ 43 h 43"/>
              <a:gd name="T16" fmla="*/ 45 w 49"/>
              <a:gd name="T17" fmla="*/ 43 h 43"/>
              <a:gd name="T18" fmla="*/ 49 w 49"/>
              <a:gd name="T19" fmla="*/ 1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9" h="43">
                <a:moveTo>
                  <a:pt x="49" y="1"/>
                </a:moveTo>
                <a:cubicBezTo>
                  <a:pt x="47" y="0"/>
                  <a:pt x="44" y="0"/>
                  <a:pt x="41" y="0"/>
                </a:cubicBezTo>
                <a:cubicBezTo>
                  <a:pt x="29" y="0"/>
                  <a:pt x="20" y="9"/>
                  <a:pt x="20" y="21"/>
                </a:cubicBezTo>
                <a:cubicBezTo>
                  <a:pt x="18" y="19"/>
                  <a:pt x="15" y="18"/>
                  <a:pt x="12" y="18"/>
                </a:cubicBezTo>
                <a:cubicBezTo>
                  <a:pt x="5" y="18"/>
                  <a:pt x="0" y="23"/>
                  <a:pt x="0" y="30"/>
                </a:cubicBezTo>
                <a:cubicBezTo>
                  <a:pt x="0" y="37"/>
                  <a:pt x="5" y="43"/>
                  <a:pt x="12" y="43"/>
                </a:cubicBezTo>
                <a:cubicBezTo>
                  <a:pt x="40" y="43"/>
                  <a:pt x="40" y="43"/>
                  <a:pt x="40" y="43"/>
                </a:cubicBezTo>
                <a:cubicBezTo>
                  <a:pt x="41" y="43"/>
                  <a:pt x="41" y="43"/>
                  <a:pt x="41" y="43"/>
                </a:cubicBezTo>
                <a:cubicBezTo>
                  <a:pt x="45" y="43"/>
                  <a:pt x="45" y="43"/>
                  <a:pt x="45" y="43"/>
                </a:cubicBezTo>
                <a:cubicBezTo>
                  <a:pt x="46" y="29"/>
                  <a:pt x="47" y="15"/>
                  <a:pt x="49" y="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9" name="íṣḷiďe">
            <a:extLst>
              <a:ext uri="{FF2B5EF4-FFF2-40B4-BE49-F238E27FC236}">
                <a16:creationId xmlns:a16="http://schemas.microsoft.com/office/drawing/2014/main" id="{B8BAE790-D684-498E-AC78-4F4295008E31}"/>
              </a:ext>
            </a:extLst>
          </p:cNvPr>
          <p:cNvSpPr/>
          <p:nvPr/>
        </p:nvSpPr>
        <p:spPr bwMode="auto">
          <a:xfrm>
            <a:off x="7229815" y="4043122"/>
            <a:ext cx="31629" cy="733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0" name="îSľíḓe">
            <a:extLst>
              <a:ext uri="{FF2B5EF4-FFF2-40B4-BE49-F238E27FC236}">
                <a16:creationId xmlns:a16="http://schemas.microsoft.com/office/drawing/2014/main" id="{998E183D-40F7-4433-A4E0-18A4031160D3}"/>
              </a:ext>
            </a:extLst>
          </p:cNvPr>
          <p:cNvSpPr/>
          <p:nvPr/>
        </p:nvSpPr>
        <p:spPr bwMode="auto">
          <a:xfrm>
            <a:off x="7307453" y="4084817"/>
            <a:ext cx="31629" cy="675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1" name="î$ľíďê">
            <a:extLst>
              <a:ext uri="{FF2B5EF4-FFF2-40B4-BE49-F238E27FC236}">
                <a16:creationId xmlns:a16="http://schemas.microsoft.com/office/drawing/2014/main" id="{E4595FE6-F037-4809-8691-31B23314E667}"/>
              </a:ext>
            </a:extLst>
          </p:cNvPr>
          <p:cNvSpPr/>
          <p:nvPr/>
        </p:nvSpPr>
        <p:spPr bwMode="auto">
          <a:xfrm>
            <a:off x="7380777" y="4043122"/>
            <a:ext cx="30193" cy="733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2" name="ïṣḷïḋê">
            <a:extLst>
              <a:ext uri="{FF2B5EF4-FFF2-40B4-BE49-F238E27FC236}">
                <a16:creationId xmlns:a16="http://schemas.microsoft.com/office/drawing/2014/main" id="{D86495CB-ED1B-4289-8B35-9282EBAF96C6}"/>
              </a:ext>
            </a:extLst>
          </p:cNvPr>
          <p:cNvSpPr/>
          <p:nvPr/>
        </p:nvSpPr>
        <p:spPr bwMode="auto">
          <a:xfrm>
            <a:off x="9737211" y="5587242"/>
            <a:ext cx="347930" cy="342179"/>
          </a:xfrm>
          <a:custGeom>
            <a:avLst/>
            <a:gdLst>
              <a:gd name="T0" fmla="*/ 34 w 67"/>
              <a:gd name="T1" fmla="*/ 4 h 66"/>
              <a:gd name="T2" fmla="*/ 37 w 67"/>
              <a:gd name="T3" fmla="*/ 5 h 66"/>
              <a:gd name="T4" fmla="*/ 38 w 67"/>
              <a:gd name="T5" fmla="*/ 0 h 66"/>
              <a:gd name="T6" fmla="*/ 48 w 67"/>
              <a:gd name="T7" fmla="*/ 3 h 66"/>
              <a:gd name="T8" fmla="*/ 47 w 67"/>
              <a:gd name="T9" fmla="*/ 8 h 66"/>
              <a:gd name="T10" fmla="*/ 56 w 67"/>
              <a:gd name="T11" fmla="*/ 15 h 66"/>
              <a:gd name="T12" fmla="*/ 60 w 67"/>
              <a:gd name="T13" fmla="*/ 13 h 66"/>
              <a:gd name="T14" fmla="*/ 65 w 67"/>
              <a:gd name="T15" fmla="*/ 22 h 66"/>
              <a:gd name="T16" fmla="*/ 61 w 67"/>
              <a:gd name="T17" fmla="*/ 24 h 66"/>
              <a:gd name="T18" fmla="*/ 62 w 67"/>
              <a:gd name="T19" fmla="*/ 36 h 66"/>
              <a:gd name="T20" fmla="*/ 67 w 67"/>
              <a:gd name="T21" fmla="*/ 38 h 66"/>
              <a:gd name="T22" fmla="*/ 64 w 67"/>
              <a:gd name="T23" fmla="*/ 48 h 66"/>
              <a:gd name="T24" fmla="*/ 59 w 67"/>
              <a:gd name="T25" fmla="*/ 46 h 66"/>
              <a:gd name="T26" fmla="*/ 52 w 67"/>
              <a:gd name="T27" fmla="*/ 56 h 66"/>
              <a:gd name="T28" fmla="*/ 54 w 67"/>
              <a:gd name="T29" fmla="*/ 60 h 66"/>
              <a:gd name="T30" fmla="*/ 45 w 67"/>
              <a:gd name="T31" fmla="*/ 65 h 66"/>
              <a:gd name="T32" fmla="*/ 42 w 67"/>
              <a:gd name="T33" fmla="*/ 60 h 66"/>
              <a:gd name="T34" fmla="*/ 34 w 67"/>
              <a:gd name="T35" fmla="*/ 62 h 66"/>
              <a:gd name="T36" fmla="*/ 34 w 67"/>
              <a:gd name="T37" fmla="*/ 54 h 66"/>
              <a:gd name="T38" fmla="*/ 54 w 67"/>
              <a:gd name="T39" fmla="*/ 39 h 66"/>
              <a:gd name="T40" fmla="*/ 40 w 67"/>
              <a:gd name="T41" fmla="*/ 13 h 66"/>
              <a:gd name="T42" fmla="*/ 34 w 67"/>
              <a:gd name="T43" fmla="*/ 12 h 66"/>
              <a:gd name="T44" fmla="*/ 34 w 67"/>
              <a:gd name="T45" fmla="*/ 4 h 66"/>
              <a:gd name="T46" fmla="*/ 16 w 67"/>
              <a:gd name="T47" fmla="*/ 11 h 66"/>
              <a:gd name="T48" fmla="*/ 13 w 67"/>
              <a:gd name="T49" fmla="*/ 6 h 66"/>
              <a:gd name="T50" fmla="*/ 23 w 67"/>
              <a:gd name="T51" fmla="*/ 1 h 66"/>
              <a:gd name="T52" fmla="*/ 25 w 67"/>
              <a:gd name="T53" fmla="*/ 6 h 66"/>
              <a:gd name="T54" fmla="*/ 34 w 67"/>
              <a:gd name="T55" fmla="*/ 4 h 66"/>
              <a:gd name="T56" fmla="*/ 34 w 67"/>
              <a:gd name="T57" fmla="*/ 12 h 66"/>
              <a:gd name="T58" fmla="*/ 13 w 67"/>
              <a:gd name="T59" fmla="*/ 27 h 66"/>
              <a:gd name="T60" fmla="*/ 27 w 67"/>
              <a:gd name="T61" fmla="*/ 53 h 66"/>
              <a:gd name="T62" fmla="*/ 27 w 67"/>
              <a:gd name="T63" fmla="*/ 53 h 66"/>
              <a:gd name="T64" fmla="*/ 34 w 67"/>
              <a:gd name="T65" fmla="*/ 54 h 66"/>
              <a:gd name="T66" fmla="*/ 34 w 67"/>
              <a:gd name="T67" fmla="*/ 62 h 66"/>
              <a:gd name="T68" fmla="*/ 30 w 67"/>
              <a:gd name="T69" fmla="*/ 62 h 66"/>
              <a:gd name="T70" fmla="*/ 29 w 67"/>
              <a:gd name="T71" fmla="*/ 66 h 66"/>
              <a:gd name="T72" fmla="*/ 19 w 67"/>
              <a:gd name="T73" fmla="*/ 63 h 66"/>
              <a:gd name="T74" fmla="*/ 20 w 67"/>
              <a:gd name="T75" fmla="*/ 59 h 66"/>
              <a:gd name="T76" fmla="*/ 11 w 67"/>
              <a:gd name="T77" fmla="*/ 51 h 66"/>
              <a:gd name="T78" fmla="*/ 7 w 67"/>
              <a:gd name="T79" fmla="*/ 53 h 66"/>
              <a:gd name="T80" fmla="*/ 2 w 67"/>
              <a:gd name="T81" fmla="*/ 44 h 66"/>
              <a:gd name="T82" fmla="*/ 6 w 67"/>
              <a:gd name="T83" fmla="*/ 42 h 66"/>
              <a:gd name="T84" fmla="*/ 5 w 67"/>
              <a:gd name="T85" fmla="*/ 30 h 66"/>
              <a:gd name="T86" fmla="*/ 0 w 67"/>
              <a:gd name="T87" fmla="*/ 28 h 66"/>
              <a:gd name="T88" fmla="*/ 3 w 67"/>
              <a:gd name="T89" fmla="*/ 18 h 66"/>
              <a:gd name="T90" fmla="*/ 8 w 67"/>
              <a:gd name="T91" fmla="*/ 20 h 66"/>
              <a:gd name="T92" fmla="*/ 16 w 67"/>
              <a:gd name="T93" fmla="*/ 11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67" h="66">
                <a:moveTo>
                  <a:pt x="34" y="4"/>
                </a:moveTo>
                <a:cubicBezTo>
                  <a:pt x="35" y="4"/>
                  <a:pt x="36" y="4"/>
                  <a:pt x="37" y="5"/>
                </a:cubicBezTo>
                <a:cubicBezTo>
                  <a:pt x="38" y="0"/>
                  <a:pt x="38" y="0"/>
                  <a:pt x="38" y="0"/>
                </a:cubicBezTo>
                <a:cubicBezTo>
                  <a:pt x="48" y="3"/>
                  <a:pt x="48" y="3"/>
                  <a:pt x="48" y="3"/>
                </a:cubicBezTo>
                <a:cubicBezTo>
                  <a:pt x="47" y="8"/>
                  <a:pt x="47" y="8"/>
                  <a:pt x="47" y="8"/>
                </a:cubicBezTo>
                <a:cubicBezTo>
                  <a:pt x="50" y="9"/>
                  <a:pt x="54" y="12"/>
                  <a:pt x="56" y="15"/>
                </a:cubicBezTo>
                <a:cubicBezTo>
                  <a:pt x="60" y="13"/>
                  <a:pt x="60" y="13"/>
                  <a:pt x="60" y="13"/>
                </a:cubicBezTo>
                <a:cubicBezTo>
                  <a:pt x="65" y="22"/>
                  <a:pt x="65" y="22"/>
                  <a:pt x="65" y="22"/>
                </a:cubicBezTo>
                <a:cubicBezTo>
                  <a:pt x="61" y="24"/>
                  <a:pt x="61" y="24"/>
                  <a:pt x="61" y="24"/>
                </a:cubicBezTo>
                <a:cubicBezTo>
                  <a:pt x="62" y="28"/>
                  <a:pt x="63" y="32"/>
                  <a:pt x="62" y="36"/>
                </a:cubicBezTo>
                <a:cubicBezTo>
                  <a:pt x="67" y="38"/>
                  <a:pt x="67" y="38"/>
                  <a:pt x="67" y="38"/>
                </a:cubicBezTo>
                <a:cubicBezTo>
                  <a:pt x="64" y="48"/>
                  <a:pt x="64" y="48"/>
                  <a:pt x="64" y="48"/>
                </a:cubicBezTo>
                <a:cubicBezTo>
                  <a:pt x="59" y="46"/>
                  <a:pt x="59" y="46"/>
                  <a:pt x="59" y="46"/>
                </a:cubicBezTo>
                <a:cubicBezTo>
                  <a:pt x="57" y="50"/>
                  <a:pt x="55" y="53"/>
                  <a:pt x="52" y="56"/>
                </a:cubicBezTo>
                <a:cubicBezTo>
                  <a:pt x="54" y="60"/>
                  <a:pt x="54" y="60"/>
                  <a:pt x="54" y="60"/>
                </a:cubicBezTo>
                <a:cubicBezTo>
                  <a:pt x="45" y="65"/>
                  <a:pt x="45" y="65"/>
                  <a:pt x="45" y="65"/>
                </a:cubicBezTo>
                <a:cubicBezTo>
                  <a:pt x="42" y="60"/>
                  <a:pt x="42" y="60"/>
                  <a:pt x="42" y="60"/>
                </a:cubicBezTo>
                <a:cubicBezTo>
                  <a:pt x="40" y="61"/>
                  <a:pt x="37" y="62"/>
                  <a:pt x="34" y="62"/>
                </a:cubicBezTo>
                <a:cubicBezTo>
                  <a:pt x="34" y="54"/>
                  <a:pt x="34" y="54"/>
                  <a:pt x="34" y="54"/>
                </a:cubicBezTo>
                <a:cubicBezTo>
                  <a:pt x="43" y="54"/>
                  <a:pt x="51" y="48"/>
                  <a:pt x="54" y="39"/>
                </a:cubicBezTo>
                <a:cubicBezTo>
                  <a:pt x="57" y="28"/>
                  <a:pt x="51" y="16"/>
                  <a:pt x="40" y="13"/>
                </a:cubicBezTo>
                <a:cubicBezTo>
                  <a:pt x="38" y="12"/>
                  <a:pt x="36" y="12"/>
                  <a:pt x="34" y="12"/>
                </a:cubicBezTo>
                <a:lnTo>
                  <a:pt x="34" y="4"/>
                </a:lnTo>
                <a:close/>
                <a:moveTo>
                  <a:pt x="16" y="11"/>
                </a:moveTo>
                <a:cubicBezTo>
                  <a:pt x="13" y="6"/>
                  <a:pt x="13" y="6"/>
                  <a:pt x="13" y="6"/>
                </a:cubicBezTo>
                <a:cubicBezTo>
                  <a:pt x="23" y="1"/>
                  <a:pt x="23" y="1"/>
                  <a:pt x="23" y="1"/>
                </a:cubicBezTo>
                <a:cubicBezTo>
                  <a:pt x="25" y="6"/>
                  <a:pt x="25" y="6"/>
                  <a:pt x="25" y="6"/>
                </a:cubicBezTo>
                <a:cubicBezTo>
                  <a:pt x="28" y="5"/>
                  <a:pt x="31" y="4"/>
                  <a:pt x="34" y="4"/>
                </a:cubicBezTo>
                <a:cubicBezTo>
                  <a:pt x="34" y="12"/>
                  <a:pt x="34" y="12"/>
                  <a:pt x="34" y="12"/>
                </a:cubicBezTo>
                <a:cubicBezTo>
                  <a:pt x="25" y="12"/>
                  <a:pt x="16" y="18"/>
                  <a:pt x="13" y="27"/>
                </a:cubicBezTo>
                <a:cubicBezTo>
                  <a:pt x="10" y="38"/>
                  <a:pt x="16" y="50"/>
                  <a:pt x="27" y="53"/>
                </a:cubicBezTo>
                <a:cubicBezTo>
                  <a:pt x="27" y="53"/>
                  <a:pt x="27" y="53"/>
                  <a:pt x="27" y="53"/>
                </a:cubicBezTo>
                <a:cubicBezTo>
                  <a:pt x="30" y="54"/>
                  <a:pt x="32" y="54"/>
                  <a:pt x="34" y="54"/>
                </a:cubicBezTo>
                <a:cubicBezTo>
                  <a:pt x="34" y="62"/>
                  <a:pt x="34" y="62"/>
                  <a:pt x="34" y="62"/>
                </a:cubicBezTo>
                <a:cubicBezTo>
                  <a:pt x="33" y="62"/>
                  <a:pt x="32" y="62"/>
                  <a:pt x="30" y="62"/>
                </a:cubicBezTo>
                <a:cubicBezTo>
                  <a:pt x="29" y="66"/>
                  <a:pt x="29" y="66"/>
                  <a:pt x="29" y="66"/>
                </a:cubicBezTo>
                <a:cubicBezTo>
                  <a:pt x="19" y="63"/>
                  <a:pt x="19" y="63"/>
                  <a:pt x="19" y="63"/>
                </a:cubicBezTo>
                <a:cubicBezTo>
                  <a:pt x="20" y="59"/>
                  <a:pt x="20" y="59"/>
                  <a:pt x="20" y="59"/>
                </a:cubicBezTo>
                <a:cubicBezTo>
                  <a:pt x="17" y="57"/>
                  <a:pt x="14" y="54"/>
                  <a:pt x="11" y="51"/>
                </a:cubicBezTo>
                <a:cubicBezTo>
                  <a:pt x="7" y="53"/>
                  <a:pt x="7" y="53"/>
                  <a:pt x="7" y="53"/>
                </a:cubicBezTo>
                <a:cubicBezTo>
                  <a:pt x="2" y="44"/>
                  <a:pt x="2" y="44"/>
                  <a:pt x="2" y="44"/>
                </a:cubicBezTo>
                <a:cubicBezTo>
                  <a:pt x="6" y="42"/>
                  <a:pt x="6" y="42"/>
                  <a:pt x="6" y="42"/>
                </a:cubicBezTo>
                <a:cubicBezTo>
                  <a:pt x="5" y="38"/>
                  <a:pt x="5" y="34"/>
                  <a:pt x="5" y="30"/>
                </a:cubicBezTo>
                <a:cubicBezTo>
                  <a:pt x="0" y="28"/>
                  <a:pt x="0" y="28"/>
                  <a:pt x="0" y="28"/>
                </a:cubicBezTo>
                <a:cubicBezTo>
                  <a:pt x="3" y="18"/>
                  <a:pt x="3" y="18"/>
                  <a:pt x="3" y="18"/>
                </a:cubicBezTo>
                <a:cubicBezTo>
                  <a:pt x="8" y="20"/>
                  <a:pt x="8" y="20"/>
                  <a:pt x="8" y="20"/>
                </a:cubicBezTo>
                <a:cubicBezTo>
                  <a:pt x="10" y="16"/>
                  <a:pt x="13" y="13"/>
                  <a:pt x="16" y="1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3" name="ïṣľïḍé">
            <a:extLst>
              <a:ext uri="{FF2B5EF4-FFF2-40B4-BE49-F238E27FC236}">
                <a16:creationId xmlns:a16="http://schemas.microsoft.com/office/drawing/2014/main" id="{7ACCABDA-8422-4072-B2AB-881B304B9595}"/>
              </a:ext>
            </a:extLst>
          </p:cNvPr>
          <p:cNvSpPr/>
          <p:nvPr/>
        </p:nvSpPr>
        <p:spPr bwMode="auto">
          <a:xfrm>
            <a:off x="10582593" y="3971238"/>
            <a:ext cx="304798" cy="336429"/>
          </a:xfrm>
          <a:custGeom>
            <a:avLst/>
            <a:gdLst>
              <a:gd name="T0" fmla="*/ 27 w 59"/>
              <a:gd name="T1" fmla="*/ 65 h 65"/>
              <a:gd name="T2" fmla="*/ 59 w 59"/>
              <a:gd name="T3" fmla="*/ 33 h 65"/>
              <a:gd name="T4" fmla="*/ 27 w 59"/>
              <a:gd name="T5" fmla="*/ 0 h 65"/>
              <a:gd name="T6" fmla="*/ 27 w 59"/>
              <a:gd name="T7" fmla="*/ 0 h 65"/>
              <a:gd name="T8" fmla="*/ 27 w 59"/>
              <a:gd name="T9" fmla="*/ 23 h 65"/>
              <a:gd name="T10" fmla="*/ 43 w 59"/>
              <a:gd name="T11" fmla="*/ 16 h 65"/>
              <a:gd name="T12" fmla="*/ 33 w 59"/>
              <a:gd name="T13" fmla="*/ 39 h 65"/>
              <a:gd name="T14" fmla="*/ 27 w 59"/>
              <a:gd name="T15" fmla="*/ 42 h 65"/>
              <a:gd name="T16" fmla="*/ 27 w 59"/>
              <a:gd name="T17" fmla="*/ 65 h 65"/>
              <a:gd name="T18" fmla="*/ 27 w 59"/>
              <a:gd name="T19" fmla="*/ 0 h 65"/>
              <a:gd name="T20" fmla="*/ 1 w 59"/>
              <a:gd name="T21" fmla="*/ 12 h 65"/>
              <a:gd name="T22" fmla="*/ 1 w 59"/>
              <a:gd name="T23" fmla="*/ 18 h 65"/>
              <a:gd name="T24" fmla="*/ 0 w 59"/>
              <a:gd name="T25" fmla="*/ 51 h 65"/>
              <a:gd name="T26" fmla="*/ 27 w 59"/>
              <a:gd name="T27" fmla="*/ 65 h 65"/>
              <a:gd name="T28" fmla="*/ 27 w 59"/>
              <a:gd name="T29" fmla="*/ 42 h 65"/>
              <a:gd name="T30" fmla="*/ 10 w 59"/>
              <a:gd name="T31" fmla="*/ 49 h 65"/>
              <a:gd name="T32" fmla="*/ 20 w 59"/>
              <a:gd name="T33" fmla="*/ 26 h 65"/>
              <a:gd name="T34" fmla="*/ 20 w 59"/>
              <a:gd name="T35" fmla="*/ 26 h 65"/>
              <a:gd name="T36" fmla="*/ 27 w 59"/>
              <a:gd name="T37" fmla="*/ 23 h 65"/>
              <a:gd name="T38" fmla="*/ 27 w 59"/>
              <a:gd name="T39" fmla="*/ 0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59" h="65">
                <a:moveTo>
                  <a:pt x="27" y="65"/>
                </a:moveTo>
                <a:cubicBezTo>
                  <a:pt x="45" y="65"/>
                  <a:pt x="59" y="51"/>
                  <a:pt x="59" y="33"/>
                </a:cubicBezTo>
                <a:cubicBezTo>
                  <a:pt x="59" y="15"/>
                  <a:pt x="45" y="0"/>
                  <a:pt x="27" y="0"/>
                </a:cubicBezTo>
                <a:cubicBezTo>
                  <a:pt x="27" y="0"/>
                  <a:pt x="27" y="0"/>
                  <a:pt x="27" y="0"/>
                </a:cubicBezTo>
                <a:cubicBezTo>
                  <a:pt x="27" y="23"/>
                  <a:pt x="27" y="23"/>
                  <a:pt x="27" y="23"/>
                </a:cubicBezTo>
                <a:cubicBezTo>
                  <a:pt x="43" y="16"/>
                  <a:pt x="43" y="16"/>
                  <a:pt x="43" y="16"/>
                </a:cubicBezTo>
                <a:cubicBezTo>
                  <a:pt x="33" y="39"/>
                  <a:pt x="33" y="39"/>
                  <a:pt x="33" y="39"/>
                </a:cubicBezTo>
                <a:cubicBezTo>
                  <a:pt x="27" y="42"/>
                  <a:pt x="27" y="42"/>
                  <a:pt x="27" y="42"/>
                </a:cubicBezTo>
                <a:cubicBezTo>
                  <a:pt x="27" y="65"/>
                  <a:pt x="27" y="65"/>
                  <a:pt x="27" y="65"/>
                </a:cubicBezTo>
                <a:close/>
                <a:moveTo>
                  <a:pt x="27" y="0"/>
                </a:moveTo>
                <a:cubicBezTo>
                  <a:pt x="16" y="0"/>
                  <a:pt x="7" y="5"/>
                  <a:pt x="1" y="12"/>
                </a:cubicBezTo>
                <a:cubicBezTo>
                  <a:pt x="1" y="14"/>
                  <a:pt x="1" y="16"/>
                  <a:pt x="1" y="18"/>
                </a:cubicBezTo>
                <a:cubicBezTo>
                  <a:pt x="1" y="29"/>
                  <a:pt x="1" y="40"/>
                  <a:pt x="0" y="51"/>
                </a:cubicBezTo>
                <a:cubicBezTo>
                  <a:pt x="6" y="60"/>
                  <a:pt x="15" y="65"/>
                  <a:pt x="27" y="65"/>
                </a:cubicBezTo>
                <a:cubicBezTo>
                  <a:pt x="27" y="42"/>
                  <a:pt x="27" y="42"/>
                  <a:pt x="27" y="42"/>
                </a:cubicBezTo>
                <a:cubicBezTo>
                  <a:pt x="10" y="49"/>
                  <a:pt x="10" y="49"/>
                  <a:pt x="10" y="49"/>
                </a:cubicBezTo>
                <a:cubicBezTo>
                  <a:pt x="20" y="26"/>
                  <a:pt x="20" y="26"/>
                  <a:pt x="20" y="26"/>
                </a:cubicBezTo>
                <a:cubicBezTo>
                  <a:pt x="20" y="26"/>
                  <a:pt x="20" y="26"/>
                  <a:pt x="20" y="26"/>
                </a:cubicBezTo>
                <a:cubicBezTo>
                  <a:pt x="27" y="23"/>
                  <a:pt x="27" y="23"/>
                  <a:pt x="27" y="23"/>
                </a:cubicBezTo>
                <a:lnTo>
                  <a:pt x="27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4" name="íṩḷîḓê">
            <a:extLst>
              <a:ext uri="{FF2B5EF4-FFF2-40B4-BE49-F238E27FC236}">
                <a16:creationId xmlns:a16="http://schemas.microsoft.com/office/drawing/2014/main" id="{D95D0FAA-6DF1-4F4D-89DD-BA06B73FE5D9}"/>
              </a:ext>
            </a:extLst>
          </p:cNvPr>
          <p:cNvSpPr/>
          <p:nvPr/>
        </p:nvSpPr>
        <p:spPr bwMode="auto">
          <a:xfrm>
            <a:off x="8674731" y="2230150"/>
            <a:ext cx="300485" cy="258791"/>
          </a:xfrm>
          <a:custGeom>
            <a:avLst/>
            <a:gdLst>
              <a:gd name="T0" fmla="*/ 48 w 58"/>
              <a:gd name="T1" fmla="*/ 38 h 50"/>
              <a:gd name="T2" fmla="*/ 44 w 58"/>
              <a:gd name="T3" fmla="*/ 8 h 50"/>
              <a:gd name="T4" fmla="*/ 27 w 58"/>
              <a:gd name="T5" fmla="*/ 0 h 50"/>
              <a:gd name="T6" fmla="*/ 27 w 58"/>
              <a:gd name="T7" fmla="*/ 20 h 50"/>
              <a:gd name="T8" fmla="*/ 42 w 58"/>
              <a:gd name="T9" fmla="*/ 20 h 50"/>
              <a:gd name="T10" fmla="*/ 42 w 58"/>
              <a:gd name="T11" fmla="*/ 30 h 50"/>
              <a:gd name="T12" fmla="*/ 42 w 58"/>
              <a:gd name="T13" fmla="*/ 30 h 50"/>
              <a:gd name="T14" fmla="*/ 42 w 58"/>
              <a:gd name="T15" fmla="*/ 30 h 50"/>
              <a:gd name="T16" fmla="*/ 27 w 58"/>
              <a:gd name="T17" fmla="*/ 30 h 50"/>
              <a:gd name="T18" fmla="*/ 27 w 58"/>
              <a:gd name="T19" fmla="*/ 50 h 50"/>
              <a:gd name="T20" fmla="*/ 40 w 58"/>
              <a:gd name="T21" fmla="*/ 46 h 50"/>
              <a:gd name="T22" fmla="*/ 43 w 58"/>
              <a:gd name="T23" fmla="*/ 49 h 50"/>
              <a:gd name="T24" fmla="*/ 58 w 58"/>
              <a:gd name="T25" fmla="*/ 48 h 50"/>
              <a:gd name="T26" fmla="*/ 48 w 58"/>
              <a:gd name="T27" fmla="*/ 38 h 50"/>
              <a:gd name="T28" fmla="*/ 27 w 58"/>
              <a:gd name="T29" fmla="*/ 0 h 50"/>
              <a:gd name="T30" fmla="*/ 9 w 58"/>
              <a:gd name="T31" fmla="*/ 8 h 50"/>
              <a:gd name="T32" fmla="*/ 9 w 58"/>
              <a:gd name="T33" fmla="*/ 43 h 50"/>
              <a:gd name="T34" fmla="*/ 27 w 58"/>
              <a:gd name="T35" fmla="*/ 50 h 50"/>
              <a:gd name="T36" fmla="*/ 27 w 58"/>
              <a:gd name="T37" fmla="*/ 30 h 50"/>
              <a:gd name="T38" fmla="*/ 12 w 58"/>
              <a:gd name="T39" fmla="*/ 30 h 50"/>
              <a:gd name="T40" fmla="*/ 12 w 58"/>
              <a:gd name="T41" fmla="*/ 20 h 50"/>
              <a:gd name="T42" fmla="*/ 27 w 58"/>
              <a:gd name="T43" fmla="*/ 20 h 50"/>
              <a:gd name="T44" fmla="*/ 27 w 58"/>
              <a:gd name="T45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58" h="50">
                <a:moveTo>
                  <a:pt x="48" y="38"/>
                </a:moveTo>
                <a:cubicBezTo>
                  <a:pt x="54" y="29"/>
                  <a:pt x="53" y="16"/>
                  <a:pt x="44" y="8"/>
                </a:cubicBezTo>
                <a:cubicBezTo>
                  <a:pt x="40" y="3"/>
                  <a:pt x="33" y="0"/>
                  <a:pt x="27" y="0"/>
                </a:cubicBezTo>
                <a:cubicBezTo>
                  <a:pt x="27" y="20"/>
                  <a:pt x="27" y="20"/>
                  <a:pt x="27" y="20"/>
                </a:cubicBezTo>
                <a:cubicBezTo>
                  <a:pt x="42" y="20"/>
                  <a:pt x="42" y="20"/>
                  <a:pt x="42" y="20"/>
                </a:cubicBezTo>
                <a:cubicBezTo>
                  <a:pt x="42" y="30"/>
                  <a:pt x="42" y="30"/>
                  <a:pt x="42" y="30"/>
                </a:cubicBezTo>
                <a:cubicBezTo>
                  <a:pt x="42" y="30"/>
                  <a:pt x="42" y="30"/>
                  <a:pt x="42" y="30"/>
                </a:cubicBezTo>
                <a:cubicBezTo>
                  <a:pt x="42" y="30"/>
                  <a:pt x="42" y="30"/>
                  <a:pt x="42" y="30"/>
                </a:cubicBezTo>
                <a:cubicBezTo>
                  <a:pt x="27" y="30"/>
                  <a:pt x="27" y="30"/>
                  <a:pt x="27" y="30"/>
                </a:cubicBezTo>
                <a:cubicBezTo>
                  <a:pt x="27" y="50"/>
                  <a:pt x="27" y="50"/>
                  <a:pt x="27" y="50"/>
                </a:cubicBezTo>
                <a:cubicBezTo>
                  <a:pt x="31" y="50"/>
                  <a:pt x="36" y="49"/>
                  <a:pt x="40" y="46"/>
                </a:cubicBezTo>
                <a:cubicBezTo>
                  <a:pt x="43" y="49"/>
                  <a:pt x="43" y="49"/>
                  <a:pt x="43" y="49"/>
                </a:cubicBezTo>
                <a:cubicBezTo>
                  <a:pt x="48" y="48"/>
                  <a:pt x="53" y="48"/>
                  <a:pt x="58" y="48"/>
                </a:cubicBezTo>
                <a:lnTo>
                  <a:pt x="48" y="38"/>
                </a:lnTo>
                <a:close/>
                <a:moveTo>
                  <a:pt x="27" y="0"/>
                </a:moveTo>
                <a:cubicBezTo>
                  <a:pt x="21" y="0"/>
                  <a:pt x="14" y="3"/>
                  <a:pt x="9" y="8"/>
                </a:cubicBezTo>
                <a:cubicBezTo>
                  <a:pt x="0" y="17"/>
                  <a:pt x="0" y="33"/>
                  <a:pt x="9" y="43"/>
                </a:cubicBezTo>
                <a:cubicBezTo>
                  <a:pt x="14" y="47"/>
                  <a:pt x="21" y="50"/>
                  <a:pt x="27" y="50"/>
                </a:cubicBezTo>
                <a:cubicBezTo>
                  <a:pt x="27" y="30"/>
                  <a:pt x="27" y="30"/>
                  <a:pt x="27" y="30"/>
                </a:cubicBezTo>
                <a:cubicBezTo>
                  <a:pt x="12" y="30"/>
                  <a:pt x="12" y="30"/>
                  <a:pt x="12" y="30"/>
                </a:cubicBezTo>
                <a:cubicBezTo>
                  <a:pt x="12" y="20"/>
                  <a:pt x="12" y="20"/>
                  <a:pt x="12" y="20"/>
                </a:cubicBezTo>
                <a:cubicBezTo>
                  <a:pt x="27" y="20"/>
                  <a:pt x="27" y="20"/>
                  <a:pt x="27" y="20"/>
                </a:cubicBezTo>
                <a:lnTo>
                  <a:pt x="27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5" name="îśḻîḑé">
            <a:extLst>
              <a:ext uri="{FF2B5EF4-FFF2-40B4-BE49-F238E27FC236}">
                <a16:creationId xmlns:a16="http://schemas.microsoft.com/office/drawing/2014/main" id="{2CA9ADFF-801A-4296-8D5F-7586CE0F7731}"/>
              </a:ext>
            </a:extLst>
          </p:cNvPr>
          <p:cNvSpPr/>
          <p:nvPr/>
        </p:nvSpPr>
        <p:spPr bwMode="auto">
          <a:xfrm>
            <a:off x="10483391" y="4789304"/>
            <a:ext cx="99202" cy="9920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6" name="ïṧḷïḋè">
            <a:extLst>
              <a:ext uri="{FF2B5EF4-FFF2-40B4-BE49-F238E27FC236}">
                <a16:creationId xmlns:a16="http://schemas.microsoft.com/office/drawing/2014/main" id="{BE76434B-31DA-43E3-82E4-D51E52CA05AE}"/>
              </a:ext>
            </a:extLst>
          </p:cNvPr>
          <p:cNvSpPr/>
          <p:nvPr/>
        </p:nvSpPr>
        <p:spPr bwMode="auto">
          <a:xfrm>
            <a:off x="10441697" y="4743296"/>
            <a:ext cx="186905" cy="274606"/>
          </a:xfrm>
          <a:custGeom>
            <a:avLst/>
            <a:gdLst>
              <a:gd name="T0" fmla="*/ 36 w 36"/>
              <a:gd name="T1" fmla="*/ 0 h 53"/>
              <a:gd name="T2" fmla="*/ 18 w 36"/>
              <a:gd name="T3" fmla="*/ 0 h 53"/>
              <a:gd name="T4" fmla="*/ 18 w 36"/>
              <a:gd name="T5" fmla="*/ 4 h 53"/>
              <a:gd name="T6" fmla="*/ 18 w 36"/>
              <a:gd name="T7" fmla="*/ 4 h 53"/>
              <a:gd name="T8" fmla="*/ 32 w 36"/>
              <a:gd name="T9" fmla="*/ 18 h 53"/>
              <a:gd name="T10" fmla="*/ 18 w 36"/>
              <a:gd name="T11" fmla="*/ 32 h 53"/>
              <a:gd name="T12" fmla="*/ 18 w 36"/>
              <a:gd name="T13" fmla="*/ 32 h 53"/>
              <a:gd name="T14" fmla="*/ 18 w 36"/>
              <a:gd name="T15" fmla="*/ 32 h 53"/>
              <a:gd name="T16" fmla="*/ 18 w 36"/>
              <a:gd name="T17" fmla="*/ 38 h 53"/>
              <a:gd name="T18" fmla="*/ 18 w 36"/>
              <a:gd name="T19" fmla="*/ 38 h 53"/>
              <a:gd name="T20" fmla="*/ 22 w 36"/>
              <a:gd name="T21" fmla="*/ 43 h 53"/>
              <a:gd name="T22" fmla="*/ 18 w 36"/>
              <a:gd name="T23" fmla="*/ 48 h 53"/>
              <a:gd name="T24" fmla="*/ 18 w 36"/>
              <a:gd name="T25" fmla="*/ 48 h 53"/>
              <a:gd name="T26" fmla="*/ 18 w 36"/>
              <a:gd name="T27" fmla="*/ 48 h 53"/>
              <a:gd name="T28" fmla="*/ 18 w 36"/>
              <a:gd name="T29" fmla="*/ 53 h 53"/>
              <a:gd name="T30" fmla="*/ 36 w 36"/>
              <a:gd name="T31" fmla="*/ 53 h 53"/>
              <a:gd name="T32" fmla="*/ 36 w 36"/>
              <a:gd name="T33" fmla="*/ 0 h 53"/>
              <a:gd name="T34" fmla="*/ 18 w 36"/>
              <a:gd name="T35" fmla="*/ 0 h 53"/>
              <a:gd name="T36" fmla="*/ 0 w 36"/>
              <a:gd name="T37" fmla="*/ 0 h 53"/>
              <a:gd name="T38" fmla="*/ 0 w 36"/>
              <a:gd name="T39" fmla="*/ 53 h 53"/>
              <a:gd name="T40" fmla="*/ 18 w 36"/>
              <a:gd name="T41" fmla="*/ 53 h 53"/>
              <a:gd name="T42" fmla="*/ 18 w 36"/>
              <a:gd name="T43" fmla="*/ 48 h 53"/>
              <a:gd name="T44" fmla="*/ 13 w 36"/>
              <a:gd name="T45" fmla="*/ 43 h 53"/>
              <a:gd name="T46" fmla="*/ 18 w 36"/>
              <a:gd name="T47" fmla="*/ 38 h 53"/>
              <a:gd name="T48" fmla="*/ 18 w 36"/>
              <a:gd name="T49" fmla="*/ 32 h 53"/>
              <a:gd name="T50" fmla="*/ 4 w 36"/>
              <a:gd name="T51" fmla="*/ 18 h 53"/>
              <a:gd name="T52" fmla="*/ 18 w 36"/>
              <a:gd name="T53" fmla="*/ 4 h 53"/>
              <a:gd name="T54" fmla="*/ 18 w 36"/>
              <a:gd name="T55" fmla="*/ 0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36" h="53">
                <a:moveTo>
                  <a:pt x="36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4"/>
                  <a:pt x="18" y="4"/>
                  <a:pt x="18" y="4"/>
                </a:cubicBezTo>
                <a:cubicBezTo>
                  <a:pt x="18" y="4"/>
                  <a:pt x="18" y="4"/>
                  <a:pt x="18" y="4"/>
                </a:cubicBezTo>
                <a:cubicBezTo>
                  <a:pt x="25" y="4"/>
                  <a:pt x="32" y="11"/>
                  <a:pt x="32" y="18"/>
                </a:cubicBezTo>
                <a:cubicBezTo>
                  <a:pt x="32" y="26"/>
                  <a:pt x="25" y="32"/>
                  <a:pt x="18" y="32"/>
                </a:cubicBezTo>
                <a:cubicBezTo>
                  <a:pt x="18" y="32"/>
                  <a:pt x="18" y="32"/>
                  <a:pt x="18" y="32"/>
                </a:cubicBezTo>
                <a:cubicBezTo>
                  <a:pt x="18" y="32"/>
                  <a:pt x="18" y="32"/>
                  <a:pt x="18" y="32"/>
                </a:cubicBezTo>
                <a:cubicBezTo>
                  <a:pt x="18" y="38"/>
                  <a:pt x="18" y="38"/>
                  <a:pt x="18" y="38"/>
                </a:cubicBezTo>
                <a:cubicBezTo>
                  <a:pt x="18" y="38"/>
                  <a:pt x="18" y="38"/>
                  <a:pt x="18" y="38"/>
                </a:cubicBezTo>
                <a:cubicBezTo>
                  <a:pt x="20" y="38"/>
                  <a:pt x="22" y="40"/>
                  <a:pt x="22" y="43"/>
                </a:cubicBezTo>
                <a:cubicBezTo>
                  <a:pt x="22" y="46"/>
                  <a:pt x="20" y="48"/>
                  <a:pt x="18" y="48"/>
                </a:cubicBezTo>
                <a:cubicBezTo>
                  <a:pt x="18" y="48"/>
                  <a:pt x="18" y="48"/>
                  <a:pt x="18" y="48"/>
                </a:cubicBezTo>
                <a:cubicBezTo>
                  <a:pt x="18" y="48"/>
                  <a:pt x="18" y="48"/>
                  <a:pt x="18" y="48"/>
                </a:cubicBezTo>
                <a:cubicBezTo>
                  <a:pt x="18" y="53"/>
                  <a:pt x="18" y="53"/>
                  <a:pt x="18" y="53"/>
                </a:cubicBezTo>
                <a:cubicBezTo>
                  <a:pt x="36" y="53"/>
                  <a:pt x="36" y="53"/>
                  <a:pt x="36" y="53"/>
                </a:cubicBezTo>
                <a:lnTo>
                  <a:pt x="36" y="0"/>
                </a:lnTo>
                <a:close/>
                <a:moveTo>
                  <a:pt x="18" y="0"/>
                </a:moveTo>
                <a:cubicBezTo>
                  <a:pt x="0" y="0"/>
                  <a:pt x="0" y="0"/>
                  <a:pt x="0" y="0"/>
                </a:cubicBezTo>
                <a:cubicBezTo>
                  <a:pt x="0" y="53"/>
                  <a:pt x="0" y="53"/>
                  <a:pt x="0" y="53"/>
                </a:cubicBezTo>
                <a:cubicBezTo>
                  <a:pt x="18" y="53"/>
                  <a:pt x="18" y="53"/>
                  <a:pt x="18" y="53"/>
                </a:cubicBezTo>
                <a:cubicBezTo>
                  <a:pt x="18" y="48"/>
                  <a:pt x="18" y="48"/>
                  <a:pt x="18" y="48"/>
                </a:cubicBezTo>
                <a:cubicBezTo>
                  <a:pt x="15" y="48"/>
                  <a:pt x="13" y="46"/>
                  <a:pt x="13" y="43"/>
                </a:cubicBezTo>
                <a:cubicBezTo>
                  <a:pt x="13" y="40"/>
                  <a:pt x="15" y="38"/>
                  <a:pt x="18" y="38"/>
                </a:cubicBezTo>
                <a:cubicBezTo>
                  <a:pt x="18" y="32"/>
                  <a:pt x="18" y="32"/>
                  <a:pt x="18" y="32"/>
                </a:cubicBezTo>
                <a:cubicBezTo>
                  <a:pt x="10" y="32"/>
                  <a:pt x="4" y="26"/>
                  <a:pt x="4" y="18"/>
                </a:cubicBezTo>
                <a:cubicBezTo>
                  <a:pt x="4" y="11"/>
                  <a:pt x="10" y="4"/>
                  <a:pt x="18" y="4"/>
                </a:cubicBezTo>
                <a:lnTo>
                  <a:pt x="18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7" name="íṧ1iḋe">
            <a:extLst>
              <a:ext uri="{FF2B5EF4-FFF2-40B4-BE49-F238E27FC236}">
                <a16:creationId xmlns:a16="http://schemas.microsoft.com/office/drawing/2014/main" id="{91162FA6-C7B0-479A-8B71-A95F89FF381E}"/>
              </a:ext>
            </a:extLst>
          </p:cNvPr>
          <p:cNvSpPr/>
          <p:nvPr/>
        </p:nvSpPr>
        <p:spPr bwMode="auto">
          <a:xfrm>
            <a:off x="10270607" y="4789304"/>
            <a:ext cx="145211" cy="228599"/>
          </a:xfrm>
          <a:custGeom>
            <a:avLst/>
            <a:gdLst>
              <a:gd name="T0" fmla="*/ 0 w 28"/>
              <a:gd name="T1" fmla="*/ 44 h 44"/>
              <a:gd name="T2" fmla="*/ 28 w 28"/>
              <a:gd name="T3" fmla="*/ 44 h 44"/>
              <a:gd name="T4" fmla="*/ 28 w 28"/>
              <a:gd name="T5" fmla="*/ 0 h 44"/>
              <a:gd name="T6" fmla="*/ 24 w 28"/>
              <a:gd name="T7" fmla="*/ 8 h 44"/>
              <a:gd name="T8" fmla="*/ 24 w 28"/>
              <a:gd name="T9" fmla="*/ 9 h 44"/>
              <a:gd name="T10" fmla="*/ 15 w 28"/>
              <a:gd name="T11" fmla="*/ 22 h 44"/>
              <a:gd name="T12" fmla="*/ 10 w 28"/>
              <a:gd name="T13" fmla="*/ 29 h 44"/>
              <a:gd name="T14" fmla="*/ 15 w 28"/>
              <a:gd name="T15" fmla="*/ 34 h 44"/>
              <a:gd name="T16" fmla="*/ 10 w 28"/>
              <a:gd name="T17" fmla="*/ 39 h 44"/>
              <a:gd name="T18" fmla="*/ 10 w 28"/>
              <a:gd name="T19" fmla="*/ 39 h 44"/>
              <a:gd name="T20" fmla="*/ 6 w 28"/>
              <a:gd name="T21" fmla="*/ 36 h 44"/>
              <a:gd name="T22" fmla="*/ 0 w 28"/>
              <a:gd name="T23" fmla="*/ 44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8" h="44">
                <a:moveTo>
                  <a:pt x="0" y="44"/>
                </a:moveTo>
                <a:cubicBezTo>
                  <a:pt x="28" y="44"/>
                  <a:pt x="28" y="44"/>
                  <a:pt x="28" y="44"/>
                </a:cubicBezTo>
                <a:cubicBezTo>
                  <a:pt x="28" y="0"/>
                  <a:pt x="28" y="0"/>
                  <a:pt x="28" y="0"/>
                </a:cubicBezTo>
                <a:cubicBezTo>
                  <a:pt x="26" y="3"/>
                  <a:pt x="25" y="5"/>
                  <a:pt x="24" y="8"/>
                </a:cubicBezTo>
                <a:cubicBezTo>
                  <a:pt x="24" y="8"/>
                  <a:pt x="24" y="9"/>
                  <a:pt x="24" y="9"/>
                </a:cubicBezTo>
                <a:cubicBezTo>
                  <a:pt x="24" y="15"/>
                  <a:pt x="20" y="20"/>
                  <a:pt x="15" y="22"/>
                </a:cubicBezTo>
                <a:cubicBezTo>
                  <a:pt x="13" y="25"/>
                  <a:pt x="12" y="27"/>
                  <a:pt x="10" y="29"/>
                </a:cubicBezTo>
                <a:cubicBezTo>
                  <a:pt x="13" y="30"/>
                  <a:pt x="15" y="32"/>
                  <a:pt x="15" y="34"/>
                </a:cubicBezTo>
                <a:cubicBezTo>
                  <a:pt x="15" y="37"/>
                  <a:pt x="12" y="39"/>
                  <a:pt x="10" y="39"/>
                </a:cubicBezTo>
                <a:cubicBezTo>
                  <a:pt x="10" y="39"/>
                  <a:pt x="10" y="39"/>
                  <a:pt x="10" y="39"/>
                </a:cubicBezTo>
                <a:cubicBezTo>
                  <a:pt x="8" y="39"/>
                  <a:pt x="6" y="38"/>
                  <a:pt x="6" y="36"/>
                </a:cubicBezTo>
                <a:cubicBezTo>
                  <a:pt x="4" y="39"/>
                  <a:pt x="2" y="41"/>
                  <a:pt x="0" y="4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8" name="íśľïḋè">
            <a:extLst>
              <a:ext uri="{FF2B5EF4-FFF2-40B4-BE49-F238E27FC236}">
                <a16:creationId xmlns:a16="http://schemas.microsoft.com/office/drawing/2014/main" id="{CD45CB8A-796B-4A24-899F-552CADFEECB0}"/>
              </a:ext>
            </a:extLst>
          </p:cNvPr>
          <p:cNvSpPr/>
          <p:nvPr/>
        </p:nvSpPr>
        <p:spPr bwMode="auto">
          <a:xfrm>
            <a:off x="10302238" y="3110039"/>
            <a:ext cx="139459" cy="73324"/>
          </a:xfrm>
          <a:custGeom>
            <a:avLst/>
            <a:gdLst>
              <a:gd name="T0" fmla="*/ 22 w 27"/>
              <a:gd name="T1" fmla="*/ 9 h 14"/>
              <a:gd name="T2" fmla="*/ 0 w 27"/>
              <a:gd name="T3" fmla="*/ 9 h 14"/>
              <a:gd name="T4" fmla="*/ 4 w 27"/>
              <a:gd name="T5" fmla="*/ 14 h 14"/>
              <a:gd name="T6" fmla="*/ 27 w 27"/>
              <a:gd name="T7" fmla="*/ 14 h 14"/>
              <a:gd name="T8" fmla="*/ 27 w 27"/>
              <a:gd name="T9" fmla="*/ 0 h 14"/>
              <a:gd name="T10" fmla="*/ 22 w 27"/>
              <a:gd name="T11" fmla="*/ 0 h 14"/>
              <a:gd name="T12" fmla="*/ 22 w 27"/>
              <a:gd name="T13" fmla="*/ 9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7" h="14">
                <a:moveTo>
                  <a:pt x="22" y="9"/>
                </a:moveTo>
                <a:cubicBezTo>
                  <a:pt x="0" y="9"/>
                  <a:pt x="0" y="9"/>
                  <a:pt x="0" y="9"/>
                </a:cubicBezTo>
                <a:cubicBezTo>
                  <a:pt x="1" y="10"/>
                  <a:pt x="3" y="12"/>
                  <a:pt x="4" y="14"/>
                </a:cubicBezTo>
                <a:cubicBezTo>
                  <a:pt x="27" y="14"/>
                  <a:pt x="27" y="14"/>
                  <a:pt x="27" y="14"/>
                </a:cubicBezTo>
                <a:cubicBezTo>
                  <a:pt x="27" y="0"/>
                  <a:pt x="27" y="0"/>
                  <a:pt x="27" y="0"/>
                </a:cubicBezTo>
                <a:cubicBezTo>
                  <a:pt x="22" y="0"/>
                  <a:pt x="22" y="0"/>
                  <a:pt x="22" y="0"/>
                </a:cubicBezTo>
                <a:lnTo>
                  <a:pt x="22" y="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9" name="ïṧļîḋè">
            <a:extLst>
              <a:ext uri="{FF2B5EF4-FFF2-40B4-BE49-F238E27FC236}">
                <a16:creationId xmlns:a16="http://schemas.microsoft.com/office/drawing/2014/main" id="{7DA435AB-1512-4AC6-A691-A63B804FECFE}"/>
              </a:ext>
            </a:extLst>
          </p:cNvPr>
          <p:cNvSpPr/>
          <p:nvPr/>
        </p:nvSpPr>
        <p:spPr bwMode="auto">
          <a:xfrm>
            <a:off x="10192969" y="2892942"/>
            <a:ext cx="212784" cy="242977"/>
          </a:xfrm>
          <a:custGeom>
            <a:avLst/>
            <a:gdLst>
              <a:gd name="T0" fmla="*/ 5 w 41"/>
              <a:gd name="T1" fmla="*/ 27 h 47"/>
              <a:gd name="T2" fmla="*/ 5 w 41"/>
              <a:gd name="T3" fmla="*/ 30 h 47"/>
              <a:gd name="T4" fmla="*/ 18 w 41"/>
              <a:gd name="T5" fmla="*/ 47 h 47"/>
              <a:gd name="T6" fmla="*/ 33 w 41"/>
              <a:gd name="T7" fmla="*/ 47 h 47"/>
              <a:gd name="T8" fmla="*/ 33 w 41"/>
              <a:gd name="T9" fmla="*/ 27 h 47"/>
              <a:gd name="T10" fmla="*/ 41 w 41"/>
              <a:gd name="T11" fmla="*/ 27 h 47"/>
              <a:gd name="T12" fmla="*/ 19 w 41"/>
              <a:gd name="T13" fmla="*/ 0 h 47"/>
              <a:gd name="T14" fmla="*/ 0 w 41"/>
              <a:gd name="T15" fmla="*/ 24 h 47"/>
              <a:gd name="T16" fmla="*/ 3 w 41"/>
              <a:gd name="T17" fmla="*/ 27 h 47"/>
              <a:gd name="T18" fmla="*/ 5 w 41"/>
              <a:gd name="T19" fmla="*/ 27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1" h="47">
                <a:moveTo>
                  <a:pt x="5" y="27"/>
                </a:moveTo>
                <a:cubicBezTo>
                  <a:pt x="5" y="30"/>
                  <a:pt x="5" y="30"/>
                  <a:pt x="5" y="30"/>
                </a:cubicBezTo>
                <a:cubicBezTo>
                  <a:pt x="10" y="35"/>
                  <a:pt x="14" y="41"/>
                  <a:pt x="18" y="47"/>
                </a:cubicBezTo>
                <a:cubicBezTo>
                  <a:pt x="33" y="47"/>
                  <a:pt x="33" y="47"/>
                  <a:pt x="33" y="47"/>
                </a:cubicBezTo>
                <a:cubicBezTo>
                  <a:pt x="33" y="27"/>
                  <a:pt x="33" y="27"/>
                  <a:pt x="33" y="27"/>
                </a:cubicBezTo>
                <a:cubicBezTo>
                  <a:pt x="41" y="27"/>
                  <a:pt x="41" y="27"/>
                  <a:pt x="41" y="27"/>
                </a:cubicBezTo>
                <a:cubicBezTo>
                  <a:pt x="19" y="0"/>
                  <a:pt x="19" y="0"/>
                  <a:pt x="19" y="0"/>
                </a:cubicBezTo>
                <a:cubicBezTo>
                  <a:pt x="0" y="24"/>
                  <a:pt x="0" y="24"/>
                  <a:pt x="0" y="24"/>
                </a:cubicBezTo>
                <a:cubicBezTo>
                  <a:pt x="1" y="25"/>
                  <a:pt x="2" y="26"/>
                  <a:pt x="3" y="27"/>
                </a:cubicBezTo>
                <a:lnTo>
                  <a:pt x="5" y="2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0" name="íšľîḓé">
            <a:extLst>
              <a:ext uri="{FF2B5EF4-FFF2-40B4-BE49-F238E27FC236}">
                <a16:creationId xmlns:a16="http://schemas.microsoft.com/office/drawing/2014/main" id="{A476AC01-2268-4272-8AC9-A75274F75C97}"/>
              </a:ext>
            </a:extLst>
          </p:cNvPr>
          <p:cNvSpPr/>
          <p:nvPr/>
        </p:nvSpPr>
        <p:spPr bwMode="auto">
          <a:xfrm>
            <a:off x="10571092" y="3457968"/>
            <a:ext cx="264541" cy="419817"/>
          </a:xfrm>
          <a:custGeom>
            <a:avLst/>
            <a:gdLst>
              <a:gd name="T0" fmla="*/ 51 w 51"/>
              <a:gd name="T1" fmla="*/ 81 h 81"/>
              <a:gd name="T2" fmla="*/ 45 w 51"/>
              <a:gd name="T3" fmla="*/ 1 h 81"/>
              <a:gd name="T4" fmla="*/ 40 w 51"/>
              <a:gd name="T5" fmla="*/ 0 h 81"/>
              <a:gd name="T6" fmla="*/ 45 w 51"/>
              <a:gd name="T7" fmla="*/ 7 h 81"/>
              <a:gd name="T8" fmla="*/ 45 w 51"/>
              <a:gd name="T9" fmla="*/ 53 h 81"/>
              <a:gd name="T10" fmla="*/ 40 w 51"/>
              <a:gd name="T11" fmla="*/ 58 h 81"/>
              <a:gd name="T12" fmla="*/ 45 w 51"/>
              <a:gd name="T13" fmla="*/ 65 h 81"/>
              <a:gd name="T14" fmla="*/ 40 w 51"/>
              <a:gd name="T15" fmla="*/ 65 h 81"/>
              <a:gd name="T16" fmla="*/ 45 w 51"/>
              <a:gd name="T17" fmla="*/ 69 h 81"/>
              <a:gd name="T18" fmla="*/ 45 w 51"/>
              <a:gd name="T19" fmla="*/ 76 h 81"/>
              <a:gd name="T20" fmla="*/ 40 w 51"/>
              <a:gd name="T21" fmla="*/ 81 h 81"/>
              <a:gd name="T22" fmla="*/ 35 w 51"/>
              <a:gd name="T23" fmla="*/ 1 h 81"/>
              <a:gd name="T24" fmla="*/ 25 w 51"/>
              <a:gd name="T25" fmla="*/ 7 h 81"/>
              <a:gd name="T26" fmla="*/ 40 w 51"/>
              <a:gd name="T27" fmla="*/ 0 h 81"/>
              <a:gd name="T28" fmla="*/ 25 w 51"/>
              <a:gd name="T29" fmla="*/ 81 h 81"/>
              <a:gd name="T30" fmla="*/ 40 w 51"/>
              <a:gd name="T31" fmla="*/ 76 h 81"/>
              <a:gd name="T32" fmla="*/ 35 w 51"/>
              <a:gd name="T33" fmla="*/ 69 h 81"/>
              <a:gd name="T34" fmla="*/ 40 w 51"/>
              <a:gd name="T35" fmla="*/ 65 h 81"/>
              <a:gd name="T36" fmla="*/ 35 w 51"/>
              <a:gd name="T37" fmla="*/ 58 h 81"/>
              <a:gd name="T38" fmla="*/ 40 w 51"/>
              <a:gd name="T39" fmla="*/ 53 h 81"/>
              <a:gd name="T40" fmla="*/ 25 w 51"/>
              <a:gd name="T41" fmla="*/ 58 h 81"/>
              <a:gd name="T42" fmla="*/ 30 w 51"/>
              <a:gd name="T43" fmla="*/ 65 h 81"/>
              <a:gd name="T44" fmla="*/ 25 w 51"/>
              <a:gd name="T45" fmla="*/ 65 h 81"/>
              <a:gd name="T46" fmla="*/ 30 w 51"/>
              <a:gd name="T47" fmla="*/ 69 h 81"/>
              <a:gd name="T48" fmla="*/ 30 w 51"/>
              <a:gd name="T49" fmla="*/ 76 h 81"/>
              <a:gd name="T50" fmla="*/ 25 w 51"/>
              <a:gd name="T51" fmla="*/ 81 h 81"/>
              <a:gd name="T52" fmla="*/ 10 w 51"/>
              <a:gd name="T53" fmla="*/ 1 h 81"/>
              <a:gd name="T54" fmla="*/ 25 w 51"/>
              <a:gd name="T55" fmla="*/ 7 h 81"/>
              <a:gd name="T56" fmla="*/ 10 w 51"/>
              <a:gd name="T57" fmla="*/ 81 h 81"/>
              <a:gd name="T58" fmla="*/ 25 w 51"/>
              <a:gd name="T59" fmla="*/ 76 h 81"/>
              <a:gd name="T60" fmla="*/ 20 w 51"/>
              <a:gd name="T61" fmla="*/ 69 h 81"/>
              <a:gd name="T62" fmla="*/ 25 w 51"/>
              <a:gd name="T63" fmla="*/ 65 h 81"/>
              <a:gd name="T64" fmla="*/ 20 w 51"/>
              <a:gd name="T65" fmla="*/ 58 h 81"/>
              <a:gd name="T66" fmla="*/ 25 w 51"/>
              <a:gd name="T67" fmla="*/ 53 h 81"/>
              <a:gd name="T68" fmla="*/ 10 w 51"/>
              <a:gd name="T69" fmla="*/ 58 h 81"/>
              <a:gd name="T70" fmla="*/ 15 w 51"/>
              <a:gd name="T71" fmla="*/ 65 h 81"/>
              <a:gd name="T72" fmla="*/ 10 w 51"/>
              <a:gd name="T73" fmla="*/ 65 h 81"/>
              <a:gd name="T74" fmla="*/ 15 w 51"/>
              <a:gd name="T75" fmla="*/ 69 h 81"/>
              <a:gd name="T76" fmla="*/ 15 w 51"/>
              <a:gd name="T77" fmla="*/ 76 h 81"/>
              <a:gd name="T78" fmla="*/ 10 w 51"/>
              <a:gd name="T79" fmla="*/ 81 h 81"/>
              <a:gd name="T80" fmla="*/ 0 w 51"/>
              <a:gd name="T81" fmla="*/ 1 h 81"/>
              <a:gd name="T82" fmla="*/ 1 w 51"/>
              <a:gd name="T83" fmla="*/ 81 h 81"/>
              <a:gd name="T84" fmla="*/ 10 w 51"/>
              <a:gd name="T85" fmla="*/ 76 h 81"/>
              <a:gd name="T86" fmla="*/ 5 w 51"/>
              <a:gd name="T87" fmla="*/ 69 h 81"/>
              <a:gd name="T88" fmla="*/ 10 w 51"/>
              <a:gd name="T89" fmla="*/ 65 h 81"/>
              <a:gd name="T90" fmla="*/ 5 w 51"/>
              <a:gd name="T91" fmla="*/ 58 h 81"/>
              <a:gd name="T92" fmla="*/ 10 w 51"/>
              <a:gd name="T93" fmla="*/ 53 h 81"/>
              <a:gd name="T94" fmla="*/ 5 w 51"/>
              <a:gd name="T95" fmla="*/ 7 h 81"/>
              <a:gd name="T96" fmla="*/ 10 w 51"/>
              <a:gd name="T97" fmla="*/ 1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51" h="81">
                <a:moveTo>
                  <a:pt x="40" y="81"/>
                </a:moveTo>
                <a:cubicBezTo>
                  <a:pt x="51" y="81"/>
                  <a:pt x="51" y="81"/>
                  <a:pt x="51" y="81"/>
                </a:cubicBezTo>
                <a:cubicBezTo>
                  <a:pt x="51" y="1"/>
                  <a:pt x="51" y="1"/>
                  <a:pt x="51" y="1"/>
                </a:cubicBezTo>
                <a:cubicBezTo>
                  <a:pt x="45" y="1"/>
                  <a:pt x="45" y="1"/>
                  <a:pt x="45" y="1"/>
                </a:cubicBezTo>
                <a:cubicBezTo>
                  <a:pt x="45" y="0"/>
                  <a:pt x="45" y="0"/>
                  <a:pt x="45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40" y="7"/>
                  <a:pt x="40" y="7"/>
                  <a:pt x="40" y="7"/>
                </a:cubicBezTo>
                <a:cubicBezTo>
                  <a:pt x="45" y="7"/>
                  <a:pt x="45" y="7"/>
                  <a:pt x="45" y="7"/>
                </a:cubicBezTo>
                <a:cubicBezTo>
                  <a:pt x="45" y="53"/>
                  <a:pt x="45" y="53"/>
                  <a:pt x="45" y="53"/>
                </a:cubicBezTo>
                <a:cubicBezTo>
                  <a:pt x="45" y="53"/>
                  <a:pt x="45" y="53"/>
                  <a:pt x="45" y="53"/>
                </a:cubicBezTo>
                <a:cubicBezTo>
                  <a:pt x="40" y="53"/>
                  <a:pt x="40" y="53"/>
                  <a:pt x="40" y="53"/>
                </a:cubicBezTo>
                <a:cubicBezTo>
                  <a:pt x="40" y="58"/>
                  <a:pt x="40" y="58"/>
                  <a:pt x="40" y="58"/>
                </a:cubicBezTo>
                <a:cubicBezTo>
                  <a:pt x="45" y="58"/>
                  <a:pt x="45" y="58"/>
                  <a:pt x="45" y="58"/>
                </a:cubicBezTo>
                <a:cubicBezTo>
                  <a:pt x="45" y="65"/>
                  <a:pt x="45" y="65"/>
                  <a:pt x="45" y="65"/>
                </a:cubicBezTo>
                <a:cubicBezTo>
                  <a:pt x="45" y="65"/>
                  <a:pt x="45" y="65"/>
                  <a:pt x="45" y="65"/>
                </a:cubicBezTo>
                <a:cubicBezTo>
                  <a:pt x="40" y="65"/>
                  <a:pt x="40" y="65"/>
                  <a:pt x="40" y="65"/>
                </a:cubicBezTo>
                <a:cubicBezTo>
                  <a:pt x="40" y="69"/>
                  <a:pt x="40" y="69"/>
                  <a:pt x="40" y="69"/>
                </a:cubicBezTo>
                <a:cubicBezTo>
                  <a:pt x="45" y="69"/>
                  <a:pt x="45" y="69"/>
                  <a:pt x="45" y="69"/>
                </a:cubicBezTo>
                <a:cubicBezTo>
                  <a:pt x="45" y="76"/>
                  <a:pt x="45" y="76"/>
                  <a:pt x="45" y="76"/>
                </a:cubicBezTo>
                <a:cubicBezTo>
                  <a:pt x="45" y="76"/>
                  <a:pt x="45" y="76"/>
                  <a:pt x="45" y="76"/>
                </a:cubicBezTo>
                <a:cubicBezTo>
                  <a:pt x="40" y="76"/>
                  <a:pt x="40" y="76"/>
                  <a:pt x="40" y="76"/>
                </a:cubicBezTo>
                <a:lnTo>
                  <a:pt x="40" y="81"/>
                </a:lnTo>
                <a:close/>
                <a:moveTo>
                  <a:pt x="35" y="0"/>
                </a:moveTo>
                <a:cubicBezTo>
                  <a:pt x="35" y="1"/>
                  <a:pt x="35" y="1"/>
                  <a:pt x="35" y="1"/>
                </a:cubicBezTo>
                <a:cubicBezTo>
                  <a:pt x="25" y="1"/>
                  <a:pt x="25" y="1"/>
                  <a:pt x="25" y="1"/>
                </a:cubicBezTo>
                <a:cubicBezTo>
                  <a:pt x="25" y="7"/>
                  <a:pt x="25" y="7"/>
                  <a:pt x="25" y="7"/>
                </a:cubicBezTo>
                <a:cubicBezTo>
                  <a:pt x="40" y="7"/>
                  <a:pt x="40" y="7"/>
                  <a:pt x="40" y="7"/>
                </a:cubicBezTo>
                <a:cubicBezTo>
                  <a:pt x="40" y="0"/>
                  <a:pt x="40" y="0"/>
                  <a:pt x="40" y="0"/>
                </a:cubicBezTo>
                <a:cubicBezTo>
                  <a:pt x="35" y="0"/>
                  <a:pt x="35" y="0"/>
                  <a:pt x="35" y="0"/>
                </a:cubicBezTo>
                <a:close/>
                <a:moveTo>
                  <a:pt x="25" y="81"/>
                </a:moveTo>
                <a:cubicBezTo>
                  <a:pt x="40" y="81"/>
                  <a:pt x="40" y="81"/>
                  <a:pt x="40" y="81"/>
                </a:cubicBezTo>
                <a:cubicBezTo>
                  <a:pt x="40" y="76"/>
                  <a:pt x="40" y="76"/>
                  <a:pt x="40" y="76"/>
                </a:cubicBezTo>
                <a:cubicBezTo>
                  <a:pt x="35" y="76"/>
                  <a:pt x="35" y="76"/>
                  <a:pt x="35" y="76"/>
                </a:cubicBezTo>
                <a:cubicBezTo>
                  <a:pt x="35" y="69"/>
                  <a:pt x="35" y="69"/>
                  <a:pt x="35" y="69"/>
                </a:cubicBezTo>
                <a:cubicBezTo>
                  <a:pt x="40" y="69"/>
                  <a:pt x="40" y="69"/>
                  <a:pt x="40" y="69"/>
                </a:cubicBezTo>
                <a:cubicBezTo>
                  <a:pt x="40" y="65"/>
                  <a:pt x="40" y="65"/>
                  <a:pt x="40" y="65"/>
                </a:cubicBezTo>
                <a:cubicBezTo>
                  <a:pt x="35" y="65"/>
                  <a:pt x="35" y="65"/>
                  <a:pt x="35" y="65"/>
                </a:cubicBezTo>
                <a:cubicBezTo>
                  <a:pt x="35" y="58"/>
                  <a:pt x="35" y="58"/>
                  <a:pt x="35" y="58"/>
                </a:cubicBezTo>
                <a:cubicBezTo>
                  <a:pt x="40" y="58"/>
                  <a:pt x="40" y="58"/>
                  <a:pt x="40" y="58"/>
                </a:cubicBezTo>
                <a:cubicBezTo>
                  <a:pt x="40" y="53"/>
                  <a:pt x="40" y="53"/>
                  <a:pt x="40" y="53"/>
                </a:cubicBezTo>
                <a:cubicBezTo>
                  <a:pt x="25" y="53"/>
                  <a:pt x="25" y="53"/>
                  <a:pt x="25" y="53"/>
                </a:cubicBezTo>
                <a:cubicBezTo>
                  <a:pt x="25" y="58"/>
                  <a:pt x="25" y="58"/>
                  <a:pt x="25" y="58"/>
                </a:cubicBezTo>
                <a:cubicBezTo>
                  <a:pt x="30" y="58"/>
                  <a:pt x="30" y="58"/>
                  <a:pt x="30" y="58"/>
                </a:cubicBezTo>
                <a:cubicBezTo>
                  <a:pt x="30" y="65"/>
                  <a:pt x="30" y="65"/>
                  <a:pt x="30" y="65"/>
                </a:cubicBezTo>
                <a:cubicBezTo>
                  <a:pt x="30" y="65"/>
                  <a:pt x="30" y="65"/>
                  <a:pt x="30" y="65"/>
                </a:cubicBezTo>
                <a:cubicBezTo>
                  <a:pt x="25" y="65"/>
                  <a:pt x="25" y="65"/>
                  <a:pt x="25" y="65"/>
                </a:cubicBezTo>
                <a:cubicBezTo>
                  <a:pt x="25" y="69"/>
                  <a:pt x="25" y="69"/>
                  <a:pt x="25" y="69"/>
                </a:cubicBezTo>
                <a:cubicBezTo>
                  <a:pt x="30" y="69"/>
                  <a:pt x="30" y="69"/>
                  <a:pt x="30" y="69"/>
                </a:cubicBezTo>
                <a:cubicBezTo>
                  <a:pt x="30" y="76"/>
                  <a:pt x="30" y="76"/>
                  <a:pt x="30" y="76"/>
                </a:cubicBezTo>
                <a:cubicBezTo>
                  <a:pt x="30" y="76"/>
                  <a:pt x="30" y="76"/>
                  <a:pt x="30" y="76"/>
                </a:cubicBezTo>
                <a:cubicBezTo>
                  <a:pt x="25" y="76"/>
                  <a:pt x="25" y="76"/>
                  <a:pt x="25" y="76"/>
                </a:cubicBezTo>
                <a:lnTo>
                  <a:pt x="25" y="81"/>
                </a:lnTo>
                <a:close/>
                <a:moveTo>
                  <a:pt x="25" y="1"/>
                </a:moveTo>
                <a:cubicBezTo>
                  <a:pt x="10" y="1"/>
                  <a:pt x="10" y="1"/>
                  <a:pt x="10" y="1"/>
                </a:cubicBezTo>
                <a:cubicBezTo>
                  <a:pt x="10" y="7"/>
                  <a:pt x="10" y="7"/>
                  <a:pt x="10" y="7"/>
                </a:cubicBezTo>
                <a:cubicBezTo>
                  <a:pt x="25" y="7"/>
                  <a:pt x="25" y="7"/>
                  <a:pt x="25" y="7"/>
                </a:cubicBezTo>
                <a:cubicBezTo>
                  <a:pt x="25" y="1"/>
                  <a:pt x="25" y="1"/>
                  <a:pt x="25" y="1"/>
                </a:cubicBezTo>
                <a:close/>
                <a:moveTo>
                  <a:pt x="10" y="81"/>
                </a:moveTo>
                <a:cubicBezTo>
                  <a:pt x="25" y="81"/>
                  <a:pt x="25" y="81"/>
                  <a:pt x="25" y="81"/>
                </a:cubicBezTo>
                <a:cubicBezTo>
                  <a:pt x="25" y="76"/>
                  <a:pt x="25" y="76"/>
                  <a:pt x="25" y="76"/>
                </a:cubicBezTo>
                <a:cubicBezTo>
                  <a:pt x="20" y="76"/>
                  <a:pt x="20" y="76"/>
                  <a:pt x="20" y="76"/>
                </a:cubicBezTo>
                <a:cubicBezTo>
                  <a:pt x="20" y="69"/>
                  <a:pt x="20" y="69"/>
                  <a:pt x="20" y="69"/>
                </a:cubicBezTo>
                <a:cubicBezTo>
                  <a:pt x="25" y="69"/>
                  <a:pt x="25" y="69"/>
                  <a:pt x="25" y="69"/>
                </a:cubicBezTo>
                <a:cubicBezTo>
                  <a:pt x="25" y="65"/>
                  <a:pt x="25" y="65"/>
                  <a:pt x="25" y="65"/>
                </a:cubicBezTo>
                <a:cubicBezTo>
                  <a:pt x="20" y="65"/>
                  <a:pt x="20" y="65"/>
                  <a:pt x="20" y="65"/>
                </a:cubicBezTo>
                <a:cubicBezTo>
                  <a:pt x="20" y="58"/>
                  <a:pt x="20" y="58"/>
                  <a:pt x="20" y="58"/>
                </a:cubicBezTo>
                <a:cubicBezTo>
                  <a:pt x="25" y="58"/>
                  <a:pt x="25" y="58"/>
                  <a:pt x="25" y="58"/>
                </a:cubicBezTo>
                <a:cubicBezTo>
                  <a:pt x="25" y="53"/>
                  <a:pt x="25" y="53"/>
                  <a:pt x="25" y="53"/>
                </a:cubicBezTo>
                <a:cubicBezTo>
                  <a:pt x="10" y="53"/>
                  <a:pt x="10" y="53"/>
                  <a:pt x="10" y="53"/>
                </a:cubicBezTo>
                <a:cubicBezTo>
                  <a:pt x="10" y="58"/>
                  <a:pt x="10" y="58"/>
                  <a:pt x="10" y="58"/>
                </a:cubicBezTo>
                <a:cubicBezTo>
                  <a:pt x="15" y="58"/>
                  <a:pt x="15" y="58"/>
                  <a:pt x="15" y="58"/>
                </a:cubicBezTo>
                <a:cubicBezTo>
                  <a:pt x="15" y="65"/>
                  <a:pt x="15" y="65"/>
                  <a:pt x="15" y="65"/>
                </a:cubicBezTo>
                <a:cubicBezTo>
                  <a:pt x="15" y="65"/>
                  <a:pt x="15" y="65"/>
                  <a:pt x="15" y="65"/>
                </a:cubicBezTo>
                <a:cubicBezTo>
                  <a:pt x="10" y="65"/>
                  <a:pt x="10" y="65"/>
                  <a:pt x="10" y="65"/>
                </a:cubicBezTo>
                <a:cubicBezTo>
                  <a:pt x="10" y="69"/>
                  <a:pt x="10" y="69"/>
                  <a:pt x="10" y="69"/>
                </a:cubicBezTo>
                <a:cubicBezTo>
                  <a:pt x="15" y="69"/>
                  <a:pt x="15" y="69"/>
                  <a:pt x="15" y="69"/>
                </a:cubicBezTo>
                <a:cubicBezTo>
                  <a:pt x="15" y="76"/>
                  <a:pt x="15" y="76"/>
                  <a:pt x="15" y="76"/>
                </a:cubicBezTo>
                <a:cubicBezTo>
                  <a:pt x="15" y="76"/>
                  <a:pt x="15" y="76"/>
                  <a:pt x="15" y="76"/>
                </a:cubicBezTo>
                <a:cubicBezTo>
                  <a:pt x="10" y="76"/>
                  <a:pt x="10" y="76"/>
                  <a:pt x="10" y="76"/>
                </a:cubicBezTo>
                <a:lnTo>
                  <a:pt x="10" y="81"/>
                </a:lnTo>
                <a:close/>
                <a:moveTo>
                  <a:pt x="1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70"/>
                  <a:pt x="0" y="70"/>
                  <a:pt x="0" y="70"/>
                </a:cubicBezTo>
                <a:cubicBezTo>
                  <a:pt x="0" y="74"/>
                  <a:pt x="1" y="78"/>
                  <a:pt x="1" y="81"/>
                </a:cubicBezTo>
                <a:cubicBezTo>
                  <a:pt x="10" y="81"/>
                  <a:pt x="10" y="81"/>
                  <a:pt x="10" y="81"/>
                </a:cubicBezTo>
                <a:cubicBezTo>
                  <a:pt x="10" y="76"/>
                  <a:pt x="10" y="76"/>
                  <a:pt x="10" y="76"/>
                </a:cubicBezTo>
                <a:cubicBezTo>
                  <a:pt x="5" y="76"/>
                  <a:pt x="5" y="76"/>
                  <a:pt x="5" y="76"/>
                </a:cubicBezTo>
                <a:cubicBezTo>
                  <a:pt x="5" y="69"/>
                  <a:pt x="5" y="69"/>
                  <a:pt x="5" y="69"/>
                </a:cubicBezTo>
                <a:cubicBezTo>
                  <a:pt x="10" y="69"/>
                  <a:pt x="10" y="69"/>
                  <a:pt x="10" y="69"/>
                </a:cubicBezTo>
                <a:cubicBezTo>
                  <a:pt x="10" y="65"/>
                  <a:pt x="10" y="65"/>
                  <a:pt x="10" y="65"/>
                </a:cubicBezTo>
                <a:cubicBezTo>
                  <a:pt x="5" y="65"/>
                  <a:pt x="5" y="65"/>
                  <a:pt x="5" y="65"/>
                </a:cubicBezTo>
                <a:cubicBezTo>
                  <a:pt x="5" y="58"/>
                  <a:pt x="5" y="58"/>
                  <a:pt x="5" y="58"/>
                </a:cubicBezTo>
                <a:cubicBezTo>
                  <a:pt x="10" y="58"/>
                  <a:pt x="10" y="58"/>
                  <a:pt x="10" y="58"/>
                </a:cubicBezTo>
                <a:cubicBezTo>
                  <a:pt x="10" y="53"/>
                  <a:pt x="10" y="53"/>
                  <a:pt x="10" y="53"/>
                </a:cubicBezTo>
                <a:cubicBezTo>
                  <a:pt x="5" y="53"/>
                  <a:pt x="5" y="53"/>
                  <a:pt x="5" y="53"/>
                </a:cubicBezTo>
                <a:cubicBezTo>
                  <a:pt x="5" y="7"/>
                  <a:pt x="5" y="7"/>
                  <a:pt x="5" y="7"/>
                </a:cubicBezTo>
                <a:cubicBezTo>
                  <a:pt x="10" y="7"/>
                  <a:pt x="10" y="7"/>
                  <a:pt x="10" y="7"/>
                </a:cubicBezTo>
                <a:lnTo>
                  <a:pt x="10" y="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1" name="iṩ1iḋè">
            <a:extLst>
              <a:ext uri="{FF2B5EF4-FFF2-40B4-BE49-F238E27FC236}">
                <a16:creationId xmlns:a16="http://schemas.microsoft.com/office/drawing/2014/main" id="{858CFEC6-5D28-4CB9-8709-D31B5E80EE74}"/>
              </a:ext>
            </a:extLst>
          </p:cNvPr>
          <p:cNvSpPr/>
          <p:nvPr/>
        </p:nvSpPr>
        <p:spPr bwMode="auto">
          <a:xfrm>
            <a:off x="9747274" y="2572329"/>
            <a:ext cx="166777" cy="71887"/>
          </a:xfrm>
          <a:custGeom>
            <a:avLst/>
            <a:gdLst>
              <a:gd name="T0" fmla="*/ 0 w 116"/>
              <a:gd name="T1" fmla="*/ 28 h 50"/>
              <a:gd name="T2" fmla="*/ 44 w 116"/>
              <a:gd name="T3" fmla="*/ 50 h 50"/>
              <a:gd name="T4" fmla="*/ 116 w 116"/>
              <a:gd name="T5" fmla="*/ 50 h 50"/>
              <a:gd name="T6" fmla="*/ 15 w 116"/>
              <a:gd name="T7" fmla="*/ 0 h 50"/>
              <a:gd name="T8" fmla="*/ 0 w 116"/>
              <a:gd name="T9" fmla="*/ 28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6" h="50">
                <a:moveTo>
                  <a:pt x="0" y="28"/>
                </a:moveTo>
                <a:lnTo>
                  <a:pt x="44" y="50"/>
                </a:lnTo>
                <a:lnTo>
                  <a:pt x="116" y="50"/>
                </a:lnTo>
                <a:lnTo>
                  <a:pt x="15" y="0"/>
                </a:lnTo>
                <a:lnTo>
                  <a:pt x="0" y="2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2" name="işľïḑé">
            <a:extLst>
              <a:ext uri="{FF2B5EF4-FFF2-40B4-BE49-F238E27FC236}">
                <a16:creationId xmlns:a16="http://schemas.microsoft.com/office/drawing/2014/main" id="{0C97D9DE-1BA8-4314-882B-0537DA79C9D9}"/>
              </a:ext>
            </a:extLst>
          </p:cNvPr>
          <p:cNvSpPr/>
          <p:nvPr/>
        </p:nvSpPr>
        <p:spPr bwMode="auto">
          <a:xfrm>
            <a:off x="9747274" y="2654279"/>
            <a:ext cx="409752" cy="207032"/>
          </a:xfrm>
          <a:custGeom>
            <a:avLst/>
            <a:gdLst>
              <a:gd name="T0" fmla="*/ 56 w 79"/>
              <a:gd name="T1" fmla="*/ 40 h 40"/>
              <a:gd name="T2" fmla="*/ 64 w 79"/>
              <a:gd name="T3" fmla="*/ 40 h 40"/>
              <a:gd name="T4" fmla="*/ 64 w 79"/>
              <a:gd name="T5" fmla="*/ 32 h 40"/>
              <a:gd name="T6" fmla="*/ 79 w 79"/>
              <a:gd name="T7" fmla="*/ 32 h 40"/>
              <a:gd name="T8" fmla="*/ 79 w 79"/>
              <a:gd name="T9" fmla="*/ 8 h 40"/>
              <a:gd name="T10" fmla="*/ 64 w 79"/>
              <a:gd name="T11" fmla="*/ 8 h 40"/>
              <a:gd name="T12" fmla="*/ 64 w 79"/>
              <a:gd name="T13" fmla="*/ 0 h 40"/>
              <a:gd name="T14" fmla="*/ 37 w 79"/>
              <a:gd name="T15" fmla="*/ 0 h 40"/>
              <a:gd name="T16" fmla="*/ 17 w 79"/>
              <a:gd name="T17" fmla="*/ 0 h 40"/>
              <a:gd name="T18" fmla="*/ 0 w 79"/>
              <a:gd name="T19" fmla="*/ 0 h 40"/>
              <a:gd name="T20" fmla="*/ 0 w 79"/>
              <a:gd name="T21" fmla="*/ 2 h 40"/>
              <a:gd name="T22" fmla="*/ 24 w 79"/>
              <a:gd name="T23" fmla="*/ 16 h 40"/>
              <a:gd name="T24" fmla="*/ 48 w 79"/>
              <a:gd name="T25" fmla="*/ 16 h 40"/>
              <a:gd name="T26" fmla="*/ 48 w 79"/>
              <a:gd name="T27" fmla="*/ 25 h 40"/>
              <a:gd name="T28" fmla="*/ 36 w 79"/>
              <a:gd name="T29" fmla="*/ 25 h 40"/>
              <a:gd name="T30" fmla="*/ 56 w 79"/>
              <a:gd name="T31" fmla="*/ 4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79" h="40">
                <a:moveTo>
                  <a:pt x="56" y="40"/>
                </a:moveTo>
                <a:cubicBezTo>
                  <a:pt x="64" y="40"/>
                  <a:pt x="64" y="40"/>
                  <a:pt x="64" y="40"/>
                </a:cubicBezTo>
                <a:cubicBezTo>
                  <a:pt x="64" y="32"/>
                  <a:pt x="64" y="32"/>
                  <a:pt x="64" y="32"/>
                </a:cubicBezTo>
                <a:cubicBezTo>
                  <a:pt x="79" y="32"/>
                  <a:pt x="79" y="32"/>
                  <a:pt x="79" y="32"/>
                </a:cubicBezTo>
                <a:cubicBezTo>
                  <a:pt x="79" y="8"/>
                  <a:pt x="79" y="8"/>
                  <a:pt x="79" y="8"/>
                </a:cubicBezTo>
                <a:cubicBezTo>
                  <a:pt x="64" y="8"/>
                  <a:pt x="64" y="8"/>
                  <a:pt x="64" y="8"/>
                </a:cubicBezTo>
                <a:cubicBezTo>
                  <a:pt x="64" y="0"/>
                  <a:pt x="64" y="0"/>
                  <a:pt x="64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"/>
                  <a:pt x="0" y="2"/>
                  <a:pt x="0" y="2"/>
                </a:cubicBezTo>
                <a:cubicBezTo>
                  <a:pt x="8" y="6"/>
                  <a:pt x="16" y="11"/>
                  <a:pt x="24" y="16"/>
                </a:cubicBezTo>
                <a:cubicBezTo>
                  <a:pt x="48" y="16"/>
                  <a:pt x="48" y="16"/>
                  <a:pt x="48" y="16"/>
                </a:cubicBezTo>
                <a:cubicBezTo>
                  <a:pt x="48" y="25"/>
                  <a:pt x="48" y="25"/>
                  <a:pt x="48" y="25"/>
                </a:cubicBezTo>
                <a:cubicBezTo>
                  <a:pt x="36" y="25"/>
                  <a:pt x="36" y="25"/>
                  <a:pt x="36" y="25"/>
                </a:cubicBezTo>
                <a:cubicBezTo>
                  <a:pt x="43" y="30"/>
                  <a:pt x="50" y="35"/>
                  <a:pt x="56" y="4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3" name="î$lîḍè">
            <a:extLst>
              <a:ext uri="{FF2B5EF4-FFF2-40B4-BE49-F238E27FC236}">
                <a16:creationId xmlns:a16="http://schemas.microsoft.com/office/drawing/2014/main" id="{257E38C3-32EF-4365-B1CB-E115C2CBA59D}"/>
              </a:ext>
            </a:extLst>
          </p:cNvPr>
          <p:cNvSpPr/>
          <p:nvPr/>
        </p:nvSpPr>
        <p:spPr bwMode="auto">
          <a:xfrm>
            <a:off x="8690546" y="5784210"/>
            <a:ext cx="347930" cy="93453"/>
          </a:xfrm>
          <a:custGeom>
            <a:avLst/>
            <a:gdLst>
              <a:gd name="T0" fmla="*/ 33 w 242"/>
              <a:gd name="T1" fmla="*/ 65 h 65"/>
              <a:gd name="T2" fmla="*/ 36 w 242"/>
              <a:gd name="T3" fmla="*/ 65 h 65"/>
              <a:gd name="T4" fmla="*/ 202 w 242"/>
              <a:gd name="T5" fmla="*/ 65 h 65"/>
              <a:gd name="T6" fmla="*/ 206 w 242"/>
              <a:gd name="T7" fmla="*/ 65 h 65"/>
              <a:gd name="T8" fmla="*/ 242 w 242"/>
              <a:gd name="T9" fmla="*/ 0 h 65"/>
              <a:gd name="T10" fmla="*/ 238 w 242"/>
              <a:gd name="T11" fmla="*/ 0 h 65"/>
              <a:gd name="T12" fmla="*/ 206 w 242"/>
              <a:gd name="T13" fmla="*/ 0 h 65"/>
              <a:gd name="T14" fmla="*/ 177 w 242"/>
              <a:gd name="T15" fmla="*/ 0 h 65"/>
              <a:gd name="T16" fmla="*/ 65 w 242"/>
              <a:gd name="T17" fmla="*/ 0 h 65"/>
              <a:gd name="T18" fmla="*/ 36 w 242"/>
              <a:gd name="T19" fmla="*/ 0 h 65"/>
              <a:gd name="T20" fmla="*/ 0 w 242"/>
              <a:gd name="T21" fmla="*/ 0 h 65"/>
              <a:gd name="T22" fmla="*/ 33 w 242"/>
              <a:gd name="T23" fmla="*/ 65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42" h="65">
                <a:moveTo>
                  <a:pt x="33" y="65"/>
                </a:moveTo>
                <a:lnTo>
                  <a:pt x="36" y="65"/>
                </a:lnTo>
                <a:lnTo>
                  <a:pt x="202" y="65"/>
                </a:lnTo>
                <a:lnTo>
                  <a:pt x="206" y="65"/>
                </a:lnTo>
                <a:lnTo>
                  <a:pt x="242" y="0"/>
                </a:lnTo>
                <a:lnTo>
                  <a:pt x="238" y="0"/>
                </a:lnTo>
                <a:lnTo>
                  <a:pt x="206" y="0"/>
                </a:lnTo>
                <a:lnTo>
                  <a:pt x="177" y="0"/>
                </a:lnTo>
                <a:lnTo>
                  <a:pt x="65" y="0"/>
                </a:lnTo>
                <a:lnTo>
                  <a:pt x="36" y="0"/>
                </a:lnTo>
                <a:lnTo>
                  <a:pt x="0" y="0"/>
                </a:lnTo>
                <a:lnTo>
                  <a:pt x="33" y="6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4" name="íŝḻîḓê">
            <a:extLst>
              <a:ext uri="{FF2B5EF4-FFF2-40B4-BE49-F238E27FC236}">
                <a16:creationId xmlns:a16="http://schemas.microsoft.com/office/drawing/2014/main" id="{5A7987D6-DAF2-45CA-91A6-51625F8A2564}"/>
              </a:ext>
            </a:extLst>
          </p:cNvPr>
          <p:cNvSpPr/>
          <p:nvPr/>
        </p:nvSpPr>
        <p:spPr bwMode="auto">
          <a:xfrm>
            <a:off x="8686233" y="5805776"/>
            <a:ext cx="346492" cy="165338"/>
          </a:xfrm>
          <a:custGeom>
            <a:avLst/>
            <a:gdLst>
              <a:gd name="T0" fmla="*/ 0 w 67"/>
              <a:gd name="T1" fmla="*/ 32 h 32"/>
              <a:gd name="T2" fmla="*/ 67 w 67"/>
              <a:gd name="T3" fmla="*/ 32 h 32"/>
              <a:gd name="T4" fmla="*/ 67 w 67"/>
              <a:gd name="T5" fmla="*/ 0 h 32"/>
              <a:gd name="T6" fmla="*/ 60 w 67"/>
              <a:gd name="T7" fmla="*/ 15 h 32"/>
              <a:gd name="T8" fmla="*/ 59 w 67"/>
              <a:gd name="T9" fmla="*/ 16 h 32"/>
              <a:gd name="T10" fmla="*/ 58 w 67"/>
              <a:gd name="T11" fmla="*/ 16 h 32"/>
              <a:gd name="T12" fmla="*/ 56 w 67"/>
              <a:gd name="T13" fmla="*/ 16 h 32"/>
              <a:gd name="T14" fmla="*/ 39 w 67"/>
              <a:gd name="T15" fmla="*/ 16 h 32"/>
              <a:gd name="T16" fmla="*/ 39 w 67"/>
              <a:gd name="T17" fmla="*/ 17 h 32"/>
              <a:gd name="T18" fmla="*/ 39 w 67"/>
              <a:gd name="T19" fmla="*/ 20 h 32"/>
              <a:gd name="T20" fmla="*/ 34 w 67"/>
              <a:gd name="T21" fmla="*/ 22 h 32"/>
              <a:gd name="T22" fmla="*/ 30 w 67"/>
              <a:gd name="T23" fmla="*/ 20 h 32"/>
              <a:gd name="T24" fmla="*/ 29 w 67"/>
              <a:gd name="T25" fmla="*/ 17 h 32"/>
              <a:gd name="T26" fmla="*/ 29 w 67"/>
              <a:gd name="T27" fmla="*/ 16 h 32"/>
              <a:gd name="T28" fmla="*/ 12 w 67"/>
              <a:gd name="T29" fmla="*/ 16 h 32"/>
              <a:gd name="T30" fmla="*/ 10 w 67"/>
              <a:gd name="T31" fmla="*/ 16 h 32"/>
              <a:gd name="T32" fmla="*/ 9 w 67"/>
              <a:gd name="T33" fmla="*/ 16 h 32"/>
              <a:gd name="T34" fmla="*/ 8 w 67"/>
              <a:gd name="T35" fmla="*/ 15 h 32"/>
              <a:gd name="T36" fmla="*/ 0 w 67"/>
              <a:gd name="T37" fmla="*/ 1 h 32"/>
              <a:gd name="T38" fmla="*/ 0 w 67"/>
              <a:gd name="T39" fmla="*/ 32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67" h="32">
                <a:moveTo>
                  <a:pt x="0" y="32"/>
                </a:moveTo>
                <a:cubicBezTo>
                  <a:pt x="67" y="32"/>
                  <a:pt x="67" y="32"/>
                  <a:pt x="67" y="32"/>
                </a:cubicBezTo>
                <a:cubicBezTo>
                  <a:pt x="67" y="0"/>
                  <a:pt x="67" y="0"/>
                  <a:pt x="67" y="0"/>
                </a:cubicBezTo>
                <a:cubicBezTo>
                  <a:pt x="60" y="15"/>
                  <a:pt x="60" y="15"/>
                  <a:pt x="60" y="15"/>
                </a:cubicBezTo>
                <a:cubicBezTo>
                  <a:pt x="59" y="16"/>
                  <a:pt x="59" y="16"/>
                  <a:pt x="59" y="16"/>
                </a:cubicBezTo>
                <a:cubicBezTo>
                  <a:pt x="58" y="16"/>
                  <a:pt x="58" y="16"/>
                  <a:pt x="58" y="16"/>
                </a:cubicBezTo>
                <a:cubicBezTo>
                  <a:pt x="56" y="16"/>
                  <a:pt x="56" y="16"/>
                  <a:pt x="56" y="16"/>
                </a:cubicBezTo>
                <a:cubicBezTo>
                  <a:pt x="39" y="16"/>
                  <a:pt x="39" y="16"/>
                  <a:pt x="39" y="16"/>
                </a:cubicBezTo>
                <a:cubicBezTo>
                  <a:pt x="39" y="16"/>
                  <a:pt x="39" y="17"/>
                  <a:pt x="39" y="17"/>
                </a:cubicBezTo>
                <a:cubicBezTo>
                  <a:pt x="39" y="18"/>
                  <a:pt x="39" y="19"/>
                  <a:pt x="39" y="20"/>
                </a:cubicBezTo>
                <a:cubicBezTo>
                  <a:pt x="38" y="21"/>
                  <a:pt x="36" y="22"/>
                  <a:pt x="34" y="22"/>
                </a:cubicBezTo>
                <a:cubicBezTo>
                  <a:pt x="32" y="22"/>
                  <a:pt x="31" y="21"/>
                  <a:pt x="30" y="20"/>
                </a:cubicBezTo>
                <a:cubicBezTo>
                  <a:pt x="29" y="19"/>
                  <a:pt x="29" y="18"/>
                  <a:pt x="29" y="17"/>
                </a:cubicBezTo>
                <a:cubicBezTo>
                  <a:pt x="29" y="17"/>
                  <a:pt x="29" y="16"/>
                  <a:pt x="29" y="16"/>
                </a:cubicBezTo>
                <a:cubicBezTo>
                  <a:pt x="12" y="16"/>
                  <a:pt x="12" y="16"/>
                  <a:pt x="12" y="16"/>
                </a:cubicBezTo>
                <a:cubicBezTo>
                  <a:pt x="10" y="16"/>
                  <a:pt x="10" y="16"/>
                  <a:pt x="10" y="16"/>
                </a:cubicBezTo>
                <a:cubicBezTo>
                  <a:pt x="9" y="16"/>
                  <a:pt x="9" y="16"/>
                  <a:pt x="9" y="16"/>
                </a:cubicBezTo>
                <a:cubicBezTo>
                  <a:pt x="8" y="15"/>
                  <a:pt x="8" y="15"/>
                  <a:pt x="8" y="15"/>
                </a:cubicBezTo>
                <a:cubicBezTo>
                  <a:pt x="0" y="1"/>
                  <a:pt x="0" y="1"/>
                  <a:pt x="0" y="1"/>
                </a:cubicBezTo>
                <a:lnTo>
                  <a:pt x="0" y="3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5" name="ïSļíḍè">
            <a:extLst>
              <a:ext uri="{FF2B5EF4-FFF2-40B4-BE49-F238E27FC236}">
                <a16:creationId xmlns:a16="http://schemas.microsoft.com/office/drawing/2014/main" id="{04F3BB5A-15AD-47A6-86A5-2967BC63719E}"/>
              </a:ext>
            </a:extLst>
          </p:cNvPr>
          <p:cNvSpPr/>
          <p:nvPr/>
        </p:nvSpPr>
        <p:spPr bwMode="auto">
          <a:xfrm>
            <a:off x="8742304" y="5660567"/>
            <a:ext cx="244413" cy="113581"/>
          </a:xfrm>
          <a:custGeom>
            <a:avLst/>
            <a:gdLst>
              <a:gd name="T0" fmla="*/ 47 w 47"/>
              <a:gd name="T1" fmla="*/ 22 h 22"/>
              <a:gd name="T2" fmla="*/ 47 w 47"/>
              <a:gd name="T3" fmla="*/ 10 h 22"/>
              <a:gd name="T4" fmla="*/ 38 w 47"/>
              <a:gd name="T5" fmla="*/ 0 h 22"/>
              <a:gd name="T6" fmla="*/ 9 w 47"/>
              <a:gd name="T7" fmla="*/ 0 h 22"/>
              <a:gd name="T8" fmla="*/ 0 w 47"/>
              <a:gd name="T9" fmla="*/ 10 h 22"/>
              <a:gd name="T10" fmla="*/ 0 w 47"/>
              <a:gd name="T11" fmla="*/ 22 h 22"/>
              <a:gd name="T12" fmla="*/ 8 w 47"/>
              <a:gd name="T13" fmla="*/ 22 h 22"/>
              <a:gd name="T14" fmla="*/ 8 w 47"/>
              <a:gd name="T15" fmla="*/ 10 h 22"/>
              <a:gd name="T16" fmla="*/ 9 w 47"/>
              <a:gd name="T17" fmla="*/ 8 h 22"/>
              <a:gd name="T18" fmla="*/ 38 w 47"/>
              <a:gd name="T19" fmla="*/ 8 h 22"/>
              <a:gd name="T20" fmla="*/ 39 w 47"/>
              <a:gd name="T21" fmla="*/ 10 h 22"/>
              <a:gd name="T22" fmla="*/ 39 w 47"/>
              <a:gd name="T23" fmla="*/ 22 h 22"/>
              <a:gd name="T24" fmla="*/ 47 w 47"/>
              <a:gd name="T25" fmla="*/ 22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7" h="22">
                <a:moveTo>
                  <a:pt x="47" y="22"/>
                </a:moveTo>
                <a:cubicBezTo>
                  <a:pt x="47" y="10"/>
                  <a:pt x="47" y="10"/>
                  <a:pt x="47" y="10"/>
                </a:cubicBezTo>
                <a:cubicBezTo>
                  <a:pt x="47" y="5"/>
                  <a:pt x="43" y="0"/>
                  <a:pt x="38" y="0"/>
                </a:cubicBezTo>
                <a:cubicBezTo>
                  <a:pt x="9" y="0"/>
                  <a:pt x="9" y="0"/>
                  <a:pt x="9" y="0"/>
                </a:cubicBezTo>
                <a:cubicBezTo>
                  <a:pt x="4" y="0"/>
                  <a:pt x="0" y="5"/>
                  <a:pt x="0" y="10"/>
                </a:cubicBezTo>
                <a:cubicBezTo>
                  <a:pt x="0" y="22"/>
                  <a:pt x="0" y="22"/>
                  <a:pt x="0" y="22"/>
                </a:cubicBezTo>
                <a:cubicBezTo>
                  <a:pt x="8" y="22"/>
                  <a:pt x="8" y="22"/>
                  <a:pt x="8" y="22"/>
                </a:cubicBezTo>
                <a:cubicBezTo>
                  <a:pt x="8" y="10"/>
                  <a:pt x="8" y="10"/>
                  <a:pt x="8" y="10"/>
                </a:cubicBezTo>
                <a:cubicBezTo>
                  <a:pt x="8" y="9"/>
                  <a:pt x="8" y="8"/>
                  <a:pt x="9" y="8"/>
                </a:cubicBezTo>
                <a:cubicBezTo>
                  <a:pt x="38" y="8"/>
                  <a:pt x="38" y="8"/>
                  <a:pt x="38" y="8"/>
                </a:cubicBezTo>
                <a:cubicBezTo>
                  <a:pt x="38" y="8"/>
                  <a:pt x="39" y="9"/>
                  <a:pt x="39" y="10"/>
                </a:cubicBezTo>
                <a:cubicBezTo>
                  <a:pt x="39" y="22"/>
                  <a:pt x="39" y="22"/>
                  <a:pt x="39" y="22"/>
                </a:cubicBezTo>
                <a:lnTo>
                  <a:pt x="47" y="2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6" name="ïŝ1ídê">
            <a:extLst>
              <a:ext uri="{FF2B5EF4-FFF2-40B4-BE49-F238E27FC236}">
                <a16:creationId xmlns:a16="http://schemas.microsoft.com/office/drawing/2014/main" id="{067786BB-6701-4BC1-90D4-0761048DC590}"/>
              </a:ext>
            </a:extLst>
          </p:cNvPr>
          <p:cNvSpPr/>
          <p:nvPr/>
        </p:nvSpPr>
        <p:spPr bwMode="auto">
          <a:xfrm>
            <a:off x="7768964" y="2478876"/>
            <a:ext cx="362307" cy="362307"/>
          </a:xfrm>
          <a:custGeom>
            <a:avLst/>
            <a:gdLst>
              <a:gd name="T0" fmla="*/ 35 w 70"/>
              <a:gd name="T1" fmla="*/ 70 h 70"/>
              <a:gd name="T2" fmla="*/ 46 w 70"/>
              <a:gd name="T3" fmla="*/ 68 h 70"/>
              <a:gd name="T4" fmla="*/ 63 w 70"/>
              <a:gd name="T5" fmla="*/ 55 h 70"/>
              <a:gd name="T6" fmla="*/ 70 w 70"/>
              <a:gd name="T7" fmla="*/ 35 h 70"/>
              <a:gd name="T8" fmla="*/ 35 w 70"/>
              <a:gd name="T9" fmla="*/ 0 h 70"/>
              <a:gd name="T10" fmla="*/ 35 w 70"/>
              <a:gd name="T11" fmla="*/ 24 h 70"/>
              <a:gd name="T12" fmla="*/ 45 w 70"/>
              <a:gd name="T13" fmla="*/ 35 h 70"/>
              <a:gd name="T14" fmla="*/ 35 w 70"/>
              <a:gd name="T15" fmla="*/ 45 h 70"/>
              <a:gd name="T16" fmla="*/ 35 w 70"/>
              <a:gd name="T17" fmla="*/ 70 h 70"/>
              <a:gd name="T18" fmla="*/ 35 w 70"/>
              <a:gd name="T19" fmla="*/ 0 h 70"/>
              <a:gd name="T20" fmla="*/ 0 w 70"/>
              <a:gd name="T21" fmla="*/ 35 h 70"/>
              <a:gd name="T22" fmla="*/ 35 w 70"/>
              <a:gd name="T23" fmla="*/ 70 h 70"/>
              <a:gd name="T24" fmla="*/ 35 w 70"/>
              <a:gd name="T25" fmla="*/ 70 h 70"/>
              <a:gd name="T26" fmla="*/ 35 w 70"/>
              <a:gd name="T27" fmla="*/ 45 h 70"/>
              <a:gd name="T28" fmla="*/ 35 w 70"/>
              <a:gd name="T29" fmla="*/ 45 h 70"/>
              <a:gd name="T30" fmla="*/ 35 w 70"/>
              <a:gd name="T31" fmla="*/ 45 h 70"/>
              <a:gd name="T32" fmla="*/ 25 w 70"/>
              <a:gd name="T33" fmla="*/ 35 h 70"/>
              <a:gd name="T34" fmla="*/ 35 w 70"/>
              <a:gd name="T35" fmla="*/ 24 h 70"/>
              <a:gd name="T36" fmla="*/ 35 w 70"/>
              <a:gd name="T37" fmla="*/ 24 h 70"/>
              <a:gd name="T38" fmla="*/ 35 w 70"/>
              <a:gd name="T39" fmla="*/ 0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70" h="70">
                <a:moveTo>
                  <a:pt x="35" y="70"/>
                </a:moveTo>
                <a:cubicBezTo>
                  <a:pt x="39" y="70"/>
                  <a:pt x="43" y="69"/>
                  <a:pt x="46" y="68"/>
                </a:cubicBezTo>
                <a:cubicBezTo>
                  <a:pt x="52" y="63"/>
                  <a:pt x="57" y="59"/>
                  <a:pt x="63" y="55"/>
                </a:cubicBezTo>
                <a:cubicBezTo>
                  <a:pt x="67" y="49"/>
                  <a:pt x="70" y="42"/>
                  <a:pt x="70" y="35"/>
                </a:cubicBezTo>
                <a:cubicBezTo>
                  <a:pt x="70" y="15"/>
                  <a:pt x="54" y="0"/>
                  <a:pt x="35" y="0"/>
                </a:cubicBezTo>
                <a:cubicBezTo>
                  <a:pt x="35" y="24"/>
                  <a:pt x="35" y="24"/>
                  <a:pt x="35" y="24"/>
                </a:cubicBezTo>
                <a:cubicBezTo>
                  <a:pt x="40" y="24"/>
                  <a:pt x="45" y="29"/>
                  <a:pt x="45" y="35"/>
                </a:cubicBezTo>
                <a:cubicBezTo>
                  <a:pt x="45" y="40"/>
                  <a:pt x="40" y="45"/>
                  <a:pt x="35" y="45"/>
                </a:cubicBezTo>
                <a:lnTo>
                  <a:pt x="35" y="70"/>
                </a:lnTo>
                <a:close/>
                <a:moveTo>
                  <a:pt x="35" y="0"/>
                </a:moveTo>
                <a:cubicBezTo>
                  <a:pt x="15" y="0"/>
                  <a:pt x="0" y="15"/>
                  <a:pt x="0" y="35"/>
                </a:cubicBezTo>
                <a:cubicBezTo>
                  <a:pt x="0" y="54"/>
                  <a:pt x="15" y="70"/>
                  <a:pt x="35" y="70"/>
                </a:cubicBezTo>
                <a:cubicBezTo>
                  <a:pt x="35" y="70"/>
                  <a:pt x="35" y="70"/>
                  <a:pt x="35" y="70"/>
                </a:cubicBezTo>
                <a:cubicBezTo>
                  <a:pt x="35" y="45"/>
                  <a:pt x="35" y="45"/>
                  <a:pt x="35" y="45"/>
                </a:cubicBezTo>
                <a:cubicBezTo>
                  <a:pt x="35" y="45"/>
                  <a:pt x="35" y="45"/>
                  <a:pt x="35" y="45"/>
                </a:cubicBezTo>
                <a:cubicBezTo>
                  <a:pt x="35" y="45"/>
                  <a:pt x="35" y="45"/>
                  <a:pt x="35" y="45"/>
                </a:cubicBezTo>
                <a:cubicBezTo>
                  <a:pt x="29" y="45"/>
                  <a:pt x="25" y="40"/>
                  <a:pt x="25" y="35"/>
                </a:cubicBezTo>
                <a:cubicBezTo>
                  <a:pt x="25" y="29"/>
                  <a:pt x="29" y="24"/>
                  <a:pt x="35" y="24"/>
                </a:cubicBezTo>
                <a:cubicBezTo>
                  <a:pt x="35" y="24"/>
                  <a:pt x="35" y="24"/>
                  <a:pt x="35" y="24"/>
                </a:cubicBezTo>
                <a:cubicBezTo>
                  <a:pt x="35" y="0"/>
                  <a:pt x="35" y="0"/>
                  <a:pt x="3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7" name="i$1ïḓè">
            <a:extLst>
              <a:ext uri="{FF2B5EF4-FFF2-40B4-BE49-F238E27FC236}">
                <a16:creationId xmlns:a16="http://schemas.microsoft.com/office/drawing/2014/main" id="{EABFAD75-3F27-40C0-A4CB-7AA37F04B026}"/>
              </a:ext>
            </a:extLst>
          </p:cNvPr>
          <p:cNvSpPr/>
          <p:nvPr/>
        </p:nvSpPr>
        <p:spPr bwMode="auto">
          <a:xfrm>
            <a:off x="7602187" y="2918821"/>
            <a:ext cx="301923" cy="254478"/>
          </a:xfrm>
          <a:custGeom>
            <a:avLst/>
            <a:gdLst>
              <a:gd name="T0" fmla="*/ 15 w 58"/>
              <a:gd name="T1" fmla="*/ 49 h 49"/>
              <a:gd name="T2" fmla="*/ 17 w 58"/>
              <a:gd name="T3" fmla="*/ 49 h 49"/>
              <a:gd name="T4" fmla="*/ 21 w 58"/>
              <a:gd name="T5" fmla="*/ 43 h 49"/>
              <a:gd name="T6" fmla="*/ 15 w 58"/>
              <a:gd name="T7" fmla="*/ 43 h 49"/>
              <a:gd name="T8" fmla="*/ 15 w 58"/>
              <a:gd name="T9" fmla="*/ 49 h 49"/>
              <a:gd name="T10" fmla="*/ 15 w 58"/>
              <a:gd name="T11" fmla="*/ 31 h 49"/>
              <a:gd name="T12" fmla="*/ 19 w 58"/>
              <a:gd name="T13" fmla="*/ 25 h 49"/>
              <a:gd name="T14" fmla="*/ 27 w 58"/>
              <a:gd name="T15" fmla="*/ 36 h 49"/>
              <a:gd name="T16" fmla="*/ 35 w 58"/>
              <a:gd name="T17" fmla="*/ 26 h 49"/>
              <a:gd name="T18" fmla="*/ 41 w 58"/>
              <a:gd name="T19" fmla="*/ 16 h 49"/>
              <a:gd name="T20" fmla="*/ 41 w 58"/>
              <a:gd name="T21" fmla="*/ 16 h 49"/>
              <a:gd name="T22" fmla="*/ 42 w 58"/>
              <a:gd name="T23" fmla="*/ 17 h 49"/>
              <a:gd name="T24" fmla="*/ 58 w 58"/>
              <a:gd name="T25" fmla="*/ 0 h 49"/>
              <a:gd name="T26" fmla="*/ 15 w 58"/>
              <a:gd name="T27" fmla="*/ 0 h 49"/>
              <a:gd name="T28" fmla="*/ 15 w 58"/>
              <a:gd name="T29" fmla="*/ 7 h 49"/>
              <a:gd name="T30" fmla="*/ 20 w 58"/>
              <a:gd name="T31" fmla="*/ 12 h 49"/>
              <a:gd name="T32" fmla="*/ 15 w 58"/>
              <a:gd name="T33" fmla="*/ 17 h 49"/>
              <a:gd name="T34" fmla="*/ 15 w 58"/>
              <a:gd name="T35" fmla="*/ 31 h 49"/>
              <a:gd name="T36" fmla="*/ 0 w 58"/>
              <a:gd name="T37" fmla="*/ 49 h 49"/>
              <a:gd name="T38" fmla="*/ 15 w 58"/>
              <a:gd name="T39" fmla="*/ 49 h 49"/>
              <a:gd name="T40" fmla="*/ 15 w 58"/>
              <a:gd name="T41" fmla="*/ 43 h 49"/>
              <a:gd name="T42" fmla="*/ 5 w 58"/>
              <a:gd name="T43" fmla="*/ 43 h 49"/>
              <a:gd name="T44" fmla="*/ 5 w 58"/>
              <a:gd name="T45" fmla="*/ 43 h 49"/>
              <a:gd name="T46" fmla="*/ 15 w 58"/>
              <a:gd name="T47" fmla="*/ 31 h 49"/>
              <a:gd name="T48" fmla="*/ 15 w 58"/>
              <a:gd name="T49" fmla="*/ 17 h 49"/>
              <a:gd name="T50" fmla="*/ 15 w 58"/>
              <a:gd name="T51" fmla="*/ 17 h 49"/>
              <a:gd name="T52" fmla="*/ 9 w 58"/>
              <a:gd name="T53" fmla="*/ 12 h 49"/>
              <a:gd name="T54" fmla="*/ 15 w 58"/>
              <a:gd name="T55" fmla="*/ 7 h 49"/>
              <a:gd name="T56" fmla="*/ 15 w 58"/>
              <a:gd name="T57" fmla="*/ 7 h 49"/>
              <a:gd name="T58" fmla="*/ 15 w 58"/>
              <a:gd name="T59" fmla="*/ 7 h 49"/>
              <a:gd name="T60" fmla="*/ 15 w 58"/>
              <a:gd name="T61" fmla="*/ 0 h 49"/>
              <a:gd name="T62" fmla="*/ 0 w 58"/>
              <a:gd name="T63" fmla="*/ 0 h 49"/>
              <a:gd name="T64" fmla="*/ 0 w 58"/>
              <a:gd name="T65" fmla="*/ 49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58" h="49">
                <a:moveTo>
                  <a:pt x="15" y="49"/>
                </a:moveTo>
                <a:cubicBezTo>
                  <a:pt x="17" y="49"/>
                  <a:pt x="17" y="49"/>
                  <a:pt x="17" y="49"/>
                </a:cubicBezTo>
                <a:cubicBezTo>
                  <a:pt x="18" y="47"/>
                  <a:pt x="20" y="45"/>
                  <a:pt x="21" y="43"/>
                </a:cubicBezTo>
                <a:cubicBezTo>
                  <a:pt x="15" y="43"/>
                  <a:pt x="15" y="43"/>
                  <a:pt x="15" y="43"/>
                </a:cubicBezTo>
                <a:cubicBezTo>
                  <a:pt x="15" y="49"/>
                  <a:pt x="15" y="49"/>
                  <a:pt x="15" y="49"/>
                </a:cubicBezTo>
                <a:close/>
                <a:moveTo>
                  <a:pt x="15" y="31"/>
                </a:moveTo>
                <a:cubicBezTo>
                  <a:pt x="19" y="25"/>
                  <a:pt x="19" y="25"/>
                  <a:pt x="19" y="25"/>
                </a:cubicBezTo>
                <a:cubicBezTo>
                  <a:pt x="27" y="36"/>
                  <a:pt x="27" y="36"/>
                  <a:pt x="27" y="36"/>
                </a:cubicBezTo>
                <a:cubicBezTo>
                  <a:pt x="29" y="32"/>
                  <a:pt x="32" y="29"/>
                  <a:pt x="35" y="26"/>
                </a:cubicBezTo>
                <a:cubicBezTo>
                  <a:pt x="41" y="16"/>
                  <a:pt x="41" y="16"/>
                  <a:pt x="41" y="16"/>
                </a:cubicBezTo>
                <a:cubicBezTo>
                  <a:pt x="41" y="16"/>
                  <a:pt x="41" y="16"/>
                  <a:pt x="41" y="16"/>
                </a:cubicBezTo>
                <a:cubicBezTo>
                  <a:pt x="42" y="17"/>
                  <a:pt x="42" y="17"/>
                  <a:pt x="42" y="17"/>
                </a:cubicBezTo>
                <a:cubicBezTo>
                  <a:pt x="47" y="11"/>
                  <a:pt x="53" y="6"/>
                  <a:pt x="58" y="0"/>
                </a:cubicBezTo>
                <a:cubicBezTo>
                  <a:pt x="15" y="0"/>
                  <a:pt x="15" y="0"/>
                  <a:pt x="15" y="0"/>
                </a:cubicBezTo>
                <a:cubicBezTo>
                  <a:pt x="15" y="7"/>
                  <a:pt x="15" y="7"/>
                  <a:pt x="15" y="7"/>
                </a:cubicBezTo>
                <a:cubicBezTo>
                  <a:pt x="18" y="7"/>
                  <a:pt x="20" y="9"/>
                  <a:pt x="20" y="12"/>
                </a:cubicBezTo>
                <a:cubicBezTo>
                  <a:pt x="20" y="15"/>
                  <a:pt x="18" y="17"/>
                  <a:pt x="15" y="17"/>
                </a:cubicBezTo>
                <a:lnTo>
                  <a:pt x="15" y="31"/>
                </a:lnTo>
                <a:close/>
                <a:moveTo>
                  <a:pt x="0" y="49"/>
                </a:moveTo>
                <a:cubicBezTo>
                  <a:pt x="15" y="49"/>
                  <a:pt x="15" y="49"/>
                  <a:pt x="15" y="49"/>
                </a:cubicBezTo>
                <a:cubicBezTo>
                  <a:pt x="15" y="43"/>
                  <a:pt x="15" y="43"/>
                  <a:pt x="15" y="43"/>
                </a:cubicBezTo>
                <a:cubicBezTo>
                  <a:pt x="5" y="43"/>
                  <a:pt x="5" y="43"/>
                  <a:pt x="5" y="43"/>
                </a:cubicBezTo>
                <a:cubicBezTo>
                  <a:pt x="5" y="43"/>
                  <a:pt x="5" y="43"/>
                  <a:pt x="5" y="43"/>
                </a:cubicBezTo>
                <a:cubicBezTo>
                  <a:pt x="15" y="31"/>
                  <a:pt x="15" y="31"/>
                  <a:pt x="15" y="31"/>
                </a:cubicBezTo>
                <a:cubicBezTo>
                  <a:pt x="15" y="17"/>
                  <a:pt x="15" y="17"/>
                  <a:pt x="15" y="17"/>
                </a:cubicBezTo>
                <a:cubicBezTo>
                  <a:pt x="15" y="17"/>
                  <a:pt x="15" y="17"/>
                  <a:pt x="15" y="17"/>
                </a:cubicBezTo>
                <a:cubicBezTo>
                  <a:pt x="12" y="17"/>
                  <a:pt x="9" y="15"/>
                  <a:pt x="9" y="12"/>
                </a:cubicBezTo>
                <a:cubicBezTo>
                  <a:pt x="9" y="9"/>
                  <a:pt x="12" y="7"/>
                  <a:pt x="15" y="7"/>
                </a:cubicBezTo>
                <a:cubicBezTo>
                  <a:pt x="15" y="7"/>
                  <a:pt x="15" y="7"/>
                  <a:pt x="15" y="7"/>
                </a:cubicBezTo>
                <a:cubicBezTo>
                  <a:pt x="15" y="7"/>
                  <a:pt x="15" y="7"/>
                  <a:pt x="15" y="7"/>
                </a:cubicBezTo>
                <a:cubicBezTo>
                  <a:pt x="15" y="0"/>
                  <a:pt x="15" y="0"/>
                  <a:pt x="15" y="0"/>
                </a:cubicBezTo>
                <a:cubicBezTo>
                  <a:pt x="0" y="0"/>
                  <a:pt x="0" y="0"/>
                  <a:pt x="0" y="0"/>
                </a:cubicBezTo>
                <a:lnTo>
                  <a:pt x="0" y="4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8" name="ïşliḋe">
            <a:extLst>
              <a:ext uri="{FF2B5EF4-FFF2-40B4-BE49-F238E27FC236}">
                <a16:creationId xmlns:a16="http://schemas.microsoft.com/office/drawing/2014/main" id="{4942CB1B-451D-4CCF-8009-2CFCFCD35452}"/>
              </a:ext>
            </a:extLst>
          </p:cNvPr>
          <p:cNvSpPr/>
          <p:nvPr/>
        </p:nvSpPr>
        <p:spPr bwMode="auto">
          <a:xfrm>
            <a:off x="8270730" y="2353793"/>
            <a:ext cx="192655" cy="274606"/>
          </a:xfrm>
          <a:custGeom>
            <a:avLst/>
            <a:gdLst>
              <a:gd name="T0" fmla="*/ 37 w 37"/>
              <a:gd name="T1" fmla="*/ 35 h 53"/>
              <a:gd name="T2" fmla="*/ 37 w 37"/>
              <a:gd name="T3" fmla="*/ 0 h 53"/>
              <a:gd name="T4" fmla="*/ 19 w 37"/>
              <a:gd name="T5" fmla="*/ 0 h 53"/>
              <a:gd name="T6" fmla="*/ 0 w 37"/>
              <a:gd name="T7" fmla="*/ 49 h 53"/>
              <a:gd name="T8" fmla="*/ 10 w 37"/>
              <a:gd name="T9" fmla="*/ 53 h 53"/>
              <a:gd name="T10" fmla="*/ 34 w 37"/>
              <a:gd name="T11" fmla="*/ 43 h 53"/>
              <a:gd name="T12" fmla="*/ 37 w 37"/>
              <a:gd name="T13" fmla="*/ 35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7" h="53">
                <a:moveTo>
                  <a:pt x="37" y="35"/>
                </a:moveTo>
                <a:cubicBezTo>
                  <a:pt x="37" y="0"/>
                  <a:pt x="37" y="0"/>
                  <a:pt x="37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0" y="49"/>
                  <a:pt x="0" y="49"/>
                  <a:pt x="0" y="49"/>
                </a:cubicBezTo>
                <a:cubicBezTo>
                  <a:pt x="10" y="53"/>
                  <a:pt x="10" y="53"/>
                  <a:pt x="10" y="53"/>
                </a:cubicBezTo>
                <a:cubicBezTo>
                  <a:pt x="18" y="50"/>
                  <a:pt x="26" y="46"/>
                  <a:pt x="34" y="43"/>
                </a:cubicBezTo>
                <a:lnTo>
                  <a:pt x="37" y="3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9" name="iṧľide">
            <a:extLst>
              <a:ext uri="{FF2B5EF4-FFF2-40B4-BE49-F238E27FC236}">
                <a16:creationId xmlns:a16="http://schemas.microsoft.com/office/drawing/2014/main" id="{7D449EA8-A966-4DA7-AFBD-186F324735BC}"/>
              </a:ext>
            </a:extLst>
          </p:cNvPr>
          <p:cNvSpPr/>
          <p:nvPr/>
        </p:nvSpPr>
        <p:spPr bwMode="auto">
          <a:xfrm>
            <a:off x="8479201" y="2353793"/>
            <a:ext cx="35942" cy="99202"/>
          </a:xfrm>
          <a:custGeom>
            <a:avLst/>
            <a:gdLst>
              <a:gd name="T0" fmla="*/ 0 w 7"/>
              <a:gd name="T1" fmla="*/ 19 h 19"/>
              <a:gd name="T2" fmla="*/ 6 w 7"/>
              <a:gd name="T3" fmla="*/ 0 h 19"/>
              <a:gd name="T4" fmla="*/ 7 w 7"/>
              <a:gd name="T5" fmla="*/ 0 h 19"/>
              <a:gd name="T6" fmla="*/ 0 w 7"/>
              <a:gd name="T7" fmla="*/ 0 h 19"/>
              <a:gd name="T8" fmla="*/ 0 w 7"/>
              <a:gd name="T9" fmla="*/ 19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" h="19">
                <a:moveTo>
                  <a:pt x="0" y="19"/>
                </a:moveTo>
                <a:cubicBezTo>
                  <a:pt x="6" y="15"/>
                  <a:pt x="6" y="7"/>
                  <a:pt x="6" y="0"/>
                </a:cubicBezTo>
                <a:cubicBezTo>
                  <a:pt x="6" y="0"/>
                  <a:pt x="6" y="0"/>
                  <a:pt x="7" y="0"/>
                </a:cubicBezTo>
                <a:cubicBezTo>
                  <a:pt x="0" y="0"/>
                  <a:pt x="0" y="0"/>
                  <a:pt x="0" y="0"/>
                </a:cubicBezTo>
                <a:lnTo>
                  <a:pt x="0" y="1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0" name="îṡḷide">
            <a:extLst>
              <a:ext uri="{FF2B5EF4-FFF2-40B4-BE49-F238E27FC236}">
                <a16:creationId xmlns:a16="http://schemas.microsoft.com/office/drawing/2014/main" id="{3A9440F8-C712-4C57-A23E-D0543A38F179}"/>
              </a:ext>
            </a:extLst>
          </p:cNvPr>
          <p:cNvSpPr/>
          <p:nvPr/>
        </p:nvSpPr>
        <p:spPr bwMode="auto">
          <a:xfrm>
            <a:off x="8479201" y="2353793"/>
            <a:ext cx="159588" cy="212784"/>
          </a:xfrm>
          <a:custGeom>
            <a:avLst/>
            <a:gdLst>
              <a:gd name="T0" fmla="*/ 9 w 31"/>
              <a:gd name="T1" fmla="*/ 0 h 41"/>
              <a:gd name="T2" fmla="*/ 9 w 31"/>
              <a:gd name="T3" fmla="*/ 0 h 41"/>
              <a:gd name="T4" fmla="*/ 0 w 31"/>
              <a:gd name="T5" fmla="*/ 21 h 41"/>
              <a:gd name="T6" fmla="*/ 0 w 31"/>
              <a:gd name="T7" fmla="*/ 35 h 41"/>
              <a:gd name="T8" fmla="*/ 2 w 31"/>
              <a:gd name="T9" fmla="*/ 41 h 41"/>
              <a:gd name="T10" fmla="*/ 31 w 31"/>
              <a:gd name="T11" fmla="*/ 32 h 41"/>
              <a:gd name="T12" fmla="*/ 18 w 31"/>
              <a:gd name="T13" fmla="*/ 0 h 41"/>
              <a:gd name="T14" fmla="*/ 9 w 31"/>
              <a:gd name="T15" fmla="*/ 0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1" h="41">
                <a:moveTo>
                  <a:pt x="9" y="0"/>
                </a:moveTo>
                <a:cubicBezTo>
                  <a:pt x="9" y="0"/>
                  <a:pt x="9" y="0"/>
                  <a:pt x="9" y="0"/>
                </a:cubicBezTo>
                <a:cubicBezTo>
                  <a:pt x="9" y="8"/>
                  <a:pt x="8" y="18"/>
                  <a:pt x="0" y="21"/>
                </a:cubicBezTo>
                <a:cubicBezTo>
                  <a:pt x="0" y="35"/>
                  <a:pt x="0" y="35"/>
                  <a:pt x="0" y="35"/>
                </a:cubicBezTo>
                <a:cubicBezTo>
                  <a:pt x="2" y="41"/>
                  <a:pt x="2" y="41"/>
                  <a:pt x="2" y="41"/>
                </a:cubicBezTo>
                <a:cubicBezTo>
                  <a:pt x="11" y="37"/>
                  <a:pt x="21" y="35"/>
                  <a:pt x="31" y="32"/>
                </a:cubicBezTo>
                <a:cubicBezTo>
                  <a:pt x="18" y="0"/>
                  <a:pt x="18" y="0"/>
                  <a:pt x="18" y="0"/>
                </a:cubicBezTo>
                <a:lnTo>
                  <a:pt x="9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1" name="ïŝľiďê">
            <a:extLst>
              <a:ext uri="{FF2B5EF4-FFF2-40B4-BE49-F238E27FC236}">
                <a16:creationId xmlns:a16="http://schemas.microsoft.com/office/drawing/2014/main" id="{9C134F8F-3734-4DF8-991F-3FF4F4329F1C}"/>
              </a:ext>
            </a:extLst>
          </p:cNvPr>
          <p:cNvSpPr/>
          <p:nvPr/>
        </p:nvSpPr>
        <p:spPr bwMode="auto">
          <a:xfrm>
            <a:off x="8369933" y="2317851"/>
            <a:ext cx="201282" cy="25879"/>
          </a:xfrm>
          <a:custGeom>
            <a:avLst/>
            <a:gdLst>
              <a:gd name="T0" fmla="*/ 140 w 140"/>
              <a:gd name="T1" fmla="*/ 0 h 18"/>
              <a:gd name="T2" fmla="*/ 0 w 140"/>
              <a:gd name="T3" fmla="*/ 0 h 18"/>
              <a:gd name="T4" fmla="*/ 0 w 140"/>
              <a:gd name="T5" fmla="*/ 18 h 18"/>
              <a:gd name="T6" fmla="*/ 65 w 140"/>
              <a:gd name="T7" fmla="*/ 18 h 18"/>
              <a:gd name="T8" fmla="*/ 76 w 140"/>
              <a:gd name="T9" fmla="*/ 18 h 18"/>
              <a:gd name="T10" fmla="*/ 140 w 140"/>
              <a:gd name="T11" fmla="*/ 18 h 18"/>
              <a:gd name="T12" fmla="*/ 140 w 140"/>
              <a:gd name="T13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0" h="18">
                <a:moveTo>
                  <a:pt x="140" y="0"/>
                </a:moveTo>
                <a:lnTo>
                  <a:pt x="0" y="0"/>
                </a:lnTo>
                <a:lnTo>
                  <a:pt x="0" y="18"/>
                </a:lnTo>
                <a:lnTo>
                  <a:pt x="65" y="18"/>
                </a:lnTo>
                <a:lnTo>
                  <a:pt x="76" y="18"/>
                </a:lnTo>
                <a:lnTo>
                  <a:pt x="140" y="18"/>
                </a:lnTo>
                <a:lnTo>
                  <a:pt x="14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2" name="î$1îḍe">
            <a:extLst>
              <a:ext uri="{FF2B5EF4-FFF2-40B4-BE49-F238E27FC236}">
                <a16:creationId xmlns:a16="http://schemas.microsoft.com/office/drawing/2014/main" id="{B3449839-4CDE-42A3-A4DF-65EBCCD00A20}"/>
              </a:ext>
            </a:extLst>
          </p:cNvPr>
          <p:cNvSpPr/>
          <p:nvPr/>
        </p:nvSpPr>
        <p:spPr bwMode="auto">
          <a:xfrm>
            <a:off x="7571994" y="5235000"/>
            <a:ext cx="290420" cy="171089"/>
          </a:xfrm>
          <a:custGeom>
            <a:avLst/>
            <a:gdLst>
              <a:gd name="T0" fmla="*/ 32 w 56"/>
              <a:gd name="T1" fmla="*/ 0 h 33"/>
              <a:gd name="T2" fmla="*/ 32 w 56"/>
              <a:gd name="T3" fmla="*/ 6 h 33"/>
              <a:gd name="T4" fmla="*/ 0 w 56"/>
              <a:gd name="T5" fmla="*/ 33 h 33"/>
              <a:gd name="T6" fmla="*/ 32 w 56"/>
              <a:gd name="T7" fmla="*/ 27 h 33"/>
              <a:gd name="T8" fmla="*/ 32 w 56"/>
              <a:gd name="T9" fmla="*/ 32 h 33"/>
              <a:gd name="T10" fmla="*/ 56 w 56"/>
              <a:gd name="T11" fmla="*/ 16 h 33"/>
              <a:gd name="T12" fmla="*/ 32 w 56"/>
              <a:gd name="T13" fmla="*/ 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6" h="33">
                <a:moveTo>
                  <a:pt x="32" y="0"/>
                </a:moveTo>
                <a:cubicBezTo>
                  <a:pt x="32" y="6"/>
                  <a:pt x="32" y="6"/>
                  <a:pt x="32" y="6"/>
                </a:cubicBezTo>
                <a:cubicBezTo>
                  <a:pt x="4" y="6"/>
                  <a:pt x="0" y="33"/>
                  <a:pt x="0" y="33"/>
                </a:cubicBezTo>
                <a:cubicBezTo>
                  <a:pt x="0" y="33"/>
                  <a:pt x="9" y="27"/>
                  <a:pt x="32" y="27"/>
                </a:cubicBezTo>
                <a:cubicBezTo>
                  <a:pt x="32" y="32"/>
                  <a:pt x="32" y="32"/>
                  <a:pt x="32" y="32"/>
                </a:cubicBezTo>
                <a:cubicBezTo>
                  <a:pt x="56" y="16"/>
                  <a:pt x="56" y="16"/>
                  <a:pt x="56" y="16"/>
                </a:cubicBezTo>
                <a:lnTo>
                  <a:pt x="32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3" name="íṩḻîďé">
            <a:extLst>
              <a:ext uri="{FF2B5EF4-FFF2-40B4-BE49-F238E27FC236}">
                <a16:creationId xmlns:a16="http://schemas.microsoft.com/office/drawing/2014/main" id="{5B232058-530A-4A4C-BF29-3532F44204EA}"/>
              </a:ext>
            </a:extLst>
          </p:cNvPr>
          <p:cNvSpPr/>
          <p:nvPr/>
        </p:nvSpPr>
        <p:spPr bwMode="auto">
          <a:xfrm>
            <a:off x="7546116" y="5385961"/>
            <a:ext cx="284670" cy="171089"/>
          </a:xfrm>
          <a:custGeom>
            <a:avLst/>
            <a:gdLst>
              <a:gd name="T0" fmla="*/ 24 w 55"/>
              <a:gd name="T1" fmla="*/ 33 h 33"/>
              <a:gd name="T2" fmla="*/ 24 w 55"/>
              <a:gd name="T3" fmla="*/ 28 h 33"/>
              <a:gd name="T4" fmla="*/ 55 w 55"/>
              <a:gd name="T5" fmla="*/ 0 h 33"/>
              <a:gd name="T6" fmla="*/ 24 w 55"/>
              <a:gd name="T7" fmla="*/ 7 h 33"/>
              <a:gd name="T8" fmla="*/ 24 w 55"/>
              <a:gd name="T9" fmla="*/ 1 h 33"/>
              <a:gd name="T10" fmla="*/ 0 w 55"/>
              <a:gd name="T11" fmla="*/ 17 h 33"/>
              <a:gd name="T12" fmla="*/ 24 w 55"/>
              <a:gd name="T13" fmla="*/ 33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5" h="33">
                <a:moveTo>
                  <a:pt x="24" y="33"/>
                </a:moveTo>
                <a:cubicBezTo>
                  <a:pt x="24" y="28"/>
                  <a:pt x="24" y="28"/>
                  <a:pt x="24" y="28"/>
                </a:cubicBezTo>
                <a:cubicBezTo>
                  <a:pt x="52" y="28"/>
                  <a:pt x="55" y="0"/>
                  <a:pt x="55" y="0"/>
                </a:cubicBezTo>
                <a:cubicBezTo>
                  <a:pt x="55" y="0"/>
                  <a:pt x="47" y="7"/>
                  <a:pt x="24" y="7"/>
                </a:cubicBezTo>
                <a:cubicBezTo>
                  <a:pt x="24" y="1"/>
                  <a:pt x="24" y="1"/>
                  <a:pt x="24" y="1"/>
                </a:cubicBezTo>
                <a:cubicBezTo>
                  <a:pt x="0" y="17"/>
                  <a:pt x="0" y="17"/>
                  <a:pt x="0" y="17"/>
                </a:cubicBezTo>
                <a:lnTo>
                  <a:pt x="24" y="3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4" name="îşḻîḋé">
            <a:extLst>
              <a:ext uri="{FF2B5EF4-FFF2-40B4-BE49-F238E27FC236}">
                <a16:creationId xmlns:a16="http://schemas.microsoft.com/office/drawing/2014/main" id="{357C5ABB-1D79-4C16-BF06-DF4BCE9C2A45}"/>
              </a:ext>
            </a:extLst>
          </p:cNvPr>
          <p:cNvSpPr/>
          <p:nvPr/>
        </p:nvSpPr>
        <p:spPr bwMode="auto">
          <a:xfrm>
            <a:off x="9737211" y="2307786"/>
            <a:ext cx="238662" cy="238664"/>
          </a:xfrm>
          <a:custGeom>
            <a:avLst/>
            <a:gdLst>
              <a:gd name="T0" fmla="*/ 34 w 46"/>
              <a:gd name="T1" fmla="*/ 43 h 46"/>
              <a:gd name="T2" fmla="*/ 43 w 46"/>
              <a:gd name="T3" fmla="*/ 34 h 46"/>
              <a:gd name="T4" fmla="*/ 45 w 46"/>
              <a:gd name="T5" fmla="*/ 27 h 46"/>
              <a:gd name="T6" fmla="*/ 45 w 46"/>
              <a:gd name="T7" fmla="*/ 18 h 46"/>
              <a:gd name="T8" fmla="*/ 43 w 46"/>
              <a:gd name="T9" fmla="*/ 11 h 46"/>
              <a:gd name="T10" fmla="*/ 34 w 46"/>
              <a:gd name="T11" fmla="*/ 3 h 46"/>
              <a:gd name="T12" fmla="*/ 31 w 46"/>
              <a:gd name="T13" fmla="*/ 1 h 46"/>
              <a:gd name="T14" fmla="*/ 24 w 46"/>
              <a:gd name="T15" fmla="*/ 0 h 46"/>
              <a:gd name="T16" fmla="*/ 25 w 46"/>
              <a:gd name="T17" fmla="*/ 2 h 46"/>
              <a:gd name="T18" fmla="*/ 28 w 46"/>
              <a:gd name="T19" fmla="*/ 2 h 46"/>
              <a:gd name="T20" fmla="*/ 31 w 46"/>
              <a:gd name="T21" fmla="*/ 3 h 46"/>
              <a:gd name="T22" fmla="*/ 30 w 46"/>
              <a:gd name="T23" fmla="*/ 3 h 46"/>
              <a:gd name="T24" fmla="*/ 26 w 46"/>
              <a:gd name="T25" fmla="*/ 5 h 46"/>
              <a:gd name="T26" fmla="*/ 27 w 46"/>
              <a:gd name="T27" fmla="*/ 7 h 46"/>
              <a:gd name="T28" fmla="*/ 29 w 46"/>
              <a:gd name="T29" fmla="*/ 8 h 46"/>
              <a:gd name="T30" fmla="*/ 32 w 46"/>
              <a:gd name="T31" fmla="*/ 4 h 46"/>
              <a:gd name="T32" fmla="*/ 35 w 46"/>
              <a:gd name="T33" fmla="*/ 5 h 46"/>
              <a:gd name="T34" fmla="*/ 37 w 46"/>
              <a:gd name="T35" fmla="*/ 6 h 46"/>
              <a:gd name="T36" fmla="*/ 38 w 46"/>
              <a:gd name="T37" fmla="*/ 9 h 46"/>
              <a:gd name="T38" fmla="*/ 37 w 46"/>
              <a:gd name="T39" fmla="*/ 11 h 46"/>
              <a:gd name="T40" fmla="*/ 36 w 46"/>
              <a:gd name="T41" fmla="*/ 9 h 46"/>
              <a:gd name="T42" fmla="*/ 33 w 46"/>
              <a:gd name="T43" fmla="*/ 10 h 46"/>
              <a:gd name="T44" fmla="*/ 35 w 46"/>
              <a:gd name="T45" fmla="*/ 11 h 46"/>
              <a:gd name="T46" fmla="*/ 30 w 46"/>
              <a:gd name="T47" fmla="*/ 13 h 46"/>
              <a:gd name="T48" fmla="*/ 28 w 46"/>
              <a:gd name="T49" fmla="*/ 15 h 46"/>
              <a:gd name="T50" fmla="*/ 25 w 46"/>
              <a:gd name="T51" fmla="*/ 17 h 46"/>
              <a:gd name="T52" fmla="*/ 26 w 46"/>
              <a:gd name="T53" fmla="*/ 27 h 46"/>
              <a:gd name="T54" fmla="*/ 29 w 46"/>
              <a:gd name="T55" fmla="*/ 28 h 46"/>
              <a:gd name="T56" fmla="*/ 31 w 46"/>
              <a:gd name="T57" fmla="*/ 28 h 46"/>
              <a:gd name="T58" fmla="*/ 36 w 46"/>
              <a:gd name="T59" fmla="*/ 31 h 46"/>
              <a:gd name="T60" fmla="*/ 38 w 46"/>
              <a:gd name="T61" fmla="*/ 33 h 46"/>
              <a:gd name="T62" fmla="*/ 41 w 46"/>
              <a:gd name="T63" fmla="*/ 34 h 46"/>
              <a:gd name="T64" fmla="*/ 26 w 46"/>
              <a:gd name="T65" fmla="*/ 40 h 46"/>
              <a:gd name="T66" fmla="*/ 0 w 46"/>
              <a:gd name="T67" fmla="*/ 19 h 46"/>
              <a:gd name="T68" fmla="*/ 0 w 46"/>
              <a:gd name="T69" fmla="*/ 28 h 46"/>
              <a:gd name="T70" fmla="*/ 4 w 46"/>
              <a:gd name="T71" fmla="*/ 37 h 46"/>
              <a:gd name="T72" fmla="*/ 14 w 46"/>
              <a:gd name="T73" fmla="*/ 44 h 46"/>
              <a:gd name="T74" fmla="*/ 23 w 46"/>
              <a:gd name="T75" fmla="*/ 36 h 46"/>
              <a:gd name="T76" fmla="*/ 22 w 46"/>
              <a:gd name="T77" fmla="*/ 33 h 46"/>
              <a:gd name="T78" fmla="*/ 23 w 46"/>
              <a:gd name="T79" fmla="*/ 29 h 46"/>
              <a:gd name="T80" fmla="*/ 21 w 46"/>
              <a:gd name="T81" fmla="*/ 28 h 46"/>
              <a:gd name="T82" fmla="*/ 18 w 46"/>
              <a:gd name="T83" fmla="*/ 26 h 46"/>
              <a:gd name="T84" fmla="*/ 13 w 46"/>
              <a:gd name="T85" fmla="*/ 24 h 46"/>
              <a:gd name="T86" fmla="*/ 11 w 46"/>
              <a:gd name="T87" fmla="*/ 20 h 46"/>
              <a:gd name="T88" fmla="*/ 10 w 46"/>
              <a:gd name="T89" fmla="*/ 20 h 46"/>
              <a:gd name="T90" fmla="*/ 9 w 46"/>
              <a:gd name="T91" fmla="*/ 21 h 46"/>
              <a:gd name="T92" fmla="*/ 8 w 46"/>
              <a:gd name="T93" fmla="*/ 17 h 46"/>
              <a:gd name="T94" fmla="*/ 8 w 46"/>
              <a:gd name="T95" fmla="*/ 13 h 46"/>
              <a:gd name="T96" fmla="*/ 10 w 46"/>
              <a:gd name="T97" fmla="*/ 9 h 46"/>
              <a:gd name="T98" fmla="*/ 9 w 46"/>
              <a:gd name="T99" fmla="*/ 6 h 46"/>
              <a:gd name="T100" fmla="*/ 20 w 46"/>
              <a:gd name="T101" fmla="*/ 1 h 46"/>
              <a:gd name="T102" fmla="*/ 24 w 46"/>
              <a:gd name="T103" fmla="*/ 0 h 46"/>
              <a:gd name="T104" fmla="*/ 14 w 46"/>
              <a:gd name="T105" fmla="*/ 1 h 46"/>
              <a:gd name="T106" fmla="*/ 6 w 46"/>
              <a:gd name="T107" fmla="*/ 6 h 46"/>
              <a:gd name="T108" fmla="*/ 1 w 46"/>
              <a:gd name="T109" fmla="*/ 14 h 46"/>
              <a:gd name="T110" fmla="*/ 24 w 46"/>
              <a:gd name="T111" fmla="*/ 29 h 46"/>
              <a:gd name="T112" fmla="*/ 21 w 46"/>
              <a:gd name="T113" fmla="*/ 25 h 46"/>
              <a:gd name="T114" fmla="*/ 20 w 46"/>
              <a:gd name="T115" fmla="*/ 23 h 46"/>
              <a:gd name="T116" fmla="*/ 16 w 46"/>
              <a:gd name="T117" fmla="*/ 24 h 46"/>
              <a:gd name="T118" fmla="*/ 18 w 46"/>
              <a:gd name="T119" fmla="*/ 19 h 46"/>
              <a:gd name="T120" fmla="*/ 22 w 46"/>
              <a:gd name="T121" fmla="*/ 19 h 46"/>
              <a:gd name="T122" fmla="*/ 24 w 46"/>
              <a:gd name="T123" fmla="*/ 19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6" h="46">
                <a:moveTo>
                  <a:pt x="24" y="46"/>
                </a:moveTo>
                <a:cubicBezTo>
                  <a:pt x="25" y="46"/>
                  <a:pt x="27" y="45"/>
                  <a:pt x="28" y="45"/>
                </a:cubicBezTo>
                <a:cubicBezTo>
                  <a:pt x="29" y="45"/>
                  <a:pt x="29" y="45"/>
                  <a:pt x="30" y="45"/>
                </a:cubicBezTo>
                <a:cubicBezTo>
                  <a:pt x="30" y="44"/>
                  <a:pt x="31" y="44"/>
                  <a:pt x="31" y="44"/>
                </a:cubicBezTo>
                <a:cubicBezTo>
                  <a:pt x="32" y="44"/>
                  <a:pt x="32" y="44"/>
                  <a:pt x="33" y="43"/>
                </a:cubicBezTo>
                <a:cubicBezTo>
                  <a:pt x="33" y="43"/>
                  <a:pt x="34" y="43"/>
                  <a:pt x="34" y="43"/>
                </a:cubicBezTo>
                <a:cubicBezTo>
                  <a:pt x="36" y="42"/>
                  <a:pt x="37" y="41"/>
                  <a:pt x="38" y="40"/>
                </a:cubicBezTo>
                <a:cubicBezTo>
                  <a:pt x="38" y="40"/>
                  <a:pt x="39" y="39"/>
                  <a:pt x="39" y="39"/>
                </a:cubicBezTo>
                <a:cubicBezTo>
                  <a:pt x="39" y="39"/>
                  <a:pt x="39" y="39"/>
                  <a:pt x="40" y="38"/>
                </a:cubicBezTo>
                <a:cubicBezTo>
                  <a:pt x="40" y="38"/>
                  <a:pt x="40" y="37"/>
                  <a:pt x="41" y="37"/>
                </a:cubicBezTo>
                <a:cubicBezTo>
                  <a:pt x="41" y="36"/>
                  <a:pt x="42" y="36"/>
                  <a:pt x="42" y="35"/>
                </a:cubicBezTo>
                <a:cubicBezTo>
                  <a:pt x="42" y="35"/>
                  <a:pt x="43" y="34"/>
                  <a:pt x="43" y="34"/>
                </a:cubicBezTo>
                <a:cubicBezTo>
                  <a:pt x="43" y="34"/>
                  <a:pt x="43" y="34"/>
                  <a:pt x="43" y="33"/>
                </a:cubicBezTo>
                <a:cubicBezTo>
                  <a:pt x="43" y="33"/>
                  <a:pt x="43" y="33"/>
                  <a:pt x="43" y="33"/>
                </a:cubicBezTo>
                <a:cubicBezTo>
                  <a:pt x="44" y="32"/>
                  <a:pt x="44" y="32"/>
                  <a:pt x="44" y="32"/>
                </a:cubicBezTo>
                <a:cubicBezTo>
                  <a:pt x="44" y="31"/>
                  <a:pt x="44" y="31"/>
                  <a:pt x="44" y="31"/>
                </a:cubicBezTo>
                <a:cubicBezTo>
                  <a:pt x="45" y="30"/>
                  <a:pt x="45" y="29"/>
                  <a:pt x="45" y="28"/>
                </a:cubicBezTo>
                <a:cubicBezTo>
                  <a:pt x="45" y="28"/>
                  <a:pt x="45" y="28"/>
                  <a:pt x="45" y="27"/>
                </a:cubicBezTo>
                <a:cubicBezTo>
                  <a:pt x="45" y="27"/>
                  <a:pt x="45" y="27"/>
                  <a:pt x="45" y="26"/>
                </a:cubicBezTo>
                <a:cubicBezTo>
                  <a:pt x="45" y="26"/>
                  <a:pt x="46" y="25"/>
                  <a:pt x="46" y="25"/>
                </a:cubicBezTo>
                <a:cubicBezTo>
                  <a:pt x="46" y="24"/>
                  <a:pt x="46" y="23"/>
                  <a:pt x="46" y="23"/>
                </a:cubicBezTo>
                <a:cubicBezTo>
                  <a:pt x="46" y="22"/>
                  <a:pt x="46" y="21"/>
                  <a:pt x="46" y="20"/>
                </a:cubicBezTo>
                <a:cubicBezTo>
                  <a:pt x="46" y="20"/>
                  <a:pt x="46" y="20"/>
                  <a:pt x="45" y="19"/>
                </a:cubicBezTo>
                <a:cubicBezTo>
                  <a:pt x="45" y="19"/>
                  <a:pt x="45" y="18"/>
                  <a:pt x="45" y="18"/>
                </a:cubicBezTo>
                <a:cubicBezTo>
                  <a:pt x="45" y="18"/>
                  <a:pt x="45" y="17"/>
                  <a:pt x="45" y="17"/>
                </a:cubicBezTo>
                <a:cubicBezTo>
                  <a:pt x="45" y="16"/>
                  <a:pt x="45" y="15"/>
                  <a:pt x="44" y="15"/>
                </a:cubicBezTo>
                <a:cubicBezTo>
                  <a:pt x="44" y="15"/>
                  <a:pt x="44" y="14"/>
                  <a:pt x="44" y="14"/>
                </a:cubicBezTo>
                <a:cubicBezTo>
                  <a:pt x="44" y="14"/>
                  <a:pt x="44" y="13"/>
                  <a:pt x="43" y="13"/>
                </a:cubicBezTo>
                <a:cubicBezTo>
                  <a:pt x="43" y="13"/>
                  <a:pt x="43" y="12"/>
                  <a:pt x="43" y="12"/>
                </a:cubicBezTo>
                <a:cubicBezTo>
                  <a:pt x="43" y="12"/>
                  <a:pt x="43" y="12"/>
                  <a:pt x="43" y="11"/>
                </a:cubicBezTo>
                <a:cubicBezTo>
                  <a:pt x="42" y="10"/>
                  <a:pt x="41" y="9"/>
                  <a:pt x="41" y="8"/>
                </a:cubicBezTo>
                <a:cubicBezTo>
                  <a:pt x="40" y="8"/>
                  <a:pt x="40" y="8"/>
                  <a:pt x="40" y="7"/>
                </a:cubicBezTo>
                <a:cubicBezTo>
                  <a:pt x="39" y="7"/>
                  <a:pt x="39" y="7"/>
                  <a:pt x="39" y="6"/>
                </a:cubicBezTo>
                <a:cubicBezTo>
                  <a:pt x="39" y="6"/>
                  <a:pt x="38" y="6"/>
                  <a:pt x="38" y="6"/>
                </a:cubicBezTo>
                <a:cubicBezTo>
                  <a:pt x="38" y="5"/>
                  <a:pt x="37" y="5"/>
                  <a:pt x="36" y="4"/>
                </a:cubicBezTo>
                <a:cubicBezTo>
                  <a:pt x="36" y="4"/>
                  <a:pt x="35" y="3"/>
                  <a:pt x="34" y="3"/>
                </a:cubicBezTo>
                <a:cubicBezTo>
                  <a:pt x="34" y="2"/>
                  <a:pt x="33" y="2"/>
                  <a:pt x="33" y="2"/>
                </a:cubicBezTo>
                <a:cubicBezTo>
                  <a:pt x="33" y="2"/>
                  <a:pt x="33" y="2"/>
                  <a:pt x="33" y="2"/>
                </a:cubicBezTo>
                <a:cubicBezTo>
                  <a:pt x="32" y="2"/>
                  <a:pt x="32" y="2"/>
                  <a:pt x="32" y="2"/>
                </a:cubicBezTo>
                <a:cubicBezTo>
                  <a:pt x="32" y="2"/>
                  <a:pt x="32" y="2"/>
                  <a:pt x="32" y="2"/>
                </a:cubicBezTo>
                <a:cubicBezTo>
                  <a:pt x="32" y="1"/>
                  <a:pt x="31" y="1"/>
                  <a:pt x="31" y="1"/>
                </a:cubicBezTo>
                <a:cubicBezTo>
                  <a:pt x="31" y="1"/>
                  <a:pt x="31" y="1"/>
                  <a:pt x="31" y="1"/>
                </a:cubicBezTo>
                <a:cubicBezTo>
                  <a:pt x="31" y="1"/>
                  <a:pt x="30" y="1"/>
                  <a:pt x="30" y="1"/>
                </a:cubicBezTo>
                <a:cubicBezTo>
                  <a:pt x="30" y="1"/>
                  <a:pt x="30" y="1"/>
                  <a:pt x="30" y="1"/>
                </a:cubicBezTo>
                <a:cubicBezTo>
                  <a:pt x="29" y="1"/>
                  <a:pt x="29" y="0"/>
                  <a:pt x="28" y="0"/>
                </a:cubicBezTo>
                <a:cubicBezTo>
                  <a:pt x="28" y="0"/>
                  <a:pt x="27" y="0"/>
                  <a:pt x="27" y="0"/>
                </a:cubicBezTo>
                <a:cubicBezTo>
                  <a:pt x="27" y="0"/>
                  <a:pt x="27" y="0"/>
                  <a:pt x="27" y="0"/>
                </a:cubicBezTo>
                <a:cubicBezTo>
                  <a:pt x="26" y="0"/>
                  <a:pt x="25" y="0"/>
                  <a:pt x="24" y="0"/>
                </a:cubicBezTo>
                <a:cubicBezTo>
                  <a:pt x="24" y="1"/>
                  <a:pt x="24" y="1"/>
                  <a:pt x="24" y="1"/>
                </a:cubicBezTo>
                <a:cubicBezTo>
                  <a:pt x="25" y="1"/>
                  <a:pt x="26" y="1"/>
                  <a:pt x="27" y="1"/>
                </a:cubicBezTo>
                <a:cubicBezTo>
                  <a:pt x="27" y="1"/>
                  <a:pt x="27" y="1"/>
                  <a:pt x="27" y="1"/>
                </a:cubicBezTo>
                <a:cubicBezTo>
                  <a:pt x="26" y="2"/>
                  <a:pt x="26" y="2"/>
                  <a:pt x="26" y="2"/>
                </a:cubicBezTo>
                <a:cubicBezTo>
                  <a:pt x="26" y="2"/>
                  <a:pt x="25" y="2"/>
                  <a:pt x="25" y="2"/>
                </a:cubicBezTo>
                <a:cubicBezTo>
                  <a:pt x="25" y="2"/>
                  <a:pt x="25" y="2"/>
                  <a:pt x="25" y="2"/>
                </a:cubicBezTo>
                <a:cubicBezTo>
                  <a:pt x="26" y="2"/>
                  <a:pt x="26" y="2"/>
                  <a:pt x="26" y="2"/>
                </a:cubicBezTo>
                <a:cubicBezTo>
                  <a:pt x="27" y="2"/>
                  <a:pt x="27" y="2"/>
                  <a:pt x="27" y="2"/>
                </a:cubicBezTo>
                <a:cubicBezTo>
                  <a:pt x="27" y="2"/>
                  <a:pt x="27" y="2"/>
                  <a:pt x="27" y="2"/>
                </a:cubicBezTo>
                <a:cubicBezTo>
                  <a:pt x="27" y="2"/>
                  <a:pt x="28" y="1"/>
                  <a:pt x="28" y="1"/>
                </a:cubicBezTo>
                <a:cubicBezTo>
                  <a:pt x="28" y="1"/>
                  <a:pt x="28" y="2"/>
                  <a:pt x="28" y="2"/>
                </a:cubicBezTo>
                <a:cubicBezTo>
                  <a:pt x="28" y="2"/>
                  <a:pt x="28" y="2"/>
                  <a:pt x="28" y="2"/>
                </a:cubicBezTo>
                <a:cubicBezTo>
                  <a:pt x="28" y="2"/>
                  <a:pt x="29" y="2"/>
                  <a:pt x="29" y="2"/>
                </a:cubicBezTo>
                <a:cubicBezTo>
                  <a:pt x="29" y="2"/>
                  <a:pt x="29" y="2"/>
                  <a:pt x="29" y="2"/>
                </a:cubicBezTo>
                <a:cubicBezTo>
                  <a:pt x="29" y="2"/>
                  <a:pt x="30" y="2"/>
                  <a:pt x="30" y="2"/>
                </a:cubicBezTo>
                <a:cubicBezTo>
                  <a:pt x="30" y="2"/>
                  <a:pt x="31" y="2"/>
                  <a:pt x="31" y="3"/>
                </a:cubicBezTo>
                <a:cubicBezTo>
                  <a:pt x="31" y="3"/>
                  <a:pt x="31" y="3"/>
                  <a:pt x="31" y="3"/>
                </a:cubicBezTo>
                <a:cubicBezTo>
                  <a:pt x="31" y="3"/>
                  <a:pt x="31" y="3"/>
                  <a:pt x="31" y="3"/>
                </a:cubicBezTo>
                <a:cubicBezTo>
                  <a:pt x="31" y="3"/>
                  <a:pt x="31" y="3"/>
                  <a:pt x="31" y="3"/>
                </a:cubicBezTo>
                <a:cubicBezTo>
                  <a:pt x="31" y="3"/>
                  <a:pt x="32" y="3"/>
                  <a:pt x="32" y="4"/>
                </a:cubicBezTo>
                <a:cubicBezTo>
                  <a:pt x="31" y="4"/>
                  <a:pt x="31" y="4"/>
                  <a:pt x="31" y="4"/>
                </a:cubicBezTo>
                <a:cubicBezTo>
                  <a:pt x="30" y="4"/>
                  <a:pt x="30" y="4"/>
                  <a:pt x="30" y="4"/>
                </a:cubicBezTo>
                <a:cubicBezTo>
                  <a:pt x="30" y="3"/>
                  <a:pt x="30" y="3"/>
                  <a:pt x="30" y="3"/>
                </a:cubicBezTo>
                <a:cubicBezTo>
                  <a:pt x="30" y="3"/>
                  <a:pt x="30" y="3"/>
                  <a:pt x="30" y="3"/>
                </a:cubicBezTo>
                <a:cubicBezTo>
                  <a:pt x="30" y="3"/>
                  <a:pt x="30" y="3"/>
                  <a:pt x="30" y="3"/>
                </a:cubicBezTo>
                <a:cubicBezTo>
                  <a:pt x="29" y="3"/>
                  <a:pt x="29" y="4"/>
                  <a:pt x="29" y="4"/>
                </a:cubicBezTo>
                <a:cubicBezTo>
                  <a:pt x="29" y="4"/>
                  <a:pt x="29" y="4"/>
                  <a:pt x="29" y="4"/>
                </a:cubicBezTo>
                <a:cubicBezTo>
                  <a:pt x="28" y="4"/>
                  <a:pt x="28" y="4"/>
                  <a:pt x="28" y="4"/>
                </a:cubicBezTo>
                <a:cubicBezTo>
                  <a:pt x="28" y="4"/>
                  <a:pt x="27" y="4"/>
                  <a:pt x="27" y="4"/>
                </a:cubicBezTo>
                <a:cubicBezTo>
                  <a:pt x="27" y="4"/>
                  <a:pt x="27" y="4"/>
                  <a:pt x="26" y="5"/>
                </a:cubicBezTo>
                <a:cubicBezTo>
                  <a:pt x="26" y="5"/>
                  <a:pt x="26" y="5"/>
                  <a:pt x="25" y="5"/>
                </a:cubicBezTo>
                <a:cubicBezTo>
                  <a:pt x="25" y="5"/>
                  <a:pt x="25" y="6"/>
                  <a:pt x="25" y="6"/>
                </a:cubicBezTo>
                <a:cubicBezTo>
                  <a:pt x="25" y="6"/>
                  <a:pt x="25" y="6"/>
                  <a:pt x="25" y="6"/>
                </a:cubicBezTo>
                <a:cubicBezTo>
                  <a:pt x="25" y="6"/>
                  <a:pt x="25" y="6"/>
                  <a:pt x="25" y="6"/>
                </a:cubicBezTo>
                <a:cubicBezTo>
                  <a:pt x="25" y="7"/>
                  <a:pt x="26" y="6"/>
                  <a:pt x="26" y="6"/>
                </a:cubicBezTo>
                <a:cubicBezTo>
                  <a:pt x="26" y="6"/>
                  <a:pt x="26" y="7"/>
                  <a:pt x="27" y="7"/>
                </a:cubicBezTo>
                <a:cubicBezTo>
                  <a:pt x="27" y="7"/>
                  <a:pt x="27" y="7"/>
                  <a:pt x="28" y="7"/>
                </a:cubicBezTo>
                <a:cubicBezTo>
                  <a:pt x="28" y="7"/>
                  <a:pt x="28" y="7"/>
                  <a:pt x="28" y="7"/>
                </a:cubicBezTo>
                <a:cubicBezTo>
                  <a:pt x="28" y="8"/>
                  <a:pt x="28" y="8"/>
                  <a:pt x="28" y="8"/>
                </a:cubicBezTo>
                <a:cubicBezTo>
                  <a:pt x="28" y="8"/>
                  <a:pt x="28" y="8"/>
                  <a:pt x="28" y="9"/>
                </a:cubicBezTo>
                <a:cubicBezTo>
                  <a:pt x="28" y="9"/>
                  <a:pt x="28" y="9"/>
                  <a:pt x="28" y="9"/>
                </a:cubicBezTo>
                <a:cubicBezTo>
                  <a:pt x="29" y="9"/>
                  <a:pt x="29" y="9"/>
                  <a:pt x="29" y="8"/>
                </a:cubicBezTo>
                <a:cubicBezTo>
                  <a:pt x="29" y="8"/>
                  <a:pt x="29" y="8"/>
                  <a:pt x="29" y="8"/>
                </a:cubicBezTo>
                <a:cubicBezTo>
                  <a:pt x="30" y="8"/>
                  <a:pt x="31" y="7"/>
                  <a:pt x="31" y="6"/>
                </a:cubicBezTo>
                <a:cubicBezTo>
                  <a:pt x="31" y="6"/>
                  <a:pt x="31" y="6"/>
                  <a:pt x="31" y="5"/>
                </a:cubicBezTo>
                <a:cubicBezTo>
                  <a:pt x="31" y="5"/>
                  <a:pt x="32" y="5"/>
                  <a:pt x="32" y="5"/>
                </a:cubicBezTo>
                <a:cubicBezTo>
                  <a:pt x="32" y="5"/>
                  <a:pt x="32" y="5"/>
                  <a:pt x="32" y="5"/>
                </a:cubicBezTo>
                <a:cubicBezTo>
                  <a:pt x="32" y="4"/>
                  <a:pt x="32" y="4"/>
                  <a:pt x="32" y="4"/>
                </a:cubicBezTo>
                <a:cubicBezTo>
                  <a:pt x="32" y="4"/>
                  <a:pt x="32" y="4"/>
                  <a:pt x="32" y="4"/>
                </a:cubicBezTo>
                <a:cubicBezTo>
                  <a:pt x="32" y="4"/>
                  <a:pt x="32" y="4"/>
                  <a:pt x="33" y="4"/>
                </a:cubicBezTo>
                <a:cubicBezTo>
                  <a:pt x="33" y="4"/>
                  <a:pt x="33" y="4"/>
                  <a:pt x="33" y="4"/>
                </a:cubicBezTo>
                <a:cubicBezTo>
                  <a:pt x="33" y="4"/>
                  <a:pt x="34" y="4"/>
                  <a:pt x="34" y="4"/>
                </a:cubicBezTo>
                <a:cubicBezTo>
                  <a:pt x="34" y="4"/>
                  <a:pt x="34" y="5"/>
                  <a:pt x="34" y="5"/>
                </a:cubicBezTo>
                <a:cubicBezTo>
                  <a:pt x="34" y="5"/>
                  <a:pt x="35" y="5"/>
                  <a:pt x="35" y="5"/>
                </a:cubicBezTo>
                <a:cubicBezTo>
                  <a:pt x="35" y="5"/>
                  <a:pt x="34" y="5"/>
                  <a:pt x="34" y="5"/>
                </a:cubicBezTo>
                <a:cubicBezTo>
                  <a:pt x="34" y="5"/>
                  <a:pt x="34" y="5"/>
                  <a:pt x="34" y="5"/>
                </a:cubicBezTo>
                <a:cubicBezTo>
                  <a:pt x="34" y="6"/>
                  <a:pt x="35" y="6"/>
                  <a:pt x="35" y="6"/>
                </a:cubicBezTo>
                <a:cubicBezTo>
                  <a:pt x="35" y="6"/>
                  <a:pt x="35" y="6"/>
                  <a:pt x="35" y="6"/>
                </a:cubicBezTo>
                <a:cubicBezTo>
                  <a:pt x="36" y="6"/>
                  <a:pt x="36" y="5"/>
                  <a:pt x="36" y="5"/>
                </a:cubicBezTo>
                <a:cubicBezTo>
                  <a:pt x="36" y="6"/>
                  <a:pt x="36" y="6"/>
                  <a:pt x="37" y="6"/>
                </a:cubicBezTo>
                <a:cubicBezTo>
                  <a:pt x="37" y="6"/>
                  <a:pt x="37" y="6"/>
                  <a:pt x="37" y="6"/>
                </a:cubicBezTo>
                <a:cubicBezTo>
                  <a:pt x="37" y="6"/>
                  <a:pt x="37" y="7"/>
                  <a:pt x="37" y="7"/>
                </a:cubicBezTo>
                <a:cubicBezTo>
                  <a:pt x="37" y="7"/>
                  <a:pt x="37" y="7"/>
                  <a:pt x="37" y="8"/>
                </a:cubicBezTo>
                <a:cubicBezTo>
                  <a:pt x="38" y="8"/>
                  <a:pt x="38" y="8"/>
                  <a:pt x="38" y="8"/>
                </a:cubicBezTo>
                <a:cubicBezTo>
                  <a:pt x="38" y="8"/>
                  <a:pt x="38" y="8"/>
                  <a:pt x="38" y="8"/>
                </a:cubicBezTo>
                <a:cubicBezTo>
                  <a:pt x="38" y="9"/>
                  <a:pt x="38" y="9"/>
                  <a:pt x="38" y="9"/>
                </a:cubicBezTo>
                <a:cubicBezTo>
                  <a:pt x="37" y="9"/>
                  <a:pt x="37" y="9"/>
                  <a:pt x="37" y="10"/>
                </a:cubicBezTo>
                <a:cubicBezTo>
                  <a:pt x="37" y="10"/>
                  <a:pt x="38" y="10"/>
                  <a:pt x="38" y="10"/>
                </a:cubicBezTo>
                <a:cubicBezTo>
                  <a:pt x="38" y="10"/>
                  <a:pt x="38" y="10"/>
                  <a:pt x="38" y="10"/>
                </a:cubicBezTo>
                <a:cubicBezTo>
                  <a:pt x="38" y="11"/>
                  <a:pt x="38" y="11"/>
                  <a:pt x="38" y="11"/>
                </a:cubicBezTo>
                <a:cubicBezTo>
                  <a:pt x="38" y="11"/>
                  <a:pt x="38" y="11"/>
                  <a:pt x="37" y="11"/>
                </a:cubicBezTo>
                <a:cubicBezTo>
                  <a:pt x="37" y="11"/>
                  <a:pt x="37" y="11"/>
                  <a:pt x="37" y="11"/>
                </a:cubicBezTo>
                <a:cubicBezTo>
                  <a:pt x="37" y="11"/>
                  <a:pt x="37" y="11"/>
                  <a:pt x="37" y="11"/>
                </a:cubicBezTo>
                <a:cubicBezTo>
                  <a:pt x="36" y="11"/>
                  <a:pt x="36" y="11"/>
                  <a:pt x="36" y="11"/>
                </a:cubicBezTo>
                <a:cubicBezTo>
                  <a:pt x="36" y="10"/>
                  <a:pt x="36" y="10"/>
                  <a:pt x="37" y="9"/>
                </a:cubicBezTo>
                <a:cubicBezTo>
                  <a:pt x="37" y="9"/>
                  <a:pt x="37" y="9"/>
                  <a:pt x="37" y="9"/>
                </a:cubicBezTo>
                <a:cubicBezTo>
                  <a:pt x="37" y="9"/>
                  <a:pt x="37" y="9"/>
                  <a:pt x="36" y="9"/>
                </a:cubicBezTo>
                <a:cubicBezTo>
                  <a:pt x="36" y="9"/>
                  <a:pt x="36" y="9"/>
                  <a:pt x="36" y="9"/>
                </a:cubicBezTo>
                <a:cubicBezTo>
                  <a:pt x="35" y="10"/>
                  <a:pt x="35" y="9"/>
                  <a:pt x="34" y="10"/>
                </a:cubicBezTo>
                <a:cubicBezTo>
                  <a:pt x="34" y="10"/>
                  <a:pt x="35" y="10"/>
                  <a:pt x="35" y="10"/>
                </a:cubicBezTo>
                <a:cubicBezTo>
                  <a:pt x="35" y="10"/>
                  <a:pt x="34" y="10"/>
                  <a:pt x="34" y="10"/>
                </a:cubicBezTo>
                <a:cubicBezTo>
                  <a:pt x="34" y="10"/>
                  <a:pt x="34" y="10"/>
                  <a:pt x="34" y="10"/>
                </a:cubicBezTo>
                <a:cubicBezTo>
                  <a:pt x="34" y="9"/>
                  <a:pt x="34" y="9"/>
                  <a:pt x="33" y="9"/>
                </a:cubicBezTo>
                <a:cubicBezTo>
                  <a:pt x="33" y="10"/>
                  <a:pt x="33" y="10"/>
                  <a:pt x="33" y="10"/>
                </a:cubicBezTo>
                <a:cubicBezTo>
                  <a:pt x="33" y="10"/>
                  <a:pt x="34" y="10"/>
                  <a:pt x="34" y="10"/>
                </a:cubicBezTo>
                <a:cubicBezTo>
                  <a:pt x="34" y="10"/>
                  <a:pt x="33" y="11"/>
                  <a:pt x="33" y="11"/>
                </a:cubicBezTo>
                <a:cubicBezTo>
                  <a:pt x="33" y="11"/>
                  <a:pt x="33" y="11"/>
                  <a:pt x="34" y="11"/>
                </a:cubicBezTo>
                <a:cubicBezTo>
                  <a:pt x="34" y="11"/>
                  <a:pt x="34" y="11"/>
                  <a:pt x="34" y="11"/>
                </a:cubicBezTo>
                <a:cubicBezTo>
                  <a:pt x="34" y="11"/>
                  <a:pt x="34" y="11"/>
                  <a:pt x="34" y="11"/>
                </a:cubicBezTo>
                <a:cubicBezTo>
                  <a:pt x="34" y="11"/>
                  <a:pt x="35" y="11"/>
                  <a:pt x="35" y="11"/>
                </a:cubicBezTo>
                <a:cubicBezTo>
                  <a:pt x="35" y="11"/>
                  <a:pt x="35" y="12"/>
                  <a:pt x="34" y="12"/>
                </a:cubicBezTo>
                <a:cubicBezTo>
                  <a:pt x="34" y="12"/>
                  <a:pt x="33" y="12"/>
                  <a:pt x="33" y="12"/>
                </a:cubicBezTo>
                <a:cubicBezTo>
                  <a:pt x="33" y="12"/>
                  <a:pt x="32" y="13"/>
                  <a:pt x="32" y="12"/>
                </a:cubicBezTo>
                <a:cubicBezTo>
                  <a:pt x="32" y="12"/>
                  <a:pt x="32" y="12"/>
                  <a:pt x="33" y="12"/>
                </a:cubicBezTo>
                <a:cubicBezTo>
                  <a:pt x="32" y="12"/>
                  <a:pt x="32" y="12"/>
                  <a:pt x="31" y="12"/>
                </a:cubicBezTo>
                <a:cubicBezTo>
                  <a:pt x="31" y="12"/>
                  <a:pt x="30" y="12"/>
                  <a:pt x="30" y="13"/>
                </a:cubicBezTo>
                <a:cubicBezTo>
                  <a:pt x="30" y="13"/>
                  <a:pt x="30" y="13"/>
                  <a:pt x="30" y="13"/>
                </a:cubicBezTo>
                <a:cubicBezTo>
                  <a:pt x="30" y="13"/>
                  <a:pt x="30" y="13"/>
                  <a:pt x="29" y="14"/>
                </a:cubicBezTo>
                <a:cubicBezTo>
                  <a:pt x="29" y="14"/>
                  <a:pt x="29" y="14"/>
                  <a:pt x="29" y="14"/>
                </a:cubicBezTo>
                <a:cubicBezTo>
                  <a:pt x="29" y="14"/>
                  <a:pt x="28" y="14"/>
                  <a:pt x="28" y="14"/>
                </a:cubicBezTo>
                <a:cubicBezTo>
                  <a:pt x="28" y="14"/>
                  <a:pt x="28" y="14"/>
                  <a:pt x="28" y="14"/>
                </a:cubicBezTo>
                <a:cubicBezTo>
                  <a:pt x="28" y="14"/>
                  <a:pt x="28" y="14"/>
                  <a:pt x="28" y="15"/>
                </a:cubicBezTo>
                <a:cubicBezTo>
                  <a:pt x="27" y="15"/>
                  <a:pt x="27" y="15"/>
                  <a:pt x="27" y="15"/>
                </a:cubicBezTo>
                <a:cubicBezTo>
                  <a:pt x="27" y="15"/>
                  <a:pt x="27" y="15"/>
                  <a:pt x="27" y="15"/>
                </a:cubicBezTo>
                <a:cubicBezTo>
                  <a:pt x="27" y="15"/>
                  <a:pt x="27" y="16"/>
                  <a:pt x="27" y="16"/>
                </a:cubicBezTo>
                <a:cubicBezTo>
                  <a:pt x="26" y="16"/>
                  <a:pt x="26" y="17"/>
                  <a:pt x="26" y="17"/>
                </a:cubicBezTo>
                <a:cubicBezTo>
                  <a:pt x="26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4" y="17"/>
                  <a:pt x="24" y="18"/>
                  <a:pt x="24" y="18"/>
                </a:cubicBezTo>
                <a:cubicBezTo>
                  <a:pt x="24" y="28"/>
                  <a:pt x="24" y="28"/>
                  <a:pt x="24" y="28"/>
                </a:cubicBezTo>
                <a:cubicBezTo>
                  <a:pt x="24" y="28"/>
                  <a:pt x="24" y="28"/>
                  <a:pt x="25" y="28"/>
                </a:cubicBezTo>
                <a:cubicBezTo>
                  <a:pt x="25" y="28"/>
                  <a:pt x="25" y="28"/>
                  <a:pt x="25" y="27"/>
                </a:cubicBezTo>
                <a:cubicBezTo>
                  <a:pt x="25" y="27"/>
                  <a:pt x="25" y="27"/>
                  <a:pt x="26" y="27"/>
                </a:cubicBezTo>
                <a:cubicBezTo>
                  <a:pt x="26" y="27"/>
                  <a:pt x="26" y="27"/>
                  <a:pt x="26" y="27"/>
                </a:cubicBezTo>
                <a:cubicBezTo>
                  <a:pt x="26" y="27"/>
                  <a:pt x="26" y="27"/>
                  <a:pt x="27" y="27"/>
                </a:cubicBezTo>
                <a:cubicBezTo>
                  <a:pt x="27" y="27"/>
                  <a:pt x="26" y="27"/>
                  <a:pt x="26" y="27"/>
                </a:cubicBezTo>
                <a:cubicBezTo>
                  <a:pt x="27" y="28"/>
                  <a:pt x="27" y="27"/>
                  <a:pt x="27" y="27"/>
                </a:cubicBezTo>
                <a:cubicBezTo>
                  <a:pt x="27" y="27"/>
                  <a:pt x="28" y="27"/>
                  <a:pt x="28" y="27"/>
                </a:cubicBezTo>
                <a:cubicBezTo>
                  <a:pt x="28" y="27"/>
                  <a:pt x="28" y="28"/>
                  <a:pt x="28" y="28"/>
                </a:cubicBezTo>
                <a:cubicBezTo>
                  <a:pt x="28" y="28"/>
                  <a:pt x="29" y="28"/>
                  <a:pt x="29" y="28"/>
                </a:cubicBezTo>
                <a:cubicBezTo>
                  <a:pt x="29" y="28"/>
                  <a:pt x="29" y="28"/>
                  <a:pt x="29" y="28"/>
                </a:cubicBezTo>
                <a:cubicBezTo>
                  <a:pt x="30" y="28"/>
                  <a:pt x="30" y="28"/>
                  <a:pt x="30" y="28"/>
                </a:cubicBezTo>
                <a:cubicBezTo>
                  <a:pt x="30" y="27"/>
                  <a:pt x="31" y="28"/>
                  <a:pt x="31" y="28"/>
                </a:cubicBezTo>
                <a:cubicBezTo>
                  <a:pt x="31" y="28"/>
                  <a:pt x="31" y="28"/>
                  <a:pt x="31" y="28"/>
                </a:cubicBezTo>
                <a:cubicBezTo>
                  <a:pt x="31" y="28"/>
                  <a:pt x="31" y="28"/>
                  <a:pt x="31" y="28"/>
                </a:cubicBezTo>
                <a:cubicBezTo>
                  <a:pt x="31" y="28"/>
                  <a:pt x="31" y="28"/>
                  <a:pt x="31" y="28"/>
                </a:cubicBezTo>
                <a:cubicBezTo>
                  <a:pt x="31" y="29"/>
                  <a:pt x="32" y="29"/>
                  <a:pt x="32" y="29"/>
                </a:cubicBezTo>
                <a:cubicBezTo>
                  <a:pt x="32" y="29"/>
                  <a:pt x="32" y="29"/>
                  <a:pt x="32" y="29"/>
                </a:cubicBezTo>
                <a:cubicBezTo>
                  <a:pt x="33" y="30"/>
                  <a:pt x="33" y="30"/>
                  <a:pt x="33" y="30"/>
                </a:cubicBezTo>
                <a:cubicBezTo>
                  <a:pt x="34" y="30"/>
                  <a:pt x="34" y="30"/>
                  <a:pt x="34" y="30"/>
                </a:cubicBezTo>
                <a:cubicBezTo>
                  <a:pt x="34" y="30"/>
                  <a:pt x="35" y="30"/>
                  <a:pt x="35" y="30"/>
                </a:cubicBezTo>
                <a:cubicBezTo>
                  <a:pt x="35" y="30"/>
                  <a:pt x="36" y="31"/>
                  <a:pt x="36" y="31"/>
                </a:cubicBezTo>
                <a:cubicBezTo>
                  <a:pt x="36" y="31"/>
                  <a:pt x="36" y="31"/>
                  <a:pt x="36" y="31"/>
                </a:cubicBezTo>
                <a:cubicBezTo>
                  <a:pt x="36" y="32"/>
                  <a:pt x="36" y="32"/>
                  <a:pt x="36" y="32"/>
                </a:cubicBezTo>
                <a:cubicBezTo>
                  <a:pt x="36" y="32"/>
                  <a:pt x="36" y="32"/>
                  <a:pt x="36" y="33"/>
                </a:cubicBezTo>
                <a:cubicBezTo>
                  <a:pt x="37" y="33"/>
                  <a:pt x="37" y="33"/>
                  <a:pt x="37" y="33"/>
                </a:cubicBezTo>
                <a:cubicBezTo>
                  <a:pt x="37" y="33"/>
                  <a:pt x="37" y="33"/>
                  <a:pt x="37" y="33"/>
                </a:cubicBezTo>
                <a:cubicBezTo>
                  <a:pt x="37" y="33"/>
                  <a:pt x="38" y="33"/>
                  <a:pt x="38" y="33"/>
                </a:cubicBezTo>
                <a:cubicBezTo>
                  <a:pt x="38" y="33"/>
                  <a:pt x="38" y="33"/>
                  <a:pt x="38" y="33"/>
                </a:cubicBezTo>
                <a:cubicBezTo>
                  <a:pt x="38" y="33"/>
                  <a:pt x="39" y="34"/>
                  <a:pt x="39" y="34"/>
                </a:cubicBezTo>
                <a:cubicBezTo>
                  <a:pt x="39" y="34"/>
                  <a:pt x="39" y="34"/>
                  <a:pt x="39" y="34"/>
                </a:cubicBezTo>
                <a:cubicBezTo>
                  <a:pt x="39" y="34"/>
                  <a:pt x="40" y="34"/>
                  <a:pt x="40" y="34"/>
                </a:cubicBezTo>
                <a:cubicBezTo>
                  <a:pt x="40" y="34"/>
                  <a:pt x="40" y="34"/>
                  <a:pt x="40" y="34"/>
                </a:cubicBezTo>
                <a:cubicBezTo>
                  <a:pt x="41" y="34"/>
                  <a:pt x="41" y="34"/>
                  <a:pt x="41" y="34"/>
                </a:cubicBezTo>
                <a:cubicBezTo>
                  <a:pt x="38" y="39"/>
                  <a:pt x="33" y="43"/>
                  <a:pt x="28" y="44"/>
                </a:cubicBezTo>
                <a:cubicBezTo>
                  <a:pt x="28" y="44"/>
                  <a:pt x="28" y="44"/>
                  <a:pt x="28" y="43"/>
                </a:cubicBezTo>
                <a:cubicBezTo>
                  <a:pt x="28" y="43"/>
                  <a:pt x="28" y="42"/>
                  <a:pt x="28" y="42"/>
                </a:cubicBezTo>
                <a:cubicBezTo>
                  <a:pt x="28" y="42"/>
                  <a:pt x="27" y="41"/>
                  <a:pt x="27" y="41"/>
                </a:cubicBezTo>
                <a:cubicBezTo>
                  <a:pt x="27" y="41"/>
                  <a:pt x="27" y="40"/>
                  <a:pt x="26" y="40"/>
                </a:cubicBezTo>
                <a:cubicBezTo>
                  <a:pt x="26" y="40"/>
                  <a:pt x="26" y="40"/>
                  <a:pt x="26" y="40"/>
                </a:cubicBezTo>
                <a:cubicBezTo>
                  <a:pt x="25" y="40"/>
                  <a:pt x="25" y="39"/>
                  <a:pt x="25" y="39"/>
                </a:cubicBezTo>
                <a:cubicBezTo>
                  <a:pt x="24" y="39"/>
                  <a:pt x="24" y="39"/>
                  <a:pt x="24" y="39"/>
                </a:cubicBezTo>
                <a:cubicBezTo>
                  <a:pt x="24" y="39"/>
                  <a:pt x="24" y="38"/>
                  <a:pt x="24" y="38"/>
                </a:cubicBezTo>
                <a:lnTo>
                  <a:pt x="24" y="46"/>
                </a:lnTo>
                <a:close/>
                <a:moveTo>
                  <a:pt x="0" y="18"/>
                </a:moveTo>
                <a:cubicBezTo>
                  <a:pt x="0" y="18"/>
                  <a:pt x="0" y="19"/>
                  <a:pt x="0" y="19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21"/>
                  <a:pt x="0" y="22"/>
                  <a:pt x="0" y="23"/>
                </a:cubicBezTo>
                <a:cubicBezTo>
                  <a:pt x="0" y="23"/>
                  <a:pt x="0" y="24"/>
                  <a:pt x="0" y="25"/>
                </a:cubicBezTo>
                <a:cubicBezTo>
                  <a:pt x="0" y="25"/>
                  <a:pt x="0" y="26"/>
                  <a:pt x="0" y="26"/>
                </a:cubicBezTo>
                <a:cubicBezTo>
                  <a:pt x="0" y="27"/>
                  <a:pt x="0" y="27"/>
                  <a:pt x="0" y="27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9"/>
                  <a:pt x="1" y="30"/>
                  <a:pt x="1" y="31"/>
                </a:cubicBezTo>
                <a:cubicBezTo>
                  <a:pt x="1" y="31"/>
                  <a:pt x="1" y="31"/>
                  <a:pt x="1" y="32"/>
                </a:cubicBezTo>
                <a:cubicBezTo>
                  <a:pt x="1" y="32"/>
                  <a:pt x="2" y="32"/>
                  <a:pt x="2" y="33"/>
                </a:cubicBezTo>
                <a:cubicBezTo>
                  <a:pt x="2" y="33"/>
                  <a:pt x="2" y="33"/>
                  <a:pt x="2" y="33"/>
                </a:cubicBezTo>
                <a:cubicBezTo>
                  <a:pt x="2" y="34"/>
                  <a:pt x="2" y="34"/>
                  <a:pt x="3" y="34"/>
                </a:cubicBezTo>
                <a:cubicBezTo>
                  <a:pt x="3" y="35"/>
                  <a:pt x="4" y="36"/>
                  <a:pt x="4" y="37"/>
                </a:cubicBezTo>
                <a:cubicBezTo>
                  <a:pt x="5" y="37"/>
                  <a:pt x="5" y="38"/>
                  <a:pt x="6" y="38"/>
                </a:cubicBezTo>
                <a:cubicBezTo>
                  <a:pt x="6" y="39"/>
                  <a:pt x="6" y="39"/>
                  <a:pt x="6" y="39"/>
                </a:cubicBezTo>
                <a:cubicBezTo>
                  <a:pt x="7" y="39"/>
                  <a:pt x="7" y="40"/>
                  <a:pt x="7" y="40"/>
                </a:cubicBezTo>
                <a:cubicBezTo>
                  <a:pt x="8" y="41"/>
                  <a:pt x="10" y="42"/>
                  <a:pt x="11" y="43"/>
                </a:cubicBezTo>
                <a:cubicBezTo>
                  <a:pt x="11" y="43"/>
                  <a:pt x="12" y="43"/>
                  <a:pt x="12" y="43"/>
                </a:cubicBezTo>
                <a:cubicBezTo>
                  <a:pt x="13" y="44"/>
                  <a:pt x="13" y="44"/>
                  <a:pt x="14" y="44"/>
                </a:cubicBezTo>
                <a:cubicBezTo>
                  <a:pt x="14" y="44"/>
                  <a:pt x="15" y="44"/>
                  <a:pt x="15" y="45"/>
                </a:cubicBezTo>
                <a:cubicBezTo>
                  <a:pt x="18" y="45"/>
                  <a:pt x="20" y="46"/>
                  <a:pt x="23" y="46"/>
                </a:cubicBezTo>
                <a:cubicBezTo>
                  <a:pt x="23" y="46"/>
                  <a:pt x="24" y="46"/>
                  <a:pt x="24" y="46"/>
                </a:cubicBezTo>
                <a:cubicBezTo>
                  <a:pt x="24" y="38"/>
                  <a:pt x="24" y="38"/>
                  <a:pt x="24" y="38"/>
                </a:cubicBezTo>
                <a:cubicBezTo>
                  <a:pt x="24" y="38"/>
                  <a:pt x="24" y="38"/>
                  <a:pt x="24" y="38"/>
                </a:cubicBezTo>
                <a:cubicBezTo>
                  <a:pt x="24" y="37"/>
                  <a:pt x="23" y="37"/>
                  <a:pt x="23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2" y="36"/>
                  <a:pt x="22" y="35"/>
                  <a:pt x="22" y="35"/>
                </a:cubicBezTo>
                <a:cubicBezTo>
                  <a:pt x="22" y="35"/>
                  <a:pt x="22" y="35"/>
                  <a:pt x="22" y="35"/>
                </a:cubicBezTo>
                <a:cubicBezTo>
                  <a:pt x="22" y="34"/>
                  <a:pt x="22" y="34"/>
                  <a:pt x="22" y="34"/>
                </a:cubicBezTo>
                <a:cubicBezTo>
                  <a:pt x="22" y="34"/>
                  <a:pt x="22" y="34"/>
                  <a:pt x="22" y="33"/>
                </a:cubicBezTo>
                <a:cubicBezTo>
                  <a:pt x="22" y="33"/>
                  <a:pt x="22" y="33"/>
                  <a:pt x="22" y="33"/>
                </a:cubicBezTo>
                <a:cubicBezTo>
                  <a:pt x="22" y="32"/>
                  <a:pt x="22" y="32"/>
                  <a:pt x="22" y="32"/>
                </a:cubicBezTo>
                <a:cubicBezTo>
                  <a:pt x="23" y="32"/>
                  <a:pt x="23" y="32"/>
                  <a:pt x="23" y="32"/>
                </a:cubicBezTo>
                <a:cubicBezTo>
                  <a:pt x="23" y="32"/>
                  <a:pt x="23" y="32"/>
                  <a:pt x="23" y="31"/>
                </a:cubicBezTo>
                <a:cubicBezTo>
                  <a:pt x="23" y="31"/>
                  <a:pt x="24" y="31"/>
                  <a:pt x="24" y="31"/>
                </a:cubicBezTo>
                <a:cubicBezTo>
                  <a:pt x="24" y="31"/>
                  <a:pt x="24" y="30"/>
                  <a:pt x="24" y="30"/>
                </a:cubicBezTo>
                <a:cubicBezTo>
                  <a:pt x="24" y="29"/>
                  <a:pt x="23" y="29"/>
                  <a:pt x="23" y="29"/>
                </a:cubicBezTo>
                <a:cubicBezTo>
                  <a:pt x="23" y="29"/>
                  <a:pt x="23" y="28"/>
                  <a:pt x="23" y="28"/>
                </a:cubicBezTo>
                <a:cubicBezTo>
                  <a:pt x="23" y="28"/>
                  <a:pt x="23" y="29"/>
                  <a:pt x="23" y="29"/>
                </a:cubicBezTo>
                <a:cubicBezTo>
                  <a:pt x="22" y="29"/>
                  <a:pt x="22" y="29"/>
                  <a:pt x="22" y="29"/>
                </a:cubicBezTo>
                <a:cubicBezTo>
                  <a:pt x="22" y="29"/>
                  <a:pt x="22" y="29"/>
                  <a:pt x="22" y="29"/>
                </a:cubicBezTo>
                <a:cubicBezTo>
                  <a:pt x="21" y="29"/>
                  <a:pt x="21" y="29"/>
                  <a:pt x="21" y="29"/>
                </a:cubicBezTo>
                <a:cubicBezTo>
                  <a:pt x="21" y="29"/>
                  <a:pt x="21" y="28"/>
                  <a:pt x="21" y="28"/>
                </a:cubicBezTo>
                <a:cubicBezTo>
                  <a:pt x="20" y="28"/>
                  <a:pt x="20" y="28"/>
                  <a:pt x="20" y="28"/>
                </a:cubicBezTo>
                <a:cubicBezTo>
                  <a:pt x="20" y="28"/>
                  <a:pt x="20" y="28"/>
                  <a:pt x="20" y="27"/>
                </a:cubicBezTo>
                <a:cubicBezTo>
                  <a:pt x="20" y="27"/>
                  <a:pt x="20" y="27"/>
                  <a:pt x="19" y="26"/>
                </a:cubicBezTo>
                <a:cubicBezTo>
                  <a:pt x="19" y="26"/>
                  <a:pt x="19" y="26"/>
                  <a:pt x="18" y="26"/>
                </a:cubicBezTo>
                <a:cubicBezTo>
                  <a:pt x="18" y="26"/>
                  <a:pt x="18" y="26"/>
                  <a:pt x="18" y="26"/>
                </a:cubicBezTo>
                <a:cubicBezTo>
                  <a:pt x="18" y="26"/>
                  <a:pt x="18" y="26"/>
                  <a:pt x="18" y="26"/>
                </a:cubicBezTo>
                <a:cubicBezTo>
                  <a:pt x="17" y="26"/>
                  <a:pt x="17" y="25"/>
                  <a:pt x="16" y="25"/>
                </a:cubicBezTo>
                <a:cubicBezTo>
                  <a:pt x="16" y="25"/>
                  <a:pt x="16" y="25"/>
                  <a:pt x="16" y="25"/>
                </a:cubicBezTo>
                <a:cubicBezTo>
                  <a:pt x="15" y="25"/>
                  <a:pt x="15" y="25"/>
                  <a:pt x="15" y="25"/>
                </a:cubicBezTo>
                <a:cubicBezTo>
                  <a:pt x="14" y="25"/>
                  <a:pt x="14" y="25"/>
                  <a:pt x="14" y="25"/>
                </a:cubicBezTo>
                <a:cubicBezTo>
                  <a:pt x="14" y="25"/>
                  <a:pt x="13" y="24"/>
                  <a:pt x="13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2" y="24"/>
                  <a:pt x="12" y="24"/>
                </a:cubicBezTo>
                <a:cubicBezTo>
                  <a:pt x="12" y="24"/>
                  <a:pt x="12" y="23"/>
                  <a:pt x="12" y="23"/>
                </a:cubicBezTo>
                <a:cubicBezTo>
                  <a:pt x="12" y="23"/>
                  <a:pt x="12" y="23"/>
                  <a:pt x="12" y="23"/>
                </a:cubicBezTo>
                <a:cubicBezTo>
                  <a:pt x="12" y="22"/>
                  <a:pt x="12" y="22"/>
                  <a:pt x="11" y="21"/>
                </a:cubicBezTo>
                <a:cubicBezTo>
                  <a:pt x="11" y="21"/>
                  <a:pt x="11" y="21"/>
                  <a:pt x="11" y="21"/>
                </a:cubicBezTo>
                <a:cubicBezTo>
                  <a:pt x="11" y="20"/>
                  <a:pt x="11" y="20"/>
                  <a:pt x="11" y="20"/>
                </a:cubicBezTo>
                <a:cubicBezTo>
                  <a:pt x="11" y="20"/>
                  <a:pt x="10" y="20"/>
                  <a:pt x="10" y="20"/>
                </a:cubicBezTo>
                <a:cubicBezTo>
                  <a:pt x="10" y="19"/>
                  <a:pt x="10" y="19"/>
                  <a:pt x="10" y="19"/>
                </a:cubicBezTo>
                <a:cubicBezTo>
                  <a:pt x="10" y="19"/>
                  <a:pt x="10" y="19"/>
                  <a:pt x="10" y="18"/>
                </a:cubicBezTo>
                <a:cubicBezTo>
                  <a:pt x="10" y="18"/>
                  <a:pt x="9" y="18"/>
                  <a:pt x="9" y="19"/>
                </a:cubicBezTo>
                <a:cubicBezTo>
                  <a:pt x="9" y="19"/>
                  <a:pt x="9" y="19"/>
                  <a:pt x="9" y="19"/>
                </a:cubicBezTo>
                <a:cubicBezTo>
                  <a:pt x="10" y="19"/>
                  <a:pt x="9" y="20"/>
                  <a:pt x="10" y="20"/>
                </a:cubicBezTo>
                <a:cubicBezTo>
                  <a:pt x="10" y="20"/>
                  <a:pt x="10" y="20"/>
                  <a:pt x="10" y="20"/>
                </a:cubicBezTo>
                <a:cubicBezTo>
                  <a:pt x="10" y="21"/>
                  <a:pt x="10" y="21"/>
                  <a:pt x="10" y="21"/>
                </a:cubicBezTo>
                <a:cubicBezTo>
                  <a:pt x="10" y="21"/>
                  <a:pt x="10" y="22"/>
                  <a:pt x="10" y="22"/>
                </a:cubicBezTo>
                <a:cubicBezTo>
                  <a:pt x="10" y="22"/>
                  <a:pt x="10" y="22"/>
                  <a:pt x="10" y="21"/>
                </a:cubicBezTo>
                <a:cubicBezTo>
                  <a:pt x="10" y="21"/>
                  <a:pt x="9" y="21"/>
                  <a:pt x="9" y="21"/>
                </a:cubicBezTo>
                <a:cubicBezTo>
                  <a:pt x="9" y="21"/>
                  <a:pt x="10" y="21"/>
                  <a:pt x="9" y="21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20"/>
                  <a:pt x="9" y="20"/>
                  <a:pt x="9" y="19"/>
                </a:cubicBezTo>
                <a:cubicBezTo>
                  <a:pt x="9" y="19"/>
                  <a:pt x="9" y="19"/>
                  <a:pt x="9" y="19"/>
                </a:cubicBezTo>
                <a:cubicBezTo>
                  <a:pt x="8" y="19"/>
                  <a:pt x="8" y="18"/>
                  <a:pt x="8" y="18"/>
                </a:cubicBezTo>
                <a:cubicBezTo>
                  <a:pt x="8" y="18"/>
                  <a:pt x="8" y="17"/>
                  <a:pt x="8" y="17"/>
                </a:cubicBezTo>
                <a:cubicBezTo>
                  <a:pt x="8" y="17"/>
                  <a:pt x="8" y="17"/>
                  <a:pt x="8" y="17"/>
                </a:cubicBezTo>
                <a:cubicBezTo>
                  <a:pt x="8" y="17"/>
                  <a:pt x="8" y="17"/>
                  <a:pt x="7" y="17"/>
                </a:cubicBezTo>
                <a:cubicBezTo>
                  <a:pt x="7" y="16"/>
                  <a:pt x="7" y="16"/>
                  <a:pt x="7" y="16"/>
                </a:cubicBezTo>
                <a:cubicBezTo>
                  <a:pt x="7" y="16"/>
                  <a:pt x="7" y="15"/>
                  <a:pt x="7" y="15"/>
                </a:cubicBezTo>
                <a:cubicBezTo>
                  <a:pt x="7" y="15"/>
                  <a:pt x="7" y="14"/>
                  <a:pt x="7" y="14"/>
                </a:cubicBezTo>
                <a:cubicBezTo>
                  <a:pt x="7" y="14"/>
                  <a:pt x="8" y="14"/>
                  <a:pt x="8" y="13"/>
                </a:cubicBezTo>
                <a:cubicBezTo>
                  <a:pt x="8" y="13"/>
                  <a:pt x="8" y="13"/>
                  <a:pt x="8" y="13"/>
                </a:cubicBezTo>
                <a:cubicBezTo>
                  <a:pt x="8" y="13"/>
                  <a:pt x="8" y="12"/>
                  <a:pt x="9" y="12"/>
                </a:cubicBezTo>
                <a:cubicBezTo>
                  <a:pt x="9" y="12"/>
                  <a:pt x="9" y="11"/>
                  <a:pt x="9" y="11"/>
                </a:cubicBezTo>
                <a:cubicBezTo>
                  <a:pt x="10" y="11"/>
                  <a:pt x="10" y="10"/>
                  <a:pt x="10" y="10"/>
                </a:cubicBezTo>
                <a:cubicBezTo>
                  <a:pt x="10" y="10"/>
                  <a:pt x="9" y="10"/>
                  <a:pt x="9" y="9"/>
                </a:cubicBezTo>
                <a:cubicBezTo>
                  <a:pt x="9" y="9"/>
                  <a:pt x="10" y="9"/>
                  <a:pt x="10" y="9"/>
                </a:cubicBezTo>
                <a:cubicBezTo>
                  <a:pt x="10" y="9"/>
                  <a:pt x="10" y="9"/>
                  <a:pt x="10" y="9"/>
                </a:cubicBezTo>
                <a:cubicBezTo>
                  <a:pt x="10" y="8"/>
                  <a:pt x="10" y="8"/>
                  <a:pt x="10" y="8"/>
                </a:cubicBezTo>
                <a:cubicBezTo>
                  <a:pt x="10" y="8"/>
                  <a:pt x="10" y="8"/>
                  <a:pt x="10" y="7"/>
                </a:cubicBezTo>
                <a:cubicBezTo>
                  <a:pt x="10" y="7"/>
                  <a:pt x="9" y="8"/>
                  <a:pt x="9" y="7"/>
                </a:cubicBezTo>
                <a:cubicBezTo>
                  <a:pt x="9" y="7"/>
                  <a:pt x="9" y="7"/>
                  <a:pt x="9" y="7"/>
                </a:cubicBezTo>
                <a:cubicBezTo>
                  <a:pt x="9" y="7"/>
                  <a:pt x="9" y="7"/>
                  <a:pt x="9" y="7"/>
                </a:cubicBezTo>
                <a:cubicBezTo>
                  <a:pt x="9" y="6"/>
                  <a:pt x="9" y="6"/>
                  <a:pt x="9" y="6"/>
                </a:cubicBezTo>
                <a:cubicBezTo>
                  <a:pt x="9" y="6"/>
                  <a:pt x="9" y="6"/>
                  <a:pt x="9" y="6"/>
                </a:cubicBezTo>
                <a:cubicBezTo>
                  <a:pt x="12" y="3"/>
                  <a:pt x="15" y="2"/>
                  <a:pt x="19" y="1"/>
                </a:cubicBezTo>
                <a:cubicBezTo>
                  <a:pt x="19" y="1"/>
                  <a:pt x="19" y="1"/>
                  <a:pt x="19" y="1"/>
                </a:cubicBezTo>
                <a:cubicBezTo>
                  <a:pt x="19" y="1"/>
                  <a:pt x="19" y="1"/>
                  <a:pt x="19" y="1"/>
                </a:cubicBezTo>
                <a:cubicBezTo>
                  <a:pt x="19" y="1"/>
                  <a:pt x="19" y="1"/>
                  <a:pt x="20" y="1"/>
                </a:cubicBezTo>
                <a:cubicBezTo>
                  <a:pt x="20" y="1"/>
                  <a:pt x="20" y="1"/>
                  <a:pt x="20" y="1"/>
                </a:cubicBezTo>
                <a:cubicBezTo>
                  <a:pt x="21" y="1"/>
                  <a:pt x="21" y="2"/>
                  <a:pt x="22" y="2"/>
                </a:cubicBezTo>
                <a:cubicBezTo>
                  <a:pt x="22" y="2"/>
                  <a:pt x="22" y="1"/>
                  <a:pt x="22" y="1"/>
                </a:cubicBezTo>
                <a:cubicBezTo>
                  <a:pt x="22" y="1"/>
                  <a:pt x="22" y="1"/>
                  <a:pt x="22" y="1"/>
                </a:cubicBezTo>
                <a:cubicBezTo>
                  <a:pt x="22" y="1"/>
                  <a:pt x="22" y="1"/>
                  <a:pt x="23" y="1"/>
                </a:cubicBezTo>
                <a:cubicBezTo>
                  <a:pt x="23" y="1"/>
                  <a:pt x="24" y="1"/>
                  <a:pt x="24" y="1"/>
                </a:cubicBezTo>
                <a:cubicBezTo>
                  <a:pt x="24" y="0"/>
                  <a:pt x="24" y="0"/>
                  <a:pt x="24" y="0"/>
                </a:cubicBezTo>
                <a:cubicBezTo>
                  <a:pt x="24" y="0"/>
                  <a:pt x="23" y="0"/>
                  <a:pt x="23" y="0"/>
                </a:cubicBezTo>
                <a:cubicBezTo>
                  <a:pt x="23" y="0"/>
                  <a:pt x="23" y="0"/>
                  <a:pt x="23" y="0"/>
                </a:cubicBezTo>
                <a:cubicBezTo>
                  <a:pt x="22" y="0"/>
                  <a:pt x="22" y="0"/>
                  <a:pt x="22" y="0"/>
                </a:cubicBezTo>
                <a:cubicBezTo>
                  <a:pt x="20" y="0"/>
                  <a:pt x="17" y="0"/>
                  <a:pt x="15" y="1"/>
                </a:cubicBezTo>
                <a:cubicBezTo>
                  <a:pt x="15" y="1"/>
                  <a:pt x="14" y="1"/>
                  <a:pt x="14" y="1"/>
                </a:cubicBezTo>
                <a:cubicBezTo>
                  <a:pt x="14" y="1"/>
                  <a:pt x="14" y="1"/>
                  <a:pt x="14" y="1"/>
                </a:cubicBezTo>
                <a:cubicBezTo>
                  <a:pt x="14" y="1"/>
                  <a:pt x="13" y="2"/>
                  <a:pt x="13" y="2"/>
                </a:cubicBezTo>
                <a:cubicBezTo>
                  <a:pt x="13" y="2"/>
                  <a:pt x="12" y="2"/>
                  <a:pt x="12" y="2"/>
                </a:cubicBezTo>
                <a:cubicBezTo>
                  <a:pt x="12" y="2"/>
                  <a:pt x="11" y="2"/>
                  <a:pt x="11" y="3"/>
                </a:cubicBezTo>
                <a:cubicBezTo>
                  <a:pt x="10" y="3"/>
                  <a:pt x="9" y="4"/>
                  <a:pt x="7" y="5"/>
                </a:cubicBezTo>
                <a:cubicBezTo>
                  <a:pt x="7" y="5"/>
                  <a:pt x="7" y="5"/>
                  <a:pt x="7" y="6"/>
                </a:cubicBezTo>
                <a:cubicBezTo>
                  <a:pt x="7" y="6"/>
                  <a:pt x="7" y="6"/>
                  <a:pt x="6" y="6"/>
                </a:cubicBezTo>
                <a:cubicBezTo>
                  <a:pt x="6" y="7"/>
                  <a:pt x="6" y="7"/>
                  <a:pt x="6" y="7"/>
                </a:cubicBezTo>
                <a:cubicBezTo>
                  <a:pt x="5" y="8"/>
                  <a:pt x="5" y="8"/>
                  <a:pt x="4" y="8"/>
                </a:cubicBezTo>
                <a:cubicBezTo>
                  <a:pt x="4" y="9"/>
                  <a:pt x="3" y="10"/>
                  <a:pt x="3" y="11"/>
                </a:cubicBezTo>
                <a:cubicBezTo>
                  <a:pt x="2" y="12"/>
                  <a:pt x="2" y="12"/>
                  <a:pt x="2" y="12"/>
                </a:cubicBezTo>
                <a:cubicBezTo>
                  <a:pt x="2" y="12"/>
                  <a:pt x="2" y="13"/>
                  <a:pt x="2" y="13"/>
                </a:cubicBezTo>
                <a:cubicBezTo>
                  <a:pt x="2" y="13"/>
                  <a:pt x="1" y="14"/>
                  <a:pt x="1" y="14"/>
                </a:cubicBezTo>
                <a:cubicBezTo>
                  <a:pt x="1" y="14"/>
                  <a:pt x="1" y="15"/>
                  <a:pt x="1" y="15"/>
                </a:cubicBezTo>
                <a:cubicBezTo>
                  <a:pt x="1" y="15"/>
                  <a:pt x="0" y="16"/>
                  <a:pt x="0" y="17"/>
                </a:cubicBezTo>
                <a:cubicBezTo>
                  <a:pt x="0" y="17"/>
                  <a:pt x="0" y="18"/>
                  <a:pt x="0" y="18"/>
                </a:cubicBezTo>
                <a:close/>
                <a:moveTo>
                  <a:pt x="24" y="18"/>
                </a:moveTo>
                <a:cubicBezTo>
                  <a:pt x="24" y="28"/>
                  <a:pt x="24" y="28"/>
                  <a:pt x="24" y="28"/>
                </a:cubicBezTo>
                <a:cubicBezTo>
                  <a:pt x="24" y="29"/>
                  <a:pt x="24" y="29"/>
                  <a:pt x="24" y="29"/>
                </a:cubicBezTo>
                <a:cubicBezTo>
                  <a:pt x="24" y="29"/>
                  <a:pt x="24" y="28"/>
                  <a:pt x="23" y="28"/>
                </a:cubicBezTo>
                <a:cubicBezTo>
                  <a:pt x="23" y="28"/>
                  <a:pt x="23" y="28"/>
                  <a:pt x="22" y="28"/>
                </a:cubicBezTo>
                <a:cubicBezTo>
                  <a:pt x="22" y="28"/>
                  <a:pt x="21" y="28"/>
                  <a:pt x="21" y="27"/>
                </a:cubicBezTo>
                <a:cubicBezTo>
                  <a:pt x="21" y="27"/>
                  <a:pt x="21" y="27"/>
                  <a:pt x="21" y="26"/>
                </a:cubicBezTo>
                <a:cubicBezTo>
                  <a:pt x="21" y="26"/>
                  <a:pt x="21" y="26"/>
                  <a:pt x="21" y="26"/>
                </a:cubicBezTo>
                <a:cubicBezTo>
                  <a:pt x="21" y="25"/>
                  <a:pt x="21" y="25"/>
                  <a:pt x="21" y="25"/>
                </a:cubicBezTo>
                <a:cubicBezTo>
                  <a:pt x="20" y="25"/>
                  <a:pt x="20" y="25"/>
                  <a:pt x="19" y="25"/>
                </a:cubicBezTo>
                <a:cubicBezTo>
                  <a:pt x="19" y="25"/>
                  <a:pt x="19" y="25"/>
                  <a:pt x="19" y="25"/>
                </a:cubicBezTo>
                <a:cubicBezTo>
                  <a:pt x="19" y="25"/>
                  <a:pt x="19" y="24"/>
                  <a:pt x="19" y="24"/>
                </a:cubicBezTo>
                <a:cubicBezTo>
                  <a:pt x="19" y="24"/>
                  <a:pt x="20" y="24"/>
                  <a:pt x="20" y="24"/>
                </a:cubicBezTo>
                <a:cubicBezTo>
                  <a:pt x="20" y="24"/>
                  <a:pt x="20" y="24"/>
                  <a:pt x="20" y="23"/>
                </a:cubicBezTo>
                <a:cubicBezTo>
                  <a:pt x="20" y="23"/>
                  <a:pt x="20" y="23"/>
                  <a:pt x="20" y="23"/>
                </a:cubicBezTo>
                <a:cubicBezTo>
                  <a:pt x="20" y="23"/>
                  <a:pt x="20" y="23"/>
                  <a:pt x="20" y="23"/>
                </a:cubicBezTo>
                <a:cubicBezTo>
                  <a:pt x="19" y="23"/>
                  <a:pt x="19" y="23"/>
                  <a:pt x="19" y="23"/>
                </a:cubicBezTo>
                <a:cubicBezTo>
                  <a:pt x="18" y="23"/>
                  <a:pt x="18" y="24"/>
                  <a:pt x="18" y="24"/>
                </a:cubicBezTo>
                <a:cubicBezTo>
                  <a:pt x="18" y="24"/>
                  <a:pt x="18" y="24"/>
                  <a:pt x="17" y="24"/>
                </a:cubicBezTo>
                <a:cubicBezTo>
                  <a:pt x="17" y="24"/>
                  <a:pt x="17" y="24"/>
                  <a:pt x="17" y="24"/>
                </a:cubicBezTo>
                <a:cubicBezTo>
                  <a:pt x="17" y="24"/>
                  <a:pt x="16" y="24"/>
                  <a:pt x="16" y="24"/>
                </a:cubicBezTo>
                <a:cubicBezTo>
                  <a:pt x="16" y="24"/>
                  <a:pt x="16" y="23"/>
                  <a:pt x="16" y="23"/>
                </a:cubicBezTo>
                <a:cubicBezTo>
                  <a:pt x="15" y="22"/>
                  <a:pt x="16" y="21"/>
                  <a:pt x="16" y="21"/>
                </a:cubicBezTo>
                <a:cubicBezTo>
                  <a:pt x="16" y="21"/>
                  <a:pt x="16" y="21"/>
                  <a:pt x="16" y="21"/>
                </a:cubicBezTo>
                <a:cubicBezTo>
                  <a:pt x="16" y="20"/>
                  <a:pt x="16" y="20"/>
                  <a:pt x="16" y="20"/>
                </a:cubicBezTo>
                <a:cubicBezTo>
                  <a:pt x="16" y="20"/>
                  <a:pt x="17" y="19"/>
                  <a:pt x="17" y="19"/>
                </a:cubicBezTo>
                <a:cubicBezTo>
                  <a:pt x="17" y="19"/>
                  <a:pt x="18" y="19"/>
                  <a:pt x="18" y="19"/>
                </a:cubicBezTo>
                <a:cubicBezTo>
                  <a:pt x="18" y="19"/>
                  <a:pt x="19" y="19"/>
                  <a:pt x="19" y="19"/>
                </a:cubicBezTo>
                <a:cubicBezTo>
                  <a:pt x="19" y="19"/>
                  <a:pt x="19" y="19"/>
                  <a:pt x="19" y="19"/>
                </a:cubicBezTo>
                <a:cubicBezTo>
                  <a:pt x="20" y="19"/>
                  <a:pt x="20" y="19"/>
                  <a:pt x="20" y="19"/>
                </a:cubicBezTo>
                <a:cubicBezTo>
                  <a:pt x="21" y="19"/>
                  <a:pt x="21" y="18"/>
                  <a:pt x="21" y="19"/>
                </a:cubicBezTo>
                <a:cubicBezTo>
                  <a:pt x="22" y="19"/>
                  <a:pt x="22" y="19"/>
                  <a:pt x="22" y="19"/>
                </a:cubicBezTo>
                <a:cubicBezTo>
                  <a:pt x="22" y="19"/>
                  <a:pt x="22" y="19"/>
                  <a:pt x="22" y="19"/>
                </a:cubicBezTo>
                <a:cubicBezTo>
                  <a:pt x="22" y="19"/>
                  <a:pt x="23" y="19"/>
                  <a:pt x="23" y="19"/>
                </a:cubicBezTo>
                <a:cubicBezTo>
                  <a:pt x="23" y="19"/>
                  <a:pt x="23" y="20"/>
                  <a:pt x="23" y="20"/>
                </a:cubicBezTo>
                <a:cubicBezTo>
                  <a:pt x="23" y="20"/>
                  <a:pt x="23" y="20"/>
                  <a:pt x="24" y="20"/>
                </a:cubicBezTo>
                <a:cubicBezTo>
                  <a:pt x="24" y="20"/>
                  <a:pt x="24" y="20"/>
                  <a:pt x="24" y="20"/>
                </a:cubicBezTo>
                <a:cubicBezTo>
                  <a:pt x="24" y="19"/>
                  <a:pt x="24" y="19"/>
                  <a:pt x="24" y="19"/>
                </a:cubicBezTo>
                <a:cubicBezTo>
                  <a:pt x="24" y="19"/>
                  <a:pt x="24" y="19"/>
                  <a:pt x="24" y="19"/>
                </a:cubicBezTo>
                <a:cubicBezTo>
                  <a:pt x="24" y="18"/>
                  <a:pt x="24" y="18"/>
                  <a:pt x="24" y="1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5" name="ïšļïḑé">
            <a:extLst>
              <a:ext uri="{FF2B5EF4-FFF2-40B4-BE49-F238E27FC236}">
                <a16:creationId xmlns:a16="http://schemas.microsoft.com/office/drawing/2014/main" id="{91271702-47B7-4D14-8D0B-8164C761CA29}"/>
              </a:ext>
            </a:extLst>
          </p:cNvPr>
          <p:cNvSpPr/>
          <p:nvPr/>
        </p:nvSpPr>
        <p:spPr bwMode="auto">
          <a:xfrm>
            <a:off x="7339082" y="3095661"/>
            <a:ext cx="133708" cy="217097"/>
          </a:xfrm>
          <a:custGeom>
            <a:avLst/>
            <a:gdLst>
              <a:gd name="T0" fmla="*/ 0 w 26"/>
              <a:gd name="T1" fmla="*/ 29 h 42"/>
              <a:gd name="T2" fmla="*/ 0 w 26"/>
              <a:gd name="T3" fmla="*/ 35 h 42"/>
              <a:gd name="T4" fmla="*/ 8 w 26"/>
              <a:gd name="T5" fmla="*/ 42 h 42"/>
              <a:gd name="T6" fmla="*/ 18 w 26"/>
              <a:gd name="T7" fmla="*/ 42 h 42"/>
              <a:gd name="T8" fmla="*/ 26 w 26"/>
              <a:gd name="T9" fmla="*/ 35 h 42"/>
              <a:gd name="T10" fmla="*/ 26 w 26"/>
              <a:gd name="T11" fmla="*/ 29 h 42"/>
              <a:gd name="T12" fmla="*/ 17 w 26"/>
              <a:gd name="T13" fmla="*/ 29 h 42"/>
              <a:gd name="T14" fmla="*/ 17 w 26"/>
              <a:gd name="T15" fmla="*/ 24 h 42"/>
              <a:gd name="T16" fmla="*/ 26 w 26"/>
              <a:gd name="T17" fmla="*/ 24 h 42"/>
              <a:gd name="T18" fmla="*/ 26 w 26"/>
              <a:gd name="T19" fmla="*/ 16 h 42"/>
              <a:gd name="T20" fmla="*/ 17 w 26"/>
              <a:gd name="T21" fmla="*/ 16 h 42"/>
              <a:gd name="T22" fmla="*/ 17 w 26"/>
              <a:gd name="T23" fmla="*/ 10 h 42"/>
              <a:gd name="T24" fmla="*/ 26 w 26"/>
              <a:gd name="T25" fmla="*/ 10 h 42"/>
              <a:gd name="T26" fmla="*/ 26 w 26"/>
              <a:gd name="T27" fmla="*/ 7 h 42"/>
              <a:gd name="T28" fmla="*/ 18 w 26"/>
              <a:gd name="T29" fmla="*/ 0 h 42"/>
              <a:gd name="T30" fmla="*/ 8 w 26"/>
              <a:gd name="T31" fmla="*/ 0 h 42"/>
              <a:gd name="T32" fmla="*/ 0 w 26"/>
              <a:gd name="T33" fmla="*/ 7 h 42"/>
              <a:gd name="T34" fmla="*/ 0 w 26"/>
              <a:gd name="T35" fmla="*/ 10 h 42"/>
              <a:gd name="T36" fmla="*/ 9 w 26"/>
              <a:gd name="T37" fmla="*/ 10 h 42"/>
              <a:gd name="T38" fmla="*/ 9 w 26"/>
              <a:gd name="T39" fmla="*/ 16 h 42"/>
              <a:gd name="T40" fmla="*/ 0 w 26"/>
              <a:gd name="T41" fmla="*/ 16 h 42"/>
              <a:gd name="T42" fmla="*/ 0 w 26"/>
              <a:gd name="T43" fmla="*/ 24 h 42"/>
              <a:gd name="T44" fmla="*/ 9 w 26"/>
              <a:gd name="T45" fmla="*/ 24 h 42"/>
              <a:gd name="T46" fmla="*/ 9 w 26"/>
              <a:gd name="T47" fmla="*/ 29 h 42"/>
              <a:gd name="T48" fmla="*/ 0 w 26"/>
              <a:gd name="T49" fmla="*/ 29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6" h="42">
                <a:moveTo>
                  <a:pt x="0" y="29"/>
                </a:moveTo>
                <a:cubicBezTo>
                  <a:pt x="0" y="35"/>
                  <a:pt x="0" y="35"/>
                  <a:pt x="0" y="35"/>
                </a:cubicBezTo>
                <a:cubicBezTo>
                  <a:pt x="0" y="39"/>
                  <a:pt x="4" y="42"/>
                  <a:pt x="8" y="42"/>
                </a:cubicBezTo>
                <a:cubicBezTo>
                  <a:pt x="18" y="42"/>
                  <a:pt x="18" y="42"/>
                  <a:pt x="18" y="42"/>
                </a:cubicBezTo>
                <a:cubicBezTo>
                  <a:pt x="22" y="42"/>
                  <a:pt x="26" y="39"/>
                  <a:pt x="26" y="35"/>
                </a:cubicBezTo>
                <a:cubicBezTo>
                  <a:pt x="26" y="29"/>
                  <a:pt x="26" y="29"/>
                  <a:pt x="26" y="29"/>
                </a:cubicBezTo>
                <a:cubicBezTo>
                  <a:pt x="17" y="29"/>
                  <a:pt x="17" y="29"/>
                  <a:pt x="17" y="29"/>
                </a:cubicBezTo>
                <a:cubicBezTo>
                  <a:pt x="17" y="24"/>
                  <a:pt x="17" y="24"/>
                  <a:pt x="17" y="24"/>
                </a:cubicBezTo>
                <a:cubicBezTo>
                  <a:pt x="26" y="24"/>
                  <a:pt x="26" y="24"/>
                  <a:pt x="26" y="24"/>
                </a:cubicBezTo>
                <a:cubicBezTo>
                  <a:pt x="26" y="16"/>
                  <a:pt x="26" y="16"/>
                  <a:pt x="26" y="16"/>
                </a:cubicBezTo>
                <a:cubicBezTo>
                  <a:pt x="17" y="16"/>
                  <a:pt x="17" y="16"/>
                  <a:pt x="17" y="16"/>
                </a:cubicBezTo>
                <a:cubicBezTo>
                  <a:pt x="17" y="10"/>
                  <a:pt x="17" y="10"/>
                  <a:pt x="17" y="10"/>
                </a:cubicBezTo>
                <a:cubicBezTo>
                  <a:pt x="26" y="10"/>
                  <a:pt x="26" y="10"/>
                  <a:pt x="26" y="10"/>
                </a:cubicBezTo>
                <a:cubicBezTo>
                  <a:pt x="26" y="7"/>
                  <a:pt x="26" y="7"/>
                  <a:pt x="26" y="7"/>
                </a:cubicBezTo>
                <a:cubicBezTo>
                  <a:pt x="26" y="3"/>
                  <a:pt x="22" y="0"/>
                  <a:pt x="18" y="0"/>
                </a:cubicBezTo>
                <a:cubicBezTo>
                  <a:pt x="8" y="0"/>
                  <a:pt x="8" y="0"/>
                  <a:pt x="8" y="0"/>
                </a:cubicBezTo>
                <a:cubicBezTo>
                  <a:pt x="4" y="0"/>
                  <a:pt x="0" y="3"/>
                  <a:pt x="0" y="7"/>
                </a:cubicBezTo>
                <a:cubicBezTo>
                  <a:pt x="0" y="10"/>
                  <a:pt x="0" y="10"/>
                  <a:pt x="0" y="10"/>
                </a:cubicBezTo>
                <a:cubicBezTo>
                  <a:pt x="9" y="10"/>
                  <a:pt x="9" y="10"/>
                  <a:pt x="9" y="10"/>
                </a:cubicBezTo>
                <a:cubicBezTo>
                  <a:pt x="9" y="16"/>
                  <a:pt x="9" y="16"/>
                  <a:pt x="9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24"/>
                  <a:pt x="0" y="24"/>
                  <a:pt x="0" y="24"/>
                </a:cubicBezTo>
                <a:cubicBezTo>
                  <a:pt x="9" y="24"/>
                  <a:pt x="9" y="24"/>
                  <a:pt x="9" y="24"/>
                </a:cubicBezTo>
                <a:cubicBezTo>
                  <a:pt x="9" y="29"/>
                  <a:pt x="9" y="29"/>
                  <a:pt x="9" y="29"/>
                </a:cubicBezTo>
                <a:lnTo>
                  <a:pt x="0" y="2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6" name="ïS1ïḋe">
            <a:extLst>
              <a:ext uri="{FF2B5EF4-FFF2-40B4-BE49-F238E27FC236}">
                <a16:creationId xmlns:a16="http://schemas.microsoft.com/office/drawing/2014/main" id="{C17C8540-F390-48DC-B56B-7116AC709589}"/>
              </a:ext>
            </a:extLst>
          </p:cNvPr>
          <p:cNvSpPr/>
          <p:nvPr/>
        </p:nvSpPr>
        <p:spPr bwMode="auto">
          <a:xfrm>
            <a:off x="7301702" y="3292630"/>
            <a:ext cx="208471" cy="133708"/>
          </a:xfrm>
          <a:custGeom>
            <a:avLst/>
            <a:gdLst>
              <a:gd name="T0" fmla="*/ 0 w 40"/>
              <a:gd name="T1" fmla="*/ 1 h 26"/>
              <a:gd name="T2" fmla="*/ 13 w 40"/>
              <a:gd name="T3" fmla="*/ 12 h 26"/>
              <a:gd name="T4" fmla="*/ 17 w 40"/>
              <a:gd name="T5" fmla="*/ 12 h 26"/>
              <a:gd name="T6" fmla="*/ 17 w 40"/>
              <a:gd name="T7" fmla="*/ 20 h 26"/>
              <a:gd name="T8" fmla="*/ 12 w 40"/>
              <a:gd name="T9" fmla="*/ 20 h 26"/>
              <a:gd name="T10" fmla="*/ 12 w 40"/>
              <a:gd name="T11" fmla="*/ 26 h 26"/>
              <a:gd name="T12" fmla="*/ 28 w 40"/>
              <a:gd name="T13" fmla="*/ 26 h 26"/>
              <a:gd name="T14" fmla="*/ 28 w 40"/>
              <a:gd name="T15" fmla="*/ 20 h 26"/>
              <a:gd name="T16" fmla="*/ 23 w 40"/>
              <a:gd name="T17" fmla="*/ 20 h 26"/>
              <a:gd name="T18" fmla="*/ 23 w 40"/>
              <a:gd name="T19" fmla="*/ 12 h 26"/>
              <a:gd name="T20" fmla="*/ 27 w 40"/>
              <a:gd name="T21" fmla="*/ 12 h 26"/>
              <a:gd name="T22" fmla="*/ 40 w 40"/>
              <a:gd name="T23" fmla="*/ 1 h 26"/>
              <a:gd name="T24" fmla="*/ 35 w 40"/>
              <a:gd name="T25" fmla="*/ 0 h 26"/>
              <a:gd name="T26" fmla="*/ 27 w 40"/>
              <a:gd name="T27" fmla="*/ 7 h 26"/>
              <a:gd name="T28" fmla="*/ 13 w 40"/>
              <a:gd name="T29" fmla="*/ 7 h 26"/>
              <a:gd name="T30" fmla="*/ 5 w 40"/>
              <a:gd name="T31" fmla="*/ 0 h 26"/>
              <a:gd name="T32" fmla="*/ 0 w 40"/>
              <a:gd name="T33" fmla="*/ 1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0" h="26">
                <a:moveTo>
                  <a:pt x="0" y="1"/>
                </a:moveTo>
                <a:cubicBezTo>
                  <a:pt x="1" y="7"/>
                  <a:pt x="7" y="12"/>
                  <a:pt x="13" y="12"/>
                </a:cubicBezTo>
                <a:cubicBezTo>
                  <a:pt x="17" y="12"/>
                  <a:pt x="17" y="12"/>
                  <a:pt x="17" y="12"/>
                </a:cubicBezTo>
                <a:cubicBezTo>
                  <a:pt x="17" y="20"/>
                  <a:pt x="17" y="20"/>
                  <a:pt x="17" y="20"/>
                </a:cubicBezTo>
                <a:cubicBezTo>
                  <a:pt x="12" y="20"/>
                  <a:pt x="12" y="20"/>
                  <a:pt x="12" y="20"/>
                </a:cubicBezTo>
                <a:cubicBezTo>
                  <a:pt x="12" y="26"/>
                  <a:pt x="12" y="26"/>
                  <a:pt x="12" y="26"/>
                </a:cubicBezTo>
                <a:cubicBezTo>
                  <a:pt x="28" y="26"/>
                  <a:pt x="28" y="26"/>
                  <a:pt x="28" y="26"/>
                </a:cubicBezTo>
                <a:cubicBezTo>
                  <a:pt x="28" y="20"/>
                  <a:pt x="28" y="20"/>
                  <a:pt x="28" y="20"/>
                </a:cubicBezTo>
                <a:cubicBezTo>
                  <a:pt x="23" y="20"/>
                  <a:pt x="23" y="20"/>
                  <a:pt x="23" y="20"/>
                </a:cubicBezTo>
                <a:cubicBezTo>
                  <a:pt x="23" y="12"/>
                  <a:pt x="23" y="12"/>
                  <a:pt x="23" y="12"/>
                </a:cubicBezTo>
                <a:cubicBezTo>
                  <a:pt x="27" y="12"/>
                  <a:pt x="27" y="12"/>
                  <a:pt x="27" y="12"/>
                </a:cubicBezTo>
                <a:cubicBezTo>
                  <a:pt x="33" y="12"/>
                  <a:pt x="39" y="6"/>
                  <a:pt x="40" y="1"/>
                </a:cubicBezTo>
                <a:cubicBezTo>
                  <a:pt x="35" y="0"/>
                  <a:pt x="35" y="0"/>
                  <a:pt x="35" y="0"/>
                </a:cubicBezTo>
                <a:cubicBezTo>
                  <a:pt x="34" y="3"/>
                  <a:pt x="31" y="7"/>
                  <a:pt x="27" y="7"/>
                </a:cubicBezTo>
                <a:cubicBezTo>
                  <a:pt x="13" y="7"/>
                  <a:pt x="13" y="7"/>
                  <a:pt x="13" y="7"/>
                </a:cubicBezTo>
                <a:cubicBezTo>
                  <a:pt x="10" y="7"/>
                  <a:pt x="6" y="4"/>
                  <a:pt x="5" y="0"/>
                </a:cubicBezTo>
                <a:lnTo>
                  <a:pt x="0" y="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7" name="ïṥ1íḍê">
            <a:extLst>
              <a:ext uri="{FF2B5EF4-FFF2-40B4-BE49-F238E27FC236}">
                <a16:creationId xmlns:a16="http://schemas.microsoft.com/office/drawing/2014/main" id="{10363C34-B034-498E-AD87-C3A3CB04CAA2}"/>
              </a:ext>
            </a:extLst>
          </p:cNvPr>
          <p:cNvSpPr/>
          <p:nvPr/>
        </p:nvSpPr>
        <p:spPr bwMode="auto">
          <a:xfrm>
            <a:off x="7100421" y="4204150"/>
            <a:ext cx="186905" cy="294734"/>
          </a:xfrm>
          <a:custGeom>
            <a:avLst/>
            <a:gdLst>
              <a:gd name="T0" fmla="*/ 130 w 130"/>
              <a:gd name="T1" fmla="*/ 205 h 205"/>
              <a:gd name="T2" fmla="*/ 115 w 130"/>
              <a:gd name="T3" fmla="*/ 4 h 205"/>
              <a:gd name="T4" fmla="*/ 101 w 130"/>
              <a:gd name="T5" fmla="*/ 0 h 205"/>
              <a:gd name="T6" fmla="*/ 115 w 130"/>
              <a:gd name="T7" fmla="*/ 14 h 205"/>
              <a:gd name="T8" fmla="*/ 115 w 130"/>
              <a:gd name="T9" fmla="*/ 133 h 205"/>
              <a:gd name="T10" fmla="*/ 101 w 130"/>
              <a:gd name="T11" fmla="*/ 148 h 205"/>
              <a:gd name="T12" fmla="*/ 115 w 130"/>
              <a:gd name="T13" fmla="*/ 162 h 205"/>
              <a:gd name="T14" fmla="*/ 101 w 130"/>
              <a:gd name="T15" fmla="*/ 162 h 205"/>
              <a:gd name="T16" fmla="*/ 115 w 130"/>
              <a:gd name="T17" fmla="*/ 173 h 205"/>
              <a:gd name="T18" fmla="*/ 115 w 130"/>
              <a:gd name="T19" fmla="*/ 191 h 205"/>
              <a:gd name="T20" fmla="*/ 101 w 130"/>
              <a:gd name="T21" fmla="*/ 205 h 205"/>
              <a:gd name="T22" fmla="*/ 90 w 130"/>
              <a:gd name="T23" fmla="*/ 4 h 205"/>
              <a:gd name="T24" fmla="*/ 65 w 130"/>
              <a:gd name="T25" fmla="*/ 14 h 205"/>
              <a:gd name="T26" fmla="*/ 101 w 130"/>
              <a:gd name="T27" fmla="*/ 0 h 205"/>
              <a:gd name="T28" fmla="*/ 90 w 130"/>
              <a:gd name="T29" fmla="*/ 0 h 205"/>
              <a:gd name="T30" fmla="*/ 101 w 130"/>
              <a:gd name="T31" fmla="*/ 205 h 205"/>
              <a:gd name="T32" fmla="*/ 90 w 130"/>
              <a:gd name="T33" fmla="*/ 191 h 205"/>
              <a:gd name="T34" fmla="*/ 101 w 130"/>
              <a:gd name="T35" fmla="*/ 173 h 205"/>
              <a:gd name="T36" fmla="*/ 90 w 130"/>
              <a:gd name="T37" fmla="*/ 162 h 205"/>
              <a:gd name="T38" fmla="*/ 101 w 130"/>
              <a:gd name="T39" fmla="*/ 148 h 205"/>
              <a:gd name="T40" fmla="*/ 65 w 130"/>
              <a:gd name="T41" fmla="*/ 133 h 205"/>
              <a:gd name="T42" fmla="*/ 76 w 130"/>
              <a:gd name="T43" fmla="*/ 148 h 205"/>
              <a:gd name="T44" fmla="*/ 76 w 130"/>
              <a:gd name="T45" fmla="*/ 162 h 205"/>
              <a:gd name="T46" fmla="*/ 65 w 130"/>
              <a:gd name="T47" fmla="*/ 173 h 205"/>
              <a:gd name="T48" fmla="*/ 76 w 130"/>
              <a:gd name="T49" fmla="*/ 191 h 205"/>
              <a:gd name="T50" fmla="*/ 65 w 130"/>
              <a:gd name="T51" fmla="*/ 191 h 205"/>
              <a:gd name="T52" fmla="*/ 65 w 130"/>
              <a:gd name="T53" fmla="*/ 4 h 205"/>
              <a:gd name="T54" fmla="*/ 25 w 130"/>
              <a:gd name="T55" fmla="*/ 14 h 205"/>
              <a:gd name="T56" fmla="*/ 65 w 130"/>
              <a:gd name="T57" fmla="*/ 4 h 205"/>
              <a:gd name="T58" fmla="*/ 25 w 130"/>
              <a:gd name="T59" fmla="*/ 205 h 205"/>
              <a:gd name="T60" fmla="*/ 65 w 130"/>
              <a:gd name="T61" fmla="*/ 191 h 205"/>
              <a:gd name="T62" fmla="*/ 50 w 130"/>
              <a:gd name="T63" fmla="*/ 173 h 205"/>
              <a:gd name="T64" fmla="*/ 65 w 130"/>
              <a:gd name="T65" fmla="*/ 162 h 205"/>
              <a:gd name="T66" fmla="*/ 50 w 130"/>
              <a:gd name="T67" fmla="*/ 148 h 205"/>
              <a:gd name="T68" fmla="*/ 65 w 130"/>
              <a:gd name="T69" fmla="*/ 133 h 205"/>
              <a:gd name="T70" fmla="*/ 25 w 130"/>
              <a:gd name="T71" fmla="*/ 148 h 205"/>
              <a:gd name="T72" fmla="*/ 40 w 130"/>
              <a:gd name="T73" fmla="*/ 162 h 205"/>
              <a:gd name="T74" fmla="*/ 25 w 130"/>
              <a:gd name="T75" fmla="*/ 162 h 205"/>
              <a:gd name="T76" fmla="*/ 40 w 130"/>
              <a:gd name="T77" fmla="*/ 173 h 205"/>
              <a:gd name="T78" fmla="*/ 40 w 130"/>
              <a:gd name="T79" fmla="*/ 191 h 205"/>
              <a:gd name="T80" fmla="*/ 25 w 130"/>
              <a:gd name="T81" fmla="*/ 205 h 205"/>
              <a:gd name="T82" fmla="*/ 0 w 130"/>
              <a:gd name="T83" fmla="*/ 4 h 205"/>
              <a:gd name="T84" fmla="*/ 25 w 130"/>
              <a:gd name="T85" fmla="*/ 205 h 205"/>
              <a:gd name="T86" fmla="*/ 14 w 130"/>
              <a:gd name="T87" fmla="*/ 191 h 205"/>
              <a:gd name="T88" fmla="*/ 25 w 130"/>
              <a:gd name="T89" fmla="*/ 173 h 205"/>
              <a:gd name="T90" fmla="*/ 14 w 130"/>
              <a:gd name="T91" fmla="*/ 162 h 205"/>
              <a:gd name="T92" fmla="*/ 25 w 130"/>
              <a:gd name="T93" fmla="*/ 148 h 205"/>
              <a:gd name="T94" fmla="*/ 14 w 130"/>
              <a:gd name="T95" fmla="*/ 133 h 205"/>
              <a:gd name="T96" fmla="*/ 25 w 130"/>
              <a:gd name="T97" fmla="*/ 14 h 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30" h="205">
                <a:moveTo>
                  <a:pt x="101" y="205"/>
                </a:moveTo>
                <a:lnTo>
                  <a:pt x="130" y="205"/>
                </a:lnTo>
                <a:lnTo>
                  <a:pt x="130" y="4"/>
                </a:lnTo>
                <a:lnTo>
                  <a:pt x="115" y="4"/>
                </a:lnTo>
                <a:lnTo>
                  <a:pt x="115" y="0"/>
                </a:lnTo>
                <a:lnTo>
                  <a:pt x="101" y="0"/>
                </a:lnTo>
                <a:lnTo>
                  <a:pt x="101" y="14"/>
                </a:lnTo>
                <a:lnTo>
                  <a:pt x="115" y="14"/>
                </a:lnTo>
                <a:lnTo>
                  <a:pt x="115" y="133"/>
                </a:lnTo>
                <a:lnTo>
                  <a:pt x="115" y="133"/>
                </a:lnTo>
                <a:lnTo>
                  <a:pt x="101" y="133"/>
                </a:lnTo>
                <a:lnTo>
                  <a:pt x="101" y="148"/>
                </a:lnTo>
                <a:lnTo>
                  <a:pt x="115" y="148"/>
                </a:lnTo>
                <a:lnTo>
                  <a:pt x="115" y="162"/>
                </a:lnTo>
                <a:lnTo>
                  <a:pt x="115" y="162"/>
                </a:lnTo>
                <a:lnTo>
                  <a:pt x="101" y="162"/>
                </a:lnTo>
                <a:lnTo>
                  <a:pt x="101" y="173"/>
                </a:lnTo>
                <a:lnTo>
                  <a:pt x="115" y="173"/>
                </a:lnTo>
                <a:lnTo>
                  <a:pt x="115" y="191"/>
                </a:lnTo>
                <a:lnTo>
                  <a:pt x="115" y="191"/>
                </a:lnTo>
                <a:lnTo>
                  <a:pt x="101" y="191"/>
                </a:lnTo>
                <a:lnTo>
                  <a:pt x="101" y="205"/>
                </a:lnTo>
                <a:close/>
                <a:moveTo>
                  <a:pt x="90" y="0"/>
                </a:moveTo>
                <a:lnTo>
                  <a:pt x="90" y="4"/>
                </a:lnTo>
                <a:lnTo>
                  <a:pt x="65" y="4"/>
                </a:lnTo>
                <a:lnTo>
                  <a:pt x="65" y="14"/>
                </a:lnTo>
                <a:lnTo>
                  <a:pt x="101" y="14"/>
                </a:lnTo>
                <a:lnTo>
                  <a:pt x="101" y="0"/>
                </a:lnTo>
                <a:lnTo>
                  <a:pt x="90" y="0"/>
                </a:lnTo>
                <a:lnTo>
                  <a:pt x="90" y="0"/>
                </a:lnTo>
                <a:close/>
                <a:moveTo>
                  <a:pt x="65" y="205"/>
                </a:moveTo>
                <a:lnTo>
                  <a:pt x="101" y="205"/>
                </a:lnTo>
                <a:lnTo>
                  <a:pt x="101" y="191"/>
                </a:lnTo>
                <a:lnTo>
                  <a:pt x="90" y="191"/>
                </a:lnTo>
                <a:lnTo>
                  <a:pt x="90" y="173"/>
                </a:lnTo>
                <a:lnTo>
                  <a:pt x="101" y="173"/>
                </a:lnTo>
                <a:lnTo>
                  <a:pt x="101" y="162"/>
                </a:lnTo>
                <a:lnTo>
                  <a:pt x="90" y="162"/>
                </a:lnTo>
                <a:lnTo>
                  <a:pt x="90" y="148"/>
                </a:lnTo>
                <a:lnTo>
                  <a:pt x="101" y="148"/>
                </a:lnTo>
                <a:lnTo>
                  <a:pt x="101" y="133"/>
                </a:lnTo>
                <a:lnTo>
                  <a:pt x="65" y="133"/>
                </a:lnTo>
                <a:lnTo>
                  <a:pt x="65" y="148"/>
                </a:lnTo>
                <a:lnTo>
                  <a:pt x="76" y="148"/>
                </a:lnTo>
                <a:lnTo>
                  <a:pt x="76" y="162"/>
                </a:lnTo>
                <a:lnTo>
                  <a:pt x="76" y="162"/>
                </a:lnTo>
                <a:lnTo>
                  <a:pt x="65" y="162"/>
                </a:lnTo>
                <a:lnTo>
                  <a:pt x="65" y="173"/>
                </a:lnTo>
                <a:lnTo>
                  <a:pt x="76" y="173"/>
                </a:lnTo>
                <a:lnTo>
                  <a:pt x="76" y="191"/>
                </a:lnTo>
                <a:lnTo>
                  <a:pt x="76" y="191"/>
                </a:lnTo>
                <a:lnTo>
                  <a:pt x="65" y="191"/>
                </a:lnTo>
                <a:lnTo>
                  <a:pt x="65" y="205"/>
                </a:lnTo>
                <a:close/>
                <a:moveTo>
                  <a:pt x="65" y="4"/>
                </a:moveTo>
                <a:lnTo>
                  <a:pt x="25" y="4"/>
                </a:lnTo>
                <a:lnTo>
                  <a:pt x="25" y="14"/>
                </a:lnTo>
                <a:lnTo>
                  <a:pt x="65" y="14"/>
                </a:lnTo>
                <a:lnTo>
                  <a:pt x="65" y="4"/>
                </a:lnTo>
                <a:lnTo>
                  <a:pt x="65" y="4"/>
                </a:lnTo>
                <a:close/>
                <a:moveTo>
                  <a:pt x="25" y="205"/>
                </a:moveTo>
                <a:lnTo>
                  <a:pt x="65" y="205"/>
                </a:lnTo>
                <a:lnTo>
                  <a:pt x="65" y="191"/>
                </a:lnTo>
                <a:lnTo>
                  <a:pt x="50" y="191"/>
                </a:lnTo>
                <a:lnTo>
                  <a:pt x="50" y="173"/>
                </a:lnTo>
                <a:lnTo>
                  <a:pt x="65" y="173"/>
                </a:lnTo>
                <a:lnTo>
                  <a:pt x="65" y="162"/>
                </a:lnTo>
                <a:lnTo>
                  <a:pt x="50" y="162"/>
                </a:lnTo>
                <a:lnTo>
                  <a:pt x="50" y="148"/>
                </a:lnTo>
                <a:lnTo>
                  <a:pt x="65" y="148"/>
                </a:lnTo>
                <a:lnTo>
                  <a:pt x="65" y="133"/>
                </a:lnTo>
                <a:lnTo>
                  <a:pt x="25" y="133"/>
                </a:lnTo>
                <a:lnTo>
                  <a:pt x="25" y="148"/>
                </a:lnTo>
                <a:lnTo>
                  <a:pt x="40" y="148"/>
                </a:lnTo>
                <a:lnTo>
                  <a:pt x="40" y="162"/>
                </a:lnTo>
                <a:lnTo>
                  <a:pt x="40" y="162"/>
                </a:lnTo>
                <a:lnTo>
                  <a:pt x="25" y="162"/>
                </a:lnTo>
                <a:lnTo>
                  <a:pt x="25" y="173"/>
                </a:lnTo>
                <a:lnTo>
                  <a:pt x="40" y="173"/>
                </a:lnTo>
                <a:lnTo>
                  <a:pt x="40" y="191"/>
                </a:lnTo>
                <a:lnTo>
                  <a:pt x="40" y="191"/>
                </a:lnTo>
                <a:lnTo>
                  <a:pt x="25" y="191"/>
                </a:lnTo>
                <a:lnTo>
                  <a:pt x="25" y="205"/>
                </a:lnTo>
                <a:close/>
                <a:moveTo>
                  <a:pt x="25" y="4"/>
                </a:moveTo>
                <a:lnTo>
                  <a:pt x="0" y="4"/>
                </a:lnTo>
                <a:lnTo>
                  <a:pt x="0" y="205"/>
                </a:lnTo>
                <a:lnTo>
                  <a:pt x="25" y="205"/>
                </a:lnTo>
                <a:lnTo>
                  <a:pt x="25" y="191"/>
                </a:lnTo>
                <a:lnTo>
                  <a:pt x="14" y="191"/>
                </a:lnTo>
                <a:lnTo>
                  <a:pt x="14" y="173"/>
                </a:lnTo>
                <a:lnTo>
                  <a:pt x="25" y="173"/>
                </a:lnTo>
                <a:lnTo>
                  <a:pt x="25" y="162"/>
                </a:lnTo>
                <a:lnTo>
                  <a:pt x="14" y="162"/>
                </a:lnTo>
                <a:lnTo>
                  <a:pt x="14" y="148"/>
                </a:lnTo>
                <a:lnTo>
                  <a:pt x="25" y="148"/>
                </a:lnTo>
                <a:lnTo>
                  <a:pt x="25" y="133"/>
                </a:lnTo>
                <a:lnTo>
                  <a:pt x="14" y="133"/>
                </a:lnTo>
                <a:lnTo>
                  <a:pt x="14" y="14"/>
                </a:lnTo>
                <a:lnTo>
                  <a:pt x="25" y="14"/>
                </a:lnTo>
                <a:lnTo>
                  <a:pt x="25" y="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8" name="ïṣľíḓé">
            <a:extLst>
              <a:ext uri="{FF2B5EF4-FFF2-40B4-BE49-F238E27FC236}">
                <a16:creationId xmlns:a16="http://schemas.microsoft.com/office/drawing/2014/main" id="{E3071489-0FDE-4F93-BAD4-779725016095}"/>
              </a:ext>
            </a:extLst>
          </p:cNvPr>
          <p:cNvSpPr/>
          <p:nvPr/>
        </p:nvSpPr>
        <p:spPr bwMode="auto">
          <a:xfrm>
            <a:off x="10338180" y="2769297"/>
            <a:ext cx="171090" cy="171089"/>
          </a:xfrm>
          <a:custGeom>
            <a:avLst/>
            <a:gdLst>
              <a:gd name="T0" fmla="*/ 16 w 33"/>
              <a:gd name="T1" fmla="*/ 31 h 33"/>
              <a:gd name="T2" fmla="*/ 19 w 33"/>
              <a:gd name="T3" fmla="*/ 31 h 33"/>
              <a:gd name="T4" fmla="*/ 20 w 33"/>
              <a:gd name="T5" fmla="*/ 33 h 33"/>
              <a:gd name="T6" fmla="*/ 26 w 33"/>
              <a:gd name="T7" fmla="*/ 31 h 33"/>
              <a:gd name="T8" fmla="*/ 25 w 33"/>
              <a:gd name="T9" fmla="*/ 29 h 33"/>
              <a:gd name="T10" fmla="*/ 28 w 33"/>
              <a:gd name="T11" fmla="*/ 25 h 33"/>
              <a:gd name="T12" fmla="*/ 30 w 33"/>
              <a:gd name="T13" fmla="*/ 26 h 33"/>
              <a:gd name="T14" fmla="*/ 33 w 33"/>
              <a:gd name="T15" fmla="*/ 20 h 33"/>
              <a:gd name="T16" fmla="*/ 30 w 33"/>
              <a:gd name="T17" fmla="*/ 19 h 33"/>
              <a:gd name="T18" fmla="*/ 30 w 33"/>
              <a:gd name="T19" fmla="*/ 14 h 33"/>
              <a:gd name="T20" fmla="*/ 33 w 33"/>
              <a:gd name="T21" fmla="*/ 13 h 33"/>
              <a:gd name="T22" fmla="*/ 30 w 33"/>
              <a:gd name="T23" fmla="*/ 8 h 33"/>
              <a:gd name="T24" fmla="*/ 28 w 33"/>
              <a:gd name="T25" fmla="*/ 9 h 33"/>
              <a:gd name="T26" fmla="*/ 24 w 33"/>
              <a:gd name="T27" fmla="*/ 5 h 33"/>
              <a:gd name="T28" fmla="*/ 25 w 33"/>
              <a:gd name="T29" fmla="*/ 3 h 33"/>
              <a:gd name="T30" fmla="*/ 20 w 33"/>
              <a:gd name="T31" fmla="*/ 0 h 33"/>
              <a:gd name="T32" fmla="*/ 19 w 33"/>
              <a:gd name="T33" fmla="*/ 3 h 33"/>
              <a:gd name="T34" fmla="*/ 16 w 33"/>
              <a:gd name="T35" fmla="*/ 3 h 33"/>
              <a:gd name="T36" fmla="*/ 16 w 33"/>
              <a:gd name="T37" fmla="*/ 7 h 33"/>
              <a:gd name="T38" fmla="*/ 25 w 33"/>
              <a:gd name="T39" fmla="*/ 13 h 33"/>
              <a:gd name="T40" fmla="*/ 20 w 33"/>
              <a:gd name="T41" fmla="*/ 26 h 33"/>
              <a:gd name="T42" fmla="*/ 16 w 33"/>
              <a:gd name="T43" fmla="*/ 26 h 33"/>
              <a:gd name="T44" fmla="*/ 16 w 33"/>
              <a:gd name="T45" fmla="*/ 26 h 33"/>
              <a:gd name="T46" fmla="*/ 16 w 33"/>
              <a:gd name="T47" fmla="*/ 31 h 33"/>
              <a:gd name="T48" fmla="*/ 2 w 33"/>
              <a:gd name="T49" fmla="*/ 20 h 33"/>
              <a:gd name="T50" fmla="*/ 0 w 33"/>
              <a:gd name="T51" fmla="*/ 21 h 33"/>
              <a:gd name="T52" fmla="*/ 2 w 33"/>
              <a:gd name="T53" fmla="*/ 26 h 33"/>
              <a:gd name="T54" fmla="*/ 5 w 33"/>
              <a:gd name="T55" fmla="*/ 25 h 33"/>
              <a:gd name="T56" fmla="*/ 8 w 33"/>
              <a:gd name="T57" fmla="*/ 29 h 33"/>
              <a:gd name="T58" fmla="*/ 7 w 33"/>
              <a:gd name="T59" fmla="*/ 31 h 33"/>
              <a:gd name="T60" fmla="*/ 13 w 33"/>
              <a:gd name="T61" fmla="*/ 33 h 33"/>
              <a:gd name="T62" fmla="*/ 14 w 33"/>
              <a:gd name="T63" fmla="*/ 31 h 33"/>
              <a:gd name="T64" fmla="*/ 16 w 33"/>
              <a:gd name="T65" fmla="*/ 31 h 33"/>
              <a:gd name="T66" fmla="*/ 16 w 33"/>
              <a:gd name="T67" fmla="*/ 26 h 33"/>
              <a:gd name="T68" fmla="*/ 8 w 33"/>
              <a:gd name="T69" fmla="*/ 21 h 33"/>
              <a:gd name="T70" fmla="*/ 13 w 33"/>
              <a:gd name="T71" fmla="*/ 8 h 33"/>
              <a:gd name="T72" fmla="*/ 13 w 33"/>
              <a:gd name="T73" fmla="*/ 8 h 33"/>
              <a:gd name="T74" fmla="*/ 16 w 33"/>
              <a:gd name="T75" fmla="*/ 7 h 33"/>
              <a:gd name="T76" fmla="*/ 16 w 33"/>
              <a:gd name="T77" fmla="*/ 7 h 33"/>
              <a:gd name="T78" fmla="*/ 16 w 33"/>
              <a:gd name="T79" fmla="*/ 3 h 33"/>
              <a:gd name="T80" fmla="*/ 14 w 33"/>
              <a:gd name="T81" fmla="*/ 3 h 33"/>
              <a:gd name="T82" fmla="*/ 13 w 33"/>
              <a:gd name="T83" fmla="*/ 1 h 33"/>
              <a:gd name="T84" fmla="*/ 7 w 33"/>
              <a:gd name="T85" fmla="*/ 3 h 33"/>
              <a:gd name="T86" fmla="*/ 8 w 33"/>
              <a:gd name="T87" fmla="*/ 5 h 33"/>
              <a:gd name="T88" fmla="*/ 5 w 33"/>
              <a:gd name="T89" fmla="*/ 9 h 33"/>
              <a:gd name="T90" fmla="*/ 2 w 33"/>
              <a:gd name="T91" fmla="*/ 8 h 33"/>
              <a:gd name="T92" fmla="*/ 0 w 33"/>
              <a:gd name="T93" fmla="*/ 14 h 33"/>
              <a:gd name="T94" fmla="*/ 2 w 33"/>
              <a:gd name="T95" fmla="*/ 15 h 33"/>
              <a:gd name="T96" fmla="*/ 2 w 33"/>
              <a:gd name="T97" fmla="*/ 2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3" h="33">
                <a:moveTo>
                  <a:pt x="16" y="31"/>
                </a:moveTo>
                <a:cubicBezTo>
                  <a:pt x="17" y="31"/>
                  <a:pt x="18" y="31"/>
                  <a:pt x="19" y="31"/>
                </a:cubicBezTo>
                <a:cubicBezTo>
                  <a:pt x="20" y="33"/>
                  <a:pt x="20" y="33"/>
                  <a:pt x="20" y="33"/>
                </a:cubicBezTo>
                <a:cubicBezTo>
                  <a:pt x="26" y="31"/>
                  <a:pt x="26" y="31"/>
                  <a:pt x="26" y="31"/>
                </a:cubicBezTo>
                <a:cubicBezTo>
                  <a:pt x="25" y="29"/>
                  <a:pt x="25" y="29"/>
                  <a:pt x="25" y="29"/>
                </a:cubicBezTo>
                <a:cubicBezTo>
                  <a:pt x="26" y="28"/>
                  <a:pt x="27" y="26"/>
                  <a:pt x="28" y="25"/>
                </a:cubicBezTo>
                <a:cubicBezTo>
                  <a:pt x="30" y="26"/>
                  <a:pt x="30" y="26"/>
                  <a:pt x="30" y="26"/>
                </a:cubicBezTo>
                <a:cubicBezTo>
                  <a:pt x="33" y="20"/>
                  <a:pt x="33" y="20"/>
                  <a:pt x="33" y="20"/>
                </a:cubicBezTo>
                <a:cubicBezTo>
                  <a:pt x="30" y="19"/>
                  <a:pt x="30" y="19"/>
                  <a:pt x="30" y="19"/>
                </a:cubicBezTo>
                <a:cubicBezTo>
                  <a:pt x="31" y="18"/>
                  <a:pt x="31" y="16"/>
                  <a:pt x="30" y="14"/>
                </a:cubicBezTo>
                <a:cubicBezTo>
                  <a:pt x="33" y="13"/>
                  <a:pt x="33" y="13"/>
                  <a:pt x="33" y="13"/>
                </a:cubicBezTo>
                <a:cubicBezTo>
                  <a:pt x="30" y="8"/>
                  <a:pt x="30" y="8"/>
                  <a:pt x="30" y="8"/>
                </a:cubicBezTo>
                <a:cubicBezTo>
                  <a:pt x="28" y="9"/>
                  <a:pt x="28" y="9"/>
                  <a:pt x="28" y="9"/>
                </a:cubicBezTo>
                <a:cubicBezTo>
                  <a:pt x="27" y="7"/>
                  <a:pt x="26" y="6"/>
                  <a:pt x="24" y="5"/>
                </a:cubicBezTo>
                <a:cubicBezTo>
                  <a:pt x="25" y="3"/>
                  <a:pt x="25" y="3"/>
                  <a:pt x="25" y="3"/>
                </a:cubicBezTo>
                <a:cubicBezTo>
                  <a:pt x="20" y="0"/>
                  <a:pt x="20" y="0"/>
                  <a:pt x="20" y="0"/>
                </a:cubicBezTo>
                <a:cubicBezTo>
                  <a:pt x="19" y="3"/>
                  <a:pt x="19" y="3"/>
                  <a:pt x="19" y="3"/>
                </a:cubicBezTo>
                <a:cubicBezTo>
                  <a:pt x="18" y="3"/>
                  <a:pt x="17" y="3"/>
                  <a:pt x="16" y="3"/>
                </a:cubicBezTo>
                <a:cubicBezTo>
                  <a:pt x="16" y="7"/>
                  <a:pt x="16" y="7"/>
                  <a:pt x="16" y="7"/>
                </a:cubicBezTo>
                <a:cubicBezTo>
                  <a:pt x="20" y="7"/>
                  <a:pt x="24" y="10"/>
                  <a:pt x="25" y="13"/>
                </a:cubicBezTo>
                <a:cubicBezTo>
                  <a:pt x="27" y="18"/>
                  <a:pt x="25" y="24"/>
                  <a:pt x="20" y="26"/>
                </a:cubicBezTo>
                <a:cubicBezTo>
                  <a:pt x="19" y="26"/>
                  <a:pt x="18" y="26"/>
                  <a:pt x="16" y="26"/>
                </a:cubicBezTo>
                <a:cubicBezTo>
                  <a:pt x="16" y="26"/>
                  <a:pt x="16" y="26"/>
                  <a:pt x="16" y="26"/>
                </a:cubicBezTo>
                <a:lnTo>
                  <a:pt x="16" y="31"/>
                </a:lnTo>
                <a:close/>
                <a:moveTo>
                  <a:pt x="2" y="20"/>
                </a:moveTo>
                <a:cubicBezTo>
                  <a:pt x="0" y="21"/>
                  <a:pt x="0" y="21"/>
                  <a:pt x="0" y="21"/>
                </a:cubicBezTo>
                <a:cubicBezTo>
                  <a:pt x="2" y="26"/>
                  <a:pt x="2" y="26"/>
                  <a:pt x="2" y="26"/>
                </a:cubicBezTo>
                <a:cubicBezTo>
                  <a:pt x="5" y="25"/>
                  <a:pt x="5" y="25"/>
                  <a:pt x="5" y="25"/>
                </a:cubicBezTo>
                <a:cubicBezTo>
                  <a:pt x="6" y="27"/>
                  <a:pt x="7" y="28"/>
                  <a:pt x="8" y="29"/>
                </a:cubicBezTo>
                <a:cubicBezTo>
                  <a:pt x="7" y="31"/>
                  <a:pt x="7" y="31"/>
                  <a:pt x="7" y="31"/>
                </a:cubicBezTo>
                <a:cubicBezTo>
                  <a:pt x="13" y="33"/>
                  <a:pt x="13" y="33"/>
                  <a:pt x="13" y="33"/>
                </a:cubicBezTo>
                <a:cubicBezTo>
                  <a:pt x="14" y="31"/>
                  <a:pt x="14" y="31"/>
                  <a:pt x="14" y="31"/>
                </a:cubicBezTo>
                <a:cubicBezTo>
                  <a:pt x="15" y="31"/>
                  <a:pt x="16" y="31"/>
                  <a:pt x="16" y="31"/>
                </a:cubicBezTo>
                <a:cubicBezTo>
                  <a:pt x="16" y="26"/>
                  <a:pt x="16" y="26"/>
                  <a:pt x="16" y="26"/>
                </a:cubicBezTo>
                <a:cubicBezTo>
                  <a:pt x="13" y="26"/>
                  <a:pt x="9" y="24"/>
                  <a:pt x="8" y="21"/>
                </a:cubicBezTo>
                <a:cubicBezTo>
                  <a:pt x="5" y="16"/>
                  <a:pt x="8" y="10"/>
                  <a:pt x="13" y="8"/>
                </a:cubicBezTo>
                <a:cubicBezTo>
                  <a:pt x="13" y="8"/>
                  <a:pt x="13" y="8"/>
                  <a:pt x="13" y="8"/>
                </a:cubicBezTo>
                <a:cubicBezTo>
                  <a:pt x="14" y="8"/>
                  <a:pt x="15" y="7"/>
                  <a:pt x="16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3"/>
                  <a:pt x="16" y="3"/>
                  <a:pt x="16" y="3"/>
                </a:cubicBezTo>
                <a:cubicBezTo>
                  <a:pt x="15" y="3"/>
                  <a:pt x="15" y="3"/>
                  <a:pt x="14" y="3"/>
                </a:cubicBezTo>
                <a:cubicBezTo>
                  <a:pt x="13" y="1"/>
                  <a:pt x="13" y="1"/>
                  <a:pt x="13" y="1"/>
                </a:cubicBezTo>
                <a:cubicBezTo>
                  <a:pt x="7" y="3"/>
                  <a:pt x="7" y="3"/>
                  <a:pt x="7" y="3"/>
                </a:cubicBezTo>
                <a:cubicBezTo>
                  <a:pt x="8" y="5"/>
                  <a:pt x="8" y="5"/>
                  <a:pt x="8" y="5"/>
                </a:cubicBezTo>
                <a:cubicBezTo>
                  <a:pt x="7" y="6"/>
                  <a:pt x="6" y="7"/>
                  <a:pt x="5" y="9"/>
                </a:cubicBezTo>
                <a:cubicBezTo>
                  <a:pt x="2" y="8"/>
                  <a:pt x="2" y="8"/>
                  <a:pt x="2" y="8"/>
                </a:cubicBezTo>
                <a:cubicBezTo>
                  <a:pt x="0" y="14"/>
                  <a:pt x="0" y="14"/>
                  <a:pt x="0" y="14"/>
                </a:cubicBezTo>
                <a:cubicBezTo>
                  <a:pt x="2" y="15"/>
                  <a:pt x="2" y="15"/>
                  <a:pt x="2" y="15"/>
                </a:cubicBezTo>
                <a:cubicBezTo>
                  <a:pt x="2" y="16"/>
                  <a:pt x="2" y="18"/>
                  <a:pt x="2" y="2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9" name="isļiḑe">
            <a:extLst>
              <a:ext uri="{FF2B5EF4-FFF2-40B4-BE49-F238E27FC236}">
                <a16:creationId xmlns:a16="http://schemas.microsoft.com/office/drawing/2014/main" id="{1A307CA4-2856-4815-8EE6-458F8FB4BC84}"/>
              </a:ext>
            </a:extLst>
          </p:cNvPr>
          <p:cNvSpPr/>
          <p:nvPr/>
        </p:nvSpPr>
        <p:spPr bwMode="auto">
          <a:xfrm>
            <a:off x="8188779" y="2468812"/>
            <a:ext cx="30193" cy="35942"/>
          </a:xfrm>
          <a:custGeom>
            <a:avLst/>
            <a:gdLst>
              <a:gd name="T0" fmla="*/ 0 w 6"/>
              <a:gd name="T1" fmla="*/ 0 h 7"/>
              <a:gd name="T2" fmla="*/ 2 w 6"/>
              <a:gd name="T3" fmla="*/ 7 h 7"/>
              <a:gd name="T4" fmla="*/ 6 w 6"/>
              <a:gd name="T5" fmla="*/ 0 h 7"/>
              <a:gd name="T6" fmla="*/ 0 w 6"/>
              <a:gd name="T7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" h="7">
                <a:moveTo>
                  <a:pt x="0" y="0"/>
                </a:moveTo>
                <a:cubicBezTo>
                  <a:pt x="0" y="3"/>
                  <a:pt x="1" y="5"/>
                  <a:pt x="2" y="7"/>
                </a:cubicBezTo>
                <a:cubicBezTo>
                  <a:pt x="5" y="5"/>
                  <a:pt x="6" y="3"/>
                  <a:pt x="6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0" name="ísľïḍê">
            <a:extLst>
              <a:ext uri="{FF2B5EF4-FFF2-40B4-BE49-F238E27FC236}">
                <a16:creationId xmlns:a16="http://schemas.microsoft.com/office/drawing/2014/main" id="{A9749808-9774-4EB4-8F0E-DBA79202520B}"/>
              </a:ext>
            </a:extLst>
          </p:cNvPr>
          <p:cNvSpPr/>
          <p:nvPr/>
        </p:nvSpPr>
        <p:spPr bwMode="auto">
          <a:xfrm>
            <a:off x="8188779" y="2417054"/>
            <a:ext cx="30193" cy="40257"/>
          </a:xfrm>
          <a:custGeom>
            <a:avLst/>
            <a:gdLst>
              <a:gd name="T0" fmla="*/ 2 w 6"/>
              <a:gd name="T1" fmla="*/ 0 h 8"/>
              <a:gd name="T2" fmla="*/ 0 w 6"/>
              <a:gd name="T3" fmla="*/ 8 h 8"/>
              <a:gd name="T4" fmla="*/ 6 w 6"/>
              <a:gd name="T5" fmla="*/ 8 h 8"/>
              <a:gd name="T6" fmla="*/ 2 w 6"/>
              <a:gd name="T7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" h="8">
                <a:moveTo>
                  <a:pt x="2" y="0"/>
                </a:moveTo>
                <a:cubicBezTo>
                  <a:pt x="1" y="2"/>
                  <a:pt x="0" y="5"/>
                  <a:pt x="0" y="8"/>
                </a:cubicBezTo>
                <a:cubicBezTo>
                  <a:pt x="6" y="8"/>
                  <a:pt x="6" y="8"/>
                  <a:pt x="6" y="8"/>
                </a:cubicBezTo>
                <a:cubicBezTo>
                  <a:pt x="6" y="5"/>
                  <a:pt x="5" y="2"/>
                  <a:pt x="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1" name="iṣļíḑè">
            <a:extLst>
              <a:ext uri="{FF2B5EF4-FFF2-40B4-BE49-F238E27FC236}">
                <a16:creationId xmlns:a16="http://schemas.microsoft.com/office/drawing/2014/main" id="{B7D320A7-6F12-4EA6-813C-1216B8415427}"/>
              </a:ext>
            </a:extLst>
          </p:cNvPr>
          <p:cNvSpPr/>
          <p:nvPr/>
        </p:nvSpPr>
        <p:spPr bwMode="auto">
          <a:xfrm>
            <a:off x="8162901" y="2401239"/>
            <a:ext cx="30193" cy="56072"/>
          </a:xfrm>
          <a:custGeom>
            <a:avLst/>
            <a:gdLst>
              <a:gd name="T0" fmla="*/ 0 w 6"/>
              <a:gd name="T1" fmla="*/ 0 h 11"/>
              <a:gd name="T2" fmla="*/ 0 w 6"/>
              <a:gd name="T3" fmla="*/ 11 h 11"/>
              <a:gd name="T4" fmla="*/ 3 w 6"/>
              <a:gd name="T5" fmla="*/ 11 h 11"/>
              <a:gd name="T6" fmla="*/ 6 w 6"/>
              <a:gd name="T7" fmla="*/ 2 h 11"/>
              <a:gd name="T8" fmla="*/ 0 w 6"/>
              <a:gd name="T9" fmla="*/ 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11">
                <a:moveTo>
                  <a:pt x="0" y="0"/>
                </a:moveTo>
                <a:cubicBezTo>
                  <a:pt x="0" y="11"/>
                  <a:pt x="0" y="11"/>
                  <a:pt x="0" y="11"/>
                </a:cubicBezTo>
                <a:cubicBezTo>
                  <a:pt x="3" y="11"/>
                  <a:pt x="3" y="11"/>
                  <a:pt x="3" y="11"/>
                </a:cubicBezTo>
                <a:cubicBezTo>
                  <a:pt x="3" y="7"/>
                  <a:pt x="4" y="4"/>
                  <a:pt x="6" y="2"/>
                </a:cubicBezTo>
                <a:cubicBezTo>
                  <a:pt x="4" y="1"/>
                  <a:pt x="2" y="0"/>
                  <a:pt x="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2" name="iṡlïḓè">
            <a:extLst>
              <a:ext uri="{FF2B5EF4-FFF2-40B4-BE49-F238E27FC236}">
                <a16:creationId xmlns:a16="http://schemas.microsoft.com/office/drawing/2014/main" id="{285A8F23-CBFD-4C5B-86A5-7155D450F36A}"/>
              </a:ext>
            </a:extLst>
          </p:cNvPr>
          <p:cNvSpPr/>
          <p:nvPr/>
        </p:nvSpPr>
        <p:spPr bwMode="auto">
          <a:xfrm>
            <a:off x="8125519" y="2468812"/>
            <a:ext cx="31629" cy="51759"/>
          </a:xfrm>
          <a:custGeom>
            <a:avLst/>
            <a:gdLst>
              <a:gd name="T0" fmla="*/ 6 w 6"/>
              <a:gd name="T1" fmla="*/ 10 h 10"/>
              <a:gd name="T2" fmla="*/ 6 w 6"/>
              <a:gd name="T3" fmla="*/ 0 h 10"/>
              <a:gd name="T4" fmla="*/ 3 w 6"/>
              <a:gd name="T5" fmla="*/ 0 h 10"/>
              <a:gd name="T6" fmla="*/ 0 w 6"/>
              <a:gd name="T7" fmla="*/ 8 h 10"/>
              <a:gd name="T8" fmla="*/ 6 w 6"/>
              <a:gd name="T9" fmla="*/ 1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10">
                <a:moveTo>
                  <a:pt x="6" y="10"/>
                </a:moveTo>
                <a:cubicBezTo>
                  <a:pt x="6" y="0"/>
                  <a:pt x="6" y="0"/>
                  <a:pt x="6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3"/>
                  <a:pt x="2" y="6"/>
                  <a:pt x="0" y="8"/>
                </a:cubicBezTo>
                <a:cubicBezTo>
                  <a:pt x="2" y="9"/>
                  <a:pt x="4" y="10"/>
                  <a:pt x="6" y="1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3" name="îsľïḓé">
            <a:extLst>
              <a:ext uri="{FF2B5EF4-FFF2-40B4-BE49-F238E27FC236}">
                <a16:creationId xmlns:a16="http://schemas.microsoft.com/office/drawing/2014/main" id="{5CBF5150-784A-4D37-80C7-9A105DBEF121}"/>
              </a:ext>
            </a:extLst>
          </p:cNvPr>
          <p:cNvSpPr/>
          <p:nvPr/>
        </p:nvSpPr>
        <p:spPr bwMode="auto">
          <a:xfrm>
            <a:off x="8125519" y="2401239"/>
            <a:ext cx="31629" cy="56072"/>
          </a:xfrm>
          <a:custGeom>
            <a:avLst/>
            <a:gdLst>
              <a:gd name="T0" fmla="*/ 3 w 6"/>
              <a:gd name="T1" fmla="*/ 11 h 11"/>
              <a:gd name="T2" fmla="*/ 6 w 6"/>
              <a:gd name="T3" fmla="*/ 11 h 11"/>
              <a:gd name="T4" fmla="*/ 6 w 6"/>
              <a:gd name="T5" fmla="*/ 0 h 11"/>
              <a:gd name="T6" fmla="*/ 0 w 6"/>
              <a:gd name="T7" fmla="*/ 2 h 11"/>
              <a:gd name="T8" fmla="*/ 3 w 6"/>
              <a:gd name="T9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11">
                <a:moveTo>
                  <a:pt x="3" y="11"/>
                </a:moveTo>
                <a:cubicBezTo>
                  <a:pt x="6" y="11"/>
                  <a:pt x="6" y="11"/>
                  <a:pt x="6" y="11"/>
                </a:cubicBezTo>
                <a:cubicBezTo>
                  <a:pt x="6" y="0"/>
                  <a:pt x="6" y="0"/>
                  <a:pt x="6" y="0"/>
                </a:cubicBezTo>
                <a:cubicBezTo>
                  <a:pt x="4" y="0"/>
                  <a:pt x="2" y="1"/>
                  <a:pt x="0" y="2"/>
                </a:cubicBezTo>
                <a:cubicBezTo>
                  <a:pt x="2" y="4"/>
                  <a:pt x="3" y="7"/>
                  <a:pt x="3" y="1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4" name="iṥ1ïḓé">
            <a:extLst>
              <a:ext uri="{FF2B5EF4-FFF2-40B4-BE49-F238E27FC236}">
                <a16:creationId xmlns:a16="http://schemas.microsoft.com/office/drawing/2014/main" id="{D3041B2E-6A3E-410B-8B97-C7F47A68E977}"/>
              </a:ext>
            </a:extLst>
          </p:cNvPr>
          <p:cNvSpPr/>
          <p:nvPr/>
        </p:nvSpPr>
        <p:spPr bwMode="auto">
          <a:xfrm>
            <a:off x="8099641" y="2468812"/>
            <a:ext cx="31629" cy="35942"/>
          </a:xfrm>
          <a:custGeom>
            <a:avLst/>
            <a:gdLst>
              <a:gd name="T0" fmla="*/ 4 w 6"/>
              <a:gd name="T1" fmla="*/ 7 h 7"/>
              <a:gd name="T2" fmla="*/ 6 w 6"/>
              <a:gd name="T3" fmla="*/ 0 h 7"/>
              <a:gd name="T4" fmla="*/ 0 w 6"/>
              <a:gd name="T5" fmla="*/ 0 h 7"/>
              <a:gd name="T6" fmla="*/ 4 w 6"/>
              <a:gd name="T7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" h="7">
                <a:moveTo>
                  <a:pt x="4" y="7"/>
                </a:moveTo>
                <a:cubicBezTo>
                  <a:pt x="5" y="5"/>
                  <a:pt x="6" y="3"/>
                  <a:pt x="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"/>
                  <a:pt x="1" y="5"/>
                  <a:pt x="4" y="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5" name="išľïḑe">
            <a:extLst>
              <a:ext uri="{FF2B5EF4-FFF2-40B4-BE49-F238E27FC236}">
                <a16:creationId xmlns:a16="http://schemas.microsoft.com/office/drawing/2014/main" id="{A06EBC69-3F7F-4644-AA44-EF1EE5EB6F68}"/>
              </a:ext>
            </a:extLst>
          </p:cNvPr>
          <p:cNvSpPr/>
          <p:nvPr/>
        </p:nvSpPr>
        <p:spPr bwMode="auto">
          <a:xfrm>
            <a:off x="8099641" y="2417054"/>
            <a:ext cx="31629" cy="40257"/>
          </a:xfrm>
          <a:custGeom>
            <a:avLst/>
            <a:gdLst>
              <a:gd name="T0" fmla="*/ 4 w 6"/>
              <a:gd name="T1" fmla="*/ 0 h 8"/>
              <a:gd name="T2" fmla="*/ 0 w 6"/>
              <a:gd name="T3" fmla="*/ 8 h 8"/>
              <a:gd name="T4" fmla="*/ 6 w 6"/>
              <a:gd name="T5" fmla="*/ 8 h 8"/>
              <a:gd name="T6" fmla="*/ 4 w 6"/>
              <a:gd name="T7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" h="8">
                <a:moveTo>
                  <a:pt x="4" y="0"/>
                </a:moveTo>
                <a:cubicBezTo>
                  <a:pt x="1" y="2"/>
                  <a:pt x="0" y="5"/>
                  <a:pt x="0" y="8"/>
                </a:cubicBezTo>
                <a:cubicBezTo>
                  <a:pt x="6" y="8"/>
                  <a:pt x="6" y="8"/>
                  <a:pt x="6" y="8"/>
                </a:cubicBezTo>
                <a:cubicBezTo>
                  <a:pt x="6" y="5"/>
                  <a:pt x="5" y="2"/>
                  <a:pt x="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6" name="îS1iḋê">
            <a:extLst>
              <a:ext uri="{FF2B5EF4-FFF2-40B4-BE49-F238E27FC236}">
                <a16:creationId xmlns:a16="http://schemas.microsoft.com/office/drawing/2014/main" id="{B4CA95BD-D691-4ABE-A47B-4CC4A19A2ED9}"/>
              </a:ext>
            </a:extLst>
          </p:cNvPr>
          <p:cNvSpPr/>
          <p:nvPr/>
        </p:nvSpPr>
        <p:spPr bwMode="auto">
          <a:xfrm>
            <a:off x="8162901" y="2468812"/>
            <a:ext cx="30193" cy="51759"/>
          </a:xfrm>
          <a:custGeom>
            <a:avLst/>
            <a:gdLst>
              <a:gd name="T0" fmla="*/ 0 w 6"/>
              <a:gd name="T1" fmla="*/ 10 h 10"/>
              <a:gd name="T2" fmla="*/ 6 w 6"/>
              <a:gd name="T3" fmla="*/ 8 h 10"/>
              <a:gd name="T4" fmla="*/ 3 w 6"/>
              <a:gd name="T5" fmla="*/ 0 h 10"/>
              <a:gd name="T6" fmla="*/ 0 w 6"/>
              <a:gd name="T7" fmla="*/ 0 h 10"/>
              <a:gd name="T8" fmla="*/ 0 w 6"/>
              <a:gd name="T9" fmla="*/ 1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10">
                <a:moveTo>
                  <a:pt x="0" y="10"/>
                </a:moveTo>
                <a:cubicBezTo>
                  <a:pt x="2" y="10"/>
                  <a:pt x="4" y="9"/>
                  <a:pt x="6" y="8"/>
                </a:cubicBezTo>
                <a:cubicBezTo>
                  <a:pt x="4" y="6"/>
                  <a:pt x="3" y="3"/>
                  <a:pt x="3" y="0"/>
                </a:cubicBezTo>
                <a:cubicBezTo>
                  <a:pt x="0" y="0"/>
                  <a:pt x="0" y="0"/>
                  <a:pt x="0" y="0"/>
                </a:cubicBezTo>
                <a:lnTo>
                  <a:pt x="0" y="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7" name="íṡ1idè">
            <a:extLst>
              <a:ext uri="{FF2B5EF4-FFF2-40B4-BE49-F238E27FC236}">
                <a16:creationId xmlns:a16="http://schemas.microsoft.com/office/drawing/2014/main" id="{24370DE4-4218-4272-B31A-89A4CD89697C}"/>
              </a:ext>
            </a:extLst>
          </p:cNvPr>
          <p:cNvSpPr/>
          <p:nvPr/>
        </p:nvSpPr>
        <p:spPr bwMode="auto">
          <a:xfrm>
            <a:off x="8970903" y="2152513"/>
            <a:ext cx="135146" cy="129395"/>
          </a:xfrm>
          <a:custGeom>
            <a:avLst/>
            <a:gdLst>
              <a:gd name="T0" fmla="*/ 26 w 26"/>
              <a:gd name="T1" fmla="*/ 10 h 25"/>
              <a:gd name="T2" fmla="*/ 21 w 26"/>
              <a:gd name="T3" fmla="*/ 12 h 25"/>
              <a:gd name="T4" fmla="*/ 19 w 26"/>
              <a:gd name="T5" fmla="*/ 12 h 25"/>
              <a:gd name="T6" fmla="*/ 18 w 26"/>
              <a:gd name="T7" fmla="*/ 9 h 25"/>
              <a:gd name="T8" fmla="*/ 19 w 26"/>
              <a:gd name="T9" fmla="*/ 8 h 25"/>
              <a:gd name="T10" fmla="*/ 24 w 26"/>
              <a:gd name="T11" fmla="*/ 6 h 25"/>
              <a:gd name="T12" fmla="*/ 22 w 26"/>
              <a:gd name="T13" fmla="*/ 3 h 25"/>
              <a:gd name="T14" fmla="*/ 19 w 26"/>
              <a:gd name="T15" fmla="*/ 2 h 25"/>
              <a:gd name="T16" fmla="*/ 18 w 26"/>
              <a:gd name="T17" fmla="*/ 6 h 25"/>
              <a:gd name="T18" fmla="*/ 16 w 26"/>
              <a:gd name="T19" fmla="*/ 9 h 25"/>
              <a:gd name="T20" fmla="*/ 16 w 26"/>
              <a:gd name="T21" fmla="*/ 5 h 25"/>
              <a:gd name="T22" fmla="*/ 14 w 26"/>
              <a:gd name="T23" fmla="*/ 4 h 25"/>
              <a:gd name="T24" fmla="*/ 14 w 26"/>
              <a:gd name="T25" fmla="*/ 2 h 25"/>
              <a:gd name="T26" fmla="*/ 13 w 26"/>
              <a:gd name="T27" fmla="*/ 2 h 25"/>
              <a:gd name="T28" fmla="*/ 13 w 26"/>
              <a:gd name="T29" fmla="*/ 4 h 25"/>
              <a:gd name="T30" fmla="*/ 11 w 26"/>
              <a:gd name="T31" fmla="*/ 5 h 25"/>
              <a:gd name="T32" fmla="*/ 11 w 26"/>
              <a:gd name="T33" fmla="*/ 9 h 25"/>
              <a:gd name="T34" fmla="*/ 9 w 26"/>
              <a:gd name="T35" fmla="*/ 6 h 25"/>
              <a:gd name="T36" fmla="*/ 8 w 26"/>
              <a:gd name="T37" fmla="*/ 2 h 25"/>
              <a:gd name="T38" fmla="*/ 5 w 26"/>
              <a:gd name="T39" fmla="*/ 3 h 25"/>
              <a:gd name="T40" fmla="*/ 2 w 26"/>
              <a:gd name="T41" fmla="*/ 6 h 25"/>
              <a:gd name="T42" fmla="*/ 8 w 26"/>
              <a:gd name="T43" fmla="*/ 8 h 25"/>
              <a:gd name="T44" fmla="*/ 9 w 26"/>
              <a:gd name="T45" fmla="*/ 9 h 25"/>
              <a:gd name="T46" fmla="*/ 8 w 26"/>
              <a:gd name="T47" fmla="*/ 12 h 25"/>
              <a:gd name="T48" fmla="*/ 6 w 26"/>
              <a:gd name="T49" fmla="*/ 12 h 25"/>
              <a:gd name="T50" fmla="*/ 1 w 26"/>
              <a:gd name="T51" fmla="*/ 10 h 25"/>
              <a:gd name="T52" fmla="*/ 0 w 26"/>
              <a:gd name="T53" fmla="*/ 13 h 25"/>
              <a:gd name="T54" fmla="*/ 2 w 26"/>
              <a:gd name="T55" fmla="*/ 17 h 25"/>
              <a:gd name="T56" fmla="*/ 5 w 26"/>
              <a:gd name="T57" fmla="*/ 14 h 25"/>
              <a:gd name="T58" fmla="*/ 9 w 26"/>
              <a:gd name="T59" fmla="*/ 13 h 25"/>
              <a:gd name="T60" fmla="*/ 6 w 26"/>
              <a:gd name="T61" fmla="*/ 16 h 25"/>
              <a:gd name="T62" fmla="*/ 7 w 26"/>
              <a:gd name="T63" fmla="*/ 18 h 25"/>
              <a:gd name="T64" fmla="*/ 6 w 26"/>
              <a:gd name="T65" fmla="*/ 19 h 25"/>
              <a:gd name="T66" fmla="*/ 7 w 26"/>
              <a:gd name="T67" fmla="*/ 20 h 25"/>
              <a:gd name="T68" fmla="*/ 8 w 26"/>
              <a:gd name="T69" fmla="*/ 19 h 25"/>
              <a:gd name="T70" fmla="*/ 10 w 26"/>
              <a:gd name="T71" fmla="*/ 19 h 25"/>
              <a:gd name="T72" fmla="*/ 13 w 26"/>
              <a:gd name="T73" fmla="*/ 16 h 25"/>
              <a:gd name="T74" fmla="*/ 12 w 26"/>
              <a:gd name="T75" fmla="*/ 21 h 25"/>
              <a:gd name="T76" fmla="*/ 9 w 26"/>
              <a:gd name="T77" fmla="*/ 24 h 25"/>
              <a:gd name="T78" fmla="*/ 13 w 26"/>
              <a:gd name="T79" fmla="*/ 25 h 25"/>
              <a:gd name="T80" fmla="*/ 16 w 26"/>
              <a:gd name="T81" fmla="*/ 25 h 25"/>
              <a:gd name="T82" fmla="*/ 14 w 26"/>
              <a:gd name="T83" fmla="*/ 20 h 25"/>
              <a:gd name="T84" fmla="*/ 14 w 26"/>
              <a:gd name="T85" fmla="*/ 18 h 25"/>
              <a:gd name="T86" fmla="*/ 17 w 26"/>
              <a:gd name="T87" fmla="*/ 17 h 25"/>
              <a:gd name="T88" fmla="*/ 18 w 26"/>
              <a:gd name="T89" fmla="*/ 18 h 25"/>
              <a:gd name="T90" fmla="*/ 20 w 26"/>
              <a:gd name="T91" fmla="*/ 24 h 25"/>
              <a:gd name="T92" fmla="*/ 23 w 26"/>
              <a:gd name="T93" fmla="*/ 21 h 25"/>
              <a:gd name="T94" fmla="*/ 24 w 26"/>
              <a:gd name="T95" fmla="*/ 18 h 25"/>
              <a:gd name="T96" fmla="*/ 20 w 26"/>
              <a:gd name="T97" fmla="*/ 17 h 25"/>
              <a:gd name="T98" fmla="*/ 17 w 26"/>
              <a:gd name="T99" fmla="*/ 15 h 25"/>
              <a:gd name="T100" fmla="*/ 20 w 26"/>
              <a:gd name="T101" fmla="*/ 15 h 25"/>
              <a:gd name="T102" fmla="*/ 22 w 26"/>
              <a:gd name="T103" fmla="*/ 13 h 25"/>
              <a:gd name="T104" fmla="*/ 24 w 26"/>
              <a:gd name="T105" fmla="*/ 13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6" h="25">
                <a:moveTo>
                  <a:pt x="26" y="12"/>
                </a:moveTo>
                <a:cubicBezTo>
                  <a:pt x="24" y="12"/>
                  <a:pt x="24" y="12"/>
                  <a:pt x="24" y="12"/>
                </a:cubicBezTo>
                <a:cubicBezTo>
                  <a:pt x="26" y="10"/>
                  <a:pt x="26" y="10"/>
                  <a:pt x="26" y="10"/>
                </a:cubicBezTo>
                <a:cubicBezTo>
                  <a:pt x="25" y="9"/>
                  <a:pt x="25" y="9"/>
                  <a:pt x="25" y="9"/>
                </a:cubicBezTo>
                <a:cubicBezTo>
                  <a:pt x="22" y="12"/>
                  <a:pt x="22" y="12"/>
                  <a:pt x="22" y="12"/>
                </a:cubicBezTo>
                <a:cubicBezTo>
                  <a:pt x="21" y="12"/>
                  <a:pt x="21" y="12"/>
                  <a:pt x="21" y="12"/>
                </a:cubicBezTo>
                <a:cubicBezTo>
                  <a:pt x="21" y="11"/>
                  <a:pt x="21" y="11"/>
                  <a:pt x="21" y="11"/>
                </a:cubicBezTo>
                <a:cubicBezTo>
                  <a:pt x="20" y="10"/>
                  <a:pt x="20" y="10"/>
                  <a:pt x="20" y="10"/>
                </a:cubicBezTo>
                <a:cubicBezTo>
                  <a:pt x="19" y="12"/>
                  <a:pt x="19" y="12"/>
                  <a:pt x="19" y="12"/>
                </a:cubicBezTo>
                <a:cubicBezTo>
                  <a:pt x="17" y="12"/>
                  <a:pt x="17" y="12"/>
                  <a:pt x="17" y="12"/>
                </a:cubicBezTo>
                <a:cubicBezTo>
                  <a:pt x="17" y="11"/>
                  <a:pt x="17" y="11"/>
                  <a:pt x="17" y="10"/>
                </a:cubicBezTo>
                <a:cubicBezTo>
                  <a:pt x="18" y="9"/>
                  <a:pt x="18" y="9"/>
                  <a:pt x="18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8"/>
                  <a:pt x="20" y="8"/>
                  <a:pt x="20" y="8"/>
                </a:cubicBezTo>
                <a:cubicBezTo>
                  <a:pt x="19" y="8"/>
                  <a:pt x="19" y="8"/>
                  <a:pt x="19" y="8"/>
                </a:cubicBezTo>
                <a:cubicBezTo>
                  <a:pt x="20" y="7"/>
                  <a:pt x="20" y="7"/>
                  <a:pt x="20" y="7"/>
                </a:cubicBezTo>
                <a:cubicBezTo>
                  <a:pt x="24" y="7"/>
                  <a:pt x="24" y="7"/>
                  <a:pt x="24" y="7"/>
                </a:cubicBezTo>
                <a:cubicBezTo>
                  <a:pt x="24" y="6"/>
                  <a:pt x="24" y="6"/>
                  <a:pt x="24" y="6"/>
                </a:cubicBezTo>
                <a:cubicBezTo>
                  <a:pt x="21" y="6"/>
                  <a:pt x="21" y="6"/>
                  <a:pt x="21" y="6"/>
                </a:cubicBezTo>
                <a:cubicBezTo>
                  <a:pt x="23" y="4"/>
                  <a:pt x="23" y="4"/>
                  <a:pt x="23" y="4"/>
                </a:cubicBezTo>
                <a:cubicBezTo>
                  <a:pt x="22" y="3"/>
                  <a:pt x="22" y="3"/>
                  <a:pt x="22" y="3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2"/>
                  <a:pt x="20" y="2"/>
                  <a:pt x="20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6"/>
                  <a:pt x="19" y="6"/>
                  <a:pt x="19" y="6"/>
                </a:cubicBezTo>
                <a:cubicBezTo>
                  <a:pt x="18" y="7"/>
                  <a:pt x="18" y="7"/>
                  <a:pt x="18" y="7"/>
                </a:cubicBezTo>
                <a:cubicBezTo>
                  <a:pt x="18" y="6"/>
                  <a:pt x="18" y="6"/>
                  <a:pt x="18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8"/>
                  <a:pt x="17" y="8"/>
                  <a:pt x="17" y="8"/>
                </a:cubicBezTo>
                <a:cubicBezTo>
                  <a:pt x="16" y="9"/>
                  <a:pt x="16" y="9"/>
                  <a:pt x="16" y="9"/>
                </a:cubicBezTo>
                <a:cubicBezTo>
                  <a:pt x="15" y="9"/>
                  <a:pt x="15" y="9"/>
                  <a:pt x="14" y="9"/>
                </a:cubicBezTo>
                <a:cubicBezTo>
                  <a:pt x="14" y="7"/>
                  <a:pt x="14" y="7"/>
                  <a:pt x="14" y="7"/>
                </a:cubicBezTo>
                <a:cubicBezTo>
                  <a:pt x="16" y="5"/>
                  <a:pt x="16" y="5"/>
                  <a:pt x="16" y="5"/>
                </a:cubicBezTo>
                <a:cubicBezTo>
                  <a:pt x="15" y="4"/>
                  <a:pt x="15" y="4"/>
                  <a:pt x="15" y="4"/>
                </a:cubicBezTo>
                <a:cubicBezTo>
                  <a:pt x="14" y="5"/>
                  <a:pt x="14" y="5"/>
                  <a:pt x="14" y="5"/>
                </a:cubicBezTo>
                <a:cubicBezTo>
                  <a:pt x="14" y="4"/>
                  <a:pt x="14" y="4"/>
                  <a:pt x="14" y="4"/>
                </a:cubicBezTo>
                <a:cubicBezTo>
                  <a:pt x="17" y="1"/>
                  <a:pt x="17" y="1"/>
                  <a:pt x="17" y="1"/>
                </a:cubicBezTo>
                <a:cubicBezTo>
                  <a:pt x="16" y="0"/>
                  <a:pt x="16" y="0"/>
                  <a:pt x="16" y="0"/>
                </a:cubicBezTo>
                <a:cubicBezTo>
                  <a:pt x="14" y="2"/>
                  <a:pt x="14" y="2"/>
                  <a:pt x="14" y="2"/>
                </a:cubicBezTo>
                <a:cubicBezTo>
                  <a:pt x="14" y="0"/>
                  <a:pt x="14" y="0"/>
                  <a:pt x="14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3" y="2"/>
                  <a:pt x="13" y="2"/>
                  <a:pt x="13" y="2"/>
                </a:cubicBezTo>
                <a:cubicBezTo>
                  <a:pt x="10" y="0"/>
                  <a:pt x="10" y="0"/>
                  <a:pt x="10" y="0"/>
                </a:cubicBezTo>
                <a:cubicBezTo>
                  <a:pt x="9" y="1"/>
                  <a:pt x="9" y="1"/>
                  <a:pt x="9" y="1"/>
                </a:cubicBezTo>
                <a:cubicBezTo>
                  <a:pt x="13" y="4"/>
                  <a:pt x="13" y="4"/>
                  <a:pt x="13" y="4"/>
                </a:cubicBezTo>
                <a:cubicBezTo>
                  <a:pt x="13" y="5"/>
                  <a:pt x="13" y="5"/>
                  <a:pt x="13" y="5"/>
                </a:cubicBezTo>
                <a:cubicBezTo>
                  <a:pt x="12" y="4"/>
                  <a:pt x="12" y="4"/>
                  <a:pt x="12" y="4"/>
                </a:cubicBezTo>
                <a:cubicBezTo>
                  <a:pt x="11" y="5"/>
                  <a:pt x="11" y="5"/>
                  <a:pt x="11" y="5"/>
                </a:cubicBezTo>
                <a:cubicBezTo>
                  <a:pt x="13" y="7"/>
                  <a:pt x="13" y="7"/>
                  <a:pt x="13" y="7"/>
                </a:cubicBezTo>
                <a:cubicBezTo>
                  <a:pt x="13" y="9"/>
                  <a:pt x="13" y="9"/>
                  <a:pt x="13" y="9"/>
                </a:cubicBezTo>
                <a:cubicBezTo>
                  <a:pt x="12" y="9"/>
                  <a:pt x="11" y="9"/>
                  <a:pt x="11" y="9"/>
                </a:cubicBezTo>
                <a:cubicBezTo>
                  <a:pt x="10" y="8"/>
                  <a:pt x="10" y="8"/>
                  <a:pt x="10" y="8"/>
                </a:cubicBezTo>
                <a:cubicBezTo>
                  <a:pt x="10" y="6"/>
                  <a:pt x="10" y="6"/>
                  <a:pt x="10" y="6"/>
                </a:cubicBezTo>
                <a:cubicBezTo>
                  <a:pt x="9" y="6"/>
                  <a:pt x="9" y="6"/>
                  <a:pt x="9" y="6"/>
                </a:cubicBezTo>
                <a:cubicBezTo>
                  <a:pt x="9" y="7"/>
                  <a:pt x="9" y="7"/>
                  <a:pt x="9" y="7"/>
                </a:cubicBezTo>
                <a:cubicBezTo>
                  <a:pt x="8" y="6"/>
                  <a:pt x="8" y="6"/>
                  <a:pt x="8" y="6"/>
                </a:cubicBezTo>
                <a:cubicBezTo>
                  <a:pt x="8" y="2"/>
                  <a:pt x="8" y="2"/>
                  <a:pt x="8" y="2"/>
                </a:cubicBezTo>
                <a:cubicBezTo>
                  <a:pt x="7" y="2"/>
                  <a:pt x="7" y="2"/>
                  <a:pt x="7" y="2"/>
                </a:cubicBezTo>
                <a:cubicBezTo>
                  <a:pt x="7" y="5"/>
                  <a:pt x="7" y="5"/>
                  <a:pt x="7" y="5"/>
                </a:cubicBezTo>
                <a:cubicBezTo>
                  <a:pt x="5" y="3"/>
                  <a:pt x="5" y="3"/>
                  <a:pt x="5" y="3"/>
                </a:cubicBezTo>
                <a:cubicBezTo>
                  <a:pt x="4" y="4"/>
                  <a:pt x="4" y="4"/>
                  <a:pt x="4" y="4"/>
                </a:cubicBezTo>
                <a:cubicBezTo>
                  <a:pt x="6" y="6"/>
                  <a:pt x="6" y="6"/>
                  <a:pt x="6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7"/>
                  <a:pt x="2" y="7"/>
                  <a:pt x="2" y="7"/>
                </a:cubicBezTo>
                <a:cubicBezTo>
                  <a:pt x="7" y="7"/>
                  <a:pt x="7" y="7"/>
                  <a:pt x="7" y="7"/>
                </a:cubicBezTo>
                <a:cubicBezTo>
                  <a:pt x="8" y="8"/>
                  <a:pt x="8" y="8"/>
                  <a:pt x="8" y="8"/>
                </a:cubicBezTo>
                <a:cubicBezTo>
                  <a:pt x="6" y="8"/>
                  <a:pt x="6" y="8"/>
                  <a:pt x="6" y="8"/>
                </a:cubicBezTo>
                <a:cubicBezTo>
                  <a:pt x="6" y="9"/>
                  <a:pt x="6" y="9"/>
                  <a:pt x="6" y="9"/>
                </a:cubicBezTo>
                <a:cubicBezTo>
                  <a:pt x="9" y="9"/>
                  <a:pt x="9" y="9"/>
                  <a:pt x="9" y="9"/>
                </a:cubicBezTo>
                <a:cubicBezTo>
                  <a:pt x="10" y="10"/>
                  <a:pt x="10" y="10"/>
                  <a:pt x="10" y="10"/>
                </a:cubicBezTo>
                <a:cubicBezTo>
                  <a:pt x="10" y="11"/>
                  <a:pt x="9" y="11"/>
                  <a:pt x="9" y="12"/>
                </a:cubicBezTo>
                <a:cubicBezTo>
                  <a:pt x="8" y="12"/>
                  <a:pt x="8" y="12"/>
                  <a:pt x="8" y="12"/>
                </a:cubicBezTo>
                <a:cubicBezTo>
                  <a:pt x="6" y="10"/>
                  <a:pt x="6" y="10"/>
                  <a:pt x="6" y="10"/>
                </a:cubicBezTo>
                <a:cubicBezTo>
                  <a:pt x="5" y="11"/>
                  <a:pt x="5" y="11"/>
                  <a:pt x="5" y="11"/>
                </a:cubicBezTo>
                <a:cubicBezTo>
                  <a:pt x="6" y="12"/>
                  <a:pt x="6" y="12"/>
                  <a:pt x="6" y="12"/>
                </a:cubicBezTo>
                <a:cubicBezTo>
                  <a:pt x="5" y="12"/>
                  <a:pt x="5" y="12"/>
                  <a:pt x="5" y="12"/>
                </a:cubicBezTo>
                <a:cubicBezTo>
                  <a:pt x="2" y="9"/>
                  <a:pt x="2" y="9"/>
                  <a:pt x="2" y="9"/>
                </a:cubicBezTo>
                <a:cubicBezTo>
                  <a:pt x="1" y="10"/>
                  <a:pt x="1" y="10"/>
                  <a:pt x="1" y="10"/>
                </a:cubicBezTo>
                <a:cubicBezTo>
                  <a:pt x="3" y="12"/>
                  <a:pt x="3" y="12"/>
                  <a:pt x="3" y="12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13"/>
                  <a:pt x="0" y="13"/>
                  <a:pt x="0" y="13"/>
                </a:cubicBezTo>
                <a:cubicBezTo>
                  <a:pt x="3" y="13"/>
                  <a:pt x="3" y="13"/>
                  <a:pt x="3" y="13"/>
                </a:cubicBezTo>
                <a:cubicBezTo>
                  <a:pt x="1" y="16"/>
                  <a:pt x="1" y="16"/>
                  <a:pt x="1" y="16"/>
                </a:cubicBezTo>
                <a:cubicBezTo>
                  <a:pt x="2" y="17"/>
                  <a:pt x="2" y="17"/>
                  <a:pt x="2" y="17"/>
                </a:cubicBezTo>
                <a:cubicBezTo>
                  <a:pt x="5" y="13"/>
                  <a:pt x="5" y="13"/>
                  <a:pt x="5" y="13"/>
                </a:cubicBezTo>
                <a:cubicBezTo>
                  <a:pt x="6" y="13"/>
                  <a:pt x="6" y="13"/>
                  <a:pt x="6" y="13"/>
                </a:cubicBezTo>
                <a:cubicBezTo>
                  <a:pt x="5" y="14"/>
                  <a:pt x="5" y="14"/>
                  <a:pt x="5" y="14"/>
                </a:cubicBezTo>
                <a:cubicBezTo>
                  <a:pt x="6" y="15"/>
                  <a:pt x="6" y="15"/>
                  <a:pt x="6" y="15"/>
                </a:cubicBezTo>
                <a:cubicBezTo>
                  <a:pt x="8" y="13"/>
                  <a:pt x="8" y="13"/>
                  <a:pt x="8" y="13"/>
                </a:cubicBezTo>
                <a:cubicBezTo>
                  <a:pt x="9" y="13"/>
                  <a:pt x="9" y="13"/>
                  <a:pt x="9" y="13"/>
                </a:cubicBezTo>
                <a:cubicBezTo>
                  <a:pt x="9" y="14"/>
                  <a:pt x="10" y="14"/>
                  <a:pt x="10" y="15"/>
                </a:cubicBezTo>
                <a:cubicBezTo>
                  <a:pt x="9" y="16"/>
                  <a:pt x="9" y="16"/>
                  <a:pt x="9" y="16"/>
                </a:cubicBezTo>
                <a:cubicBezTo>
                  <a:pt x="6" y="16"/>
                  <a:pt x="6" y="16"/>
                  <a:pt x="6" y="16"/>
                </a:cubicBezTo>
                <a:cubicBezTo>
                  <a:pt x="6" y="17"/>
                  <a:pt x="6" y="17"/>
                  <a:pt x="6" y="17"/>
                </a:cubicBezTo>
                <a:cubicBezTo>
                  <a:pt x="8" y="17"/>
                  <a:pt x="8" y="17"/>
                  <a:pt x="8" y="17"/>
                </a:cubicBezTo>
                <a:cubicBezTo>
                  <a:pt x="7" y="18"/>
                  <a:pt x="7" y="18"/>
                  <a:pt x="7" y="18"/>
                </a:cubicBezTo>
                <a:cubicBezTo>
                  <a:pt x="2" y="18"/>
                  <a:pt x="2" y="18"/>
                  <a:pt x="2" y="18"/>
                </a:cubicBezTo>
                <a:cubicBezTo>
                  <a:pt x="2" y="19"/>
                  <a:pt x="2" y="19"/>
                  <a:pt x="2" y="19"/>
                </a:cubicBezTo>
                <a:cubicBezTo>
                  <a:pt x="6" y="19"/>
                  <a:pt x="6" y="19"/>
                  <a:pt x="6" y="19"/>
                </a:cubicBezTo>
                <a:cubicBezTo>
                  <a:pt x="4" y="21"/>
                  <a:pt x="4" y="21"/>
                  <a:pt x="4" y="21"/>
                </a:cubicBezTo>
                <a:cubicBezTo>
                  <a:pt x="5" y="22"/>
                  <a:pt x="5" y="22"/>
                  <a:pt x="5" y="22"/>
                </a:cubicBezTo>
                <a:cubicBezTo>
                  <a:pt x="7" y="20"/>
                  <a:pt x="7" y="20"/>
                  <a:pt x="7" y="20"/>
                </a:cubicBezTo>
                <a:cubicBezTo>
                  <a:pt x="7" y="24"/>
                  <a:pt x="7" y="24"/>
                  <a:pt x="7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19"/>
                  <a:pt x="8" y="19"/>
                  <a:pt x="8" y="19"/>
                </a:cubicBezTo>
                <a:cubicBezTo>
                  <a:pt x="9" y="18"/>
                  <a:pt x="9" y="18"/>
                  <a:pt x="9" y="18"/>
                </a:cubicBezTo>
                <a:cubicBezTo>
                  <a:pt x="9" y="19"/>
                  <a:pt x="9" y="19"/>
                  <a:pt x="9" y="19"/>
                </a:cubicBezTo>
                <a:cubicBezTo>
                  <a:pt x="10" y="19"/>
                  <a:pt x="10" y="19"/>
                  <a:pt x="10" y="19"/>
                </a:cubicBezTo>
                <a:cubicBezTo>
                  <a:pt x="10" y="17"/>
                  <a:pt x="10" y="17"/>
                  <a:pt x="10" y="17"/>
                </a:cubicBezTo>
                <a:cubicBezTo>
                  <a:pt x="11" y="16"/>
                  <a:pt x="11" y="16"/>
                  <a:pt x="11" y="16"/>
                </a:cubicBezTo>
                <a:cubicBezTo>
                  <a:pt x="11" y="16"/>
                  <a:pt x="12" y="16"/>
                  <a:pt x="13" y="16"/>
                </a:cubicBezTo>
                <a:cubicBezTo>
                  <a:pt x="13" y="18"/>
                  <a:pt x="13" y="18"/>
                  <a:pt x="13" y="18"/>
                </a:cubicBezTo>
                <a:cubicBezTo>
                  <a:pt x="11" y="20"/>
                  <a:pt x="11" y="20"/>
                  <a:pt x="11" y="20"/>
                </a:cubicBezTo>
                <a:cubicBezTo>
                  <a:pt x="12" y="21"/>
                  <a:pt x="12" y="21"/>
                  <a:pt x="12" y="21"/>
                </a:cubicBezTo>
                <a:cubicBezTo>
                  <a:pt x="13" y="20"/>
                  <a:pt x="13" y="20"/>
                  <a:pt x="13" y="20"/>
                </a:cubicBezTo>
                <a:cubicBezTo>
                  <a:pt x="13" y="21"/>
                  <a:pt x="13" y="21"/>
                  <a:pt x="13" y="21"/>
                </a:cubicBezTo>
                <a:cubicBezTo>
                  <a:pt x="9" y="24"/>
                  <a:pt x="9" y="24"/>
                  <a:pt x="9" y="24"/>
                </a:cubicBezTo>
                <a:cubicBezTo>
                  <a:pt x="10" y="25"/>
                  <a:pt x="10" y="25"/>
                  <a:pt x="10" y="25"/>
                </a:cubicBezTo>
                <a:cubicBezTo>
                  <a:pt x="13" y="23"/>
                  <a:pt x="13" y="23"/>
                  <a:pt x="13" y="23"/>
                </a:cubicBezTo>
                <a:cubicBezTo>
                  <a:pt x="13" y="25"/>
                  <a:pt x="13" y="25"/>
                  <a:pt x="13" y="25"/>
                </a:cubicBezTo>
                <a:cubicBezTo>
                  <a:pt x="14" y="25"/>
                  <a:pt x="14" y="25"/>
                  <a:pt x="14" y="25"/>
                </a:cubicBezTo>
                <a:cubicBezTo>
                  <a:pt x="14" y="23"/>
                  <a:pt x="14" y="23"/>
                  <a:pt x="14" y="23"/>
                </a:cubicBezTo>
                <a:cubicBezTo>
                  <a:pt x="16" y="25"/>
                  <a:pt x="16" y="25"/>
                  <a:pt x="16" y="25"/>
                </a:cubicBezTo>
                <a:cubicBezTo>
                  <a:pt x="17" y="24"/>
                  <a:pt x="17" y="24"/>
                  <a:pt x="17" y="24"/>
                </a:cubicBezTo>
                <a:cubicBezTo>
                  <a:pt x="14" y="21"/>
                  <a:pt x="14" y="21"/>
                  <a:pt x="14" y="21"/>
                </a:cubicBezTo>
                <a:cubicBezTo>
                  <a:pt x="14" y="20"/>
                  <a:pt x="14" y="20"/>
                  <a:pt x="14" y="20"/>
                </a:cubicBezTo>
                <a:cubicBezTo>
                  <a:pt x="15" y="21"/>
                  <a:pt x="15" y="21"/>
                  <a:pt x="15" y="21"/>
                </a:cubicBezTo>
                <a:cubicBezTo>
                  <a:pt x="16" y="20"/>
                  <a:pt x="16" y="20"/>
                  <a:pt x="16" y="20"/>
                </a:cubicBezTo>
                <a:cubicBezTo>
                  <a:pt x="14" y="18"/>
                  <a:pt x="14" y="18"/>
                  <a:pt x="14" y="18"/>
                </a:cubicBezTo>
                <a:cubicBezTo>
                  <a:pt x="14" y="16"/>
                  <a:pt x="14" y="16"/>
                  <a:pt x="14" y="16"/>
                </a:cubicBezTo>
                <a:cubicBezTo>
                  <a:pt x="15" y="16"/>
                  <a:pt x="15" y="16"/>
                  <a:pt x="16" y="16"/>
                </a:cubicBezTo>
                <a:cubicBezTo>
                  <a:pt x="17" y="17"/>
                  <a:pt x="17" y="17"/>
                  <a:pt x="17" y="17"/>
                </a:cubicBezTo>
                <a:cubicBezTo>
                  <a:pt x="17" y="19"/>
                  <a:pt x="17" y="19"/>
                  <a:pt x="17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8" y="18"/>
                  <a:pt x="18" y="18"/>
                </a:cubicBezTo>
                <a:cubicBezTo>
                  <a:pt x="19" y="19"/>
                  <a:pt x="19" y="19"/>
                  <a:pt x="19" y="19"/>
                </a:cubicBezTo>
                <a:cubicBezTo>
                  <a:pt x="19" y="24"/>
                  <a:pt x="19" y="24"/>
                  <a:pt x="19" y="24"/>
                </a:cubicBezTo>
                <a:cubicBezTo>
                  <a:pt x="20" y="24"/>
                  <a:pt x="20" y="24"/>
                  <a:pt x="20" y="24"/>
                </a:cubicBezTo>
                <a:cubicBezTo>
                  <a:pt x="20" y="20"/>
                  <a:pt x="20" y="20"/>
                  <a:pt x="20" y="20"/>
                </a:cubicBezTo>
                <a:cubicBezTo>
                  <a:pt x="22" y="22"/>
                  <a:pt x="22" y="22"/>
                  <a:pt x="22" y="22"/>
                </a:cubicBezTo>
                <a:cubicBezTo>
                  <a:pt x="23" y="21"/>
                  <a:pt x="23" y="21"/>
                  <a:pt x="23" y="21"/>
                </a:cubicBezTo>
                <a:cubicBezTo>
                  <a:pt x="21" y="19"/>
                  <a:pt x="21" y="19"/>
                  <a:pt x="21" y="19"/>
                </a:cubicBezTo>
                <a:cubicBezTo>
                  <a:pt x="24" y="19"/>
                  <a:pt x="24" y="19"/>
                  <a:pt x="24" y="19"/>
                </a:cubicBezTo>
                <a:cubicBezTo>
                  <a:pt x="24" y="18"/>
                  <a:pt x="24" y="18"/>
                  <a:pt x="24" y="18"/>
                </a:cubicBezTo>
                <a:cubicBezTo>
                  <a:pt x="20" y="18"/>
                  <a:pt x="20" y="18"/>
                  <a:pt x="20" y="18"/>
                </a:cubicBezTo>
                <a:cubicBezTo>
                  <a:pt x="19" y="17"/>
                  <a:pt x="19" y="17"/>
                  <a:pt x="19" y="17"/>
                </a:cubicBezTo>
                <a:cubicBezTo>
                  <a:pt x="20" y="17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ubicBezTo>
                  <a:pt x="18" y="16"/>
                  <a:pt x="18" y="16"/>
                  <a:pt x="18" y="16"/>
                </a:cubicBezTo>
                <a:cubicBezTo>
                  <a:pt x="17" y="15"/>
                  <a:pt x="17" y="15"/>
                  <a:pt x="17" y="15"/>
                </a:cubicBezTo>
                <a:cubicBezTo>
                  <a:pt x="17" y="14"/>
                  <a:pt x="17" y="14"/>
                  <a:pt x="17" y="13"/>
                </a:cubicBezTo>
                <a:cubicBezTo>
                  <a:pt x="19" y="13"/>
                  <a:pt x="19" y="13"/>
                  <a:pt x="19" y="13"/>
                </a:cubicBezTo>
                <a:cubicBezTo>
                  <a:pt x="20" y="15"/>
                  <a:pt x="20" y="15"/>
                  <a:pt x="20" y="15"/>
                </a:cubicBezTo>
                <a:cubicBezTo>
                  <a:pt x="21" y="14"/>
                  <a:pt x="21" y="14"/>
                  <a:pt x="21" y="14"/>
                </a:cubicBezTo>
                <a:cubicBezTo>
                  <a:pt x="21" y="13"/>
                  <a:pt x="21" y="13"/>
                  <a:pt x="21" y="13"/>
                </a:cubicBezTo>
                <a:cubicBezTo>
                  <a:pt x="22" y="13"/>
                  <a:pt x="22" y="13"/>
                  <a:pt x="22" y="13"/>
                </a:cubicBezTo>
                <a:cubicBezTo>
                  <a:pt x="25" y="17"/>
                  <a:pt x="25" y="17"/>
                  <a:pt x="25" y="17"/>
                </a:cubicBezTo>
                <a:cubicBezTo>
                  <a:pt x="26" y="16"/>
                  <a:pt x="26" y="16"/>
                  <a:pt x="26" y="16"/>
                </a:cubicBezTo>
                <a:cubicBezTo>
                  <a:pt x="24" y="13"/>
                  <a:pt x="24" y="13"/>
                  <a:pt x="24" y="13"/>
                </a:cubicBezTo>
                <a:cubicBezTo>
                  <a:pt x="26" y="13"/>
                  <a:pt x="26" y="13"/>
                  <a:pt x="26" y="13"/>
                </a:cubicBezTo>
                <a:lnTo>
                  <a:pt x="26" y="1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8" name="íṡľíḑè">
            <a:extLst>
              <a:ext uri="{FF2B5EF4-FFF2-40B4-BE49-F238E27FC236}">
                <a16:creationId xmlns:a16="http://schemas.microsoft.com/office/drawing/2014/main" id="{BBCECA26-576D-4B69-B482-59A4190CC66C}"/>
              </a:ext>
            </a:extLst>
          </p:cNvPr>
          <p:cNvSpPr/>
          <p:nvPr/>
        </p:nvSpPr>
        <p:spPr bwMode="auto">
          <a:xfrm>
            <a:off x="7178058" y="3503976"/>
            <a:ext cx="258791" cy="192655"/>
          </a:xfrm>
          <a:custGeom>
            <a:avLst/>
            <a:gdLst>
              <a:gd name="T0" fmla="*/ 25 w 50"/>
              <a:gd name="T1" fmla="*/ 0 h 37"/>
              <a:gd name="T2" fmla="*/ 0 w 50"/>
              <a:gd name="T3" fmla="*/ 25 h 37"/>
              <a:gd name="T4" fmla="*/ 3 w 50"/>
              <a:gd name="T5" fmla="*/ 37 h 37"/>
              <a:gd name="T6" fmla="*/ 3 w 50"/>
              <a:gd name="T7" fmla="*/ 30 h 37"/>
              <a:gd name="T8" fmla="*/ 4 w 50"/>
              <a:gd name="T9" fmla="*/ 27 h 37"/>
              <a:gd name="T10" fmla="*/ 4 w 50"/>
              <a:gd name="T11" fmla="*/ 25 h 37"/>
              <a:gd name="T12" fmla="*/ 25 w 50"/>
              <a:gd name="T13" fmla="*/ 4 h 37"/>
              <a:gd name="T14" fmla="*/ 46 w 50"/>
              <a:gd name="T15" fmla="*/ 25 h 37"/>
              <a:gd name="T16" fmla="*/ 46 w 50"/>
              <a:gd name="T17" fmla="*/ 27 h 37"/>
              <a:gd name="T18" fmla="*/ 47 w 50"/>
              <a:gd name="T19" fmla="*/ 30 h 37"/>
              <a:gd name="T20" fmla="*/ 47 w 50"/>
              <a:gd name="T21" fmla="*/ 37 h 37"/>
              <a:gd name="T22" fmla="*/ 50 w 50"/>
              <a:gd name="T23" fmla="*/ 25 h 37"/>
              <a:gd name="T24" fmla="*/ 25 w 50"/>
              <a:gd name="T25" fmla="*/ 0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0" h="37">
                <a:moveTo>
                  <a:pt x="25" y="0"/>
                </a:moveTo>
                <a:cubicBezTo>
                  <a:pt x="11" y="0"/>
                  <a:pt x="0" y="11"/>
                  <a:pt x="0" y="25"/>
                </a:cubicBezTo>
                <a:cubicBezTo>
                  <a:pt x="0" y="29"/>
                  <a:pt x="1" y="33"/>
                  <a:pt x="3" y="37"/>
                </a:cubicBezTo>
                <a:cubicBezTo>
                  <a:pt x="3" y="30"/>
                  <a:pt x="3" y="30"/>
                  <a:pt x="3" y="30"/>
                </a:cubicBezTo>
                <a:cubicBezTo>
                  <a:pt x="3" y="29"/>
                  <a:pt x="3" y="28"/>
                  <a:pt x="4" y="27"/>
                </a:cubicBezTo>
                <a:cubicBezTo>
                  <a:pt x="4" y="26"/>
                  <a:pt x="4" y="26"/>
                  <a:pt x="4" y="25"/>
                </a:cubicBezTo>
                <a:cubicBezTo>
                  <a:pt x="4" y="14"/>
                  <a:pt x="13" y="4"/>
                  <a:pt x="25" y="4"/>
                </a:cubicBezTo>
                <a:cubicBezTo>
                  <a:pt x="36" y="4"/>
                  <a:pt x="46" y="14"/>
                  <a:pt x="46" y="25"/>
                </a:cubicBezTo>
                <a:cubicBezTo>
                  <a:pt x="46" y="26"/>
                  <a:pt x="46" y="27"/>
                  <a:pt x="46" y="27"/>
                </a:cubicBezTo>
                <a:cubicBezTo>
                  <a:pt x="46" y="28"/>
                  <a:pt x="47" y="29"/>
                  <a:pt x="47" y="30"/>
                </a:cubicBezTo>
                <a:cubicBezTo>
                  <a:pt x="47" y="37"/>
                  <a:pt x="47" y="37"/>
                  <a:pt x="47" y="37"/>
                </a:cubicBezTo>
                <a:cubicBezTo>
                  <a:pt x="49" y="34"/>
                  <a:pt x="50" y="29"/>
                  <a:pt x="50" y="25"/>
                </a:cubicBezTo>
                <a:cubicBezTo>
                  <a:pt x="50" y="11"/>
                  <a:pt x="39" y="0"/>
                  <a:pt x="2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9" name="îṩľïḓê">
            <a:extLst>
              <a:ext uri="{FF2B5EF4-FFF2-40B4-BE49-F238E27FC236}">
                <a16:creationId xmlns:a16="http://schemas.microsoft.com/office/drawing/2014/main" id="{F8C57EBB-C1EE-484D-A331-D47E3EA5F028}"/>
              </a:ext>
            </a:extLst>
          </p:cNvPr>
          <p:cNvSpPr/>
          <p:nvPr/>
        </p:nvSpPr>
        <p:spPr bwMode="auto">
          <a:xfrm>
            <a:off x="7198186" y="3633372"/>
            <a:ext cx="57510" cy="104954"/>
          </a:xfrm>
          <a:custGeom>
            <a:avLst/>
            <a:gdLst>
              <a:gd name="T0" fmla="*/ 1 w 11"/>
              <a:gd name="T1" fmla="*/ 4 h 20"/>
              <a:gd name="T2" fmla="*/ 0 w 11"/>
              <a:gd name="T3" fmla="*/ 5 h 20"/>
              <a:gd name="T4" fmla="*/ 0 w 11"/>
              <a:gd name="T5" fmla="*/ 12 h 20"/>
              <a:gd name="T6" fmla="*/ 0 w 11"/>
              <a:gd name="T7" fmla="*/ 15 h 20"/>
              <a:gd name="T8" fmla="*/ 8 w 11"/>
              <a:gd name="T9" fmla="*/ 20 h 20"/>
              <a:gd name="T10" fmla="*/ 11 w 11"/>
              <a:gd name="T11" fmla="*/ 20 h 20"/>
              <a:gd name="T12" fmla="*/ 11 w 11"/>
              <a:gd name="T13" fmla="*/ 0 h 20"/>
              <a:gd name="T14" fmla="*/ 8 w 11"/>
              <a:gd name="T15" fmla="*/ 0 h 20"/>
              <a:gd name="T16" fmla="*/ 1 w 11"/>
              <a:gd name="T17" fmla="*/ 4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" h="20">
                <a:moveTo>
                  <a:pt x="1" y="4"/>
                </a:moveTo>
                <a:cubicBezTo>
                  <a:pt x="0" y="5"/>
                  <a:pt x="0" y="5"/>
                  <a:pt x="0" y="5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8"/>
                  <a:pt x="4" y="20"/>
                  <a:pt x="8" y="20"/>
                </a:cubicBezTo>
                <a:cubicBezTo>
                  <a:pt x="11" y="20"/>
                  <a:pt x="11" y="20"/>
                  <a:pt x="11" y="20"/>
                </a:cubicBezTo>
                <a:cubicBezTo>
                  <a:pt x="11" y="0"/>
                  <a:pt x="11" y="0"/>
                  <a:pt x="11" y="0"/>
                </a:cubicBezTo>
                <a:cubicBezTo>
                  <a:pt x="8" y="0"/>
                  <a:pt x="8" y="0"/>
                  <a:pt x="8" y="0"/>
                </a:cubicBezTo>
                <a:cubicBezTo>
                  <a:pt x="4" y="0"/>
                  <a:pt x="1" y="2"/>
                  <a:pt x="1" y="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0" name="ï$ḻiḍé">
            <a:extLst>
              <a:ext uri="{FF2B5EF4-FFF2-40B4-BE49-F238E27FC236}">
                <a16:creationId xmlns:a16="http://schemas.microsoft.com/office/drawing/2014/main" id="{CBEEAB7B-A5B0-42F6-933D-3EBB32C15E7A}"/>
              </a:ext>
            </a:extLst>
          </p:cNvPr>
          <p:cNvSpPr/>
          <p:nvPr/>
        </p:nvSpPr>
        <p:spPr bwMode="auto">
          <a:xfrm>
            <a:off x="7354898" y="3633372"/>
            <a:ext cx="56071" cy="104954"/>
          </a:xfrm>
          <a:custGeom>
            <a:avLst/>
            <a:gdLst>
              <a:gd name="T0" fmla="*/ 11 w 11"/>
              <a:gd name="T1" fmla="*/ 15 h 20"/>
              <a:gd name="T2" fmla="*/ 11 w 11"/>
              <a:gd name="T3" fmla="*/ 12 h 20"/>
              <a:gd name="T4" fmla="*/ 11 w 11"/>
              <a:gd name="T5" fmla="*/ 5 h 20"/>
              <a:gd name="T6" fmla="*/ 11 w 11"/>
              <a:gd name="T7" fmla="*/ 5 h 20"/>
              <a:gd name="T8" fmla="*/ 4 w 11"/>
              <a:gd name="T9" fmla="*/ 0 h 20"/>
              <a:gd name="T10" fmla="*/ 0 w 11"/>
              <a:gd name="T11" fmla="*/ 0 h 20"/>
              <a:gd name="T12" fmla="*/ 0 w 11"/>
              <a:gd name="T13" fmla="*/ 20 h 20"/>
              <a:gd name="T14" fmla="*/ 4 w 11"/>
              <a:gd name="T15" fmla="*/ 20 h 20"/>
              <a:gd name="T16" fmla="*/ 11 w 11"/>
              <a:gd name="T17" fmla="*/ 15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" h="20">
                <a:moveTo>
                  <a:pt x="11" y="15"/>
                </a:moveTo>
                <a:cubicBezTo>
                  <a:pt x="11" y="12"/>
                  <a:pt x="11" y="12"/>
                  <a:pt x="11" y="12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2"/>
                  <a:pt x="7" y="0"/>
                  <a:pt x="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0"/>
                  <a:pt x="0" y="20"/>
                  <a:pt x="0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8" y="20"/>
                  <a:pt x="11" y="18"/>
                  <a:pt x="11" y="1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1" name="ïṩḷidé">
            <a:extLst>
              <a:ext uri="{FF2B5EF4-FFF2-40B4-BE49-F238E27FC236}">
                <a16:creationId xmlns:a16="http://schemas.microsoft.com/office/drawing/2014/main" id="{DC56F06C-4309-47B4-AAF8-93AB09C512AD}"/>
              </a:ext>
            </a:extLst>
          </p:cNvPr>
          <p:cNvSpPr/>
          <p:nvPr/>
        </p:nvSpPr>
        <p:spPr bwMode="auto">
          <a:xfrm>
            <a:off x="7996124" y="5338515"/>
            <a:ext cx="208471" cy="192655"/>
          </a:xfrm>
          <a:custGeom>
            <a:avLst/>
            <a:gdLst>
              <a:gd name="T0" fmla="*/ 32 w 40"/>
              <a:gd name="T1" fmla="*/ 16 h 37"/>
              <a:gd name="T2" fmla="*/ 31 w 40"/>
              <a:gd name="T3" fmla="*/ 13 h 37"/>
              <a:gd name="T4" fmla="*/ 25 w 40"/>
              <a:gd name="T5" fmla="*/ 14 h 37"/>
              <a:gd name="T6" fmla="*/ 25 w 40"/>
              <a:gd name="T7" fmla="*/ 9 h 37"/>
              <a:gd name="T8" fmla="*/ 21 w 40"/>
              <a:gd name="T9" fmla="*/ 11 h 37"/>
              <a:gd name="T10" fmla="*/ 19 w 40"/>
              <a:gd name="T11" fmla="*/ 5 h 37"/>
              <a:gd name="T12" fmla="*/ 16 w 40"/>
              <a:gd name="T13" fmla="*/ 6 h 37"/>
              <a:gd name="T14" fmla="*/ 17 w 40"/>
              <a:gd name="T15" fmla="*/ 12 h 37"/>
              <a:gd name="T16" fmla="*/ 13 w 40"/>
              <a:gd name="T17" fmla="*/ 6 h 37"/>
              <a:gd name="T18" fmla="*/ 12 w 40"/>
              <a:gd name="T19" fmla="*/ 0 h 37"/>
              <a:gd name="T20" fmla="*/ 7 w 40"/>
              <a:gd name="T21" fmla="*/ 2 h 37"/>
              <a:gd name="T22" fmla="*/ 3 w 40"/>
              <a:gd name="T23" fmla="*/ 7 h 37"/>
              <a:gd name="T24" fmla="*/ 11 w 40"/>
              <a:gd name="T25" fmla="*/ 10 h 37"/>
              <a:gd name="T26" fmla="*/ 14 w 40"/>
              <a:gd name="T27" fmla="*/ 12 h 37"/>
              <a:gd name="T28" fmla="*/ 12 w 40"/>
              <a:gd name="T29" fmla="*/ 16 h 37"/>
              <a:gd name="T30" fmla="*/ 9 w 40"/>
              <a:gd name="T31" fmla="*/ 16 h 37"/>
              <a:gd name="T32" fmla="*/ 1 w 40"/>
              <a:gd name="T33" fmla="*/ 12 h 37"/>
              <a:gd name="T34" fmla="*/ 0 w 40"/>
              <a:gd name="T35" fmla="*/ 18 h 37"/>
              <a:gd name="T36" fmla="*/ 2 w 40"/>
              <a:gd name="T37" fmla="*/ 23 h 37"/>
              <a:gd name="T38" fmla="*/ 7 w 40"/>
              <a:gd name="T39" fmla="*/ 19 h 37"/>
              <a:gd name="T40" fmla="*/ 14 w 40"/>
              <a:gd name="T41" fmla="*/ 18 h 37"/>
              <a:gd name="T42" fmla="*/ 9 w 40"/>
              <a:gd name="T43" fmla="*/ 22 h 37"/>
              <a:gd name="T44" fmla="*/ 10 w 40"/>
              <a:gd name="T45" fmla="*/ 25 h 37"/>
              <a:gd name="T46" fmla="*/ 8 w 40"/>
              <a:gd name="T47" fmla="*/ 27 h 37"/>
              <a:gd name="T48" fmla="*/ 10 w 40"/>
              <a:gd name="T49" fmla="*/ 29 h 37"/>
              <a:gd name="T50" fmla="*/ 12 w 40"/>
              <a:gd name="T51" fmla="*/ 27 h 37"/>
              <a:gd name="T52" fmla="*/ 15 w 40"/>
              <a:gd name="T53" fmla="*/ 28 h 37"/>
              <a:gd name="T54" fmla="*/ 19 w 40"/>
              <a:gd name="T55" fmla="*/ 23 h 37"/>
              <a:gd name="T56" fmla="*/ 18 w 40"/>
              <a:gd name="T57" fmla="*/ 30 h 37"/>
              <a:gd name="T58" fmla="*/ 14 w 40"/>
              <a:gd name="T59" fmla="*/ 35 h 37"/>
              <a:gd name="T60" fmla="*/ 19 w 40"/>
              <a:gd name="T61" fmla="*/ 37 h 37"/>
              <a:gd name="T62" fmla="*/ 25 w 40"/>
              <a:gd name="T63" fmla="*/ 36 h 37"/>
              <a:gd name="T64" fmla="*/ 21 w 40"/>
              <a:gd name="T65" fmla="*/ 28 h 37"/>
              <a:gd name="T66" fmla="*/ 21 w 40"/>
              <a:gd name="T67" fmla="*/ 25 h 37"/>
              <a:gd name="T68" fmla="*/ 25 w 40"/>
              <a:gd name="T69" fmla="*/ 24 h 37"/>
              <a:gd name="T70" fmla="*/ 27 w 40"/>
              <a:gd name="T71" fmla="*/ 26 h 37"/>
              <a:gd name="T72" fmla="*/ 31 w 40"/>
              <a:gd name="T73" fmla="*/ 34 h 37"/>
              <a:gd name="T74" fmla="*/ 35 w 40"/>
              <a:gd name="T75" fmla="*/ 30 h 37"/>
              <a:gd name="T76" fmla="*/ 37 w 40"/>
              <a:gd name="T77" fmla="*/ 25 h 37"/>
              <a:gd name="T78" fmla="*/ 31 w 40"/>
              <a:gd name="T79" fmla="*/ 24 h 37"/>
              <a:gd name="T80" fmla="*/ 25 w 40"/>
              <a:gd name="T81" fmla="*/ 21 h 37"/>
              <a:gd name="T82" fmla="*/ 31 w 40"/>
              <a:gd name="T83" fmla="*/ 21 h 37"/>
              <a:gd name="T84" fmla="*/ 33 w 40"/>
              <a:gd name="T85" fmla="*/ 18 h 37"/>
              <a:gd name="T86" fmla="*/ 36 w 40"/>
              <a:gd name="T87" fmla="*/ 18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40" h="37">
                <a:moveTo>
                  <a:pt x="34" y="15"/>
                </a:moveTo>
                <a:cubicBezTo>
                  <a:pt x="33" y="16"/>
                  <a:pt x="33" y="16"/>
                  <a:pt x="33" y="16"/>
                </a:cubicBezTo>
                <a:cubicBezTo>
                  <a:pt x="32" y="16"/>
                  <a:pt x="32" y="16"/>
                  <a:pt x="32" y="16"/>
                </a:cubicBezTo>
                <a:cubicBezTo>
                  <a:pt x="33" y="15"/>
                  <a:pt x="33" y="15"/>
                  <a:pt x="33" y="15"/>
                </a:cubicBezTo>
                <a:cubicBezTo>
                  <a:pt x="32" y="14"/>
                  <a:pt x="32" y="14"/>
                  <a:pt x="32" y="14"/>
                </a:cubicBezTo>
                <a:cubicBezTo>
                  <a:pt x="32" y="14"/>
                  <a:pt x="31" y="13"/>
                  <a:pt x="31" y="13"/>
                </a:cubicBezTo>
                <a:cubicBezTo>
                  <a:pt x="28" y="16"/>
                  <a:pt x="28" y="16"/>
                  <a:pt x="28" y="16"/>
                </a:cubicBezTo>
                <a:cubicBezTo>
                  <a:pt x="26" y="16"/>
                  <a:pt x="26" y="16"/>
                  <a:pt x="26" y="16"/>
                </a:cubicBezTo>
                <a:cubicBezTo>
                  <a:pt x="26" y="15"/>
                  <a:pt x="26" y="14"/>
                  <a:pt x="25" y="14"/>
                </a:cubicBezTo>
                <a:cubicBezTo>
                  <a:pt x="27" y="12"/>
                  <a:pt x="27" y="12"/>
                  <a:pt x="27" y="12"/>
                </a:cubicBezTo>
                <a:cubicBezTo>
                  <a:pt x="29" y="12"/>
                  <a:pt x="29" y="12"/>
                  <a:pt x="29" y="12"/>
                </a:cubicBezTo>
                <a:cubicBezTo>
                  <a:pt x="28" y="11"/>
                  <a:pt x="27" y="10"/>
                  <a:pt x="25" y="9"/>
                </a:cubicBezTo>
                <a:cubicBezTo>
                  <a:pt x="25" y="10"/>
                  <a:pt x="25" y="10"/>
                  <a:pt x="25" y="10"/>
                </a:cubicBezTo>
                <a:cubicBezTo>
                  <a:pt x="24" y="12"/>
                  <a:pt x="24" y="12"/>
                  <a:pt x="24" y="12"/>
                </a:cubicBezTo>
                <a:cubicBezTo>
                  <a:pt x="23" y="11"/>
                  <a:pt x="22" y="11"/>
                  <a:pt x="21" y="11"/>
                </a:cubicBezTo>
                <a:cubicBezTo>
                  <a:pt x="21" y="9"/>
                  <a:pt x="21" y="9"/>
                  <a:pt x="21" y="9"/>
                </a:cubicBezTo>
                <a:cubicBezTo>
                  <a:pt x="22" y="8"/>
                  <a:pt x="22" y="8"/>
                  <a:pt x="22" y="8"/>
                </a:cubicBezTo>
                <a:cubicBezTo>
                  <a:pt x="21" y="7"/>
                  <a:pt x="20" y="6"/>
                  <a:pt x="19" y="5"/>
                </a:cubicBezTo>
                <a:cubicBezTo>
                  <a:pt x="19" y="6"/>
                  <a:pt x="19" y="6"/>
                  <a:pt x="19" y="6"/>
                </a:cubicBezTo>
                <a:cubicBezTo>
                  <a:pt x="18" y="4"/>
                  <a:pt x="18" y="4"/>
                  <a:pt x="18" y="4"/>
                </a:cubicBezTo>
                <a:cubicBezTo>
                  <a:pt x="16" y="6"/>
                  <a:pt x="16" y="6"/>
                  <a:pt x="16" y="6"/>
                </a:cubicBezTo>
                <a:cubicBezTo>
                  <a:pt x="19" y="9"/>
                  <a:pt x="19" y="9"/>
                  <a:pt x="19" y="9"/>
                </a:cubicBezTo>
                <a:cubicBezTo>
                  <a:pt x="19" y="11"/>
                  <a:pt x="19" y="11"/>
                  <a:pt x="19" y="11"/>
                </a:cubicBezTo>
                <a:cubicBezTo>
                  <a:pt x="18" y="11"/>
                  <a:pt x="17" y="11"/>
                  <a:pt x="17" y="12"/>
                </a:cubicBezTo>
                <a:cubicBezTo>
                  <a:pt x="15" y="10"/>
                  <a:pt x="15" y="10"/>
                  <a:pt x="15" y="10"/>
                </a:cubicBezTo>
                <a:cubicBezTo>
                  <a:pt x="15" y="6"/>
                  <a:pt x="15" y="6"/>
                  <a:pt x="15" y="6"/>
                </a:cubicBezTo>
                <a:cubicBezTo>
                  <a:pt x="13" y="6"/>
                  <a:pt x="13" y="6"/>
                  <a:pt x="13" y="6"/>
                </a:cubicBezTo>
                <a:cubicBezTo>
                  <a:pt x="13" y="8"/>
                  <a:pt x="13" y="8"/>
                  <a:pt x="13" y="8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0"/>
                  <a:pt x="12" y="0"/>
                  <a:pt x="12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10" y="5"/>
                  <a:pt x="10" y="5"/>
                  <a:pt x="10" y="5"/>
                </a:cubicBezTo>
                <a:cubicBezTo>
                  <a:pt x="7" y="2"/>
                  <a:pt x="7" y="2"/>
                  <a:pt x="7" y="2"/>
                </a:cubicBezTo>
                <a:cubicBezTo>
                  <a:pt x="5" y="4"/>
                  <a:pt x="5" y="4"/>
                  <a:pt x="5" y="4"/>
                </a:cubicBezTo>
                <a:cubicBezTo>
                  <a:pt x="8" y="7"/>
                  <a:pt x="8" y="7"/>
                  <a:pt x="8" y="7"/>
                </a:cubicBezTo>
                <a:cubicBezTo>
                  <a:pt x="3" y="7"/>
                  <a:pt x="3" y="7"/>
                  <a:pt x="3" y="7"/>
                </a:cubicBezTo>
                <a:cubicBezTo>
                  <a:pt x="3" y="9"/>
                  <a:pt x="3" y="9"/>
                  <a:pt x="3" y="9"/>
                </a:cubicBezTo>
                <a:cubicBezTo>
                  <a:pt x="10" y="9"/>
                  <a:pt x="10" y="9"/>
                  <a:pt x="10" y="9"/>
                </a:cubicBezTo>
                <a:cubicBezTo>
                  <a:pt x="11" y="10"/>
                  <a:pt x="11" y="10"/>
                  <a:pt x="11" y="10"/>
                </a:cubicBezTo>
                <a:cubicBezTo>
                  <a:pt x="9" y="10"/>
                  <a:pt x="9" y="10"/>
                  <a:pt x="9" y="10"/>
                </a:cubicBezTo>
                <a:cubicBezTo>
                  <a:pt x="9" y="12"/>
                  <a:pt x="9" y="12"/>
                  <a:pt x="9" y="12"/>
                </a:cubicBezTo>
                <a:cubicBezTo>
                  <a:pt x="14" y="12"/>
                  <a:pt x="14" y="12"/>
                  <a:pt x="14" y="12"/>
                </a:cubicBezTo>
                <a:cubicBezTo>
                  <a:pt x="15" y="14"/>
                  <a:pt x="15" y="14"/>
                  <a:pt x="15" y="14"/>
                </a:cubicBezTo>
                <a:cubicBezTo>
                  <a:pt x="15" y="14"/>
                  <a:pt x="14" y="15"/>
                  <a:pt x="14" y="16"/>
                </a:cubicBezTo>
                <a:cubicBezTo>
                  <a:pt x="12" y="16"/>
                  <a:pt x="12" y="16"/>
                  <a:pt x="12" y="16"/>
                </a:cubicBezTo>
                <a:cubicBezTo>
                  <a:pt x="9" y="13"/>
                  <a:pt x="9" y="13"/>
                  <a:pt x="9" y="13"/>
                </a:cubicBezTo>
                <a:cubicBezTo>
                  <a:pt x="7" y="15"/>
                  <a:pt x="7" y="15"/>
                  <a:pt x="7" y="15"/>
                </a:cubicBezTo>
                <a:cubicBezTo>
                  <a:pt x="9" y="16"/>
                  <a:pt x="9" y="16"/>
                  <a:pt x="9" y="16"/>
                </a:cubicBezTo>
                <a:cubicBezTo>
                  <a:pt x="7" y="16"/>
                  <a:pt x="7" y="16"/>
                  <a:pt x="7" y="16"/>
                </a:cubicBezTo>
                <a:cubicBezTo>
                  <a:pt x="2" y="11"/>
                  <a:pt x="2" y="11"/>
                  <a:pt x="2" y="11"/>
                </a:cubicBezTo>
                <a:cubicBezTo>
                  <a:pt x="1" y="12"/>
                  <a:pt x="1" y="12"/>
                  <a:pt x="1" y="12"/>
                </a:cubicBezTo>
                <a:cubicBezTo>
                  <a:pt x="4" y="16"/>
                  <a:pt x="4" y="16"/>
                  <a:pt x="4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8"/>
                  <a:pt x="0" y="18"/>
                  <a:pt x="0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1" y="22"/>
                  <a:pt x="1" y="22"/>
                  <a:pt x="1" y="22"/>
                </a:cubicBezTo>
                <a:cubicBezTo>
                  <a:pt x="2" y="23"/>
                  <a:pt x="2" y="23"/>
                  <a:pt x="2" y="23"/>
                </a:cubicBezTo>
                <a:cubicBezTo>
                  <a:pt x="7" y="18"/>
                  <a:pt x="7" y="18"/>
                  <a:pt x="7" y="18"/>
                </a:cubicBezTo>
                <a:cubicBezTo>
                  <a:pt x="9" y="18"/>
                  <a:pt x="9" y="18"/>
                  <a:pt x="9" y="18"/>
                </a:cubicBezTo>
                <a:cubicBezTo>
                  <a:pt x="7" y="19"/>
                  <a:pt x="7" y="19"/>
                  <a:pt x="7" y="19"/>
                </a:cubicBezTo>
                <a:cubicBezTo>
                  <a:pt x="9" y="21"/>
                  <a:pt x="9" y="21"/>
                  <a:pt x="9" y="21"/>
                </a:cubicBezTo>
                <a:cubicBezTo>
                  <a:pt x="12" y="18"/>
                  <a:pt x="12" y="18"/>
                  <a:pt x="12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14" y="19"/>
                  <a:pt x="15" y="20"/>
                  <a:pt x="15" y="21"/>
                </a:cubicBezTo>
                <a:cubicBezTo>
                  <a:pt x="14" y="22"/>
                  <a:pt x="14" y="22"/>
                  <a:pt x="14" y="22"/>
                </a:cubicBezTo>
                <a:cubicBezTo>
                  <a:pt x="9" y="22"/>
                  <a:pt x="9" y="22"/>
                  <a:pt x="9" y="22"/>
                </a:cubicBezTo>
                <a:cubicBezTo>
                  <a:pt x="9" y="24"/>
                  <a:pt x="9" y="24"/>
                  <a:pt x="9" y="24"/>
                </a:cubicBezTo>
                <a:cubicBezTo>
                  <a:pt x="11" y="24"/>
                  <a:pt x="11" y="24"/>
                  <a:pt x="11" y="24"/>
                </a:cubicBezTo>
                <a:cubicBezTo>
                  <a:pt x="10" y="25"/>
                  <a:pt x="10" y="25"/>
                  <a:pt x="10" y="25"/>
                </a:cubicBezTo>
                <a:cubicBezTo>
                  <a:pt x="3" y="25"/>
                  <a:pt x="3" y="25"/>
                  <a:pt x="3" y="25"/>
                </a:cubicBezTo>
                <a:cubicBezTo>
                  <a:pt x="3" y="27"/>
                  <a:pt x="3" y="27"/>
                  <a:pt x="3" y="27"/>
                </a:cubicBezTo>
                <a:cubicBezTo>
                  <a:pt x="8" y="27"/>
                  <a:pt x="8" y="27"/>
                  <a:pt x="8" y="27"/>
                </a:cubicBezTo>
                <a:cubicBezTo>
                  <a:pt x="5" y="30"/>
                  <a:pt x="5" y="30"/>
                  <a:pt x="5" y="30"/>
                </a:cubicBezTo>
                <a:cubicBezTo>
                  <a:pt x="7" y="32"/>
                  <a:pt x="7" y="32"/>
                  <a:pt x="7" y="32"/>
                </a:cubicBezTo>
                <a:cubicBezTo>
                  <a:pt x="10" y="29"/>
                  <a:pt x="10" y="29"/>
                  <a:pt x="10" y="29"/>
                </a:cubicBezTo>
                <a:cubicBezTo>
                  <a:pt x="10" y="34"/>
                  <a:pt x="10" y="34"/>
                  <a:pt x="10" y="34"/>
                </a:cubicBezTo>
                <a:cubicBezTo>
                  <a:pt x="12" y="34"/>
                  <a:pt x="12" y="34"/>
                  <a:pt x="12" y="34"/>
                </a:cubicBezTo>
                <a:cubicBezTo>
                  <a:pt x="12" y="27"/>
                  <a:pt x="12" y="27"/>
                  <a:pt x="12" y="27"/>
                </a:cubicBezTo>
                <a:cubicBezTo>
                  <a:pt x="13" y="26"/>
                  <a:pt x="13" y="26"/>
                  <a:pt x="13" y="26"/>
                </a:cubicBezTo>
                <a:cubicBezTo>
                  <a:pt x="13" y="28"/>
                  <a:pt x="13" y="28"/>
                  <a:pt x="13" y="28"/>
                </a:cubicBezTo>
                <a:cubicBezTo>
                  <a:pt x="15" y="28"/>
                  <a:pt x="15" y="28"/>
                  <a:pt x="15" y="28"/>
                </a:cubicBezTo>
                <a:cubicBezTo>
                  <a:pt x="15" y="24"/>
                  <a:pt x="15" y="24"/>
                  <a:pt x="15" y="24"/>
                </a:cubicBezTo>
                <a:cubicBezTo>
                  <a:pt x="17" y="22"/>
                  <a:pt x="17" y="22"/>
                  <a:pt x="17" y="22"/>
                </a:cubicBezTo>
                <a:cubicBezTo>
                  <a:pt x="17" y="23"/>
                  <a:pt x="18" y="23"/>
                  <a:pt x="19" y="23"/>
                </a:cubicBezTo>
                <a:cubicBezTo>
                  <a:pt x="19" y="25"/>
                  <a:pt x="19" y="25"/>
                  <a:pt x="19" y="25"/>
                </a:cubicBezTo>
                <a:cubicBezTo>
                  <a:pt x="16" y="28"/>
                  <a:pt x="16" y="28"/>
                  <a:pt x="16" y="28"/>
                </a:cubicBezTo>
                <a:cubicBezTo>
                  <a:pt x="18" y="30"/>
                  <a:pt x="18" y="30"/>
                  <a:pt x="18" y="30"/>
                </a:cubicBezTo>
                <a:cubicBezTo>
                  <a:pt x="19" y="28"/>
                  <a:pt x="19" y="28"/>
                  <a:pt x="19" y="28"/>
                </a:cubicBezTo>
                <a:cubicBezTo>
                  <a:pt x="19" y="30"/>
                  <a:pt x="19" y="30"/>
                  <a:pt x="19" y="30"/>
                </a:cubicBezTo>
                <a:cubicBezTo>
                  <a:pt x="14" y="35"/>
                  <a:pt x="14" y="35"/>
                  <a:pt x="14" y="35"/>
                </a:cubicBezTo>
                <a:cubicBezTo>
                  <a:pt x="16" y="36"/>
                  <a:pt x="16" y="36"/>
                  <a:pt x="16" y="36"/>
                </a:cubicBezTo>
                <a:cubicBezTo>
                  <a:pt x="19" y="33"/>
                  <a:pt x="19" y="33"/>
                  <a:pt x="19" y="33"/>
                </a:cubicBezTo>
                <a:cubicBezTo>
                  <a:pt x="19" y="37"/>
                  <a:pt x="19" y="37"/>
                  <a:pt x="19" y="37"/>
                </a:cubicBezTo>
                <a:cubicBezTo>
                  <a:pt x="21" y="37"/>
                  <a:pt x="21" y="37"/>
                  <a:pt x="21" y="37"/>
                </a:cubicBezTo>
                <a:cubicBezTo>
                  <a:pt x="21" y="33"/>
                  <a:pt x="21" y="33"/>
                  <a:pt x="21" y="33"/>
                </a:cubicBezTo>
                <a:cubicBezTo>
                  <a:pt x="25" y="36"/>
                  <a:pt x="25" y="36"/>
                  <a:pt x="25" y="36"/>
                </a:cubicBezTo>
                <a:cubicBezTo>
                  <a:pt x="26" y="35"/>
                  <a:pt x="26" y="35"/>
                  <a:pt x="26" y="35"/>
                </a:cubicBezTo>
                <a:cubicBezTo>
                  <a:pt x="21" y="30"/>
                  <a:pt x="21" y="30"/>
                  <a:pt x="21" y="30"/>
                </a:cubicBezTo>
                <a:cubicBezTo>
                  <a:pt x="21" y="28"/>
                  <a:pt x="21" y="28"/>
                  <a:pt x="21" y="28"/>
                </a:cubicBezTo>
                <a:cubicBezTo>
                  <a:pt x="23" y="30"/>
                  <a:pt x="23" y="30"/>
                  <a:pt x="23" y="30"/>
                </a:cubicBezTo>
                <a:cubicBezTo>
                  <a:pt x="24" y="28"/>
                  <a:pt x="24" y="28"/>
                  <a:pt x="24" y="28"/>
                </a:cubicBezTo>
                <a:cubicBezTo>
                  <a:pt x="21" y="25"/>
                  <a:pt x="21" y="25"/>
                  <a:pt x="21" y="25"/>
                </a:cubicBezTo>
                <a:cubicBezTo>
                  <a:pt x="21" y="23"/>
                  <a:pt x="21" y="23"/>
                  <a:pt x="21" y="23"/>
                </a:cubicBezTo>
                <a:cubicBezTo>
                  <a:pt x="22" y="23"/>
                  <a:pt x="23" y="23"/>
                  <a:pt x="24" y="22"/>
                </a:cubicBezTo>
                <a:cubicBezTo>
                  <a:pt x="25" y="24"/>
                  <a:pt x="25" y="24"/>
                  <a:pt x="25" y="24"/>
                </a:cubicBezTo>
                <a:cubicBezTo>
                  <a:pt x="25" y="28"/>
                  <a:pt x="25" y="28"/>
                  <a:pt x="25" y="28"/>
                </a:cubicBezTo>
                <a:cubicBezTo>
                  <a:pt x="27" y="28"/>
                  <a:pt x="27" y="28"/>
                  <a:pt x="27" y="28"/>
                </a:cubicBezTo>
                <a:cubicBezTo>
                  <a:pt x="27" y="26"/>
                  <a:pt x="27" y="26"/>
                  <a:pt x="27" y="26"/>
                </a:cubicBezTo>
                <a:cubicBezTo>
                  <a:pt x="28" y="27"/>
                  <a:pt x="28" y="27"/>
                  <a:pt x="28" y="27"/>
                </a:cubicBezTo>
                <a:cubicBezTo>
                  <a:pt x="28" y="34"/>
                  <a:pt x="28" y="34"/>
                  <a:pt x="28" y="34"/>
                </a:cubicBezTo>
                <a:cubicBezTo>
                  <a:pt x="31" y="34"/>
                  <a:pt x="31" y="34"/>
                  <a:pt x="31" y="34"/>
                </a:cubicBezTo>
                <a:cubicBezTo>
                  <a:pt x="31" y="29"/>
                  <a:pt x="31" y="29"/>
                  <a:pt x="31" y="29"/>
                </a:cubicBezTo>
                <a:cubicBezTo>
                  <a:pt x="34" y="32"/>
                  <a:pt x="34" y="32"/>
                  <a:pt x="34" y="32"/>
                </a:cubicBezTo>
                <a:cubicBezTo>
                  <a:pt x="35" y="30"/>
                  <a:pt x="35" y="30"/>
                  <a:pt x="35" y="30"/>
                </a:cubicBezTo>
                <a:cubicBezTo>
                  <a:pt x="32" y="27"/>
                  <a:pt x="32" y="27"/>
                  <a:pt x="32" y="27"/>
                </a:cubicBezTo>
                <a:cubicBezTo>
                  <a:pt x="37" y="27"/>
                  <a:pt x="37" y="27"/>
                  <a:pt x="37" y="27"/>
                </a:cubicBezTo>
                <a:cubicBezTo>
                  <a:pt x="37" y="25"/>
                  <a:pt x="37" y="25"/>
                  <a:pt x="37" y="25"/>
                </a:cubicBezTo>
                <a:cubicBezTo>
                  <a:pt x="30" y="25"/>
                  <a:pt x="30" y="25"/>
                  <a:pt x="30" y="25"/>
                </a:cubicBezTo>
                <a:cubicBezTo>
                  <a:pt x="29" y="24"/>
                  <a:pt x="29" y="24"/>
                  <a:pt x="29" y="24"/>
                </a:cubicBezTo>
                <a:cubicBezTo>
                  <a:pt x="31" y="24"/>
                  <a:pt x="31" y="24"/>
                  <a:pt x="31" y="24"/>
                </a:cubicBezTo>
                <a:cubicBezTo>
                  <a:pt x="31" y="22"/>
                  <a:pt x="31" y="22"/>
                  <a:pt x="31" y="22"/>
                </a:cubicBezTo>
                <a:cubicBezTo>
                  <a:pt x="27" y="22"/>
                  <a:pt x="27" y="22"/>
                  <a:pt x="27" y="22"/>
                </a:cubicBezTo>
                <a:cubicBezTo>
                  <a:pt x="25" y="21"/>
                  <a:pt x="25" y="21"/>
                  <a:pt x="25" y="21"/>
                </a:cubicBezTo>
                <a:cubicBezTo>
                  <a:pt x="26" y="20"/>
                  <a:pt x="26" y="19"/>
                  <a:pt x="26" y="18"/>
                </a:cubicBezTo>
                <a:cubicBezTo>
                  <a:pt x="28" y="18"/>
                  <a:pt x="28" y="18"/>
                  <a:pt x="28" y="18"/>
                </a:cubicBezTo>
                <a:cubicBezTo>
                  <a:pt x="31" y="21"/>
                  <a:pt x="31" y="21"/>
                  <a:pt x="31" y="21"/>
                </a:cubicBezTo>
                <a:cubicBezTo>
                  <a:pt x="33" y="19"/>
                  <a:pt x="33" y="19"/>
                  <a:pt x="33" y="19"/>
                </a:cubicBezTo>
                <a:cubicBezTo>
                  <a:pt x="32" y="18"/>
                  <a:pt x="32" y="18"/>
                  <a:pt x="32" y="18"/>
                </a:cubicBezTo>
                <a:cubicBezTo>
                  <a:pt x="33" y="18"/>
                  <a:pt x="33" y="18"/>
                  <a:pt x="33" y="18"/>
                </a:cubicBezTo>
                <a:cubicBezTo>
                  <a:pt x="38" y="23"/>
                  <a:pt x="38" y="23"/>
                  <a:pt x="38" y="23"/>
                </a:cubicBezTo>
                <a:cubicBezTo>
                  <a:pt x="40" y="22"/>
                  <a:pt x="40" y="22"/>
                  <a:pt x="40" y="22"/>
                </a:cubicBezTo>
                <a:cubicBezTo>
                  <a:pt x="36" y="18"/>
                  <a:pt x="36" y="18"/>
                  <a:pt x="36" y="18"/>
                </a:cubicBezTo>
                <a:cubicBezTo>
                  <a:pt x="39" y="18"/>
                  <a:pt x="39" y="18"/>
                  <a:pt x="39" y="18"/>
                </a:cubicBezTo>
                <a:cubicBezTo>
                  <a:pt x="37" y="17"/>
                  <a:pt x="36" y="16"/>
                  <a:pt x="34" y="1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2" name="iṡḷîḍè">
            <a:extLst>
              <a:ext uri="{FF2B5EF4-FFF2-40B4-BE49-F238E27FC236}">
                <a16:creationId xmlns:a16="http://schemas.microsoft.com/office/drawing/2014/main" id="{846569D0-ADF7-4C1F-B63D-291E156FE649}"/>
              </a:ext>
            </a:extLst>
          </p:cNvPr>
          <p:cNvSpPr/>
          <p:nvPr/>
        </p:nvSpPr>
        <p:spPr bwMode="auto">
          <a:xfrm>
            <a:off x="7546116" y="2743418"/>
            <a:ext cx="135146" cy="133708"/>
          </a:xfrm>
          <a:custGeom>
            <a:avLst/>
            <a:gdLst>
              <a:gd name="T0" fmla="*/ 25 w 26"/>
              <a:gd name="T1" fmla="*/ 10 h 26"/>
              <a:gd name="T2" fmla="*/ 20 w 26"/>
              <a:gd name="T3" fmla="*/ 12 h 26"/>
              <a:gd name="T4" fmla="*/ 18 w 26"/>
              <a:gd name="T5" fmla="*/ 12 h 26"/>
              <a:gd name="T6" fmla="*/ 17 w 26"/>
              <a:gd name="T7" fmla="*/ 10 h 26"/>
              <a:gd name="T8" fmla="*/ 18 w 26"/>
              <a:gd name="T9" fmla="*/ 8 h 26"/>
              <a:gd name="T10" fmla="*/ 24 w 26"/>
              <a:gd name="T11" fmla="*/ 6 h 26"/>
              <a:gd name="T12" fmla="*/ 21 w 26"/>
              <a:gd name="T13" fmla="*/ 3 h 26"/>
              <a:gd name="T14" fmla="*/ 18 w 26"/>
              <a:gd name="T15" fmla="*/ 2 h 26"/>
              <a:gd name="T16" fmla="*/ 17 w 26"/>
              <a:gd name="T17" fmla="*/ 6 h 26"/>
              <a:gd name="T18" fmla="*/ 15 w 26"/>
              <a:gd name="T19" fmla="*/ 10 h 26"/>
              <a:gd name="T20" fmla="*/ 15 w 26"/>
              <a:gd name="T21" fmla="*/ 6 h 26"/>
              <a:gd name="T22" fmla="*/ 13 w 26"/>
              <a:gd name="T23" fmla="*/ 5 h 26"/>
              <a:gd name="T24" fmla="*/ 13 w 26"/>
              <a:gd name="T25" fmla="*/ 3 h 26"/>
              <a:gd name="T26" fmla="*/ 12 w 26"/>
              <a:gd name="T27" fmla="*/ 3 h 26"/>
              <a:gd name="T28" fmla="*/ 12 w 26"/>
              <a:gd name="T29" fmla="*/ 5 h 26"/>
              <a:gd name="T30" fmla="*/ 10 w 26"/>
              <a:gd name="T31" fmla="*/ 6 h 26"/>
              <a:gd name="T32" fmla="*/ 10 w 26"/>
              <a:gd name="T33" fmla="*/ 10 h 26"/>
              <a:gd name="T34" fmla="*/ 8 w 26"/>
              <a:gd name="T35" fmla="*/ 6 h 26"/>
              <a:gd name="T36" fmla="*/ 7 w 26"/>
              <a:gd name="T37" fmla="*/ 2 h 26"/>
              <a:gd name="T38" fmla="*/ 4 w 26"/>
              <a:gd name="T39" fmla="*/ 3 h 26"/>
              <a:gd name="T40" fmla="*/ 2 w 26"/>
              <a:gd name="T41" fmla="*/ 6 h 26"/>
              <a:gd name="T42" fmla="*/ 7 w 26"/>
              <a:gd name="T43" fmla="*/ 8 h 26"/>
              <a:gd name="T44" fmla="*/ 8 w 26"/>
              <a:gd name="T45" fmla="*/ 10 h 26"/>
              <a:gd name="T46" fmla="*/ 7 w 26"/>
              <a:gd name="T47" fmla="*/ 12 h 26"/>
              <a:gd name="T48" fmla="*/ 5 w 26"/>
              <a:gd name="T49" fmla="*/ 12 h 26"/>
              <a:gd name="T50" fmla="*/ 0 w 26"/>
              <a:gd name="T51" fmla="*/ 10 h 26"/>
              <a:gd name="T52" fmla="*/ 0 w 26"/>
              <a:gd name="T53" fmla="*/ 14 h 26"/>
              <a:gd name="T54" fmla="*/ 1 w 26"/>
              <a:gd name="T55" fmla="*/ 17 h 26"/>
              <a:gd name="T56" fmla="*/ 4 w 26"/>
              <a:gd name="T57" fmla="*/ 15 h 26"/>
              <a:gd name="T58" fmla="*/ 9 w 26"/>
              <a:gd name="T59" fmla="*/ 14 h 26"/>
              <a:gd name="T60" fmla="*/ 6 w 26"/>
              <a:gd name="T61" fmla="*/ 16 h 26"/>
              <a:gd name="T62" fmla="*/ 6 w 26"/>
              <a:gd name="T63" fmla="*/ 18 h 26"/>
              <a:gd name="T64" fmla="*/ 5 w 26"/>
              <a:gd name="T65" fmla="*/ 20 h 26"/>
              <a:gd name="T66" fmla="*/ 6 w 26"/>
              <a:gd name="T67" fmla="*/ 21 h 26"/>
              <a:gd name="T68" fmla="*/ 7 w 26"/>
              <a:gd name="T69" fmla="*/ 19 h 26"/>
              <a:gd name="T70" fmla="*/ 9 w 26"/>
              <a:gd name="T71" fmla="*/ 20 h 26"/>
              <a:gd name="T72" fmla="*/ 12 w 26"/>
              <a:gd name="T73" fmla="*/ 17 h 26"/>
              <a:gd name="T74" fmla="*/ 11 w 26"/>
              <a:gd name="T75" fmla="*/ 21 h 26"/>
              <a:gd name="T76" fmla="*/ 9 w 26"/>
              <a:gd name="T77" fmla="*/ 25 h 26"/>
              <a:gd name="T78" fmla="*/ 12 w 26"/>
              <a:gd name="T79" fmla="*/ 26 h 26"/>
              <a:gd name="T80" fmla="*/ 16 w 26"/>
              <a:gd name="T81" fmla="*/ 26 h 26"/>
              <a:gd name="T82" fmla="*/ 13 w 26"/>
              <a:gd name="T83" fmla="*/ 20 h 26"/>
              <a:gd name="T84" fmla="*/ 13 w 26"/>
              <a:gd name="T85" fmla="*/ 18 h 26"/>
              <a:gd name="T86" fmla="*/ 16 w 26"/>
              <a:gd name="T87" fmla="*/ 17 h 26"/>
              <a:gd name="T88" fmla="*/ 17 w 26"/>
              <a:gd name="T89" fmla="*/ 19 h 26"/>
              <a:gd name="T90" fmla="*/ 19 w 26"/>
              <a:gd name="T91" fmla="*/ 24 h 26"/>
              <a:gd name="T92" fmla="*/ 22 w 26"/>
              <a:gd name="T93" fmla="*/ 22 h 26"/>
              <a:gd name="T94" fmla="*/ 24 w 26"/>
              <a:gd name="T95" fmla="*/ 18 h 26"/>
              <a:gd name="T96" fmla="*/ 19 w 26"/>
              <a:gd name="T97" fmla="*/ 18 h 26"/>
              <a:gd name="T98" fmla="*/ 16 w 26"/>
              <a:gd name="T99" fmla="*/ 15 h 26"/>
              <a:gd name="T100" fmla="*/ 20 w 26"/>
              <a:gd name="T101" fmla="*/ 16 h 26"/>
              <a:gd name="T102" fmla="*/ 21 w 26"/>
              <a:gd name="T103" fmla="*/ 14 h 26"/>
              <a:gd name="T104" fmla="*/ 23 w 26"/>
              <a:gd name="T105" fmla="*/ 14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6" h="26">
                <a:moveTo>
                  <a:pt x="26" y="12"/>
                </a:moveTo>
                <a:cubicBezTo>
                  <a:pt x="23" y="12"/>
                  <a:pt x="23" y="12"/>
                  <a:pt x="23" y="12"/>
                </a:cubicBezTo>
                <a:cubicBezTo>
                  <a:pt x="25" y="10"/>
                  <a:pt x="25" y="10"/>
                  <a:pt x="25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1" y="12"/>
                  <a:pt x="21" y="12"/>
                  <a:pt x="21" y="12"/>
                </a:cubicBezTo>
                <a:cubicBezTo>
                  <a:pt x="20" y="12"/>
                  <a:pt x="20" y="12"/>
                  <a:pt x="20" y="12"/>
                </a:cubicBezTo>
                <a:cubicBezTo>
                  <a:pt x="21" y="12"/>
                  <a:pt x="21" y="12"/>
                  <a:pt x="21" y="12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8" y="12"/>
                  <a:pt x="18" y="12"/>
                </a:cubicBezTo>
                <a:cubicBezTo>
                  <a:pt x="17" y="12"/>
                  <a:pt x="17" y="12"/>
                  <a:pt x="17" y="12"/>
                </a:cubicBezTo>
                <a:cubicBezTo>
                  <a:pt x="16" y="12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9" y="10"/>
                  <a:pt x="19" y="10"/>
                  <a:pt x="19" y="10"/>
                </a:cubicBezTo>
                <a:cubicBezTo>
                  <a:pt x="19" y="8"/>
                  <a:pt x="19" y="8"/>
                  <a:pt x="19" y="8"/>
                </a:cubicBezTo>
                <a:cubicBezTo>
                  <a:pt x="18" y="8"/>
                  <a:pt x="18" y="8"/>
                  <a:pt x="18" y="8"/>
                </a:cubicBezTo>
                <a:cubicBezTo>
                  <a:pt x="19" y="8"/>
                  <a:pt x="19" y="8"/>
                  <a:pt x="19" y="8"/>
                </a:cubicBezTo>
                <a:cubicBezTo>
                  <a:pt x="24" y="8"/>
                  <a:pt x="24" y="8"/>
                  <a:pt x="24" y="8"/>
                </a:cubicBezTo>
                <a:cubicBezTo>
                  <a:pt x="24" y="6"/>
                  <a:pt x="24" y="6"/>
                  <a:pt x="24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2" y="4"/>
                  <a:pt x="22" y="4"/>
                  <a:pt x="22" y="4"/>
                </a:cubicBezTo>
                <a:cubicBezTo>
                  <a:pt x="21" y="3"/>
                  <a:pt x="21" y="3"/>
                  <a:pt x="21" y="3"/>
                </a:cubicBezTo>
                <a:cubicBezTo>
                  <a:pt x="19" y="5"/>
                  <a:pt x="19" y="5"/>
                  <a:pt x="19" y="5"/>
                </a:cubicBezTo>
                <a:cubicBezTo>
                  <a:pt x="19" y="2"/>
                  <a:pt x="19" y="2"/>
                  <a:pt x="19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7"/>
                  <a:pt x="18" y="7"/>
                  <a:pt x="18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6"/>
                  <a:pt x="17" y="6"/>
                  <a:pt x="17" y="6"/>
                </a:cubicBezTo>
                <a:cubicBezTo>
                  <a:pt x="16" y="6"/>
                  <a:pt x="16" y="6"/>
                  <a:pt x="16" y="6"/>
                </a:cubicBezTo>
                <a:cubicBezTo>
                  <a:pt x="16" y="9"/>
                  <a:pt x="16" y="9"/>
                  <a:pt x="16" y="9"/>
                </a:cubicBezTo>
                <a:cubicBezTo>
                  <a:pt x="15" y="10"/>
                  <a:pt x="15" y="10"/>
                  <a:pt x="15" y="10"/>
                </a:cubicBezTo>
                <a:cubicBezTo>
                  <a:pt x="14" y="10"/>
                  <a:pt x="14" y="9"/>
                  <a:pt x="13" y="9"/>
                </a:cubicBezTo>
                <a:cubicBezTo>
                  <a:pt x="13" y="8"/>
                  <a:pt x="13" y="8"/>
                  <a:pt x="13" y="8"/>
                </a:cubicBezTo>
                <a:cubicBezTo>
                  <a:pt x="15" y="6"/>
                  <a:pt x="15" y="6"/>
                  <a:pt x="15" y="6"/>
                </a:cubicBezTo>
                <a:cubicBezTo>
                  <a:pt x="14" y="5"/>
                  <a:pt x="14" y="5"/>
                  <a:pt x="14" y="5"/>
                </a:cubicBezTo>
                <a:cubicBezTo>
                  <a:pt x="13" y="6"/>
                  <a:pt x="13" y="6"/>
                  <a:pt x="13" y="6"/>
                </a:cubicBezTo>
                <a:cubicBezTo>
                  <a:pt x="13" y="5"/>
                  <a:pt x="13" y="5"/>
                  <a:pt x="13" y="5"/>
                </a:cubicBezTo>
                <a:cubicBezTo>
                  <a:pt x="17" y="2"/>
                  <a:pt x="17" y="2"/>
                  <a:pt x="17" y="2"/>
                </a:cubicBezTo>
                <a:cubicBezTo>
                  <a:pt x="16" y="1"/>
                  <a:pt x="16" y="1"/>
                  <a:pt x="16" y="1"/>
                </a:cubicBezTo>
                <a:cubicBezTo>
                  <a:pt x="13" y="3"/>
                  <a:pt x="13" y="3"/>
                  <a:pt x="13" y="3"/>
                </a:cubicBezTo>
                <a:cubicBezTo>
                  <a:pt x="13" y="0"/>
                  <a:pt x="13" y="0"/>
                  <a:pt x="13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12" y="3"/>
                  <a:pt x="12" y="3"/>
                  <a:pt x="12" y="3"/>
                </a:cubicBezTo>
                <a:cubicBezTo>
                  <a:pt x="10" y="1"/>
                  <a:pt x="10" y="1"/>
                  <a:pt x="10" y="1"/>
                </a:cubicBezTo>
                <a:cubicBezTo>
                  <a:pt x="9" y="2"/>
                  <a:pt x="9" y="2"/>
                  <a:pt x="9" y="2"/>
                </a:cubicBezTo>
                <a:cubicBezTo>
                  <a:pt x="12" y="5"/>
                  <a:pt x="12" y="5"/>
                  <a:pt x="12" y="5"/>
                </a:cubicBezTo>
                <a:cubicBezTo>
                  <a:pt x="12" y="6"/>
                  <a:pt x="12" y="6"/>
                  <a:pt x="12" y="6"/>
                </a:cubicBezTo>
                <a:cubicBezTo>
                  <a:pt x="11" y="5"/>
                  <a:pt x="11" y="5"/>
                  <a:pt x="11" y="5"/>
                </a:cubicBezTo>
                <a:cubicBezTo>
                  <a:pt x="10" y="6"/>
                  <a:pt x="10" y="6"/>
                  <a:pt x="10" y="6"/>
                </a:cubicBezTo>
                <a:cubicBezTo>
                  <a:pt x="12" y="8"/>
                  <a:pt x="12" y="8"/>
                  <a:pt x="12" y="8"/>
                </a:cubicBezTo>
                <a:cubicBezTo>
                  <a:pt x="12" y="9"/>
                  <a:pt x="12" y="9"/>
                  <a:pt x="12" y="9"/>
                </a:cubicBezTo>
                <a:cubicBezTo>
                  <a:pt x="11" y="9"/>
                  <a:pt x="11" y="10"/>
                  <a:pt x="10" y="10"/>
                </a:cubicBezTo>
                <a:cubicBezTo>
                  <a:pt x="9" y="9"/>
                  <a:pt x="9" y="9"/>
                  <a:pt x="9" y="9"/>
                </a:cubicBezTo>
                <a:cubicBezTo>
                  <a:pt x="9" y="6"/>
                  <a:pt x="9" y="6"/>
                  <a:pt x="9" y="6"/>
                </a:cubicBezTo>
                <a:cubicBezTo>
                  <a:pt x="8" y="6"/>
                  <a:pt x="8" y="6"/>
                  <a:pt x="8" y="6"/>
                </a:cubicBezTo>
                <a:cubicBezTo>
                  <a:pt x="8" y="7"/>
                  <a:pt x="8" y="7"/>
                  <a:pt x="8" y="7"/>
                </a:cubicBezTo>
                <a:cubicBezTo>
                  <a:pt x="7" y="7"/>
                  <a:pt x="7" y="7"/>
                  <a:pt x="7" y="7"/>
                </a:cubicBezTo>
                <a:cubicBezTo>
                  <a:pt x="7" y="2"/>
                  <a:pt x="7" y="2"/>
                  <a:pt x="7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5"/>
                  <a:pt x="6" y="5"/>
                  <a:pt x="6" y="5"/>
                </a:cubicBezTo>
                <a:cubicBezTo>
                  <a:pt x="4" y="3"/>
                  <a:pt x="4" y="3"/>
                  <a:pt x="4" y="3"/>
                </a:cubicBezTo>
                <a:cubicBezTo>
                  <a:pt x="3" y="4"/>
                  <a:pt x="3" y="4"/>
                  <a:pt x="3" y="4"/>
                </a:cubicBezTo>
                <a:cubicBezTo>
                  <a:pt x="5" y="6"/>
                  <a:pt x="5" y="6"/>
                  <a:pt x="5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8"/>
                  <a:pt x="2" y="8"/>
                  <a:pt x="2" y="8"/>
                </a:cubicBezTo>
                <a:cubicBezTo>
                  <a:pt x="6" y="8"/>
                  <a:pt x="6" y="8"/>
                  <a:pt x="6" y="8"/>
                </a:cubicBezTo>
                <a:cubicBezTo>
                  <a:pt x="7" y="8"/>
                  <a:pt x="7" y="8"/>
                  <a:pt x="7" y="8"/>
                </a:cubicBezTo>
                <a:cubicBezTo>
                  <a:pt x="6" y="8"/>
                  <a:pt x="6" y="8"/>
                  <a:pt x="6" y="8"/>
                </a:cubicBezTo>
                <a:cubicBezTo>
                  <a:pt x="6" y="10"/>
                  <a:pt x="6" y="10"/>
                  <a:pt x="6" y="10"/>
                </a:cubicBezTo>
                <a:cubicBezTo>
                  <a:pt x="8" y="10"/>
                  <a:pt x="8" y="10"/>
                  <a:pt x="8" y="10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9" y="12"/>
                  <a:pt x="9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5" y="11"/>
                  <a:pt x="5" y="11"/>
                  <a:pt x="5" y="11"/>
                </a:cubicBezTo>
                <a:cubicBezTo>
                  <a:pt x="4" y="12"/>
                  <a:pt x="4" y="12"/>
                  <a:pt x="4" y="12"/>
                </a:cubicBezTo>
                <a:cubicBezTo>
                  <a:pt x="5" y="12"/>
                  <a:pt x="5" y="12"/>
                  <a:pt x="5" y="12"/>
                </a:cubicBezTo>
                <a:cubicBezTo>
                  <a:pt x="4" y="12"/>
                  <a:pt x="4" y="12"/>
                  <a:pt x="4" y="12"/>
                </a:cubicBezTo>
                <a:cubicBezTo>
                  <a:pt x="1" y="9"/>
                  <a:pt x="1" y="9"/>
                  <a:pt x="1" y="9"/>
                </a:cubicBezTo>
                <a:cubicBezTo>
                  <a:pt x="0" y="10"/>
                  <a:pt x="0" y="10"/>
                  <a:pt x="0" y="10"/>
                </a:cubicBezTo>
                <a:cubicBezTo>
                  <a:pt x="2" y="12"/>
                  <a:pt x="2" y="12"/>
                  <a:pt x="2" y="12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14"/>
                  <a:pt x="0" y="14"/>
                  <a:pt x="0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0" y="16"/>
                  <a:pt x="0" y="16"/>
                  <a:pt x="0" y="16"/>
                </a:cubicBezTo>
                <a:cubicBezTo>
                  <a:pt x="1" y="17"/>
                  <a:pt x="1" y="17"/>
                  <a:pt x="1" y="17"/>
                </a:cubicBezTo>
                <a:cubicBezTo>
                  <a:pt x="4" y="14"/>
                  <a:pt x="4" y="14"/>
                  <a:pt x="4" y="14"/>
                </a:cubicBezTo>
                <a:cubicBezTo>
                  <a:pt x="5" y="14"/>
                  <a:pt x="5" y="14"/>
                  <a:pt x="5" y="14"/>
                </a:cubicBezTo>
                <a:cubicBezTo>
                  <a:pt x="4" y="15"/>
                  <a:pt x="4" y="15"/>
                  <a:pt x="4" y="15"/>
                </a:cubicBezTo>
                <a:cubicBezTo>
                  <a:pt x="5" y="16"/>
                  <a:pt x="5" y="16"/>
                  <a:pt x="5" y="16"/>
                </a:cubicBezTo>
                <a:cubicBezTo>
                  <a:pt x="7" y="14"/>
                  <a:pt x="7" y="14"/>
                  <a:pt x="7" y="14"/>
                </a:cubicBezTo>
                <a:cubicBezTo>
                  <a:pt x="9" y="14"/>
                  <a:pt x="9" y="14"/>
                  <a:pt x="9" y="14"/>
                </a:cubicBezTo>
                <a:cubicBezTo>
                  <a:pt x="9" y="14"/>
                  <a:pt x="9" y="15"/>
                  <a:pt x="9" y="15"/>
                </a:cubicBezTo>
                <a:cubicBezTo>
                  <a:pt x="8" y="16"/>
                  <a:pt x="8" y="16"/>
                  <a:pt x="8" y="16"/>
                </a:cubicBezTo>
                <a:cubicBezTo>
                  <a:pt x="6" y="16"/>
                  <a:pt x="6" y="16"/>
                  <a:pt x="6" y="16"/>
                </a:cubicBezTo>
                <a:cubicBezTo>
                  <a:pt x="6" y="18"/>
                  <a:pt x="6" y="18"/>
                  <a:pt x="6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6" y="18"/>
                  <a:pt x="6" y="18"/>
                  <a:pt x="6" y="18"/>
                </a:cubicBezTo>
                <a:cubicBezTo>
                  <a:pt x="2" y="18"/>
                  <a:pt x="2" y="18"/>
                  <a:pt x="2" y="18"/>
                </a:cubicBezTo>
                <a:cubicBezTo>
                  <a:pt x="2" y="20"/>
                  <a:pt x="2" y="20"/>
                  <a:pt x="2" y="20"/>
                </a:cubicBezTo>
                <a:cubicBezTo>
                  <a:pt x="5" y="20"/>
                  <a:pt x="5" y="20"/>
                  <a:pt x="5" y="20"/>
                </a:cubicBezTo>
                <a:cubicBezTo>
                  <a:pt x="3" y="22"/>
                  <a:pt x="3" y="22"/>
                  <a:pt x="3" y="22"/>
                </a:cubicBezTo>
                <a:cubicBezTo>
                  <a:pt x="4" y="23"/>
                  <a:pt x="4" y="23"/>
                  <a:pt x="4" y="23"/>
                </a:cubicBezTo>
                <a:cubicBezTo>
                  <a:pt x="6" y="21"/>
                  <a:pt x="6" y="21"/>
                  <a:pt x="6" y="21"/>
                </a:cubicBezTo>
                <a:cubicBezTo>
                  <a:pt x="6" y="24"/>
                  <a:pt x="6" y="24"/>
                  <a:pt x="6" y="24"/>
                </a:cubicBezTo>
                <a:cubicBezTo>
                  <a:pt x="7" y="24"/>
                  <a:pt x="7" y="24"/>
                  <a:pt x="7" y="24"/>
                </a:cubicBezTo>
                <a:cubicBezTo>
                  <a:pt x="7" y="19"/>
                  <a:pt x="7" y="19"/>
                  <a:pt x="7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8" y="20"/>
                  <a:pt x="8" y="20"/>
                  <a:pt x="8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17"/>
                  <a:pt x="9" y="17"/>
                  <a:pt x="9" y="17"/>
                </a:cubicBezTo>
                <a:cubicBezTo>
                  <a:pt x="10" y="16"/>
                  <a:pt x="10" y="16"/>
                  <a:pt x="10" y="16"/>
                </a:cubicBezTo>
                <a:cubicBezTo>
                  <a:pt x="11" y="17"/>
                  <a:pt x="11" y="17"/>
                  <a:pt x="12" y="17"/>
                </a:cubicBezTo>
                <a:cubicBezTo>
                  <a:pt x="12" y="18"/>
                  <a:pt x="12" y="18"/>
                  <a:pt x="12" y="18"/>
                </a:cubicBezTo>
                <a:cubicBezTo>
                  <a:pt x="10" y="20"/>
                  <a:pt x="10" y="20"/>
                  <a:pt x="10" y="20"/>
                </a:cubicBezTo>
                <a:cubicBezTo>
                  <a:pt x="11" y="21"/>
                  <a:pt x="11" y="21"/>
                  <a:pt x="11" y="21"/>
                </a:cubicBezTo>
                <a:cubicBezTo>
                  <a:pt x="12" y="20"/>
                  <a:pt x="12" y="20"/>
                  <a:pt x="12" y="20"/>
                </a:cubicBezTo>
                <a:cubicBezTo>
                  <a:pt x="12" y="21"/>
                  <a:pt x="12" y="21"/>
                  <a:pt x="12" y="21"/>
                </a:cubicBezTo>
                <a:cubicBezTo>
                  <a:pt x="9" y="25"/>
                  <a:pt x="9" y="25"/>
                  <a:pt x="9" y="25"/>
                </a:cubicBezTo>
                <a:cubicBezTo>
                  <a:pt x="10" y="26"/>
                  <a:pt x="10" y="26"/>
                  <a:pt x="10" y="26"/>
                </a:cubicBezTo>
                <a:cubicBezTo>
                  <a:pt x="12" y="23"/>
                  <a:pt x="12" y="23"/>
                  <a:pt x="12" y="23"/>
                </a:cubicBezTo>
                <a:cubicBezTo>
                  <a:pt x="12" y="26"/>
                  <a:pt x="12" y="26"/>
                  <a:pt x="12" y="26"/>
                </a:cubicBezTo>
                <a:cubicBezTo>
                  <a:pt x="13" y="26"/>
                  <a:pt x="13" y="26"/>
                  <a:pt x="13" y="26"/>
                </a:cubicBezTo>
                <a:cubicBezTo>
                  <a:pt x="13" y="23"/>
                  <a:pt x="13" y="23"/>
                  <a:pt x="13" y="23"/>
                </a:cubicBezTo>
                <a:cubicBezTo>
                  <a:pt x="16" y="26"/>
                  <a:pt x="16" y="26"/>
                  <a:pt x="16" y="26"/>
                </a:cubicBezTo>
                <a:cubicBezTo>
                  <a:pt x="17" y="25"/>
                  <a:pt x="17" y="25"/>
                  <a:pt x="17" y="25"/>
                </a:cubicBezTo>
                <a:cubicBezTo>
                  <a:pt x="13" y="21"/>
                  <a:pt x="13" y="21"/>
                  <a:pt x="13" y="21"/>
                </a:cubicBezTo>
                <a:cubicBezTo>
                  <a:pt x="13" y="20"/>
                  <a:pt x="13" y="20"/>
                  <a:pt x="13" y="20"/>
                </a:cubicBezTo>
                <a:cubicBezTo>
                  <a:pt x="14" y="21"/>
                  <a:pt x="14" y="21"/>
                  <a:pt x="14" y="21"/>
                </a:cubicBezTo>
                <a:cubicBezTo>
                  <a:pt x="15" y="20"/>
                  <a:pt x="15" y="20"/>
                  <a:pt x="15" y="20"/>
                </a:cubicBezTo>
                <a:cubicBezTo>
                  <a:pt x="13" y="18"/>
                  <a:pt x="13" y="18"/>
                  <a:pt x="13" y="18"/>
                </a:cubicBezTo>
                <a:cubicBezTo>
                  <a:pt x="13" y="17"/>
                  <a:pt x="13" y="17"/>
                  <a:pt x="13" y="17"/>
                </a:cubicBezTo>
                <a:cubicBezTo>
                  <a:pt x="14" y="17"/>
                  <a:pt x="14" y="17"/>
                  <a:pt x="15" y="16"/>
                </a:cubicBezTo>
                <a:cubicBezTo>
                  <a:pt x="16" y="17"/>
                  <a:pt x="16" y="17"/>
                  <a:pt x="16" y="17"/>
                </a:cubicBezTo>
                <a:cubicBezTo>
                  <a:pt x="16" y="20"/>
                  <a:pt x="16" y="20"/>
                  <a:pt x="16" y="20"/>
                </a:cubicBezTo>
                <a:cubicBezTo>
                  <a:pt x="17" y="20"/>
                  <a:pt x="17" y="20"/>
                  <a:pt x="17" y="20"/>
                </a:cubicBezTo>
                <a:cubicBezTo>
                  <a:pt x="17" y="19"/>
                  <a:pt x="17" y="19"/>
                  <a:pt x="17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24"/>
                  <a:pt x="18" y="24"/>
                  <a:pt x="18" y="24"/>
                </a:cubicBezTo>
                <a:cubicBezTo>
                  <a:pt x="19" y="24"/>
                  <a:pt x="19" y="24"/>
                  <a:pt x="19" y="24"/>
                </a:cubicBezTo>
                <a:cubicBezTo>
                  <a:pt x="19" y="21"/>
                  <a:pt x="19" y="21"/>
                  <a:pt x="19" y="21"/>
                </a:cubicBezTo>
                <a:cubicBezTo>
                  <a:pt x="21" y="23"/>
                  <a:pt x="21" y="23"/>
                  <a:pt x="21" y="23"/>
                </a:cubicBezTo>
                <a:cubicBezTo>
                  <a:pt x="22" y="22"/>
                  <a:pt x="22" y="22"/>
                  <a:pt x="22" y="22"/>
                </a:cubicBezTo>
                <a:cubicBezTo>
                  <a:pt x="20" y="20"/>
                  <a:pt x="20" y="20"/>
                  <a:pt x="20" y="20"/>
                </a:cubicBezTo>
                <a:cubicBezTo>
                  <a:pt x="24" y="20"/>
                  <a:pt x="24" y="20"/>
                  <a:pt x="24" y="20"/>
                </a:cubicBezTo>
                <a:cubicBezTo>
                  <a:pt x="24" y="18"/>
                  <a:pt x="24" y="18"/>
                  <a:pt x="24" y="18"/>
                </a:cubicBezTo>
                <a:cubicBezTo>
                  <a:pt x="19" y="18"/>
                  <a:pt x="19" y="18"/>
                  <a:pt x="19" y="18"/>
                </a:cubicBezTo>
                <a:cubicBezTo>
                  <a:pt x="18" y="18"/>
                  <a:pt x="18" y="18"/>
                  <a:pt x="18" y="18"/>
                </a:cubicBezTo>
                <a:cubicBezTo>
                  <a:pt x="19" y="18"/>
                  <a:pt x="19" y="18"/>
                  <a:pt x="19" y="18"/>
                </a:cubicBezTo>
                <a:cubicBezTo>
                  <a:pt x="19" y="16"/>
                  <a:pt x="19" y="16"/>
                  <a:pt x="19" y="16"/>
                </a:cubicBezTo>
                <a:cubicBezTo>
                  <a:pt x="17" y="16"/>
                  <a:pt x="17" y="16"/>
                  <a:pt x="17" y="16"/>
                </a:cubicBezTo>
                <a:cubicBezTo>
                  <a:pt x="16" y="15"/>
                  <a:pt x="16" y="15"/>
                  <a:pt x="16" y="15"/>
                </a:cubicBezTo>
                <a:cubicBezTo>
                  <a:pt x="16" y="15"/>
                  <a:pt x="16" y="14"/>
                  <a:pt x="17" y="14"/>
                </a:cubicBezTo>
                <a:cubicBezTo>
                  <a:pt x="18" y="14"/>
                  <a:pt x="18" y="14"/>
                  <a:pt x="18" y="14"/>
                </a:cubicBezTo>
                <a:cubicBezTo>
                  <a:pt x="20" y="16"/>
                  <a:pt x="20" y="16"/>
                  <a:pt x="20" y="16"/>
                </a:cubicBezTo>
                <a:cubicBezTo>
                  <a:pt x="21" y="15"/>
                  <a:pt x="21" y="15"/>
                  <a:pt x="21" y="15"/>
                </a:cubicBezTo>
                <a:cubicBezTo>
                  <a:pt x="20" y="14"/>
                  <a:pt x="20" y="14"/>
                  <a:pt x="20" y="14"/>
                </a:cubicBezTo>
                <a:cubicBezTo>
                  <a:pt x="21" y="14"/>
                  <a:pt x="21" y="14"/>
                  <a:pt x="21" y="14"/>
                </a:cubicBezTo>
                <a:cubicBezTo>
                  <a:pt x="24" y="17"/>
                  <a:pt x="24" y="17"/>
                  <a:pt x="24" y="17"/>
                </a:cubicBezTo>
                <a:cubicBezTo>
                  <a:pt x="25" y="16"/>
                  <a:pt x="25" y="16"/>
                  <a:pt x="25" y="16"/>
                </a:cubicBezTo>
                <a:cubicBezTo>
                  <a:pt x="23" y="14"/>
                  <a:pt x="23" y="14"/>
                  <a:pt x="23" y="14"/>
                </a:cubicBezTo>
                <a:cubicBezTo>
                  <a:pt x="26" y="14"/>
                  <a:pt x="26" y="14"/>
                  <a:pt x="26" y="14"/>
                </a:cubicBezTo>
                <a:lnTo>
                  <a:pt x="26" y="1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3" name="îşľîḑè">
            <a:extLst>
              <a:ext uri="{FF2B5EF4-FFF2-40B4-BE49-F238E27FC236}">
                <a16:creationId xmlns:a16="http://schemas.microsoft.com/office/drawing/2014/main" id="{BD592DEC-75EC-4FBC-B95B-960FFC19B188}"/>
              </a:ext>
            </a:extLst>
          </p:cNvPr>
          <p:cNvSpPr/>
          <p:nvPr/>
        </p:nvSpPr>
        <p:spPr bwMode="auto">
          <a:xfrm>
            <a:off x="9229693" y="5686445"/>
            <a:ext cx="326364" cy="159588"/>
          </a:xfrm>
          <a:custGeom>
            <a:avLst/>
            <a:gdLst>
              <a:gd name="T0" fmla="*/ 54 w 63"/>
              <a:gd name="T1" fmla="*/ 22 h 31"/>
              <a:gd name="T2" fmla="*/ 63 w 63"/>
              <a:gd name="T3" fmla="*/ 11 h 31"/>
              <a:gd name="T4" fmla="*/ 54 w 63"/>
              <a:gd name="T5" fmla="*/ 0 h 31"/>
              <a:gd name="T6" fmla="*/ 54 w 63"/>
              <a:gd name="T7" fmla="*/ 5 h 31"/>
              <a:gd name="T8" fmla="*/ 58 w 63"/>
              <a:gd name="T9" fmla="*/ 11 h 31"/>
              <a:gd name="T10" fmla="*/ 54 w 63"/>
              <a:gd name="T11" fmla="*/ 17 h 31"/>
              <a:gd name="T12" fmla="*/ 54 w 63"/>
              <a:gd name="T13" fmla="*/ 22 h 31"/>
              <a:gd name="T14" fmla="*/ 26 w 63"/>
              <a:gd name="T15" fmla="*/ 31 h 31"/>
              <a:gd name="T16" fmla="*/ 47 w 63"/>
              <a:gd name="T17" fmla="*/ 21 h 31"/>
              <a:gd name="T18" fmla="*/ 52 w 63"/>
              <a:gd name="T19" fmla="*/ 22 h 31"/>
              <a:gd name="T20" fmla="*/ 54 w 63"/>
              <a:gd name="T21" fmla="*/ 22 h 31"/>
              <a:gd name="T22" fmla="*/ 54 w 63"/>
              <a:gd name="T23" fmla="*/ 17 h 31"/>
              <a:gd name="T24" fmla="*/ 52 w 63"/>
              <a:gd name="T25" fmla="*/ 17 h 31"/>
              <a:gd name="T26" fmla="*/ 50 w 63"/>
              <a:gd name="T27" fmla="*/ 17 h 31"/>
              <a:gd name="T28" fmla="*/ 53 w 63"/>
              <a:gd name="T29" fmla="*/ 5 h 31"/>
              <a:gd name="T30" fmla="*/ 53 w 63"/>
              <a:gd name="T31" fmla="*/ 5 h 31"/>
              <a:gd name="T32" fmla="*/ 53 w 63"/>
              <a:gd name="T33" fmla="*/ 5 h 31"/>
              <a:gd name="T34" fmla="*/ 54 w 63"/>
              <a:gd name="T35" fmla="*/ 5 h 31"/>
              <a:gd name="T36" fmla="*/ 54 w 63"/>
              <a:gd name="T37" fmla="*/ 0 h 31"/>
              <a:gd name="T38" fmla="*/ 52 w 63"/>
              <a:gd name="T39" fmla="*/ 0 h 31"/>
              <a:gd name="T40" fmla="*/ 52 w 63"/>
              <a:gd name="T41" fmla="*/ 0 h 31"/>
              <a:gd name="T42" fmla="*/ 0 w 63"/>
              <a:gd name="T43" fmla="*/ 0 h 31"/>
              <a:gd name="T44" fmla="*/ 0 w 63"/>
              <a:gd name="T45" fmla="*/ 5 h 31"/>
              <a:gd name="T46" fmla="*/ 26 w 63"/>
              <a:gd name="T47" fmla="*/ 31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63" h="31">
                <a:moveTo>
                  <a:pt x="54" y="22"/>
                </a:moveTo>
                <a:cubicBezTo>
                  <a:pt x="59" y="21"/>
                  <a:pt x="63" y="16"/>
                  <a:pt x="63" y="11"/>
                </a:cubicBezTo>
                <a:cubicBezTo>
                  <a:pt x="63" y="5"/>
                  <a:pt x="59" y="1"/>
                  <a:pt x="54" y="0"/>
                </a:cubicBezTo>
                <a:cubicBezTo>
                  <a:pt x="54" y="5"/>
                  <a:pt x="54" y="5"/>
                  <a:pt x="54" y="5"/>
                </a:cubicBezTo>
                <a:cubicBezTo>
                  <a:pt x="56" y="6"/>
                  <a:pt x="58" y="8"/>
                  <a:pt x="58" y="11"/>
                </a:cubicBezTo>
                <a:cubicBezTo>
                  <a:pt x="58" y="14"/>
                  <a:pt x="56" y="16"/>
                  <a:pt x="54" y="17"/>
                </a:cubicBezTo>
                <a:lnTo>
                  <a:pt x="54" y="22"/>
                </a:lnTo>
                <a:close/>
                <a:moveTo>
                  <a:pt x="26" y="31"/>
                </a:moveTo>
                <a:cubicBezTo>
                  <a:pt x="35" y="31"/>
                  <a:pt x="42" y="27"/>
                  <a:pt x="47" y="21"/>
                </a:cubicBezTo>
                <a:cubicBezTo>
                  <a:pt x="49" y="22"/>
                  <a:pt x="50" y="22"/>
                  <a:pt x="52" y="22"/>
                </a:cubicBezTo>
                <a:cubicBezTo>
                  <a:pt x="53" y="22"/>
                  <a:pt x="53" y="22"/>
                  <a:pt x="54" y="22"/>
                </a:cubicBezTo>
                <a:cubicBezTo>
                  <a:pt x="54" y="17"/>
                  <a:pt x="54" y="17"/>
                  <a:pt x="54" y="17"/>
                </a:cubicBezTo>
                <a:cubicBezTo>
                  <a:pt x="53" y="17"/>
                  <a:pt x="53" y="17"/>
                  <a:pt x="52" y="17"/>
                </a:cubicBezTo>
                <a:cubicBezTo>
                  <a:pt x="51" y="17"/>
                  <a:pt x="50" y="17"/>
                  <a:pt x="50" y="17"/>
                </a:cubicBezTo>
                <a:cubicBezTo>
                  <a:pt x="52" y="13"/>
                  <a:pt x="53" y="9"/>
                  <a:pt x="53" y="5"/>
                </a:cubicBezTo>
                <a:cubicBezTo>
                  <a:pt x="53" y="5"/>
                  <a:pt x="53" y="5"/>
                  <a:pt x="53" y="5"/>
                </a:cubicBezTo>
                <a:cubicBezTo>
                  <a:pt x="53" y="5"/>
                  <a:pt x="53" y="5"/>
                  <a:pt x="53" y="5"/>
                </a:cubicBezTo>
                <a:cubicBezTo>
                  <a:pt x="53" y="5"/>
                  <a:pt x="54" y="5"/>
                  <a:pt x="54" y="5"/>
                </a:cubicBezTo>
                <a:cubicBezTo>
                  <a:pt x="54" y="0"/>
                  <a:pt x="54" y="0"/>
                  <a:pt x="54" y="0"/>
                </a:cubicBezTo>
                <a:cubicBezTo>
                  <a:pt x="54" y="0"/>
                  <a:pt x="53" y="0"/>
                  <a:pt x="52" y="0"/>
                </a:cubicBezTo>
                <a:cubicBezTo>
                  <a:pt x="52" y="0"/>
                  <a:pt x="52" y="0"/>
                  <a:pt x="52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3"/>
                  <a:pt x="0" y="5"/>
                </a:cubicBezTo>
                <a:cubicBezTo>
                  <a:pt x="0" y="19"/>
                  <a:pt x="12" y="31"/>
                  <a:pt x="26" y="3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4" name="išľïde">
            <a:extLst>
              <a:ext uri="{FF2B5EF4-FFF2-40B4-BE49-F238E27FC236}">
                <a16:creationId xmlns:a16="http://schemas.microsoft.com/office/drawing/2014/main" id="{3BDCF97D-513B-4DD3-87A2-B8BB68DC7670}"/>
              </a:ext>
            </a:extLst>
          </p:cNvPr>
          <p:cNvSpPr/>
          <p:nvPr/>
        </p:nvSpPr>
        <p:spPr bwMode="auto">
          <a:xfrm>
            <a:off x="9229693" y="5861848"/>
            <a:ext cx="294734" cy="2587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5" name="îšľíḋe">
            <a:extLst>
              <a:ext uri="{FF2B5EF4-FFF2-40B4-BE49-F238E27FC236}">
                <a16:creationId xmlns:a16="http://schemas.microsoft.com/office/drawing/2014/main" id="{E677D83F-26CC-457A-A10C-A2748E00EAA8}"/>
              </a:ext>
            </a:extLst>
          </p:cNvPr>
          <p:cNvSpPr/>
          <p:nvPr/>
        </p:nvSpPr>
        <p:spPr bwMode="auto">
          <a:xfrm>
            <a:off x="9297266" y="5613121"/>
            <a:ext cx="51759" cy="61822"/>
          </a:xfrm>
          <a:custGeom>
            <a:avLst/>
            <a:gdLst>
              <a:gd name="T0" fmla="*/ 3 w 10"/>
              <a:gd name="T1" fmla="*/ 6 h 12"/>
              <a:gd name="T2" fmla="*/ 5 w 10"/>
              <a:gd name="T3" fmla="*/ 11 h 12"/>
              <a:gd name="T4" fmla="*/ 9 w 10"/>
              <a:gd name="T5" fmla="*/ 2 h 12"/>
              <a:gd name="T6" fmla="*/ 9 w 10"/>
              <a:gd name="T7" fmla="*/ 0 h 12"/>
              <a:gd name="T8" fmla="*/ 3 w 10"/>
              <a:gd name="T9" fmla="*/ 1 h 12"/>
              <a:gd name="T10" fmla="*/ 3 w 10"/>
              <a:gd name="T11" fmla="*/ 6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" h="12">
                <a:moveTo>
                  <a:pt x="3" y="6"/>
                </a:moveTo>
                <a:cubicBezTo>
                  <a:pt x="0" y="7"/>
                  <a:pt x="2" y="12"/>
                  <a:pt x="5" y="11"/>
                </a:cubicBezTo>
                <a:cubicBezTo>
                  <a:pt x="9" y="9"/>
                  <a:pt x="10" y="5"/>
                  <a:pt x="9" y="2"/>
                </a:cubicBezTo>
                <a:cubicBezTo>
                  <a:pt x="9" y="1"/>
                  <a:pt x="9" y="1"/>
                  <a:pt x="9" y="0"/>
                </a:cubicBezTo>
                <a:cubicBezTo>
                  <a:pt x="7" y="1"/>
                  <a:pt x="5" y="1"/>
                  <a:pt x="3" y="1"/>
                </a:cubicBezTo>
                <a:cubicBezTo>
                  <a:pt x="4" y="3"/>
                  <a:pt x="5" y="5"/>
                  <a:pt x="3" y="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6" name="ïṡḻîḍé">
            <a:extLst>
              <a:ext uri="{FF2B5EF4-FFF2-40B4-BE49-F238E27FC236}">
                <a16:creationId xmlns:a16="http://schemas.microsoft.com/office/drawing/2014/main" id="{C69E991A-F520-4D6C-9C02-644C9F9FC0A4}"/>
              </a:ext>
            </a:extLst>
          </p:cNvPr>
          <p:cNvSpPr/>
          <p:nvPr/>
        </p:nvSpPr>
        <p:spPr bwMode="auto">
          <a:xfrm>
            <a:off x="9374904" y="5597307"/>
            <a:ext cx="51759" cy="77637"/>
          </a:xfrm>
          <a:custGeom>
            <a:avLst/>
            <a:gdLst>
              <a:gd name="T0" fmla="*/ 3 w 10"/>
              <a:gd name="T1" fmla="*/ 9 h 15"/>
              <a:gd name="T2" fmla="*/ 5 w 10"/>
              <a:gd name="T3" fmla="*/ 14 h 15"/>
              <a:gd name="T4" fmla="*/ 9 w 10"/>
              <a:gd name="T5" fmla="*/ 5 h 15"/>
              <a:gd name="T6" fmla="*/ 7 w 10"/>
              <a:gd name="T7" fmla="*/ 0 h 15"/>
              <a:gd name="T8" fmla="*/ 2 w 10"/>
              <a:gd name="T9" fmla="*/ 1 h 15"/>
              <a:gd name="T10" fmla="*/ 3 w 10"/>
              <a:gd name="T11" fmla="*/ 9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" h="15">
                <a:moveTo>
                  <a:pt x="3" y="9"/>
                </a:moveTo>
                <a:cubicBezTo>
                  <a:pt x="0" y="10"/>
                  <a:pt x="2" y="15"/>
                  <a:pt x="5" y="14"/>
                </a:cubicBezTo>
                <a:cubicBezTo>
                  <a:pt x="9" y="12"/>
                  <a:pt x="10" y="8"/>
                  <a:pt x="9" y="5"/>
                </a:cubicBezTo>
                <a:cubicBezTo>
                  <a:pt x="9" y="3"/>
                  <a:pt x="8" y="2"/>
                  <a:pt x="7" y="0"/>
                </a:cubicBezTo>
                <a:cubicBezTo>
                  <a:pt x="5" y="1"/>
                  <a:pt x="3" y="1"/>
                  <a:pt x="2" y="1"/>
                </a:cubicBezTo>
                <a:cubicBezTo>
                  <a:pt x="3" y="4"/>
                  <a:pt x="5" y="8"/>
                  <a:pt x="3" y="9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7" name="ï$lîḋe">
            <a:extLst>
              <a:ext uri="{FF2B5EF4-FFF2-40B4-BE49-F238E27FC236}">
                <a16:creationId xmlns:a16="http://schemas.microsoft.com/office/drawing/2014/main" id="{096D2050-55C1-4D22-96B2-F9510FDF1031}"/>
              </a:ext>
            </a:extLst>
          </p:cNvPr>
          <p:cNvSpPr/>
          <p:nvPr/>
        </p:nvSpPr>
        <p:spPr bwMode="auto">
          <a:xfrm>
            <a:off x="10415817" y="5079724"/>
            <a:ext cx="89139" cy="41694"/>
          </a:xfrm>
          <a:custGeom>
            <a:avLst/>
            <a:gdLst>
              <a:gd name="T0" fmla="*/ 0 w 62"/>
              <a:gd name="T1" fmla="*/ 18 h 29"/>
              <a:gd name="T2" fmla="*/ 22 w 62"/>
              <a:gd name="T3" fmla="*/ 29 h 29"/>
              <a:gd name="T4" fmla="*/ 62 w 62"/>
              <a:gd name="T5" fmla="*/ 29 h 29"/>
              <a:gd name="T6" fmla="*/ 7 w 62"/>
              <a:gd name="T7" fmla="*/ 0 h 29"/>
              <a:gd name="T8" fmla="*/ 0 w 62"/>
              <a:gd name="T9" fmla="*/ 18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2" h="29">
                <a:moveTo>
                  <a:pt x="0" y="18"/>
                </a:moveTo>
                <a:lnTo>
                  <a:pt x="22" y="29"/>
                </a:lnTo>
                <a:lnTo>
                  <a:pt x="62" y="29"/>
                </a:lnTo>
                <a:lnTo>
                  <a:pt x="7" y="0"/>
                </a:lnTo>
                <a:lnTo>
                  <a:pt x="0" y="1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8" name="îSḻïḋé">
            <a:extLst>
              <a:ext uri="{FF2B5EF4-FFF2-40B4-BE49-F238E27FC236}">
                <a16:creationId xmlns:a16="http://schemas.microsoft.com/office/drawing/2014/main" id="{82B041FF-6DD8-41D7-B220-3DA8841CA930}"/>
              </a:ext>
            </a:extLst>
          </p:cNvPr>
          <p:cNvSpPr/>
          <p:nvPr/>
        </p:nvSpPr>
        <p:spPr bwMode="auto">
          <a:xfrm>
            <a:off x="10415817" y="5125731"/>
            <a:ext cx="218534" cy="109267"/>
          </a:xfrm>
          <a:custGeom>
            <a:avLst/>
            <a:gdLst>
              <a:gd name="T0" fmla="*/ 62 w 152"/>
              <a:gd name="T1" fmla="*/ 76 h 76"/>
              <a:gd name="T2" fmla="*/ 123 w 152"/>
              <a:gd name="T3" fmla="*/ 76 h 76"/>
              <a:gd name="T4" fmla="*/ 123 w 152"/>
              <a:gd name="T5" fmla="*/ 62 h 76"/>
              <a:gd name="T6" fmla="*/ 152 w 152"/>
              <a:gd name="T7" fmla="*/ 62 h 76"/>
              <a:gd name="T8" fmla="*/ 152 w 152"/>
              <a:gd name="T9" fmla="*/ 15 h 76"/>
              <a:gd name="T10" fmla="*/ 123 w 152"/>
              <a:gd name="T11" fmla="*/ 15 h 76"/>
              <a:gd name="T12" fmla="*/ 123 w 152"/>
              <a:gd name="T13" fmla="*/ 0 h 76"/>
              <a:gd name="T14" fmla="*/ 69 w 152"/>
              <a:gd name="T15" fmla="*/ 0 h 76"/>
              <a:gd name="T16" fmla="*/ 62 w 152"/>
              <a:gd name="T17" fmla="*/ 0 h 76"/>
              <a:gd name="T18" fmla="*/ 62 w 152"/>
              <a:gd name="T19" fmla="*/ 29 h 76"/>
              <a:gd name="T20" fmla="*/ 90 w 152"/>
              <a:gd name="T21" fmla="*/ 29 h 76"/>
              <a:gd name="T22" fmla="*/ 90 w 152"/>
              <a:gd name="T23" fmla="*/ 47 h 76"/>
              <a:gd name="T24" fmla="*/ 62 w 152"/>
              <a:gd name="T25" fmla="*/ 47 h 76"/>
              <a:gd name="T26" fmla="*/ 62 w 152"/>
              <a:gd name="T27" fmla="*/ 76 h 76"/>
              <a:gd name="T28" fmla="*/ 0 w 152"/>
              <a:gd name="T29" fmla="*/ 76 h 76"/>
              <a:gd name="T30" fmla="*/ 62 w 152"/>
              <a:gd name="T31" fmla="*/ 76 h 76"/>
              <a:gd name="T32" fmla="*/ 62 w 152"/>
              <a:gd name="T33" fmla="*/ 47 h 76"/>
              <a:gd name="T34" fmla="*/ 29 w 152"/>
              <a:gd name="T35" fmla="*/ 47 h 76"/>
              <a:gd name="T36" fmla="*/ 29 w 152"/>
              <a:gd name="T37" fmla="*/ 29 h 76"/>
              <a:gd name="T38" fmla="*/ 29 w 152"/>
              <a:gd name="T39" fmla="*/ 29 h 76"/>
              <a:gd name="T40" fmla="*/ 62 w 152"/>
              <a:gd name="T41" fmla="*/ 29 h 76"/>
              <a:gd name="T42" fmla="*/ 62 w 152"/>
              <a:gd name="T43" fmla="*/ 0 h 76"/>
              <a:gd name="T44" fmla="*/ 33 w 152"/>
              <a:gd name="T45" fmla="*/ 0 h 76"/>
              <a:gd name="T46" fmla="*/ 0 w 152"/>
              <a:gd name="T47" fmla="*/ 0 h 76"/>
              <a:gd name="T48" fmla="*/ 0 w 152"/>
              <a:gd name="T49" fmla="*/ 76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52" h="76">
                <a:moveTo>
                  <a:pt x="62" y="76"/>
                </a:moveTo>
                <a:lnTo>
                  <a:pt x="123" y="76"/>
                </a:lnTo>
                <a:lnTo>
                  <a:pt x="123" y="62"/>
                </a:lnTo>
                <a:lnTo>
                  <a:pt x="152" y="62"/>
                </a:lnTo>
                <a:lnTo>
                  <a:pt x="152" y="15"/>
                </a:lnTo>
                <a:lnTo>
                  <a:pt x="123" y="15"/>
                </a:lnTo>
                <a:lnTo>
                  <a:pt x="123" y="0"/>
                </a:lnTo>
                <a:lnTo>
                  <a:pt x="69" y="0"/>
                </a:lnTo>
                <a:lnTo>
                  <a:pt x="62" y="0"/>
                </a:lnTo>
                <a:lnTo>
                  <a:pt x="62" y="29"/>
                </a:lnTo>
                <a:lnTo>
                  <a:pt x="90" y="29"/>
                </a:lnTo>
                <a:lnTo>
                  <a:pt x="90" y="47"/>
                </a:lnTo>
                <a:lnTo>
                  <a:pt x="62" y="47"/>
                </a:lnTo>
                <a:lnTo>
                  <a:pt x="62" y="76"/>
                </a:lnTo>
                <a:close/>
                <a:moveTo>
                  <a:pt x="0" y="76"/>
                </a:moveTo>
                <a:lnTo>
                  <a:pt x="62" y="76"/>
                </a:lnTo>
                <a:lnTo>
                  <a:pt x="62" y="47"/>
                </a:lnTo>
                <a:lnTo>
                  <a:pt x="29" y="47"/>
                </a:lnTo>
                <a:lnTo>
                  <a:pt x="29" y="29"/>
                </a:lnTo>
                <a:lnTo>
                  <a:pt x="29" y="29"/>
                </a:lnTo>
                <a:lnTo>
                  <a:pt x="62" y="29"/>
                </a:lnTo>
                <a:lnTo>
                  <a:pt x="62" y="0"/>
                </a:lnTo>
                <a:lnTo>
                  <a:pt x="33" y="0"/>
                </a:lnTo>
                <a:lnTo>
                  <a:pt x="0" y="0"/>
                </a:lnTo>
                <a:lnTo>
                  <a:pt x="0" y="7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9" name="í$ḷíďé">
            <a:extLst>
              <a:ext uri="{FF2B5EF4-FFF2-40B4-BE49-F238E27FC236}">
                <a16:creationId xmlns:a16="http://schemas.microsoft.com/office/drawing/2014/main" id="{8EDAAD6B-032C-44CA-AB53-AFC75EC2C17D}"/>
              </a:ext>
            </a:extLst>
          </p:cNvPr>
          <p:cNvSpPr/>
          <p:nvPr/>
        </p:nvSpPr>
        <p:spPr bwMode="auto">
          <a:xfrm>
            <a:off x="9581936" y="2230150"/>
            <a:ext cx="135146" cy="139459"/>
          </a:xfrm>
          <a:custGeom>
            <a:avLst/>
            <a:gdLst>
              <a:gd name="T0" fmla="*/ 23 w 26"/>
              <a:gd name="T1" fmla="*/ 19 h 27"/>
              <a:gd name="T2" fmla="*/ 25 w 26"/>
              <a:gd name="T3" fmla="*/ 20 h 27"/>
              <a:gd name="T4" fmla="*/ 22 w 26"/>
              <a:gd name="T5" fmla="*/ 24 h 27"/>
              <a:gd name="T6" fmla="*/ 20 w 26"/>
              <a:gd name="T7" fmla="*/ 22 h 27"/>
              <a:gd name="T8" fmla="*/ 17 w 26"/>
              <a:gd name="T9" fmla="*/ 24 h 27"/>
              <a:gd name="T10" fmla="*/ 17 w 26"/>
              <a:gd name="T11" fmla="*/ 26 h 27"/>
              <a:gd name="T12" fmla="*/ 13 w 26"/>
              <a:gd name="T13" fmla="*/ 27 h 27"/>
              <a:gd name="T14" fmla="*/ 13 w 26"/>
              <a:gd name="T15" fmla="*/ 21 h 27"/>
              <a:gd name="T16" fmla="*/ 19 w 26"/>
              <a:gd name="T17" fmla="*/ 18 h 27"/>
              <a:gd name="T18" fmla="*/ 18 w 26"/>
              <a:gd name="T19" fmla="*/ 8 h 27"/>
              <a:gd name="T20" fmla="*/ 18 w 26"/>
              <a:gd name="T21" fmla="*/ 8 h 27"/>
              <a:gd name="T22" fmla="*/ 15 w 26"/>
              <a:gd name="T23" fmla="*/ 6 h 27"/>
              <a:gd name="T24" fmla="*/ 13 w 26"/>
              <a:gd name="T25" fmla="*/ 6 h 27"/>
              <a:gd name="T26" fmla="*/ 13 w 26"/>
              <a:gd name="T27" fmla="*/ 0 h 27"/>
              <a:gd name="T28" fmla="*/ 14 w 26"/>
              <a:gd name="T29" fmla="*/ 0 h 27"/>
              <a:gd name="T30" fmla="*/ 15 w 26"/>
              <a:gd name="T31" fmla="*/ 2 h 27"/>
              <a:gd name="T32" fmla="*/ 18 w 26"/>
              <a:gd name="T33" fmla="*/ 3 h 27"/>
              <a:gd name="T34" fmla="*/ 20 w 26"/>
              <a:gd name="T35" fmla="*/ 2 h 27"/>
              <a:gd name="T36" fmla="*/ 23 w 26"/>
              <a:gd name="T37" fmla="*/ 5 h 27"/>
              <a:gd name="T38" fmla="*/ 22 w 26"/>
              <a:gd name="T39" fmla="*/ 7 h 27"/>
              <a:gd name="T40" fmla="*/ 24 w 26"/>
              <a:gd name="T41" fmla="*/ 10 h 27"/>
              <a:gd name="T42" fmla="*/ 26 w 26"/>
              <a:gd name="T43" fmla="*/ 10 h 27"/>
              <a:gd name="T44" fmla="*/ 26 w 26"/>
              <a:gd name="T45" fmla="*/ 15 h 27"/>
              <a:gd name="T46" fmla="*/ 24 w 26"/>
              <a:gd name="T47" fmla="*/ 15 h 27"/>
              <a:gd name="T48" fmla="*/ 23 w 26"/>
              <a:gd name="T49" fmla="*/ 19 h 27"/>
              <a:gd name="T50" fmla="*/ 13 w 26"/>
              <a:gd name="T51" fmla="*/ 27 h 27"/>
              <a:gd name="T52" fmla="*/ 12 w 26"/>
              <a:gd name="T53" fmla="*/ 27 h 27"/>
              <a:gd name="T54" fmla="*/ 12 w 26"/>
              <a:gd name="T55" fmla="*/ 25 h 27"/>
              <a:gd name="T56" fmla="*/ 8 w 26"/>
              <a:gd name="T57" fmla="*/ 24 h 27"/>
              <a:gd name="T58" fmla="*/ 7 w 26"/>
              <a:gd name="T59" fmla="*/ 25 h 27"/>
              <a:gd name="T60" fmla="*/ 3 w 26"/>
              <a:gd name="T61" fmla="*/ 22 h 27"/>
              <a:gd name="T62" fmla="*/ 4 w 26"/>
              <a:gd name="T63" fmla="*/ 20 h 27"/>
              <a:gd name="T64" fmla="*/ 2 w 26"/>
              <a:gd name="T65" fmla="*/ 17 h 27"/>
              <a:gd name="T66" fmla="*/ 0 w 26"/>
              <a:gd name="T67" fmla="*/ 17 h 27"/>
              <a:gd name="T68" fmla="*/ 0 w 26"/>
              <a:gd name="T69" fmla="*/ 12 h 27"/>
              <a:gd name="T70" fmla="*/ 2 w 26"/>
              <a:gd name="T71" fmla="*/ 12 h 27"/>
              <a:gd name="T72" fmla="*/ 3 w 26"/>
              <a:gd name="T73" fmla="*/ 8 h 27"/>
              <a:gd name="T74" fmla="*/ 2 w 26"/>
              <a:gd name="T75" fmla="*/ 7 h 27"/>
              <a:gd name="T76" fmla="*/ 5 w 26"/>
              <a:gd name="T77" fmla="*/ 3 h 27"/>
              <a:gd name="T78" fmla="*/ 6 w 26"/>
              <a:gd name="T79" fmla="*/ 4 h 27"/>
              <a:gd name="T80" fmla="*/ 10 w 26"/>
              <a:gd name="T81" fmla="*/ 3 h 27"/>
              <a:gd name="T82" fmla="*/ 10 w 26"/>
              <a:gd name="T83" fmla="*/ 1 h 27"/>
              <a:gd name="T84" fmla="*/ 13 w 26"/>
              <a:gd name="T85" fmla="*/ 0 h 27"/>
              <a:gd name="T86" fmla="*/ 13 w 26"/>
              <a:gd name="T87" fmla="*/ 6 h 27"/>
              <a:gd name="T88" fmla="*/ 7 w 26"/>
              <a:gd name="T89" fmla="*/ 9 h 27"/>
              <a:gd name="T90" fmla="*/ 8 w 26"/>
              <a:gd name="T91" fmla="*/ 19 h 27"/>
              <a:gd name="T92" fmla="*/ 11 w 26"/>
              <a:gd name="T93" fmla="*/ 21 h 27"/>
              <a:gd name="T94" fmla="*/ 13 w 26"/>
              <a:gd name="T95" fmla="*/ 21 h 27"/>
              <a:gd name="T96" fmla="*/ 13 w 26"/>
              <a:gd name="T97" fmla="*/ 27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6" h="27">
                <a:moveTo>
                  <a:pt x="23" y="19"/>
                </a:moveTo>
                <a:cubicBezTo>
                  <a:pt x="25" y="20"/>
                  <a:pt x="25" y="20"/>
                  <a:pt x="25" y="20"/>
                </a:cubicBezTo>
                <a:cubicBezTo>
                  <a:pt x="22" y="24"/>
                  <a:pt x="22" y="24"/>
                  <a:pt x="22" y="24"/>
                </a:cubicBezTo>
                <a:cubicBezTo>
                  <a:pt x="20" y="22"/>
                  <a:pt x="20" y="22"/>
                  <a:pt x="20" y="22"/>
                </a:cubicBezTo>
                <a:cubicBezTo>
                  <a:pt x="19" y="23"/>
                  <a:pt x="18" y="24"/>
                  <a:pt x="17" y="24"/>
                </a:cubicBezTo>
                <a:cubicBezTo>
                  <a:pt x="17" y="26"/>
                  <a:pt x="17" y="26"/>
                  <a:pt x="17" y="26"/>
                </a:cubicBezTo>
                <a:cubicBezTo>
                  <a:pt x="13" y="27"/>
                  <a:pt x="13" y="27"/>
                  <a:pt x="13" y="27"/>
                </a:cubicBezTo>
                <a:cubicBezTo>
                  <a:pt x="13" y="21"/>
                  <a:pt x="13" y="21"/>
                  <a:pt x="13" y="21"/>
                </a:cubicBezTo>
                <a:cubicBezTo>
                  <a:pt x="15" y="21"/>
                  <a:pt x="17" y="20"/>
                  <a:pt x="19" y="18"/>
                </a:cubicBezTo>
                <a:cubicBezTo>
                  <a:pt x="22" y="15"/>
                  <a:pt x="21" y="10"/>
                  <a:pt x="18" y="8"/>
                </a:cubicBezTo>
                <a:cubicBezTo>
                  <a:pt x="18" y="8"/>
                  <a:pt x="18" y="8"/>
                  <a:pt x="18" y="8"/>
                </a:cubicBezTo>
                <a:cubicBezTo>
                  <a:pt x="17" y="7"/>
                  <a:pt x="16" y="7"/>
                  <a:pt x="15" y="6"/>
                </a:cubicBezTo>
                <a:cubicBezTo>
                  <a:pt x="15" y="6"/>
                  <a:pt x="14" y="6"/>
                  <a:pt x="13" y="6"/>
                </a:cubicBezTo>
                <a:cubicBezTo>
                  <a:pt x="13" y="0"/>
                  <a:pt x="13" y="0"/>
                  <a:pt x="13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15" y="2"/>
                  <a:pt x="15" y="2"/>
                  <a:pt x="15" y="2"/>
                </a:cubicBezTo>
                <a:cubicBezTo>
                  <a:pt x="16" y="2"/>
                  <a:pt x="17" y="3"/>
                  <a:pt x="18" y="3"/>
                </a:cubicBezTo>
                <a:cubicBezTo>
                  <a:pt x="20" y="2"/>
                  <a:pt x="20" y="2"/>
                  <a:pt x="20" y="2"/>
                </a:cubicBezTo>
                <a:cubicBezTo>
                  <a:pt x="23" y="5"/>
                  <a:pt x="23" y="5"/>
                  <a:pt x="23" y="5"/>
                </a:cubicBezTo>
                <a:cubicBezTo>
                  <a:pt x="22" y="7"/>
                  <a:pt x="22" y="7"/>
                  <a:pt x="22" y="7"/>
                </a:cubicBezTo>
                <a:cubicBezTo>
                  <a:pt x="23" y="8"/>
                  <a:pt x="24" y="9"/>
                  <a:pt x="24" y="10"/>
                </a:cubicBezTo>
                <a:cubicBezTo>
                  <a:pt x="26" y="10"/>
                  <a:pt x="26" y="10"/>
                  <a:pt x="26" y="10"/>
                </a:cubicBezTo>
                <a:cubicBezTo>
                  <a:pt x="26" y="15"/>
                  <a:pt x="26" y="15"/>
                  <a:pt x="26" y="15"/>
                </a:cubicBezTo>
                <a:cubicBezTo>
                  <a:pt x="24" y="15"/>
                  <a:pt x="24" y="15"/>
                  <a:pt x="24" y="15"/>
                </a:cubicBezTo>
                <a:cubicBezTo>
                  <a:pt x="24" y="16"/>
                  <a:pt x="24" y="18"/>
                  <a:pt x="23" y="19"/>
                </a:cubicBezTo>
                <a:close/>
                <a:moveTo>
                  <a:pt x="13" y="27"/>
                </a:moveTo>
                <a:cubicBezTo>
                  <a:pt x="12" y="27"/>
                  <a:pt x="12" y="27"/>
                  <a:pt x="12" y="27"/>
                </a:cubicBezTo>
                <a:cubicBezTo>
                  <a:pt x="12" y="25"/>
                  <a:pt x="12" y="25"/>
                  <a:pt x="12" y="25"/>
                </a:cubicBezTo>
                <a:cubicBezTo>
                  <a:pt x="10" y="25"/>
                  <a:pt x="9" y="24"/>
                  <a:pt x="8" y="24"/>
                </a:cubicBezTo>
                <a:cubicBezTo>
                  <a:pt x="7" y="25"/>
                  <a:pt x="7" y="25"/>
                  <a:pt x="7" y="25"/>
                </a:cubicBezTo>
                <a:cubicBezTo>
                  <a:pt x="3" y="22"/>
                  <a:pt x="3" y="22"/>
                  <a:pt x="3" y="22"/>
                </a:cubicBezTo>
                <a:cubicBezTo>
                  <a:pt x="4" y="20"/>
                  <a:pt x="4" y="20"/>
                  <a:pt x="4" y="20"/>
                </a:cubicBezTo>
                <a:cubicBezTo>
                  <a:pt x="3" y="19"/>
                  <a:pt x="3" y="18"/>
                  <a:pt x="2" y="17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12"/>
                  <a:pt x="0" y="12"/>
                  <a:pt x="0" y="12"/>
                </a:cubicBez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9"/>
                  <a:pt x="3" y="8"/>
                </a:cubicBezTo>
                <a:cubicBezTo>
                  <a:pt x="2" y="7"/>
                  <a:pt x="2" y="7"/>
                  <a:pt x="2" y="7"/>
                </a:cubicBezTo>
                <a:cubicBezTo>
                  <a:pt x="5" y="3"/>
                  <a:pt x="5" y="3"/>
                  <a:pt x="5" y="3"/>
                </a:cubicBezTo>
                <a:cubicBezTo>
                  <a:pt x="6" y="4"/>
                  <a:pt x="6" y="4"/>
                  <a:pt x="6" y="4"/>
                </a:cubicBezTo>
                <a:cubicBezTo>
                  <a:pt x="7" y="4"/>
                  <a:pt x="8" y="3"/>
                  <a:pt x="10" y="3"/>
                </a:cubicBezTo>
                <a:cubicBezTo>
                  <a:pt x="10" y="1"/>
                  <a:pt x="10" y="1"/>
                  <a:pt x="10" y="1"/>
                </a:cubicBezTo>
                <a:cubicBezTo>
                  <a:pt x="13" y="0"/>
                  <a:pt x="13" y="0"/>
                  <a:pt x="13" y="0"/>
                </a:cubicBezTo>
                <a:cubicBezTo>
                  <a:pt x="13" y="6"/>
                  <a:pt x="13" y="6"/>
                  <a:pt x="13" y="6"/>
                </a:cubicBezTo>
                <a:cubicBezTo>
                  <a:pt x="11" y="6"/>
                  <a:pt x="9" y="7"/>
                  <a:pt x="7" y="9"/>
                </a:cubicBezTo>
                <a:cubicBezTo>
                  <a:pt x="5" y="12"/>
                  <a:pt x="5" y="17"/>
                  <a:pt x="8" y="19"/>
                </a:cubicBezTo>
                <a:cubicBezTo>
                  <a:pt x="9" y="20"/>
                  <a:pt x="10" y="20"/>
                  <a:pt x="11" y="21"/>
                </a:cubicBezTo>
                <a:cubicBezTo>
                  <a:pt x="12" y="21"/>
                  <a:pt x="12" y="21"/>
                  <a:pt x="13" y="21"/>
                </a:cubicBezTo>
                <a:lnTo>
                  <a:pt x="13" y="2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0" name="iṧľíḍè">
            <a:extLst>
              <a:ext uri="{FF2B5EF4-FFF2-40B4-BE49-F238E27FC236}">
                <a16:creationId xmlns:a16="http://schemas.microsoft.com/office/drawing/2014/main" id="{FF94D1AD-0702-4F0F-920D-1676C3790AA4}"/>
              </a:ext>
            </a:extLst>
          </p:cNvPr>
          <p:cNvSpPr/>
          <p:nvPr/>
        </p:nvSpPr>
        <p:spPr bwMode="auto">
          <a:xfrm>
            <a:off x="10011816" y="2463061"/>
            <a:ext cx="161025" cy="119331"/>
          </a:xfrm>
          <a:custGeom>
            <a:avLst/>
            <a:gdLst>
              <a:gd name="T0" fmla="*/ 16 w 31"/>
              <a:gd name="T1" fmla="*/ 0 h 23"/>
              <a:gd name="T2" fmla="*/ 0 w 31"/>
              <a:gd name="T3" fmla="*/ 15 h 23"/>
              <a:gd name="T4" fmla="*/ 2 w 31"/>
              <a:gd name="T5" fmla="*/ 23 h 23"/>
              <a:gd name="T6" fmla="*/ 2 w 31"/>
              <a:gd name="T7" fmla="*/ 19 h 23"/>
              <a:gd name="T8" fmla="*/ 3 w 31"/>
              <a:gd name="T9" fmla="*/ 17 h 23"/>
              <a:gd name="T10" fmla="*/ 3 w 31"/>
              <a:gd name="T11" fmla="*/ 15 h 23"/>
              <a:gd name="T12" fmla="*/ 16 w 31"/>
              <a:gd name="T13" fmla="*/ 3 h 23"/>
              <a:gd name="T14" fmla="*/ 28 w 31"/>
              <a:gd name="T15" fmla="*/ 15 h 23"/>
              <a:gd name="T16" fmla="*/ 28 w 31"/>
              <a:gd name="T17" fmla="*/ 17 h 23"/>
              <a:gd name="T18" fmla="*/ 29 w 31"/>
              <a:gd name="T19" fmla="*/ 19 h 23"/>
              <a:gd name="T20" fmla="*/ 29 w 31"/>
              <a:gd name="T21" fmla="*/ 23 h 23"/>
              <a:gd name="T22" fmla="*/ 31 w 31"/>
              <a:gd name="T23" fmla="*/ 15 h 23"/>
              <a:gd name="T24" fmla="*/ 16 w 31"/>
              <a:gd name="T25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1" h="23">
                <a:moveTo>
                  <a:pt x="16" y="0"/>
                </a:moveTo>
                <a:cubicBezTo>
                  <a:pt x="7" y="0"/>
                  <a:pt x="0" y="7"/>
                  <a:pt x="0" y="15"/>
                </a:cubicBezTo>
                <a:cubicBezTo>
                  <a:pt x="0" y="18"/>
                  <a:pt x="1" y="21"/>
                  <a:pt x="2" y="23"/>
                </a:cubicBezTo>
                <a:cubicBezTo>
                  <a:pt x="2" y="19"/>
                  <a:pt x="2" y="19"/>
                  <a:pt x="2" y="19"/>
                </a:cubicBezTo>
                <a:cubicBezTo>
                  <a:pt x="2" y="18"/>
                  <a:pt x="3" y="17"/>
                  <a:pt x="3" y="17"/>
                </a:cubicBezTo>
                <a:cubicBezTo>
                  <a:pt x="3" y="16"/>
                  <a:pt x="3" y="16"/>
                  <a:pt x="3" y="15"/>
                </a:cubicBezTo>
                <a:cubicBezTo>
                  <a:pt x="3" y="8"/>
                  <a:pt x="9" y="3"/>
                  <a:pt x="16" y="3"/>
                </a:cubicBezTo>
                <a:cubicBezTo>
                  <a:pt x="23" y="3"/>
                  <a:pt x="28" y="8"/>
                  <a:pt x="28" y="15"/>
                </a:cubicBezTo>
                <a:cubicBezTo>
                  <a:pt x="28" y="16"/>
                  <a:pt x="28" y="16"/>
                  <a:pt x="28" y="17"/>
                </a:cubicBezTo>
                <a:cubicBezTo>
                  <a:pt x="29" y="17"/>
                  <a:pt x="29" y="18"/>
                  <a:pt x="29" y="19"/>
                </a:cubicBezTo>
                <a:cubicBezTo>
                  <a:pt x="29" y="23"/>
                  <a:pt x="29" y="23"/>
                  <a:pt x="29" y="23"/>
                </a:cubicBezTo>
                <a:cubicBezTo>
                  <a:pt x="30" y="21"/>
                  <a:pt x="31" y="18"/>
                  <a:pt x="31" y="15"/>
                </a:cubicBezTo>
                <a:cubicBezTo>
                  <a:pt x="31" y="7"/>
                  <a:pt x="24" y="0"/>
                  <a:pt x="1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1" name="íš1îḓe">
            <a:extLst>
              <a:ext uri="{FF2B5EF4-FFF2-40B4-BE49-F238E27FC236}">
                <a16:creationId xmlns:a16="http://schemas.microsoft.com/office/drawing/2014/main" id="{E7B58F30-1FA1-4F90-B599-34EFF818C23D}"/>
              </a:ext>
            </a:extLst>
          </p:cNvPr>
          <p:cNvSpPr/>
          <p:nvPr/>
        </p:nvSpPr>
        <p:spPr bwMode="auto">
          <a:xfrm>
            <a:off x="10027632" y="2546450"/>
            <a:ext cx="35942" cy="61822"/>
          </a:xfrm>
          <a:custGeom>
            <a:avLst/>
            <a:gdLst>
              <a:gd name="T0" fmla="*/ 0 w 7"/>
              <a:gd name="T1" fmla="*/ 2 h 12"/>
              <a:gd name="T2" fmla="*/ 0 w 7"/>
              <a:gd name="T3" fmla="*/ 3 h 12"/>
              <a:gd name="T4" fmla="*/ 0 w 7"/>
              <a:gd name="T5" fmla="*/ 7 h 12"/>
              <a:gd name="T6" fmla="*/ 0 w 7"/>
              <a:gd name="T7" fmla="*/ 8 h 12"/>
              <a:gd name="T8" fmla="*/ 5 w 7"/>
              <a:gd name="T9" fmla="*/ 12 h 12"/>
              <a:gd name="T10" fmla="*/ 7 w 7"/>
              <a:gd name="T11" fmla="*/ 12 h 12"/>
              <a:gd name="T12" fmla="*/ 7 w 7"/>
              <a:gd name="T13" fmla="*/ 0 h 12"/>
              <a:gd name="T14" fmla="*/ 5 w 7"/>
              <a:gd name="T15" fmla="*/ 0 h 12"/>
              <a:gd name="T16" fmla="*/ 0 w 7"/>
              <a:gd name="T17" fmla="*/ 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" h="12">
                <a:moveTo>
                  <a:pt x="0" y="2"/>
                </a:moveTo>
                <a:cubicBezTo>
                  <a:pt x="0" y="2"/>
                  <a:pt x="0" y="2"/>
                  <a:pt x="0" y="3"/>
                </a:cubicBezTo>
                <a:cubicBezTo>
                  <a:pt x="0" y="7"/>
                  <a:pt x="0" y="7"/>
                  <a:pt x="0" y="7"/>
                </a:cubicBezTo>
                <a:cubicBezTo>
                  <a:pt x="0" y="8"/>
                  <a:pt x="0" y="8"/>
                  <a:pt x="0" y="8"/>
                </a:cubicBezTo>
                <a:cubicBezTo>
                  <a:pt x="0" y="10"/>
                  <a:pt x="2" y="12"/>
                  <a:pt x="5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7" y="0"/>
                  <a:pt x="7" y="0"/>
                  <a:pt x="7" y="0"/>
                </a:cubicBezTo>
                <a:cubicBezTo>
                  <a:pt x="5" y="0"/>
                  <a:pt x="5" y="0"/>
                  <a:pt x="5" y="0"/>
                </a:cubicBezTo>
                <a:cubicBezTo>
                  <a:pt x="3" y="0"/>
                  <a:pt x="1" y="1"/>
                  <a:pt x="0" y="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2" name="íSļïďè">
            <a:extLst>
              <a:ext uri="{FF2B5EF4-FFF2-40B4-BE49-F238E27FC236}">
                <a16:creationId xmlns:a16="http://schemas.microsoft.com/office/drawing/2014/main" id="{EC6083FA-05C3-42B0-88F1-13BDEE21244A}"/>
              </a:ext>
            </a:extLst>
          </p:cNvPr>
          <p:cNvSpPr/>
          <p:nvPr/>
        </p:nvSpPr>
        <p:spPr bwMode="auto">
          <a:xfrm>
            <a:off x="10121084" y="2546450"/>
            <a:ext cx="35942" cy="61822"/>
          </a:xfrm>
          <a:custGeom>
            <a:avLst/>
            <a:gdLst>
              <a:gd name="T0" fmla="*/ 7 w 7"/>
              <a:gd name="T1" fmla="*/ 8 h 12"/>
              <a:gd name="T2" fmla="*/ 7 w 7"/>
              <a:gd name="T3" fmla="*/ 7 h 12"/>
              <a:gd name="T4" fmla="*/ 7 w 7"/>
              <a:gd name="T5" fmla="*/ 3 h 12"/>
              <a:gd name="T6" fmla="*/ 7 w 7"/>
              <a:gd name="T7" fmla="*/ 2 h 12"/>
              <a:gd name="T8" fmla="*/ 2 w 7"/>
              <a:gd name="T9" fmla="*/ 0 h 12"/>
              <a:gd name="T10" fmla="*/ 0 w 7"/>
              <a:gd name="T11" fmla="*/ 0 h 12"/>
              <a:gd name="T12" fmla="*/ 0 w 7"/>
              <a:gd name="T13" fmla="*/ 12 h 12"/>
              <a:gd name="T14" fmla="*/ 2 w 7"/>
              <a:gd name="T15" fmla="*/ 12 h 12"/>
              <a:gd name="T16" fmla="*/ 7 w 7"/>
              <a:gd name="T17" fmla="*/ 8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" h="12">
                <a:moveTo>
                  <a:pt x="7" y="8"/>
                </a:moveTo>
                <a:cubicBezTo>
                  <a:pt x="7" y="7"/>
                  <a:pt x="7" y="7"/>
                  <a:pt x="7" y="7"/>
                </a:cubicBezTo>
                <a:cubicBezTo>
                  <a:pt x="7" y="3"/>
                  <a:pt x="7" y="3"/>
                  <a:pt x="7" y="3"/>
                </a:cubicBezTo>
                <a:cubicBezTo>
                  <a:pt x="7" y="3"/>
                  <a:pt x="7" y="2"/>
                  <a:pt x="7" y="2"/>
                </a:cubicBezTo>
                <a:cubicBezTo>
                  <a:pt x="7" y="1"/>
                  <a:pt x="5" y="0"/>
                  <a:pt x="2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2"/>
                  <a:pt x="0" y="12"/>
                  <a:pt x="0" y="12"/>
                </a:cubicBezTo>
                <a:cubicBezTo>
                  <a:pt x="2" y="12"/>
                  <a:pt x="2" y="12"/>
                  <a:pt x="2" y="12"/>
                </a:cubicBezTo>
                <a:cubicBezTo>
                  <a:pt x="5" y="12"/>
                  <a:pt x="7" y="10"/>
                  <a:pt x="7" y="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3" name="iṥḷíḋê">
            <a:extLst>
              <a:ext uri="{FF2B5EF4-FFF2-40B4-BE49-F238E27FC236}">
                <a16:creationId xmlns:a16="http://schemas.microsoft.com/office/drawing/2014/main" id="{91D11620-411C-439A-99E6-528E5C08AC2B}"/>
              </a:ext>
            </a:extLst>
          </p:cNvPr>
          <p:cNvSpPr/>
          <p:nvPr/>
        </p:nvSpPr>
        <p:spPr bwMode="auto">
          <a:xfrm>
            <a:off x="10664544" y="4395366"/>
            <a:ext cx="218534" cy="161025"/>
          </a:xfrm>
          <a:custGeom>
            <a:avLst/>
            <a:gdLst>
              <a:gd name="T0" fmla="*/ 28 w 42"/>
              <a:gd name="T1" fmla="*/ 31 h 31"/>
              <a:gd name="T2" fmla="*/ 42 w 42"/>
              <a:gd name="T3" fmla="*/ 31 h 31"/>
              <a:gd name="T4" fmla="*/ 42 w 42"/>
              <a:gd name="T5" fmla="*/ 0 h 31"/>
              <a:gd name="T6" fmla="*/ 28 w 42"/>
              <a:gd name="T7" fmla="*/ 0 h 31"/>
              <a:gd name="T8" fmla="*/ 28 w 42"/>
              <a:gd name="T9" fmla="*/ 13 h 31"/>
              <a:gd name="T10" fmla="*/ 38 w 42"/>
              <a:gd name="T11" fmla="*/ 27 h 31"/>
              <a:gd name="T12" fmla="*/ 28 w 42"/>
              <a:gd name="T13" fmla="*/ 27 h 31"/>
              <a:gd name="T14" fmla="*/ 28 w 42"/>
              <a:gd name="T15" fmla="*/ 31 h 31"/>
              <a:gd name="T16" fmla="*/ 19 w 42"/>
              <a:gd name="T17" fmla="*/ 31 h 31"/>
              <a:gd name="T18" fmla="*/ 28 w 42"/>
              <a:gd name="T19" fmla="*/ 31 h 31"/>
              <a:gd name="T20" fmla="*/ 28 w 42"/>
              <a:gd name="T21" fmla="*/ 27 h 31"/>
              <a:gd name="T22" fmla="*/ 22 w 42"/>
              <a:gd name="T23" fmla="*/ 27 h 31"/>
              <a:gd name="T24" fmla="*/ 21 w 42"/>
              <a:gd name="T25" fmla="*/ 26 h 31"/>
              <a:gd name="T26" fmla="*/ 19 w 42"/>
              <a:gd name="T27" fmla="*/ 23 h 31"/>
              <a:gd name="T28" fmla="*/ 19 w 42"/>
              <a:gd name="T29" fmla="*/ 25 h 31"/>
              <a:gd name="T30" fmla="*/ 20 w 42"/>
              <a:gd name="T31" fmla="*/ 27 h 31"/>
              <a:gd name="T32" fmla="*/ 19 w 42"/>
              <a:gd name="T33" fmla="*/ 27 h 31"/>
              <a:gd name="T34" fmla="*/ 19 w 42"/>
              <a:gd name="T35" fmla="*/ 31 h 31"/>
              <a:gd name="T36" fmla="*/ 28 w 42"/>
              <a:gd name="T37" fmla="*/ 0 h 31"/>
              <a:gd name="T38" fmla="*/ 19 w 42"/>
              <a:gd name="T39" fmla="*/ 0 h 31"/>
              <a:gd name="T40" fmla="*/ 19 w 42"/>
              <a:gd name="T41" fmla="*/ 20 h 31"/>
              <a:gd name="T42" fmla="*/ 26 w 42"/>
              <a:gd name="T43" fmla="*/ 10 h 31"/>
              <a:gd name="T44" fmla="*/ 26 w 42"/>
              <a:gd name="T45" fmla="*/ 10 h 31"/>
              <a:gd name="T46" fmla="*/ 28 w 42"/>
              <a:gd name="T47" fmla="*/ 13 h 31"/>
              <a:gd name="T48" fmla="*/ 28 w 42"/>
              <a:gd name="T49" fmla="*/ 0 h 31"/>
              <a:gd name="T50" fmla="*/ 12 w 42"/>
              <a:gd name="T51" fmla="*/ 31 h 31"/>
              <a:gd name="T52" fmla="*/ 19 w 42"/>
              <a:gd name="T53" fmla="*/ 31 h 31"/>
              <a:gd name="T54" fmla="*/ 19 w 42"/>
              <a:gd name="T55" fmla="*/ 27 h 31"/>
              <a:gd name="T56" fmla="*/ 14 w 42"/>
              <a:gd name="T57" fmla="*/ 27 h 31"/>
              <a:gd name="T58" fmla="*/ 12 w 42"/>
              <a:gd name="T59" fmla="*/ 27 h 31"/>
              <a:gd name="T60" fmla="*/ 12 w 42"/>
              <a:gd name="T61" fmla="*/ 31 h 31"/>
              <a:gd name="T62" fmla="*/ 19 w 42"/>
              <a:gd name="T63" fmla="*/ 0 h 31"/>
              <a:gd name="T64" fmla="*/ 12 w 42"/>
              <a:gd name="T65" fmla="*/ 0 h 31"/>
              <a:gd name="T66" fmla="*/ 12 w 42"/>
              <a:gd name="T67" fmla="*/ 6 h 31"/>
              <a:gd name="T68" fmla="*/ 13 w 42"/>
              <a:gd name="T69" fmla="*/ 8 h 31"/>
              <a:gd name="T70" fmla="*/ 12 w 42"/>
              <a:gd name="T71" fmla="*/ 10 h 31"/>
              <a:gd name="T72" fmla="*/ 12 w 42"/>
              <a:gd name="T73" fmla="*/ 16 h 31"/>
              <a:gd name="T74" fmla="*/ 12 w 42"/>
              <a:gd name="T75" fmla="*/ 16 h 31"/>
              <a:gd name="T76" fmla="*/ 17 w 42"/>
              <a:gd name="T77" fmla="*/ 23 h 31"/>
              <a:gd name="T78" fmla="*/ 19 w 42"/>
              <a:gd name="T79" fmla="*/ 25 h 31"/>
              <a:gd name="T80" fmla="*/ 19 w 42"/>
              <a:gd name="T81" fmla="*/ 23 h 31"/>
              <a:gd name="T82" fmla="*/ 18 w 42"/>
              <a:gd name="T83" fmla="*/ 22 h 31"/>
              <a:gd name="T84" fmla="*/ 19 w 42"/>
              <a:gd name="T85" fmla="*/ 20 h 31"/>
              <a:gd name="T86" fmla="*/ 19 w 42"/>
              <a:gd name="T87" fmla="*/ 0 h 31"/>
              <a:gd name="T88" fmla="*/ 0 w 42"/>
              <a:gd name="T89" fmla="*/ 31 h 31"/>
              <a:gd name="T90" fmla="*/ 12 w 42"/>
              <a:gd name="T91" fmla="*/ 31 h 31"/>
              <a:gd name="T92" fmla="*/ 12 w 42"/>
              <a:gd name="T93" fmla="*/ 27 h 31"/>
              <a:gd name="T94" fmla="*/ 4 w 42"/>
              <a:gd name="T95" fmla="*/ 27 h 31"/>
              <a:gd name="T96" fmla="*/ 4 w 42"/>
              <a:gd name="T97" fmla="*/ 27 h 31"/>
              <a:gd name="T98" fmla="*/ 12 w 42"/>
              <a:gd name="T99" fmla="*/ 16 h 31"/>
              <a:gd name="T100" fmla="*/ 12 w 42"/>
              <a:gd name="T101" fmla="*/ 10 h 31"/>
              <a:gd name="T102" fmla="*/ 10 w 42"/>
              <a:gd name="T103" fmla="*/ 11 h 31"/>
              <a:gd name="T104" fmla="*/ 6 w 42"/>
              <a:gd name="T105" fmla="*/ 8 h 31"/>
              <a:gd name="T106" fmla="*/ 10 w 42"/>
              <a:gd name="T107" fmla="*/ 4 h 31"/>
              <a:gd name="T108" fmla="*/ 10 w 42"/>
              <a:gd name="T109" fmla="*/ 4 h 31"/>
              <a:gd name="T110" fmla="*/ 12 w 42"/>
              <a:gd name="T111" fmla="*/ 6 h 31"/>
              <a:gd name="T112" fmla="*/ 12 w 42"/>
              <a:gd name="T113" fmla="*/ 0 h 31"/>
              <a:gd name="T114" fmla="*/ 0 w 42"/>
              <a:gd name="T115" fmla="*/ 0 h 31"/>
              <a:gd name="T116" fmla="*/ 0 w 42"/>
              <a:gd name="T117" fmla="*/ 31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2" h="31">
                <a:moveTo>
                  <a:pt x="28" y="31"/>
                </a:moveTo>
                <a:cubicBezTo>
                  <a:pt x="42" y="31"/>
                  <a:pt x="42" y="31"/>
                  <a:pt x="42" y="31"/>
                </a:cubicBezTo>
                <a:cubicBezTo>
                  <a:pt x="42" y="0"/>
                  <a:pt x="42" y="0"/>
                  <a:pt x="42" y="0"/>
                </a:cubicBezTo>
                <a:cubicBezTo>
                  <a:pt x="28" y="0"/>
                  <a:pt x="28" y="0"/>
                  <a:pt x="28" y="0"/>
                </a:cubicBezTo>
                <a:cubicBezTo>
                  <a:pt x="28" y="13"/>
                  <a:pt x="28" y="13"/>
                  <a:pt x="28" y="13"/>
                </a:cubicBezTo>
                <a:cubicBezTo>
                  <a:pt x="38" y="27"/>
                  <a:pt x="38" y="27"/>
                  <a:pt x="38" y="27"/>
                </a:cubicBezTo>
                <a:cubicBezTo>
                  <a:pt x="28" y="27"/>
                  <a:pt x="28" y="27"/>
                  <a:pt x="28" y="27"/>
                </a:cubicBezTo>
                <a:lnTo>
                  <a:pt x="28" y="31"/>
                </a:lnTo>
                <a:close/>
                <a:moveTo>
                  <a:pt x="19" y="31"/>
                </a:moveTo>
                <a:cubicBezTo>
                  <a:pt x="28" y="31"/>
                  <a:pt x="28" y="31"/>
                  <a:pt x="28" y="31"/>
                </a:cubicBezTo>
                <a:cubicBezTo>
                  <a:pt x="28" y="27"/>
                  <a:pt x="28" y="27"/>
                  <a:pt x="28" y="27"/>
                </a:cubicBezTo>
                <a:cubicBezTo>
                  <a:pt x="22" y="27"/>
                  <a:pt x="22" y="27"/>
                  <a:pt x="22" y="27"/>
                </a:cubicBezTo>
                <a:cubicBezTo>
                  <a:pt x="21" y="26"/>
                  <a:pt x="21" y="26"/>
                  <a:pt x="21" y="26"/>
                </a:cubicBezTo>
                <a:cubicBezTo>
                  <a:pt x="19" y="23"/>
                  <a:pt x="19" y="23"/>
                  <a:pt x="19" y="23"/>
                </a:cubicBezTo>
                <a:cubicBezTo>
                  <a:pt x="19" y="25"/>
                  <a:pt x="19" y="25"/>
                  <a:pt x="19" y="25"/>
                </a:cubicBezTo>
                <a:cubicBezTo>
                  <a:pt x="20" y="27"/>
                  <a:pt x="20" y="27"/>
                  <a:pt x="20" y="27"/>
                </a:cubicBezTo>
                <a:cubicBezTo>
                  <a:pt x="19" y="27"/>
                  <a:pt x="19" y="27"/>
                  <a:pt x="19" y="27"/>
                </a:cubicBezTo>
                <a:cubicBezTo>
                  <a:pt x="19" y="31"/>
                  <a:pt x="19" y="31"/>
                  <a:pt x="19" y="31"/>
                </a:cubicBezTo>
                <a:close/>
                <a:moveTo>
                  <a:pt x="28" y="0"/>
                </a:moveTo>
                <a:cubicBezTo>
                  <a:pt x="19" y="0"/>
                  <a:pt x="19" y="0"/>
                  <a:pt x="19" y="0"/>
                </a:cubicBezTo>
                <a:cubicBezTo>
                  <a:pt x="19" y="20"/>
                  <a:pt x="19" y="20"/>
                  <a:pt x="19" y="20"/>
                </a:cubicBezTo>
                <a:cubicBezTo>
                  <a:pt x="26" y="10"/>
                  <a:pt x="26" y="10"/>
                  <a:pt x="26" y="10"/>
                </a:cubicBezTo>
                <a:cubicBezTo>
                  <a:pt x="26" y="10"/>
                  <a:pt x="26" y="10"/>
                  <a:pt x="26" y="10"/>
                </a:cubicBezTo>
                <a:cubicBezTo>
                  <a:pt x="28" y="13"/>
                  <a:pt x="28" y="13"/>
                  <a:pt x="28" y="13"/>
                </a:cubicBezTo>
                <a:lnTo>
                  <a:pt x="28" y="0"/>
                </a:lnTo>
                <a:close/>
                <a:moveTo>
                  <a:pt x="12" y="31"/>
                </a:moveTo>
                <a:cubicBezTo>
                  <a:pt x="19" y="31"/>
                  <a:pt x="19" y="31"/>
                  <a:pt x="19" y="31"/>
                </a:cubicBezTo>
                <a:cubicBezTo>
                  <a:pt x="19" y="27"/>
                  <a:pt x="19" y="27"/>
                  <a:pt x="19" y="27"/>
                </a:cubicBezTo>
                <a:cubicBezTo>
                  <a:pt x="14" y="27"/>
                  <a:pt x="14" y="27"/>
                  <a:pt x="14" y="27"/>
                </a:cubicBezTo>
                <a:cubicBezTo>
                  <a:pt x="12" y="27"/>
                  <a:pt x="12" y="27"/>
                  <a:pt x="12" y="27"/>
                </a:cubicBezTo>
                <a:cubicBezTo>
                  <a:pt x="12" y="31"/>
                  <a:pt x="12" y="31"/>
                  <a:pt x="12" y="31"/>
                </a:cubicBezTo>
                <a:close/>
                <a:moveTo>
                  <a:pt x="19" y="0"/>
                </a:moveTo>
                <a:cubicBezTo>
                  <a:pt x="12" y="0"/>
                  <a:pt x="12" y="0"/>
                  <a:pt x="12" y="0"/>
                </a:cubicBezTo>
                <a:cubicBezTo>
                  <a:pt x="12" y="6"/>
                  <a:pt x="12" y="6"/>
                  <a:pt x="12" y="6"/>
                </a:cubicBezTo>
                <a:cubicBezTo>
                  <a:pt x="13" y="6"/>
                  <a:pt x="13" y="7"/>
                  <a:pt x="13" y="8"/>
                </a:cubicBezTo>
                <a:cubicBezTo>
                  <a:pt x="13" y="8"/>
                  <a:pt x="13" y="9"/>
                  <a:pt x="12" y="10"/>
                </a:cubicBezTo>
                <a:cubicBezTo>
                  <a:pt x="12" y="16"/>
                  <a:pt x="12" y="16"/>
                  <a:pt x="12" y="16"/>
                </a:cubicBezTo>
                <a:cubicBezTo>
                  <a:pt x="12" y="16"/>
                  <a:pt x="12" y="16"/>
                  <a:pt x="12" y="16"/>
                </a:cubicBezTo>
                <a:cubicBezTo>
                  <a:pt x="17" y="23"/>
                  <a:pt x="17" y="23"/>
                  <a:pt x="17" y="23"/>
                </a:cubicBezTo>
                <a:cubicBezTo>
                  <a:pt x="19" y="25"/>
                  <a:pt x="19" y="25"/>
                  <a:pt x="19" y="25"/>
                </a:cubicBezTo>
                <a:cubicBezTo>
                  <a:pt x="19" y="23"/>
                  <a:pt x="19" y="23"/>
                  <a:pt x="19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9" y="20"/>
                  <a:pt x="19" y="20"/>
                  <a:pt x="19" y="20"/>
                </a:cubicBezTo>
                <a:lnTo>
                  <a:pt x="19" y="0"/>
                </a:lnTo>
                <a:close/>
                <a:moveTo>
                  <a:pt x="0" y="31"/>
                </a:moveTo>
                <a:cubicBezTo>
                  <a:pt x="12" y="31"/>
                  <a:pt x="12" y="31"/>
                  <a:pt x="12" y="31"/>
                </a:cubicBezTo>
                <a:cubicBezTo>
                  <a:pt x="12" y="27"/>
                  <a:pt x="12" y="27"/>
                  <a:pt x="12" y="27"/>
                </a:cubicBezTo>
                <a:cubicBezTo>
                  <a:pt x="4" y="27"/>
                  <a:pt x="4" y="27"/>
                  <a:pt x="4" y="27"/>
                </a:cubicBezTo>
                <a:cubicBezTo>
                  <a:pt x="4" y="27"/>
                  <a:pt x="4" y="27"/>
                  <a:pt x="4" y="27"/>
                </a:cubicBezTo>
                <a:cubicBezTo>
                  <a:pt x="12" y="16"/>
                  <a:pt x="12" y="16"/>
                  <a:pt x="12" y="16"/>
                </a:cubicBezTo>
                <a:cubicBezTo>
                  <a:pt x="12" y="10"/>
                  <a:pt x="12" y="10"/>
                  <a:pt x="12" y="10"/>
                </a:cubicBezTo>
                <a:cubicBezTo>
                  <a:pt x="12" y="10"/>
                  <a:pt x="11" y="11"/>
                  <a:pt x="10" y="11"/>
                </a:cubicBezTo>
                <a:cubicBezTo>
                  <a:pt x="8" y="11"/>
                  <a:pt x="6" y="9"/>
                  <a:pt x="6" y="8"/>
                </a:cubicBezTo>
                <a:cubicBezTo>
                  <a:pt x="6" y="6"/>
                  <a:pt x="8" y="4"/>
                  <a:pt x="10" y="4"/>
                </a:cubicBezTo>
                <a:cubicBezTo>
                  <a:pt x="10" y="4"/>
                  <a:pt x="10" y="4"/>
                  <a:pt x="10" y="4"/>
                </a:cubicBezTo>
                <a:cubicBezTo>
                  <a:pt x="11" y="4"/>
                  <a:pt x="12" y="5"/>
                  <a:pt x="12" y="6"/>
                </a:cubicBezTo>
                <a:cubicBezTo>
                  <a:pt x="12" y="0"/>
                  <a:pt x="12" y="0"/>
                  <a:pt x="12" y="0"/>
                </a:cubicBezTo>
                <a:cubicBezTo>
                  <a:pt x="0" y="0"/>
                  <a:pt x="0" y="0"/>
                  <a:pt x="0" y="0"/>
                </a:cubicBezTo>
                <a:lnTo>
                  <a:pt x="0" y="3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4" name="iŝļîďe">
            <a:extLst>
              <a:ext uri="{FF2B5EF4-FFF2-40B4-BE49-F238E27FC236}">
                <a16:creationId xmlns:a16="http://schemas.microsoft.com/office/drawing/2014/main" id="{B437EF54-AF80-456C-AF1A-66DEC5A39331}"/>
              </a:ext>
            </a:extLst>
          </p:cNvPr>
          <p:cNvSpPr/>
          <p:nvPr/>
        </p:nvSpPr>
        <p:spPr bwMode="auto">
          <a:xfrm>
            <a:off x="10405753" y="3235121"/>
            <a:ext cx="109267" cy="135147"/>
          </a:xfrm>
          <a:custGeom>
            <a:avLst/>
            <a:gdLst>
              <a:gd name="T0" fmla="*/ 3 w 21"/>
              <a:gd name="T1" fmla="*/ 23 h 26"/>
              <a:gd name="T2" fmla="*/ 3 w 21"/>
              <a:gd name="T3" fmla="*/ 22 h 26"/>
              <a:gd name="T4" fmla="*/ 3 w 21"/>
              <a:gd name="T5" fmla="*/ 22 h 26"/>
              <a:gd name="T6" fmla="*/ 3 w 21"/>
              <a:gd name="T7" fmla="*/ 6 h 26"/>
              <a:gd name="T8" fmla="*/ 18 w 21"/>
              <a:gd name="T9" fmla="*/ 6 h 26"/>
              <a:gd name="T10" fmla="*/ 18 w 21"/>
              <a:gd name="T11" fmla="*/ 17 h 26"/>
              <a:gd name="T12" fmla="*/ 17 w 21"/>
              <a:gd name="T13" fmla="*/ 17 h 26"/>
              <a:gd name="T14" fmla="*/ 12 w 21"/>
              <a:gd name="T15" fmla="*/ 22 h 26"/>
              <a:gd name="T16" fmla="*/ 17 w 21"/>
              <a:gd name="T17" fmla="*/ 26 h 26"/>
              <a:gd name="T18" fmla="*/ 21 w 21"/>
              <a:gd name="T19" fmla="*/ 22 h 26"/>
              <a:gd name="T20" fmla="*/ 21 w 21"/>
              <a:gd name="T21" fmla="*/ 22 h 26"/>
              <a:gd name="T22" fmla="*/ 21 w 21"/>
              <a:gd name="T23" fmla="*/ 22 h 26"/>
              <a:gd name="T24" fmla="*/ 21 w 21"/>
              <a:gd name="T25" fmla="*/ 6 h 26"/>
              <a:gd name="T26" fmla="*/ 21 w 21"/>
              <a:gd name="T27" fmla="*/ 0 h 26"/>
              <a:gd name="T28" fmla="*/ 18 w 21"/>
              <a:gd name="T29" fmla="*/ 0 h 26"/>
              <a:gd name="T30" fmla="*/ 3 w 21"/>
              <a:gd name="T31" fmla="*/ 0 h 26"/>
              <a:gd name="T32" fmla="*/ 0 w 21"/>
              <a:gd name="T33" fmla="*/ 0 h 26"/>
              <a:gd name="T34" fmla="*/ 0 w 21"/>
              <a:gd name="T35" fmla="*/ 6 h 26"/>
              <a:gd name="T36" fmla="*/ 0 w 21"/>
              <a:gd name="T37" fmla="*/ 17 h 26"/>
              <a:gd name="T38" fmla="*/ 0 w 21"/>
              <a:gd name="T39" fmla="*/ 17 h 26"/>
              <a:gd name="T40" fmla="*/ 3 w 21"/>
              <a:gd name="T41" fmla="*/ 23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1" h="26">
                <a:moveTo>
                  <a:pt x="3" y="23"/>
                </a:moveTo>
                <a:cubicBezTo>
                  <a:pt x="3" y="22"/>
                  <a:pt x="3" y="22"/>
                  <a:pt x="3" y="22"/>
                </a:cubicBezTo>
                <a:cubicBezTo>
                  <a:pt x="3" y="22"/>
                  <a:pt x="3" y="22"/>
                  <a:pt x="3" y="22"/>
                </a:cubicBezTo>
                <a:cubicBezTo>
                  <a:pt x="3" y="6"/>
                  <a:pt x="3" y="6"/>
                  <a:pt x="3" y="6"/>
                </a:cubicBezTo>
                <a:cubicBezTo>
                  <a:pt x="18" y="6"/>
                  <a:pt x="18" y="6"/>
                  <a:pt x="18" y="6"/>
                </a:cubicBezTo>
                <a:cubicBezTo>
                  <a:pt x="18" y="17"/>
                  <a:pt x="18" y="17"/>
                  <a:pt x="18" y="17"/>
                </a:cubicBezTo>
                <a:cubicBezTo>
                  <a:pt x="18" y="17"/>
                  <a:pt x="17" y="17"/>
                  <a:pt x="17" y="17"/>
                </a:cubicBezTo>
                <a:cubicBezTo>
                  <a:pt x="14" y="17"/>
                  <a:pt x="12" y="19"/>
                  <a:pt x="12" y="22"/>
                </a:cubicBezTo>
                <a:cubicBezTo>
                  <a:pt x="12" y="24"/>
                  <a:pt x="14" y="26"/>
                  <a:pt x="17" y="26"/>
                </a:cubicBezTo>
                <a:cubicBezTo>
                  <a:pt x="19" y="26"/>
                  <a:pt x="21" y="24"/>
                  <a:pt x="21" y="22"/>
                </a:cubicBezTo>
                <a:cubicBezTo>
                  <a:pt x="21" y="22"/>
                  <a:pt x="21" y="22"/>
                  <a:pt x="21" y="22"/>
                </a:cubicBezTo>
                <a:cubicBezTo>
                  <a:pt x="21" y="22"/>
                  <a:pt x="21" y="22"/>
                  <a:pt x="21" y="22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0"/>
                  <a:pt x="21" y="0"/>
                  <a:pt x="21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3" y="0"/>
                  <a:pt x="3" y="0"/>
                  <a:pt x="3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6"/>
                  <a:pt x="0" y="6"/>
                  <a:pt x="0" y="6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cubicBezTo>
                  <a:pt x="1" y="19"/>
                  <a:pt x="2" y="21"/>
                  <a:pt x="3" y="2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5" name="íṩļíḋé">
            <a:extLst>
              <a:ext uri="{FF2B5EF4-FFF2-40B4-BE49-F238E27FC236}">
                <a16:creationId xmlns:a16="http://schemas.microsoft.com/office/drawing/2014/main" id="{5A0F47C2-F196-4CB8-8625-1140BC3196C2}"/>
              </a:ext>
            </a:extLst>
          </p:cNvPr>
          <p:cNvSpPr/>
          <p:nvPr/>
        </p:nvSpPr>
        <p:spPr bwMode="auto">
          <a:xfrm>
            <a:off x="7386810" y="2449905"/>
            <a:ext cx="3319225" cy="3319226"/>
          </a:xfrm>
          <a:custGeom>
            <a:avLst/>
            <a:gdLst>
              <a:gd name="T0" fmla="*/ 315 w 630"/>
              <a:gd name="T1" fmla="*/ 19 h 630"/>
              <a:gd name="T2" fmla="*/ 611 w 630"/>
              <a:gd name="T3" fmla="*/ 315 h 630"/>
              <a:gd name="T4" fmla="*/ 315 w 630"/>
              <a:gd name="T5" fmla="*/ 611 h 630"/>
              <a:gd name="T6" fmla="*/ 315 w 630"/>
              <a:gd name="T7" fmla="*/ 630 h 630"/>
              <a:gd name="T8" fmla="*/ 630 w 630"/>
              <a:gd name="T9" fmla="*/ 315 h 630"/>
              <a:gd name="T10" fmla="*/ 315 w 630"/>
              <a:gd name="T11" fmla="*/ 0 h 630"/>
              <a:gd name="T12" fmla="*/ 315 w 630"/>
              <a:gd name="T13" fmla="*/ 19 h 630"/>
              <a:gd name="T14" fmla="*/ 315 w 630"/>
              <a:gd name="T15" fmla="*/ 611 h 630"/>
              <a:gd name="T16" fmla="*/ 19 w 630"/>
              <a:gd name="T17" fmla="*/ 315 h 630"/>
              <a:gd name="T18" fmla="*/ 315 w 630"/>
              <a:gd name="T19" fmla="*/ 19 h 630"/>
              <a:gd name="T20" fmla="*/ 315 w 630"/>
              <a:gd name="T21" fmla="*/ 0 h 630"/>
              <a:gd name="T22" fmla="*/ 0 w 630"/>
              <a:gd name="T23" fmla="*/ 315 h 630"/>
              <a:gd name="T24" fmla="*/ 315 w 630"/>
              <a:gd name="T25" fmla="*/ 630 h 630"/>
              <a:gd name="T26" fmla="*/ 315 w 630"/>
              <a:gd name="T27" fmla="*/ 611 h 6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30" h="630">
                <a:moveTo>
                  <a:pt x="315" y="19"/>
                </a:moveTo>
                <a:cubicBezTo>
                  <a:pt x="479" y="19"/>
                  <a:pt x="611" y="152"/>
                  <a:pt x="611" y="315"/>
                </a:cubicBezTo>
                <a:cubicBezTo>
                  <a:pt x="611" y="479"/>
                  <a:pt x="479" y="611"/>
                  <a:pt x="315" y="611"/>
                </a:cubicBezTo>
                <a:cubicBezTo>
                  <a:pt x="315" y="630"/>
                  <a:pt x="315" y="630"/>
                  <a:pt x="315" y="630"/>
                </a:cubicBezTo>
                <a:cubicBezTo>
                  <a:pt x="489" y="630"/>
                  <a:pt x="630" y="489"/>
                  <a:pt x="630" y="315"/>
                </a:cubicBezTo>
                <a:cubicBezTo>
                  <a:pt x="630" y="141"/>
                  <a:pt x="489" y="0"/>
                  <a:pt x="315" y="0"/>
                </a:cubicBezTo>
                <a:lnTo>
                  <a:pt x="315" y="19"/>
                </a:lnTo>
                <a:close/>
                <a:moveTo>
                  <a:pt x="315" y="611"/>
                </a:moveTo>
                <a:cubicBezTo>
                  <a:pt x="152" y="611"/>
                  <a:pt x="19" y="479"/>
                  <a:pt x="19" y="315"/>
                </a:cubicBezTo>
                <a:cubicBezTo>
                  <a:pt x="19" y="152"/>
                  <a:pt x="152" y="19"/>
                  <a:pt x="315" y="19"/>
                </a:cubicBezTo>
                <a:cubicBezTo>
                  <a:pt x="315" y="0"/>
                  <a:pt x="315" y="0"/>
                  <a:pt x="315" y="0"/>
                </a:cubicBezTo>
                <a:cubicBezTo>
                  <a:pt x="141" y="0"/>
                  <a:pt x="0" y="141"/>
                  <a:pt x="0" y="315"/>
                </a:cubicBezTo>
                <a:cubicBezTo>
                  <a:pt x="0" y="489"/>
                  <a:pt x="141" y="630"/>
                  <a:pt x="315" y="630"/>
                </a:cubicBezTo>
                <a:lnTo>
                  <a:pt x="315" y="611"/>
                </a:lnTo>
                <a:close/>
              </a:path>
            </a:pathLst>
          </a:custGeom>
          <a:solidFill>
            <a:schemeClr val="bg1">
              <a:lumMod val="95000"/>
              <a:alpha val="61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6" name="iśḷïḋè">
            <a:extLst>
              <a:ext uri="{FF2B5EF4-FFF2-40B4-BE49-F238E27FC236}">
                <a16:creationId xmlns:a16="http://schemas.microsoft.com/office/drawing/2014/main" id="{6A1D1F98-E4C4-44F2-9CE4-14DE1D9987AF}"/>
              </a:ext>
            </a:extLst>
          </p:cNvPr>
          <p:cNvSpPr/>
          <p:nvPr/>
        </p:nvSpPr>
        <p:spPr bwMode="auto">
          <a:xfrm>
            <a:off x="9905048" y="5283385"/>
            <a:ext cx="1615440" cy="1574615"/>
          </a:xfrm>
          <a:custGeom>
            <a:avLst/>
            <a:gdLst>
              <a:gd name="connsiteX0" fmla="*/ 246478 w 1376883"/>
              <a:gd name="connsiteY0" fmla="*/ 0 h 1342086"/>
              <a:gd name="connsiteX1" fmla="*/ 1376883 w 1376883"/>
              <a:gd name="connsiteY1" fmla="*/ 1342086 h 1342086"/>
              <a:gd name="connsiteX2" fmla="*/ 964218 w 1376883"/>
              <a:gd name="connsiteY2" fmla="*/ 1342086 h 1342086"/>
              <a:gd name="connsiteX3" fmla="*/ 0 w 1376883"/>
              <a:gd name="connsiteY3" fmla="*/ 201522 h 1342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76883" h="1342086">
                <a:moveTo>
                  <a:pt x="246478" y="0"/>
                </a:moveTo>
                <a:lnTo>
                  <a:pt x="1376883" y="1342086"/>
                </a:lnTo>
                <a:lnTo>
                  <a:pt x="964218" y="1342086"/>
                </a:lnTo>
                <a:lnTo>
                  <a:pt x="0" y="201522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7" name="iSlïḑè">
            <a:extLst>
              <a:ext uri="{FF2B5EF4-FFF2-40B4-BE49-F238E27FC236}">
                <a16:creationId xmlns:a16="http://schemas.microsoft.com/office/drawing/2014/main" id="{751E290B-57E5-4FE1-A2A3-6DDB2E4EA7A7}"/>
              </a:ext>
            </a:extLst>
          </p:cNvPr>
          <p:cNvSpPr/>
          <p:nvPr/>
        </p:nvSpPr>
        <p:spPr bwMode="auto">
          <a:xfrm>
            <a:off x="9805014" y="5166985"/>
            <a:ext cx="547445" cy="505614"/>
          </a:xfrm>
          <a:custGeom>
            <a:avLst/>
            <a:gdLst>
              <a:gd name="T0" fmla="*/ 79 w 104"/>
              <a:gd name="T1" fmla="*/ 0 h 96"/>
              <a:gd name="T2" fmla="*/ 0 w 104"/>
              <a:gd name="T3" fmla="*/ 65 h 96"/>
              <a:gd name="T4" fmla="*/ 25 w 104"/>
              <a:gd name="T5" fmla="*/ 96 h 96"/>
              <a:gd name="T6" fmla="*/ 104 w 104"/>
              <a:gd name="T7" fmla="*/ 31 h 96"/>
              <a:gd name="T8" fmla="*/ 79 w 104"/>
              <a:gd name="T9" fmla="*/ 0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4" h="96">
                <a:moveTo>
                  <a:pt x="79" y="0"/>
                </a:moveTo>
                <a:cubicBezTo>
                  <a:pt x="0" y="65"/>
                  <a:pt x="0" y="65"/>
                  <a:pt x="0" y="65"/>
                </a:cubicBezTo>
                <a:cubicBezTo>
                  <a:pt x="25" y="96"/>
                  <a:pt x="25" y="96"/>
                  <a:pt x="25" y="96"/>
                </a:cubicBezTo>
                <a:cubicBezTo>
                  <a:pt x="63" y="85"/>
                  <a:pt x="89" y="63"/>
                  <a:pt x="104" y="31"/>
                </a:cubicBezTo>
                <a:lnTo>
                  <a:pt x="7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8" name="iṩľíḍè">
            <a:extLst>
              <a:ext uri="{FF2B5EF4-FFF2-40B4-BE49-F238E27FC236}">
                <a16:creationId xmlns:a16="http://schemas.microsoft.com/office/drawing/2014/main" id="{6D1244E0-B698-434C-A6A1-E8A29B09F20A}"/>
              </a:ext>
            </a:extLst>
          </p:cNvPr>
          <p:cNvSpPr/>
          <p:nvPr/>
        </p:nvSpPr>
        <p:spPr bwMode="auto">
          <a:xfrm>
            <a:off x="7065972" y="2424304"/>
            <a:ext cx="3824839" cy="3348326"/>
          </a:xfrm>
          <a:custGeom>
            <a:avLst/>
            <a:gdLst>
              <a:gd name="T0" fmla="*/ 363 w 726"/>
              <a:gd name="T1" fmla="*/ 636 h 636"/>
              <a:gd name="T2" fmla="*/ 516 w 726"/>
              <a:gd name="T3" fmla="*/ 597 h 636"/>
              <a:gd name="T4" fmla="*/ 642 w 726"/>
              <a:gd name="T5" fmla="*/ 166 h 636"/>
              <a:gd name="T6" fmla="*/ 363 w 726"/>
              <a:gd name="T7" fmla="*/ 0 h 636"/>
              <a:gd name="T8" fmla="*/ 363 w 726"/>
              <a:gd name="T9" fmla="*/ 18 h 636"/>
              <a:gd name="T10" fmla="*/ 627 w 726"/>
              <a:gd name="T11" fmla="*/ 174 h 636"/>
              <a:gd name="T12" fmla="*/ 507 w 726"/>
              <a:gd name="T13" fmla="*/ 582 h 636"/>
              <a:gd name="T14" fmla="*/ 363 w 726"/>
              <a:gd name="T15" fmla="*/ 618 h 636"/>
              <a:gd name="T16" fmla="*/ 363 w 726"/>
              <a:gd name="T17" fmla="*/ 636 h 636"/>
              <a:gd name="T18" fmla="*/ 211 w 726"/>
              <a:gd name="T19" fmla="*/ 39 h 636"/>
              <a:gd name="T20" fmla="*/ 84 w 726"/>
              <a:gd name="T21" fmla="*/ 471 h 636"/>
              <a:gd name="T22" fmla="*/ 363 w 726"/>
              <a:gd name="T23" fmla="*/ 636 h 636"/>
              <a:gd name="T24" fmla="*/ 363 w 726"/>
              <a:gd name="T25" fmla="*/ 618 h 636"/>
              <a:gd name="T26" fmla="*/ 100 w 726"/>
              <a:gd name="T27" fmla="*/ 462 h 636"/>
              <a:gd name="T28" fmla="*/ 219 w 726"/>
              <a:gd name="T29" fmla="*/ 55 h 636"/>
              <a:gd name="T30" fmla="*/ 363 w 726"/>
              <a:gd name="T31" fmla="*/ 18 h 636"/>
              <a:gd name="T32" fmla="*/ 363 w 726"/>
              <a:gd name="T33" fmla="*/ 0 h 636"/>
              <a:gd name="T34" fmla="*/ 211 w 726"/>
              <a:gd name="T35" fmla="*/ 39 h 6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26" h="636">
                <a:moveTo>
                  <a:pt x="363" y="636"/>
                </a:moveTo>
                <a:cubicBezTo>
                  <a:pt x="415" y="636"/>
                  <a:pt x="467" y="623"/>
                  <a:pt x="516" y="597"/>
                </a:cubicBezTo>
                <a:cubicBezTo>
                  <a:pt x="670" y="513"/>
                  <a:pt x="726" y="320"/>
                  <a:pt x="642" y="166"/>
                </a:cubicBezTo>
                <a:cubicBezTo>
                  <a:pt x="584" y="60"/>
                  <a:pt x="476" y="0"/>
                  <a:pt x="363" y="0"/>
                </a:cubicBezTo>
                <a:cubicBezTo>
                  <a:pt x="363" y="18"/>
                  <a:pt x="363" y="18"/>
                  <a:pt x="363" y="18"/>
                </a:cubicBezTo>
                <a:cubicBezTo>
                  <a:pt x="469" y="18"/>
                  <a:pt x="572" y="74"/>
                  <a:pt x="627" y="174"/>
                </a:cubicBezTo>
                <a:cubicBezTo>
                  <a:pt x="706" y="320"/>
                  <a:pt x="653" y="502"/>
                  <a:pt x="507" y="582"/>
                </a:cubicBezTo>
                <a:cubicBezTo>
                  <a:pt x="462" y="607"/>
                  <a:pt x="412" y="619"/>
                  <a:pt x="363" y="618"/>
                </a:cubicBezTo>
                <a:lnTo>
                  <a:pt x="363" y="636"/>
                </a:lnTo>
                <a:close/>
                <a:moveTo>
                  <a:pt x="211" y="39"/>
                </a:moveTo>
                <a:cubicBezTo>
                  <a:pt x="57" y="124"/>
                  <a:pt x="0" y="317"/>
                  <a:pt x="84" y="471"/>
                </a:cubicBezTo>
                <a:cubicBezTo>
                  <a:pt x="142" y="576"/>
                  <a:pt x="251" y="636"/>
                  <a:pt x="363" y="636"/>
                </a:cubicBezTo>
                <a:cubicBezTo>
                  <a:pt x="363" y="618"/>
                  <a:pt x="363" y="618"/>
                  <a:pt x="363" y="618"/>
                </a:cubicBezTo>
                <a:cubicBezTo>
                  <a:pt x="257" y="618"/>
                  <a:pt x="154" y="562"/>
                  <a:pt x="100" y="462"/>
                </a:cubicBezTo>
                <a:cubicBezTo>
                  <a:pt x="20" y="317"/>
                  <a:pt x="74" y="134"/>
                  <a:pt x="219" y="55"/>
                </a:cubicBezTo>
                <a:cubicBezTo>
                  <a:pt x="265" y="30"/>
                  <a:pt x="315" y="18"/>
                  <a:pt x="363" y="18"/>
                </a:cubicBezTo>
                <a:cubicBezTo>
                  <a:pt x="363" y="0"/>
                  <a:pt x="363" y="0"/>
                  <a:pt x="363" y="0"/>
                </a:cubicBezTo>
                <a:cubicBezTo>
                  <a:pt x="312" y="0"/>
                  <a:pt x="259" y="13"/>
                  <a:pt x="211" y="3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8" name="ïşļíḋé">
            <a:extLst>
              <a:ext uri="{FF2B5EF4-FFF2-40B4-BE49-F238E27FC236}">
                <a16:creationId xmlns:a16="http://schemas.microsoft.com/office/drawing/2014/main" id="{F540313B-D885-4240-9406-ED27310EB722}"/>
              </a:ext>
            </a:extLst>
          </p:cNvPr>
          <p:cNvSpPr txBox="1"/>
          <p:nvPr/>
        </p:nvSpPr>
        <p:spPr>
          <a:xfrm>
            <a:off x="9033960" y="4056315"/>
            <a:ext cx="554299" cy="28909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altLang="zh-CN" sz="1200" dirty="0">
                <a:solidFill>
                  <a:schemeClr val="accent1"/>
                </a:solidFill>
                <a:latin typeface="Impact" panose="020B0806030902050204" pitchFamily="34" charset="0"/>
              </a:rPr>
              <a:t>2018</a:t>
            </a:r>
            <a:endParaRPr lang="zh-CN" altLang="en-US" sz="1200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29" name="îŝḻiḋè">
            <a:extLst>
              <a:ext uri="{FF2B5EF4-FFF2-40B4-BE49-F238E27FC236}">
                <a16:creationId xmlns:a16="http://schemas.microsoft.com/office/drawing/2014/main" id="{D19454B7-01E8-4C6A-A526-B8B79E50AECE}"/>
              </a:ext>
            </a:extLst>
          </p:cNvPr>
          <p:cNvSpPr txBox="1"/>
          <p:nvPr/>
        </p:nvSpPr>
        <p:spPr>
          <a:xfrm>
            <a:off x="8317162" y="3803750"/>
            <a:ext cx="1298457" cy="178516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z="1200" b="1" dirty="0">
                <a:solidFill>
                  <a:schemeClr val="accent1"/>
                </a:solidFill>
              </a:rPr>
              <a:t>Graduation thesis </a:t>
            </a:r>
            <a:endParaRPr lang="zh-CN" altLang="en-US" sz="1200" b="1" dirty="0">
              <a:solidFill>
                <a:schemeClr val="accent1"/>
              </a:solidFill>
            </a:endParaRPr>
          </a:p>
        </p:txBody>
      </p:sp>
      <p:sp>
        <p:nvSpPr>
          <p:cNvPr id="30" name="îşḷïḓé">
            <a:extLst>
              <a:ext uri="{FF2B5EF4-FFF2-40B4-BE49-F238E27FC236}">
                <a16:creationId xmlns:a16="http://schemas.microsoft.com/office/drawing/2014/main" id="{4B442599-30E6-472F-86BB-EE8BD6A90DE7}"/>
              </a:ext>
            </a:extLst>
          </p:cNvPr>
          <p:cNvSpPr txBox="1"/>
          <p:nvPr/>
        </p:nvSpPr>
        <p:spPr>
          <a:xfrm>
            <a:off x="8318352" y="4024335"/>
            <a:ext cx="643234" cy="345238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z="1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DEFENSE</a:t>
            </a:r>
            <a:endParaRPr lang="zh-CN" altLang="en-US" sz="1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1" name="íslíḋe">
            <a:extLst>
              <a:ext uri="{FF2B5EF4-FFF2-40B4-BE49-F238E27FC236}">
                <a16:creationId xmlns:a16="http://schemas.microsoft.com/office/drawing/2014/main" id="{3145E40B-84AD-4F1E-AE9A-66C3D579FE11}"/>
              </a:ext>
            </a:extLst>
          </p:cNvPr>
          <p:cNvSpPr/>
          <p:nvPr/>
        </p:nvSpPr>
        <p:spPr>
          <a:xfrm>
            <a:off x="8997773" y="4024335"/>
            <a:ext cx="626673" cy="353054"/>
          </a:xfrm>
          <a:prstGeom prst="rect">
            <a:avLst/>
          </a:prstGeom>
          <a:noFill/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solidFill>
                <a:schemeClr val="accent1"/>
              </a:solidFill>
            </a:endParaRPr>
          </a:p>
        </p:txBody>
      </p:sp>
      <p:sp>
        <p:nvSpPr>
          <p:cNvPr id="8" name="îślíḑè">
            <a:extLst>
              <a:ext uri="{FF2B5EF4-FFF2-40B4-BE49-F238E27FC236}">
                <a16:creationId xmlns:a16="http://schemas.microsoft.com/office/drawing/2014/main" id="{D50B4447-E4F2-4F72-957D-2CC92F86287D}"/>
              </a:ext>
            </a:extLst>
          </p:cNvPr>
          <p:cNvSpPr/>
          <p:nvPr/>
        </p:nvSpPr>
        <p:spPr>
          <a:xfrm>
            <a:off x="687278" y="1576652"/>
            <a:ext cx="5764376" cy="1164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000" anchor="t" anchorCtr="0">
            <a:norm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altLang="zh-CN" sz="1400" dirty="0"/>
              <a:t>Unified fonts make reading more fluent.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altLang="zh-CN" sz="1400" dirty="0"/>
              <a:t>Theme color makes PPT more convenient to change.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altLang="zh-CN" sz="1400" dirty="0"/>
              <a:t>Adjust the spacing to adapt to Chinese typesetting, use the reference line in PPT.</a:t>
            </a:r>
          </a:p>
        </p:txBody>
      </p:sp>
      <p:sp>
        <p:nvSpPr>
          <p:cNvPr id="9" name="îş1iḑè">
            <a:extLst>
              <a:ext uri="{FF2B5EF4-FFF2-40B4-BE49-F238E27FC236}">
                <a16:creationId xmlns:a16="http://schemas.microsoft.com/office/drawing/2014/main" id="{27D6B294-8CEB-4033-9273-8D3819281482}"/>
              </a:ext>
            </a:extLst>
          </p:cNvPr>
          <p:cNvSpPr txBox="1"/>
          <p:nvPr/>
        </p:nvSpPr>
        <p:spPr bwMode="auto">
          <a:xfrm>
            <a:off x="687278" y="1134847"/>
            <a:ext cx="5750240" cy="44180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zh-CN" sz="2000" b="1" dirty="0"/>
              <a:t>Text here</a:t>
            </a:r>
          </a:p>
        </p:txBody>
      </p:sp>
      <p:sp>
        <p:nvSpPr>
          <p:cNvPr id="24" name="iŝ1iḍé">
            <a:extLst>
              <a:ext uri="{FF2B5EF4-FFF2-40B4-BE49-F238E27FC236}">
                <a16:creationId xmlns:a16="http://schemas.microsoft.com/office/drawing/2014/main" id="{105DD5D1-CF05-4EBF-B214-B1491B099014}"/>
              </a:ext>
            </a:extLst>
          </p:cNvPr>
          <p:cNvSpPr/>
          <p:nvPr/>
        </p:nvSpPr>
        <p:spPr bwMode="auto">
          <a:xfrm>
            <a:off x="729976" y="3724480"/>
            <a:ext cx="103088" cy="103088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dk1"/>
              </a:solidFill>
            </a:endParaRPr>
          </a:p>
        </p:txBody>
      </p:sp>
      <p:sp>
        <p:nvSpPr>
          <p:cNvPr id="25" name="íşḷiḍé">
            <a:extLst>
              <a:ext uri="{FF2B5EF4-FFF2-40B4-BE49-F238E27FC236}">
                <a16:creationId xmlns:a16="http://schemas.microsoft.com/office/drawing/2014/main" id="{7C4532DC-6909-4D9C-A093-8630EF7E0281}"/>
              </a:ext>
            </a:extLst>
          </p:cNvPr>
          <p:cNvSpPr/>
          <p:nvPr/>
        </p:nvSpPr>
        <p:spPr bwMode="auto">
          <a:xfrm>
            <a:off x="921000" y="3589391"/>
            <a:ext cx="898658" cy="373267"/>
          </a:xfrm>
          <a:prstGeom prst="round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bg1"/>
                </a:solidFill>
              </a:rPr>
              <a:t>Text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23" name="î$ḷïďe">
            <a:extLst>
              <a:ext uri="{FF2B5EF4-FFF2-40B4-BE49-F238E27FC236}">
                <a16:creationId xmlns:a16="http://schemas.microsoft.com/office/drawing/2014/main" id="{47227C42-EFB6-42D1-9B97-324507D7C8F5}"/>
              </a:ext>
            </a:extLst>
          </p:cNvPr>
          <p:cNvSpPr/>
          <p:nvPr/>
        </p:nvSpPr>
        <p:spPr bwMode="auto">
          <a:xfrm>
            <a:off x="1904243" y="3410324"/>
            <a:ext cx="3874361" cy="73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ctr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100" dirty="0"/>
              <a:t>Supporting text here.</a:t>
            </a:r>
          </a:p>
          <a:p>
            <a:pPr marL="171450" indent="-171450">
              <a:lnSpc>
                <a:spcPct val="16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100" dirty="0"/>
              <a:t>When you copy &amp; paste, choose "keep text only" option.</a:t>
            </a:r>
          </a:p>
        </p:txBody>
      </p:sp>
      <p:sp>
        <p:nvSpPr>
          <p:cNvPr id="20" name="iṥḷíḓê">
            <a:extLst>
              <a:ext uri="{FF2B5EF4-FFF2-40B4-BE49-F238E27FC236}">
                <a16:creationId xmlns:a16="http://schemas.microsoft.com/office/drawing/2014/main" id="{1C2F08F5-27B2-47FD-8643-1E05D9194CEB}"/>
              </a:ext>
            </a:extLst>
          </p:cNvPr>
          <p:cNvSpPr/>
          <p:nvPr/>
        </p:nvSpPr>
        <p:spPr bwMode="auto">
          <a:xfrm>
            <a:off x="729976" y="5748999"/>
            <a:ext cx="103088" cy="103088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dk1"/>
              </a:solidFill>
            </a:endParaRPr>
          </a:p>
        </p:txBody>
      </p:sp>
      <p:sp>
        <p:nvSpPr>
          <p:cNvPr id="21" name="îś1îḍè">
            <a:extLst>
              <a:ext uri="{FF2B5EF4-FFF2-40B4-BE49-F238E27FC236}">
                <a16:creationId xmlns:a16="http://schemas.microsoft.com/office/drawing/2014/main" id="{CD803548-DA7F-4FA7-A7D8-65D4CF89DB98}"/>
              </a:ext>
            </a:extLst>
          </p:cNvPr>
          <p:cNvSpPr/>
          <p:nvPr/>
        </p:nvSpPr>
        <p:spPr bwMode="auto">
          <a:xfrm>
            <a:off x="921000" y="5613910"/>
            <a:ext cx="898658" cy="373267"/>
          </a:xfrm>
          <a:prstGeom prst="round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bg1"/>
                </a:solidFill>
              </a:rPr>
              <a:t>Text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19" name="iṡľíďê">
            <a:extLst>
              <a:ext uri="{FF2B5EF4-FFF2-40B4-BE49-F238E27FC236}">
                <a16:creationId xmlns:a16="http://schemas.microsoft.com/office/drawing/2014/main" id="{67982AB7-C6CE-403D-8C7F-41F115C7AFAC}"/>
              </a:ext>
            </a:extLst>
          </p:cNvPr>
          <p:cNvSpPr/>
          <p:nvPr/>
        </p:nvSpPr>
        <p:spPr bwMode="auto">
          <a:xfrm>
            <a:off x="1904243" y="5434843"/>
            <a:ext cx="3874361" cy="73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ctr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100" dirty="0"/>
              <a:t>Supporting text here.</a:t>
            </a:r>
          </a:p>
          <a:p>
            <a:pPr marL="171450" indent="-171450">
              <a:lnSpc>
                <a:spcPct val="16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100" dirty="0"/>
              <a:t>When you copy &amp; paste, choose "keep text only" option.</a:t>
            </a:r>
          </a:p>
        </p:txBody>
      </p:sp>
      <p:sp>
        <p:nvSpPr>
          <p:cNvPr id="16" name="íṡḷîďe">
            <a:extLst>
              <a:ext uri="{FF2B5EF4-FFF2-40B4-BE49-F238E27FC236}">
                <a16:creationId xmlns:a16="http://schemas.microsoft.com/office/drawing/2014/main" id="{E0AEE2B2-C22A-473B-B8F1-580982DC7C7B}"/>
              </a:ext>
            </a:extLst>
          </p:cNvPr>
          <p:cNvSpPr/>
          <p:nvPr/>
        </p:nvSpPr>
        <p:spPr bwMode="auto">
          <a:xfrm>
            <a:off x="729976" y="4736740"/>
            <a:ext cx="103088" cy="103088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dk1"/>
              </a:solidFill>
            </a:endParaRPr>
          </a:p>
        </p:txBody>
      </p:sp>
      <p:sp>
        <p:nvSpPr>
          <p:cNvPr id="17" name="îṣḻîḓè">
            <a:extLst>
              <a:ext uri="{FF2B5EF4-FFF2-40B4-BE49-F238E27FC236}">
                <a16:creationId xmlns:a16="http://schemas.microsoft.com/office/drawing/2014/main" id="{70DDA3AC-4366-4703-8440-9F51902DB537}"/>
              </a:ext>
            </a:extLst>
          </p:cNvPr>
          <p:cNvSpPr/>
          <p:nvPr/>
        </p:nvSpPr>
        <p:spPr bwMode="auto">
          <a:xfrm>
            <a:off x="921000" y="4601651"/>
            <a:ext cx="898658" cy="373267"/>
          </a:xfrm>
          <a:prstGeom prst="round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bg1"/>
                </a:solidFill>
              </a:rPr>
              <a:t>Text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15" name="îšḻïde">
            <a:extLst>
              <a:ext uri="{FF2B5EF4-FFF2-40B4-BE49-F238E27FC236}">
                <a16:creationId xmlns:a16="http://schemas.microsoft.com/office/drawing/2014/main" id="{9EB35683-3CF8-4EC7-8BD0-53B44B02A44E}"/>
              </a:ext>
            </a:extLst>
          </p:cNvPr>
          <p:cNvSpPr/>
          <p:nvPr/>
        </p:nvSpPr>
        <p:spPr bwMode="auto">
          <a:xfrm>
            <a:off x="1904243" y="4422584"/>
            <a:ext cx="3874361" cy="73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ctr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100" dirty="0"/>
              <a:t>Supporting text here.</a:t>
            </a:r>
          </a:p>
          <a:p>
            <a:pPr marL="171450" indent="-171450">
              <a:lnSpc>
                <a:spcPct val="16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100" dirty="0"/>
              <a:t>When you copy &amp; paste, choose "keep text only" option.</a:t>
            </a:r>
          </a:p>
        </p:txBody>
      </p: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12522C70-F3B6-4A4A-AC0D-2A38CAC84904}"/>
              </a:ext>
            </a:extLst>
          </p:cNvPr>
          <p:cNvCxnSpPr>
            <a:cxnSpLocks/>
          </p:cNvCxnSpPr>
          <p:nvPr/>
        </p:nvCxnSpPr>
        <p:spPr>
          <a:xfrm>
            <a:off x="729976" y="3110039"/>
            <a:ext cx="5591025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50233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3386408" y="3509282"/>
            <a:ext cx="5419185" cy="560387"/>
          </a:xfrm>
        </p:spPr>
        <p:txBody>
          <a:bodyPr/>
          <a:lstStyle/>
          <a:p>
            <a:r>
              <a:rPr lang="zh-CN" altLang="en-US" dirty="0">
                <a:solidFill>
                  <a:schemeClr val="bg1"/>
                </a:solidFill>
              </a:rPr>
              <a:t>研究成果与应用前景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3386408" y="4201431"/>
            <a:ext cx="5419185" cy="768921"/>
          </a:xfrm>
        </p:spPr>
        <p:txBody>
          <a:bodyPr>
            <a:normAutofit/>
          </a:bodyPr>
          <a:lstStyle/>
          <a:p>
            <a:pPr lvl="0" algn="ctr"/>
            <a:r>
              <a:rPr lang="en-US" altLang="zh-CN" dirty="0">
                <a:solidFill>
                  <a:schemeClr val="bg1"/>
                </a:solidFill>
              </a:rPr>
              <a:t>Supporting text here.</a:t>
            </a:r>
          </a:p>
          <a:p>
            <a:pPr lvl="0" algn="ctr"/>
            <a:r>
              <a:rPr lang="en-US" altLang="zh-CN" dirty="0">
                <a:solidFill>
                  <a:schemeClr val="bg1"/>
                </a:solidFill>
              </a:rPr>
              <a:t>When you copy &amp; paste, choose "keep text only" option.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816928D0-72AC-4C4B-B075-C9A357EA00A5}"/>
              </a:ext>
            </a:extLst>
          </p:cNvPr>
          <p:cNvSpPr txBox="1"/>
          <p:nvPr/>
        </p:nvSpPr>
        <p:spPr>
          <a:xfrm>
            <a:off x="5590969" y="2152016"/>
            <a:ext cx="1010063" cy="1044642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04</a:t>
            </a:r>
            <a:endParaRPr lang="zh-CN" altLang="en-US" spc="100" dirty="0">
              <a:solidFill>
                <a:schemeClr val="bg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4339771" y="3443401"/>
            <a:ext cx="397691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4411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15</a:t>
            </a:fld>
            <a:endParaRPr lang="zh-CN" altLang="en-US"/>
          </a:p>
        </p:txBody>
      </p:sp>
      <p:sp>
        <p:nvSpPr>
          <p:cNvPr id="6" name="iṥḻîḑé"/>
          <p:cNvSpPr/>
          <p:nvPr/>
        </p:nvSpPr>
        <p:spPr>
          <a:xfrm>
            <a:off x="5521548" y="2844800"/>
            <a:ext cx="1168400" cy="1168400"/>
          </a:xfrm>
          <a:prstGeom prst="ellipse">
            <a:avLst/>
          </a:prstGeom>
          <a:blipFill>
            <a:blip r:embed="rId3"/>
            <a:srcRect/>
            <a:stretch>
              <a:fillRect l="-22449" t="2647" r="-32130" b="-2647"/>
            </a:stretch>
          </a:blipFill>
          <a:ln w="190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52" name="iŝḷiḍê"/>
          <p:cNvSpPr>
            <a:spLocks/>
          </p:cNvSpPr>
          <p:nvPr/>
        </p:nvSpPr>
        <p:spPr bwMode="auto">
          <a:xfrm>
            <a:off x="5051271" y="4788251"/>
            <a:ext cx="2108954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rmAutofit/>
          </a:bodyPr>
          <a:lstStyle/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1000"/>
              <a:t>此部分内容作为文字排版占位显示</a:t>
            </a:r>
            <a:br>
              <a:rPr lang="zh-CN" altLang="en-US" sz="1000"/>
            </a:br>
            <a:r>
              <a:rPr lang="zh-CN" altLang="en-US" sz="1000"/>
              <a:t> （建议使用主题字体）</a:t>
            </a:r>
            <a:endParaRPr lang="zh-CN" altLang="en-US" sz="1000" dirty="0"/>
          </a:p>
        </p:txBody>
      </p:sp>
      <p:sp>
        <p:nvSpPr>
          <p:cNvPr id="53" name="íşḻîḓé"/>
          <p:cNvSpPr txBox="1">
            <a:spLocks/>
          </p:cNvSpPr>
          <p:nvPr/>
        </p:nvSpPr>
        <p:spPr bwMode="auto">
          <a:xfrm>
            <a:off x="5051271" y="4437112"/>
            <a:ext cx="2108954" cy="35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1800" b="1"/>
              <a:t>标题文本预设</a:t>
            </a:r>
            <a:endParaRPr lang="zh-CN" altLang="en-US" sz="1800" b="1" dirty="0"/>
          </a:p>
        </p:txBody>
      </p:sp>
      <p:sp>
        <p:nvSpPr>
          <p:cNvPr id="47" name="îŝḻîḓê"/>
          <p:cNvSpPr>
            <a:spLocks/>
          </p:cNvSpPr>
          <p:nvPr/>
        </p:nvSpPr>
        <p:spPr bwMode="auto">
          <a:xfrm>
            <a:off x="911424" y="1683562"/>
            <a:ext cx="964142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p14="http://schemas.microsoft.com/office/powerpoint/2010/main" xmlns:a14="http://schemas.microsoft.com/office/drawing/2010/main" xmlns:lc="http://schemas.openxmlformats.org/drawingml/2006/lockedCanvas" xmlns="">
                <a:solidFill>
                  <a:srgbClr val="FFFFFF"/>
                </a:solidFill>
              </a14:hiddenFill>
            </a:ext>
            <a:ext uri="{91240B29-F687-4f45-9708-019B960494DF}">
              <a14:hiddenLine xmlns:p14="http://schemas.microsoft.com/office/powerpoint/2010/main" xmlns:a14="http://schemas.microsoft.com/office/drawing/2010/main" xmlns:lc="http://schemas.openxmlformats.org/drawingml/2006/lockedCanvas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normAutofit/>
          </a:bodyPr>
          <a:lstStyle/>
          <a:p>
            <a:pPr algn="l"/>
            <a:r>
              <a:rPr lang="en-US" sz="6000">
                <a:solidFill>
                  <a:schemeClr val="accent1"/>
                </a:solidFill>
                <a:latin typeface="Impact" panose="020B0806030902050204" pitchFamily="34" charset="0"/>
              </a:rPr>
              <a:t>47</a:t>
            </a:r>
            <a:endParaRPr lang="en-US" sz="6000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8" name="išḻíḍé"/>
          <p:cNvSpPr>
            <a:spLocks/>
          </p:cNvSpPr>
          <p:nvPr/>
        </p:nvSpPr>
        <p:spPr bwMode="auto">
          <a:xfrm>
            <a:off x="1698427" y="1862950"/>
            <a:ext cx="3651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p14="http://schemas.microsoft.com/office/powerpoint/2010/main" xmlns:a14="http://schemas.microsoft.com/office/drawing/2010/main" xmlns:lc="http://schemas.openxmlformats.org/drawingml/2006/lockedCanvas" xmlns="">
                <a:solidFill>
                  <a:srgbClr val="FFFFFF"/>
                </a:solidFill>
              </a14:hiddenFill>
            </a:ext>
            <a:ext uri="{91240B29-F687-4f45-9708-019B960494DF}">
              <a14:hiddenLine xmlns:p14="http://schemas.microsoft.com/office/powerpoint/2010/main" xmlns:a14="http://schemas.microsoft.com/office/drawing/2010/main" xmlns:lc="http://schemas.openxmlformats.org/drawingml/2006/lockedCanvas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normAutofit/>
          </a:bodyPr>
          <a:lstStyle/>
          <a:p>
            <a:pPr algn="l"/>
            <a:r>
              <a:rPr lang="en-US" sz="3200">
                <a:solidFill>
                  <a:schemeClr val="accent1"/>
                </a:solidFill>
              </a:rPr>
              <a:t>%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49" name="íşľïďe"/>
          <p:cNvSpPr>
            <a:spLocks/>
          </p:cNvSpPr>
          <p:nvPr/>
        </p:nvSpPr>
        <p:spPr bwMode="auto">
          <a:xfrm>
            <a:off x="2092754" y="2161980"/>
            <a:ext cx="2088232" cy="557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000" anchor="t" anchorCtr="0">
            <a:normAutofit/>
          </a:bodyPr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1000"/>
              <a:t>此部分内容作为文字排版占位显示</a:t>
            </a:r>
            <a:br>
              <a:rPr lang="zh-CN" altLang="en-US" sz="1000"/>
            </a:br>
            <a:r>
              <a:rPr lang="zh-CN" altLang="en-US" sz="1000"/>
              <a:t> （建议使用主题字体）</a:t>
            </a:r>
            <a:endParaRPr lang="zh-CN" altLang="en-US" sz="1000" dirty="0"/>
          </a:p>
        </p:txBody>
      </p:sp>
      <p:sp>
        <p:nvSpPr>
          <p:cNvPr id="50" name="iṩḻïḍé"/>
          <p:cNvSpPr txBox="1">
            <a:spLocks/>
          </p:cNvSpPr>
          <p:nvPr/>
        </p:nvSpPr>
        <p:spPr bwMode="auto">
          <a:xfrm>
            <a:off x="2092754" y="1810841"/>
            <a:ext cx="2088232" cy="351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>
            <a:normAutofit lnSpcReduction="10000"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800" b="1">
                <a:solidFill>
                  <a:schemeClr val="accent1"/>
                </a:solidFill>
              </a:rPr>
              <a:t>标题文本预设</a:t>
            </a:r>
            <a:endParaRPr lang="zh-CN" altLang="en-US" sz="1800" b="1" dirty="0">
              <a:solidFill>
                <a:schemeClr val="accent1"/>
              </a:solidFill>
            </a:endParaRPr>
          </a:p>
        </p:txBody>
      </p:sp>
      <p:cxnSp>
        <p:nvCxnSpPr>
          <p:cNvPr id="51" name="直接连接符 50"/>
          <p:cNvCxnSpPr/>
          <p:nvPr/>
        </p:nvCxnSpPr>
        <p:spPr>
          <a:xfrm>
            <a:off x="2092754" y="1862950"/>
            <a:ext cx="0" cy="777328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íSḷïďè"/>
          <p:cNvSpPr>
            <a:spLocks/>
          </p:cNvSpPr>
          <p:nvPr/>
        </p:nvSpPr>
        <p:spPr bwMode="auto">
          <a:xfrm>
            <a:off x="911424" y="3125637"/>
            <a:ext cx="964142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p14="http://schemas.microsoft.com/office/powerpoint/2010/main" xmlns:a14="http://schemas.microsoft.com/office/drawing/2010/main" xmlns:lc="http://schemas.openxmlformats.org/drawingml/2006/lockedCanvas" xmlns="">
                <a:solidFill>
                  <a:srgbClr val="FFFFFF"/>
                </a:solidFill>
              </a14:hiddenFill>
            </a:ext>
            <a:ext uri="{91240B29-F687-4f45-9708-019B960494DF}">
              <a14:hiddenLine xmlns:p14="http://schemas.microsoft.com/office/powerpoint/2010/main" xmlns:a14="http://schemas.microsoft.com/office/drawing/2010/main" xmlns:lc="http://schemas.openxmlformats.org/drawingml/2006/lockedCanvas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normAutofit/>
          </a:bodyPr>
          <a:lstStyle/>
          <a:p>
            <a:pPr algn="l"/>
            <a:r>
              <a:rPr lang="en-US" sz="6000">
                <a:solidFill>
                  <a:schemeClr val="accent1"/>
                </a:solidFill>
                <a:latin typeface="Impact" panose="020B0806030902050204" pitchFamily="34" charset="0"/>
              </a:rPr>
              <a:t>33</a:t>
            </a:r>
            <a:endParaRPr lang="en-US" sz="6000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3" name="íšḷïďè"/>
          <p:cNvSpPr>
            <a:spLocks/>
          </p:cNvSpPr>
          <p:nvPr/>
        </p:nvSpPr>
        <p:spPr bwMode="auto">
          <a:xfrm>
            <a:off x="1698427" y="3305025"/>
            <a:ext cx="3651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p14="http://schemas.microsoft.com/office/powerpoint/2010/main" xmlns:a14="http://schemas.microsoft.com/office/drawing/2010/main" xmlns:lc="http://schemas.openxmlformats.org/drawingml/2006/lockedCanvas" xmlns="">
                <a:solidFill>
                  <a:srgbClr val="FFFFFF"/>
                </a:solidFill>
              </a14:hiddenFill>
            </a:ext>
            <a:ext uri="{91240B29-F687-4f45-9708-019B960494DF}">
              <a14:hiddenLine xmlns:p14="http://schemas.microsoft.com/office/powerpoint/2010/main" xmlns:a14="http://schemas.microsoft.com/office/drawing/2010/main" xmlns:lc="http://schemas.openxmlformats.org/drawingml/2006/lockedCanvas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normAutofit/>
          </a:bodyPr>
          <a:lstStyle/>
          <a:p>
            <a:pPr algn="l"/>
            <a:r>
              <a:rPr lang="en-US" sz="3200">
                <a:solidFill>
                  <a:schemeClr val="accent1"/>
                </a:solidFill>
              </a:rPr>
              <a:t>%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44" name="îśḷïḑé"/>
          <p:cNvSpPr>
            <a:spLocks/>
          </p:cNvSpPr>
          <p:nvPr/>
        </p:nvSpPr>
        <p:spPr bwMode="auto">
          <a:xfrm>
            <a:off x="2092754" y="3604055"/>
            <a:ext cx="2088232" cy="557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000" anchor="t" anchorCtr="0">
            <a:normAutofit/>
          </a:bodyPr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1000"/>
              <a:t>此部分内容作为文字排版占位显示</a:t>
            </a:r>
            <a:br>
              <a:rPr lang="zh-CN" altLang="en-US" sz="1000"/>
            </a:br>
            <a:r>
              <a:rPr lang="zh-CN" altLang="en-US" sz="1000"/>
              <a:t> （建议使用主题字体）</a:t>
            </a:r>
            <a:endParaRPr lang="zh-CN" altLang="en-US" sz="1000" dirty="0"/>
          </a:p>
        </p:txBody>
      </p:sp>
      <p:sp>
        <p:nvSpPr>
          <p:cNvPr id="45" name="ïṧliḓè"/>
          <p:cNvSpPr txBox="1">
            <a:spLocks/>
          </p:cNvSpPr>
          <p:nvPr/>
        </p:nvSpPr>
        <p:spPr bwMode="auto">
          <a:xfrm>
            <a:off x="2092754" y="3252916"/>
            <a:ext cx="2088232" cy="351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>
            <a:normAutofit lnSpcReduction="10000"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800" b="1">
                <a:solidFill>
                  <a:schemeClr val="accent1"/>
                </a:solidFill>
              </a:rPr>
              <a:t>标题文本预设</a:t>
            </a:r>
            <a:endParaRPr lang="zh-CN" altLang="en-US" sz="1800" b="1" dirty="0">
              <a:solidFill>
                <a:schemeClr val="accent1"/>
              </a:solidFill>
            </a:endParaRPr>
          </a:p>
        </p:txBody>
      </p:sp>
      <p:cxnSp>
        <p:nvCxnSpPr>
          <p:cNvPr id="46" name="直接连接符 45"/>
          <p:cNvCxnSpPr/>
          <p:nvPr/>
        </p:nvCxnSpPr>
        <p:spPr>
          <a:xfrm>
            <a:off x="2092754" y="3305025"/>
            <a:ext cx="0" cy="777328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íṩ1ïḋe"/>
          <p:cNvSpPr>
            <a:spLocks/>
          </p:cNvSpPr>
          <p:nvPr/>
        </p:nvSpPr>
        <p:spPr bwMode="auto">
          <a:xfrm>
            <a:off x="911424" y="4567713"/>
            <a:ext cx="964142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p14="http://schemas.microsoft.com/office/powerpoint/2010/main" xmlns:a14="http://schemas.microsoft.com/office/drawing/2010/main" xmlns:lc="http://schemas.openxmlformats.org/drawingml/2006/lockedCanvas" xmlns="">
                <a:solidFill>
                  <a:srgbClr val="FFFFFF"/>
                </a:solidFill>
              </a14:hiddenFill>
            </a:ext>
            <a:ext uri="{91240B29-F687-4f45-9708-019B960494DF}">
              <a14:hiddenLine xmlns:p14="http://schemas.microsoft.com/office/powerpoint/2010/main" xmlns:a14="http://schemas.microsoft.com/office/drawing/2010/main" xmlns:lc="http://schemas.openxmlformats.org/drawingml/2006/lockedCanvas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normAutofit/>
          </a:bodyPr>
          <a:lstStyle/>
          <a:p>
            <a:pPr algn="l"/>
            <a:r>
              <a:rPr lang="en-US" sz="6000">
                <a:solidFill>
                  <a:schemeClr val="accent1"/>
                </a:solidFill>
                <a:latin typeface="Impact" panose="020B0806030902050204" pitchFamily="34" charset="0"/>
              </a:rPr>
              <a:t>20</a:t>
            </a:r>
            <a:endParaRPr lang="en-US" sz="6000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8" name="ïṧlíḋé"/>
          <p:cNvSpPr>
            <a:spLocks/>
          </p:cNvSpPr>
          <p:nvPr/>
        </p:nvSpPr>
        <p:spPr bwMode="auto">
          <a:xfrm>
            <a:off x="1698427" y="4747101"/>
            <a:ext cx="3651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p14="http://schemas.microsoft.com/office/powerpoint/2010/main" xmlns:a14="http://schemas.microsoft.com/office/drawing/2010/main" xmlns:lc="http://schemas.openxmlformats.org/drawingml/2006/lockedCanvas" xmlns="">
                <a:solidFill>
                  <a:srgbClr val="FFFFFF"/>
                </a:solidFill>
              </a14:hiddenFill>
            </a:ext>
            <a:ext uri="{91240B29-F687-4f45-9708-019B960494DF}">
              <a14:hiddenLine xmlns:p14="http://schemas.microsoft.com/office/powerpoint/2010/main" xmlns:a14="http://schemas.microsoft.com/office/drawing/2010/main" xmlns:lc="http://schemas.openxmlformats.org/drawingml/2006/lockedCanvas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normAutofit/>
          </a:bodyPr>
          <a:lstStyle/>
          <a:p>
            <a:pPr algn="l"/>
            <a:r>
              <a:rPr lang="en-US" sz="3200">
                <a:solidFill>
                  <a:schemeClr val="accent1"/>
                </a:solidFill>
              </a:rPr>
              <a:t>%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39" name="i$ḻîďé"/>
          <p:cNvSpPr>
            <a:spLocks/>
          </p:cNvSpPr>
          <p:nvPr/>
        </p:nvSpPr>
        <p:spPr bwMode="auto">
          <a:xfrm>
            <a:off x="2092754" y="5046131"/>
            <a:ext cx="2088232" cy="557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000" anchor="t" anchorCtr="0">
            <a:normAutofit/>
          </a:bodyPr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1000"/>
              <a:t>此部分内容作为文字排版占位显示</a:t>
            </a:r>
            <a:br>
              <a:rPr lang="zh-CN" altLang="en-US" sz="1000"/>
            </a:br>
            <a:r>
              <a:rPr lang="zh-CN" altLang="en-US" sz="1000"/>
              <a:t> （建议使用主题字体）</a:t>
            </a:r>
            <a:endParaRPr lang="zh-CN" altLang="en-US" sz="1000" dirty="0"/>
          </a:p>
        </p:txBody>
      </p:sp>
      <p:sp>
        <p:nvSpPr>
          <p:cNvPr id="40" name="ïṩ1iḋé"/>
          <p:cNvSpPr txBox="1">
            <a:spLocks/>
          </p:cNvSpPr>
          <p:nvPr/>
        </p:nvSpPr>
        <p:spPr bwMode="auto">
          <a:xfrm>
            <a:off x="2092754" y="4694992"/>
            <a:ext cx="2088232" cy="351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>
            <a:normAutofit lnSpcReduction="10000"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800" b="1">
                <a:solidFill>
                  <a:schemeClr val="accent1"/>
                </a:solidFill>
              </a:rPr>
              <a:t>标题文本预设</a:t>
            </a:r>
            <a:endParaRPr lang="zh-CN" altLang="en-US" sz="1800" b="1" dirty="0">
              <a:solidFill>
                <a:schemeClr val="accent1"/>
              </a:solidFill>
            </a:endParaRPr>
          </a:p>
        </p:txBody>
      </p:sp>
      <p:cxnSp>
        <p:nvCxnSpPr>
          <p:cNvPr id="41" name="直接连接符 40"/>
          <p:cNvCxnSpPr/>
          <p:nvPr/>
        </p:nvCxnSpPr>
        <p:spPr>
          <a:xfrm>
            <a:off x="2092754" y="4747101"/>
            <a:ext cx="0" cy="777328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肘形连接符 10"/>
          <p:cNvCxnSpPr>
            <a:stCxn id="6" idx="2"/>
            <a:endCxn id="50" idx="3"/>
          </p:cNvCxnSpPr>
          <p:nvPr/>
        </p:nvCxnSpPr>
        <p:spPr>
          <a:xfrm rot="10800000">
            <a:off x="4180986" y="1986412"/>
            <a:ext cx="1340562" cy="1442589"/>
          </a:xfrm>
          <a:prstGeom prst="bentConnector3">
            <a:avLst>
              <a:gd name="adj1" fmla="val 50000"/>
            </a:avLst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肘形连接符 11"/>
          <p:cNvCxnSpPr>
            <a:stCxn id="6" idx="2"/>
            <a:endCxn id="40" idx="3"/>
          </p:cNvCxnSpPr>
          <p:nvPr/>
        </p:nvCxnSpPr>
        <p:spPr>
          <a:xfrm rot="10800000" flipV="1">
            <a:off x="4180986" y="3429000"/>
            <a:ext cx="1340562" cy="1441562"/>
          </a:xfrm>
          <a:prstGeom prst="bentConnector3">
            <a:avLst>
              <a:gd name="adj1" fmla="val 50000"/>
            </a:avLst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í$ḷíḋé"/>
          <p:cNvSpPr>
            <a:spLocks/>
          </p:cNvSpPr>
          <p:nvPr/>
        </p:nvSpPr>
        <p:spPr bwMode="auto">
          <a:xfrm>
            <a:off x="8112224" y="1608618"/>
            <a:ext cx="964142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p14="http://schemas.microsoft.com/office/powerpoint/2010/main" xmlns:a14="http://schemas.microsoft.com/office/drawing/2010/main" xmlns:lc="http://schemas.openxmlformats.org/drawingml/2006/lockedCanvas" xmlns="">
                <a:solidFill>
                  <a:srgbClr val="FFFFFF"/>
                </a:solidFill>
              </a14:hiddenFill>
            </a:ext>
            <a:ext uri="{91240B29-F687-4f45-9708-019B960494DF}">
              <a14:hiddenLine xmlns:p14="http://schemas.microsoft.com/office/powerpoint/2010/main" xmlns:a14="http://schemas.microsoft.com/office/drawing/2010/main" xmlns:lc="http://schemas.openxmlformats.org/drawingml/2006/lockedCanvas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normAutofit/>
          </a:bodyPr>
          <a:lstStyle/>
          <a:p>
            <a:pPr algn="l"/>
            <a:r>
              <a:rPr lang="en-US" sz="6000">
                <a:solidFill>
                  <a:schemeClr val="accent3"/>
                </a:solidFill>
                <a:latin typeface="Impact" panose="020B0806030902050204" pitchFamily="34" charset="0"/>
              </a:rPr>
              <a:t>33</a:t>
            </a:r>
            <a:endParaRPr lang="en-US" sz="6000" dirty="0">
              <a:solidFill>
                <a:schemeClr val="accent3"/>
              </a:solidFill>
              <a:latin typeface="Impact" panose="020B0806030902050204" pitchFamily="34" charset="0"/>
            </a:endParaRPr>
          </a:p>
        </p:txBody>
      </p:sp>
      <p:sp>
        <p:nvSpPr>
          <p:cNvPr id="33" name="íṩlíḍé"/>
          <p:cNvSpPr>
            <a:spLocks/>
          </p:cNvSpPr>
          <p:nvPr/>
        </p:nvSpPr>
        <p:spPr bwMode="auto">
          <a:xfrm>
            <a:off x="8899227" y="1862950"/>
            <a:ext cx="3651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p14="http://schemas.microsoft.com/office/powerpoint/2010/main" xmlns:a14="http://schemas.microsoft.com/office/drawing/2010/main" xmlns:lc="http://schemas.openxmlformats.org/drawingml/2006/lockedCanvas" xmlns="">
                <a:solidFill>
                  <a:srgbClr val="FFFFFF"/>
                </a:solidFill>
              </a14:hiddenFill>
            </a:ext>
            <a:ext uri="{91240B29-F687-4f45-9708-019B960494DF}">
              <a14:hiddenLine xmlns:p14="http://schemas.microsoft.com/office/powerpoint/2010/main" xmlns:a14="http://schemas.microsoft.com/office/drawing/2010/main" xmlns:lc="http://schemas.openxmlformats.org/drawingml/2006/lockedCanvas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normAutofit/>
          </a:bodyPr>
          <a:lstStyle/>
          <a:p>
            <a:pPr algn="l"/>
            <a:r>
              <a:rPr lang="en-US" sz="3200">
                <a:solidFill>
                  <a:schemeClr val="accent3"/>
                </a:solidFill>
              </a:rPr>
              <a:t>%</a:t>
            </a:r>
            <a:endParaRPr lang="en-US" sz="3200" dirty="0">
              <a:solidFill>
                <a:schemeClr val="accent3"/>
              </a:solidFill>
            </a:endParaRPr>
          </a:p>
        </p:txBody>
      </p:sp>
      <p:sp>
        <p:nvSpPr>
          <p:cNvPr id="34" name="íṥļíde"/>
          <p:cNvSpPr>
            <a:spLocks/>
          </p:cNvSpPr>
          <p:nvPr/>
        </p:nvSpPr>
        <p:spPr bwMode="auto">
          <a:xfrm>
            <a:off x="9293554" y="2161980"/>
            <a:ext cx="2088232" cy="557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000" anchor="t" anchorCtr="0">
            <a:normAutofit/>
          </a:bodyPr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1000"/>
              <a:t>此部分内容作为文字排版占位显示</a:t>
            </a:r>
            <a:br>
              <a:rPr lang="zh-CN" altLang="en-US" sz="1000"/>
            </a:br>
            <a:r>
              <a:rPr lang="zh-CN" altLang="en-US" sz="1000"/>
              <a:t> （建议使用主题字体）</a:t>
            </a:r>
            <a:endParaRPr lang="zh-CN" altLang="en-US" sz="1000" dirty="0"/>
          </a:p>
        </p:txBody>
      </p:sp>
      <p:sp>
        <p:nvSpPr>
          <p:cNvPr id="35" name="iṡ1iďè"/>
          <p:cNvSpPr txBox="1">
            <a:spLocks/>
          </p:cNvSpPr>
          <p:nvPr/>
        </p:nvSpPr>
        <p:spPr bwMode="auto">
          <a:xfrm>
            <a:off x="9293554" y="1810841"/>
            <a:ext cx="2088232" cy="351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>
            <a:normAutofit lnSpcReduction="10000"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800" b="1">
                <a:solidFill>
                  <a:schemeClr val="accent3"/>
                </a:solidFill>
              </a:rPr>
              <a:t>标题文本预设</a:t>
            </a:r>
            <a:endParaRPr lang="zh-CN" altLang="en-US" sz="1800" b="1" dirty="0">
              <a:solidFill>
                <a:schemeClr val="accent3"/>
              </a:solidFill>
            </a:endParaRPr>
          </a:p>
        </p:txBody>
      </p:sp>
      <p:cxnSp>
        <p:nvCxnSpPr>
          <p:cNvPr id="36" name="直接连接符 35"/>
          <p:cNvCxnSpPr/>
          <p:nvPr/>
        </p:nvCxnSpPr>
        <p:spPr>
          <a:xfrm>
            <a:off x="9293554" y="1862950"/>
            <a:ext cx="0" cy="777328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î$ḷîdè"/>
          <p:cNvSpPr>
            <a:spLocks/>
          </p:cNvSpPr>
          <p:nvPr/>
        </p:nvSpPr>
        <p:spPr bwMode="auto">
          <a:xfrm>
            <a:off x="8112224" y="3125637"/>
            <a:ext cx="964142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p14="http://schemas.microsoft.com/office/powerpoint/2010/main" xmlns:a14="http://schemas.microsoft.com/office/drawing/2010/main" xmlns:lc="http://schemas.openxmlformats.org/drawingml/2006/lockedCanvas" xmlns="">
                <a:solidFill>
                  <a:srgbClr val="FFFFFF"/>
                </a:solidFill>
              </a14:hiddenFill>
            </a:ext>
            <a:ext uri="{91240B29-F687-4f45-9708-019B960494DF}">
              <a14:hiddenLine xmlns:p14="http://schemas.microsoft.com/office/powerpoint/2010/main" xmlns:a14="http://schemas.microsoft.com/office/drawing/2010/main" xmlns:lc="http://schemas.openxmlformats.org/drawingml/2006/lockedCanvas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normAutofit/>
          </a:bodyPr>
          <a:lstStyle/>
          <a:p>
            <a:pPr algn="l"/>
            <a:r>
              <a:rPr lang="en-US" sz="6000">
                <a:solidFill>
                  <a:schemeClr val="accent3"/>
                </a:solidFill>
                <a:latin typeface="Impact" panose="020B0806030902050204" pitchFamily="34" charset="0"/>
              </a:rPr>
              <a:t>20</a:t>
            </a:r>
            <a:endParaRPr lang="en-US" sz="6000" dirty="0">
              <a:solidFill>
                <a:schemeClr val="accent3"/>
              </a:solidFill>
              <a:latin typeface="Impact" panose="020B0806030902050204" pitchFamily="34" charset="0"/>
            </a:endParaRPr>
          </a:p>
        </p:txBody>
      </p:sp>
      <p:sp>
        <p:nvSpPr>
          <p:cNvPr id="28" name="iṡlíḍe"/>
          <p:cNvSpPr>
            <a:spLocks/>
          </p:cNvSpPr>
          <p:nvPr/>
        </p:nvSpPr>
        <p:spPr bwMode="auto">
          <a:xfrm>
            <a:off x="8899227" y="3305025"/>
            <a:ext cx="3651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p14="http://schemas.microsoft.com/office/powerpoint/2010/main" xmlns:a14="http://schemas.microsoft.com/office/drawing/2010/main" xmlns:lc="http://schemas.openxmlformats.org/drawingml/2006/lockedCanvas" xmlns="">
                <a:solidFill>
                  <a:srgbClr val="FFFFFF"/>
                </a:solidFill>
              </a14:hiddenFill>
            </a:ext>
            <a:ext uri="{91240B29-F687-4f45-9708-019B960494DF}">
              <a14:hiddenLine xmlns:p14="http://schemas.microsoft.com/office/powerpoint/2010/main" xmlns:a14="http://schemas.microsoft.com/office/drawing/2010/main" xmlns:lc="http://schemas.openxmlformats.org/drawingml/2006/lockedCanvas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normAutofit/>
          </a:bodyPr>
          <a:lstStyle/>
          <a:p>
            <a:pPr algn="l"/>
            <a:r>
              <a:rPr lang="en-US" sz="3200">
                <a:solidFill>
                  <a:schemeClr val="accent3"/>
                </a:solidFill>
              </a:rPr>
              <a:t>%</a:t>
            </a:r>
            <a:endParaRPr lang="en-US" sz="3200" dirty="0">
              <a:solidFill>
                <a:schemeClr val="accent3"/>
              </a:solidFill>
            </a:endParaRPr>
          </a:p>
        </p:txBody>
      </p:sp>
      <p:sp>
        <p:nvSpPr>
          <p:cNvPr id="29" name="íṥļîďê"/>
          <p:cNvSpPr>
            <a:spLocks/>
          </p:cNvSpPr>
          <p:nvPr/>
        </p:nvSpPr>
        <p:spPr bwMode="auto">
          <a:xfrm>
            <a:off x="9293554" y="3604055"/>
            <a:ext cx="2088232" cy="557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000" anchor="t" anchorCtr="0">
            <a:normAutofit/>
          </a:bodyPr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1000"/>
              <a:t>此部分内容作为文字排版占位显示</a:t>
            </a:r>
            <a:br>
              <a:rPr lang="zh-CN" altLang="en-US" sz="1000"/>
            </a:br>
            <a:r>
              <a:rPr lang="zh-CN" altLang="en-US" sz="1000"/>
              <a:t> （建议使用主题字体）</a:t>
            </a:r>
            <a:endParaRPr lang="zh-CN" altLang="en-US" sz="1000" dirty="0"/>
          </a:p>
        </p:txBody>
      </p:sp>
      <p:sp>
        <p:nvSpPr>
          <p:cNvPr id="30" name="íṣḷíḋè"/>
          <p:cNvSpPr txBox="1">
            <a:spLocks/>
          </p:cNvSpPr>
          <p:nvPr/>
        </p:nvSpPr>
        <p:spPr bwMode="auto">
          <a:xfrm>
            <a:off x="9293554" y="3252916"/>
            <a:ext cx="2088232" cy="351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>
            <a:normAutofit lnSpcReduction="10000"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800" b="1">
                <a:solidFill>
                  <a:schemeClr val="accent3"/>
                </a:solidFill>
              </a:rPr>
              <a:t>标题文本预设</a:t>
            </a:r>
            <a:endParaRPr lang="zh-CN" altLang="en-US" sz="1800" b="1" dirty="0">
              <a:solidFill>
                <a:schemeClr val="accent3"/>
              </a:solidFill>
            </a:endParaRPr>
          </a:p>
        </p:txBody>
      </p:sp>
      <p:cxnSp>
        <p:nvCxnSpPr>
          <p:cNvPr id="31" name="直接连接符 30"/>
          <p:cNvCxnSpPr/>
          <p:nvPr/>
        </p:nvCxnSpPr>
        <p:spPr>
          <a:xfrm>
            <a:off x="9293554" y="3305025"/>
            <a:ext cx="0" cy="777328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iṥliďê"/>
          <p:cNvSpPr>
            <a:spLocks/>
          </p:cNvSpPr>
          <p:nvPr/>
        </p:nvSpPr>
        <p:spPr bwMode="auto">
          <a:xfrm>
            <a:off x="8112224" y="4567713"/>
            <a:ext cx="964142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p14="http://schemas.microsoft.com/office/powerpoint/2010/main" xmlns:a14="http://schemas.microsoft.com/office/drawing/2010/main" xmlns:lc="http://schemas.openxmlformats.org/drawingml/2006/lockedCanvas" xmlns="">
                <a:solidFill>
                  <a:srgbClr val="FFFFFF"/>
                </a:solidFill>
              </a14:hiddenFill>
            </a:ext>
            <a:ext uri="{91240B29-F687-4f45-9708-019B960494DF}">
              <a14:hiddenLine xmlns:p14="http://schemas.microsoft.com/office/powerpoint/2010/main" xmlns:a14="http://schemas.microsoft.com/office/drawing/2010/main" xmlns:lc="http://schemas.openxmlformats.org/drawingml/2006/lockedCanvas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normAutofit/>
          </a:bodyPr>
          <a:lstStyle/>
          <a:p>
            <a:pPr algn="l"/>
            <a:r>
              <a:rPr lang="en-US" sz="6000">
                <a:solidFill>
                  <a:schemeClr val="accent3"/>
                </a:solidFill>
                <a:latin typeface="Impact" panose="020B0806030902050204" pitchFamily="34" charset="0"/>
              </a:rPr>
              <a:t>47</a:t>
            </a:r>
            <a:endParaRPr lang="en-US" sz="6000" dirty="0">
              <a:solidFill>
                <a:schemeClr val="accent3"/>
              </a:solidFill>
              <a:latin typeface="Impact" panose="020B0806030902050204" pitchFamily="34" charset="0"/>
            </a:endParaRPr>
          </a:p>
        </p:txBody>
      </p:sp>
      <p:sp>
        <p:nvSpPr>
          <p:cNvPr id="23" name="îślíḑe"/>
          <p:cNvSpPr>
            <a:spLocks/>
          </p:cNvSpPr>
          <p:nvPr/>
        </p:nvSpPr>
        <p:spPr bwMode="auto">
          <a:xfrm>
            <a:off x="8899227" y="4747101"/>
            <a:ext cx="3651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p14="http://schemas.microsoft.com/office/powerpoint/2010/main" xmlns:a14="http://schemas.microsoft.com/office/drawing/2010/main" xmlns:lc="http://schemas.openxmlformats.org/drawingml/2006/lockedCanvas" xmlns="">
                <a:solidFill>
                  <a:srgbClr val="FFFFFF"/>
                </a:solidFill>
              </a14:hiddenFill>
            </a:ext>
            <a:ext uri="{91240B29-F687-4f45-9708-019B960494DF}">
              <a14:hiddenLine xmlns:p14="http://schemas.microsoft.com/office/powerpoint/2010/main" xmlns:a14="http://schemas.microsoft.com/office/drawing/2010/main" xmlns:lc="http://schemas.openxmlformats.org/drawingml/2006/lockedCanvas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normAutofit/>
          </a:bodyPr>
          <a:lstStyle/>
          <a:p>
            <a:pPr algn="l"/>
            <a:r>
              <a:rPr lang="en-US" sz="3200">
                <a:solidFill>
                  <a:schemeClr val="accent3"/>
                </a:solidFill>
              </a:rPr>
              <a:t>%</a:t>
            </a:r>
            <a:endParaRPr lang="en-US" sz="3200" dirty="0">
              <a:solidFill>
                <a:schemeClr val="accent3"/>
              </a:solidFill>
            </a:endParaRPr>
          </a:p>
        </p:txBody>
      </p:sp>
      <p:sp>
        <p:nvSpPr>
          <p:cNvPr id="24" name="ïŝľiḋe"/>
          <p:cNvSpPr>
            <a:spLocks/>
          </p:cNvSpPr>
          <p:nvPr/>
        </p:nvSpPr>
        <p:spPr bwMode="auto">
          <a:xfrm>
            <a:off x="9293554" y="5046131"/>
            <a:ext cx="2088232" cy="557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000" anchor="t" anchorCtr="0">
            <a:normAutofit/>
          </a:bodyPr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1000"/>
              <a:t>此部分内容作为文字排版占位显示</a:t>
            </a:r>
            <a:br>
              <a:rPr lang="zh-CN" altLang="en-US" sz="1000"/>
            </a:br>
            <a:r>
              <a:rPr lang="zh-CN" altLang="en-US" sz="1000"/>
              <a:t> （建议使用主题字体）</a:t>
            </a:r>
            <a:endParaRPr lang="zh-CN" altLang="en-US" sz="1000" dirty="0"/>
          </a:p>
        </p:txBody>
      </p:sp>
      <p:sp>
        <p:nvSpPr>
          <p:cNvPr id="25" name="íš1íďé"/>
          <p:cNvSpPr txBox="1">
            <a:spLocks/>
          </p:cNvSpPr>
          <p:nvPr/>
        </p:nvSpPr>
        <p:spPr bwMode="auto">
          <a:xfrm>
            <a:off x="9293554" y="4694992"/>
            <a:ext cx="2088232" cy="351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>
            <a:normAutofit lnSpcReduction="10000"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800" b="1">
                <a:solidFill>
                  <a:schemeClr val="accent3"/>
                </a:solidFill>
              </a:rPr>
              <a:t>标题文本预设</a:t>
            </a:r>
            <a:endParaRPr lang="zh-CN" altLang="en-US" sz="1800" b="1" dirty="0">
              <a:solidFill>
                <a:schemeClr val="accent3"/>
              </a:solidFill>
            </a:endParaRPr>
          </a:p>
        </p:txBody>
      </p:sp>
      <p:cxnSp>
        <p:nvCxnSpPr>
          <p:cNvPr id="26" name="直接连接符 25"/>
          <p:cNvCxnSpPr/>
          <p:nvPr/>
        </p:nvCxnSpPr>
        <p:spPr>
          <a:xfrm>
            <a:off x="9293554" y="4747101"/>
            <a:ext cx="0" cy="777328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肘形连接符 15"/>
          <p:cNvCxnSpPr>
            <a:stCxn id="6" idx="6"/>
            <a:endCxn id="32" idx="1"/>
          </p:cNvCxnSpPr>
          <p:nvPr/>
        </p:nvCxnSpPr>
        <p:spPr>
          <a:xfrm flipV="1">
            <a:off x="6689948" y="2113443"/>
            <a:ext cx="1422276" cy="1315557"/>
          </a:xfrm>
          <a:prstGeom prst="bentConnector3">
            <a:avLst>
              <a:gd name="adj1" fmla="val 50000"/>
            </a:avLst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肘形连接符 16"/>
          <p:cNvCxnSpPr>
            <a:stCxn id="27" idx="1"/>
            <a:endCxn id="6" idx="6"/>
          </p:cNvCxnSpPr>
          <p:nvPr/>
        </p:nvCxnSpPr>
        <p:spPr>
          <a:xfrm rot="10800000">
            <a:off x="6689948" y="3429000"/>
            <a:ext cx="1422276" cy="201462"/>
          </a:xfrm>
          <a:prstGeom prst="bentConnector3">
            <a:avLst>
              <a:gd name="adj1" fmla="val 50000"/>
            </a:avLst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肘形连接符 17"/>
          <p:cNvCxnSpPr>
            <a:stCxn id="6" idx="6"/>
            <a:endCxn id="22" idx="1"/>
          </p:cNvCxnSpPr>
          <p:nvPr/>
        </p:nvCxnSpPr>
        <p:spPr>
          <a:xfrm>
            <a:off x="6689948" y="3429000"/>
            <a:ext cx="1422276" cy="1643538"/>
          </a:xfrm>
          <a:prstGeom prst="bentConnector3">
            <a:avLst>
              <a:gd name="adj1" fmla="val 50000"/>
            </a:avLst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肘形连接符 18"/>
          <p:cNvCxnSpPr>
            <a:stCxn id="6" idx="2"/>
          </p:cNvCxnSpPr>
          <p:nvPr/>
        </p:nvCxnSpPr>
        <p:spPr>
          <a:xfrm rot="10800000" flipV="1">
            <a:off x="4180984" y="3429000"/>
            <a:ext cx="1340564" cy="201462"/>
          </a:xfrm>
          <a:prstGeom prst="bentConnector3">
            <a:avLst>
              <a:gd name="adj1" fmla="val 50000"/>
            </a:avLst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íṥľíḓè"/>
          <p:cNvSpPr txBox="1"/>
          <p:nvPr/>
        </p:nvSpPr>
        <p:spPr>
          <a:xfrm>
            <a:off x="4370478" y="1509129"/>
            <a:ext cx="914400" cy="379858"/>
          </a:xfrm>
          <a:prstGeom prst="rect">
            <a:avLst/>
          </a:prstGeom>
          <a:noFill/>
        </p:spPr>
        <p:txBody>
          <a:bodyPr wrap="none" lIns="90000" tIns="46800" rIns="90000" bIns="46800" anchor="ctr" anchorCtr="0">
            <a:normAutofit/>
          </a:bodyPr>
          <a:lstStyle/>
          <a:p>
            <a:r>
              <a:rPr lang="zh-CN" altLang="en-US" sz="1400" b="1"/>
              <a:t>关键词</a:t>
            </a:r>
            <a:endParaRPr lang="zh-CN" altLang="en-US" sz="1400" b="1" dirty="0"/>
          </a:p>
        </p:txBody>
      </p:sp>
      <p:sp>
        <p:nvSpPr>
          <p:cNvPr id="21" name="îṡḻíḑé"/>
          <p:cNvSpPr txBox="1"/>
          <p:nvPr/>
        </p:nvSpPr>
        <p:spPr>
          <a:xfrm>
            <a:off x="6868634" y="1509129"/>
            <a:ext cx="914400" cy="379858"/>
          </a:xfrm>
          <a:prstGeom prst="rect">
            <a:avLst/>
          </a:prstGeom>
          <a:noFill/>
        </p:spPr>
        <p:txBody>
          <a:bodyPr wrap="none" lIns="90000" tIns="46800" rIns="90000" bIns="46800" anchor="ctr" anchorCtr="0">
            <a:normAutofit/>
          </a:bodyPr>
          <a:lstStyle/>
          <a:p>
            <a:pPr algn="r"/>
            <a:r>
              <a:rPr lang="zh-CN" altLang="en-US" sz="1400" b="1"/>
              <a:t>关键词</a:t>
            </a:r>
            <a:endParaRPr lang="zh-CN" alt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8268613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16</a:t>
            </a:fld>
            <a:endParaRPr lang="zh-CN" altLang="en-US"/>
          </a:p>
        </p:txBody>
      </p:sp>
      <p:sp>
        <p:nvSpPr>
          <p:cNvPr id="29" name="îşḻiďè"/>
          <p:cNvSpPr txBox="1"/>
          <p:nvPr/>
        </p:nvSpPr>
        <p:spPr>
          <a:xfrm>
            <a:off x="4003253" y="2395338"/>
            <a:ext cx="1774512" cy="626646"/>
          </a:xfrm>
          <a:prstGeom prst="rect">
            <a:avLst/>
          </a:prstGeom>
          <a:noFill/>
        </p:spPr>
        <p:txBody>
          <a:bodyPr wrap="square" lIns="0" tIns="0" rIns="0" bIns="0" anchor="ctr" anchorCtr="1">
            <a:norm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zh-CN" altLang="en-US" sz="1000"/>
              <a:t>此部分内容作为文字排版占位显示 （建议使用主题字体）</a:t>
            </a:r>
          </a:p>
        </p:txBody>
      </p:sp>
      <p:sp>
        <p:nvSpPr>
          <p:cNvPr id="30" name="ïSlídê"/>
          <p:cNvSpPr/>
          <p:nvPr/>
        </p:nvSpPr>
        <p:spPr>
          <a:xfrm>
            <a:off x="4003252" y="2094244"/>
            <a:ext cx="1774513" cy="325410"/>
          </a:xfrm>
          <a:prstGeom prst="rect">
            <a:avLst/>
          </a:prstGeom>
        </p:spPr>
        <p:txBody>
          <a:bodyPr wrap="none" lIns="0" tIns="0" rIns="0" bIns="0" anchor="ctr" anchorCtr="1">
            <a:normAutofit/>
          </a:bodyPr>
          <a:lstStyle/>
          <a:p>
            <a:pPr lvl="0" algn="ctr" defTabSz="914378">
              <a:spcBef>
                <a:spcPct val="0"/>
              </a:spcBef>
              <a:defRPr/>
            </a:pPr>
            <a:r>
              <a:rPr lang="zh-CN" altLang="en-US" b="1">
                <a:solidFill>
                  <a:schemeClr val="accent2"/>
                </a:solidFill>
              </a:rPr>
              <a:t>标题文本预设</a:t>
            </a:r>
          </a:p>
        </p:txBody>
      </p:sp>
      <p:sp>
        <p:nvSpPr>
          <p:cNvPr id="27" name="ïsľïďé"/>
          <p:cNvSpPr txBox="1"/>
          <p:nvPr/>
        </p:nvSpPr>
        <p:spPr>
          <a:xfrm>
            <a:off x="6411231" y="2395338"/>
            <a:ext cx="1774512" cy="626646"/>
          </a:xfrm>
          <a:prstGeom prst="rect">
            <a:avLst/>
          </a:prstGeom>
          <a:noFill/>
        </p:spPr>
        <p:txBody>
          <a:bodyPr wrap="square" lIns="0" tIns="0" rIns="0" bIns="0" anchor="ctr" anchorCtr="1">
            <a:norm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zh-CN" altLang="en-US" sz="1000"/>
              <a:t>此部分内容作为文字排版占位显示 （建议使用主题字体）</a:t>
            </a:r>
          </a:p>
        </p:txBody>
      </p:sp>
      <p:sp>
        <p:nvSpPr>
          <p:cNvPr id="28" name="îŝľïḍe"/>
          <p:cNvSpPr/>
          <p:nvPr/>
        </p:nvSpPr>
        <p:spPr>
          <a:xfrm>
            <a:off x="6411230" y="2094244"/>
            <a:ext cx="1774513" cy="325410"/>
          </a:xfrm>
          <a:prstGeom prst="rect">
            <a:avLst/>
          </a:prstGeom>
        </p:spPr>
        <p:txBody>
          <a:bodyPr wrap="none" lIns="0" tIns="0" rIns="0" bIns="0" anchor="ctr" anchorCtr="1">
            <a:normAutofit/>
          </a:bodyPr>
          <a:lstStyle/>
          <a:p>
            <a:pPr lvl="0" algn="ctr" defTabSz="914378">
              <a:spcBef>
                <a:spcPct val="0"/>
              </a:spcBef>
              <a:defRPr/>
            </a:pPr>
            <a:r>
              <a:rPr lang="zh-CN" altLang="en-US" b="1">
                <a:solidFill>
                  <a:schemeClr val="accent4"/>
                </a:solidFill>
              </a:rPr>
              <a:t>标题文本预设</a:t>
            </a:r>
          </a:p>
        </p:txBody>
      </p:sp>
      <p:sp>
        <p:nvSpPr>
          <p:cNvPr id="25" name="iṣliďe"/>
          <p:cNvSpPr txBox="1"/>
          <p:nvPr/>
        </p:nvSpPr>
        <p:spPr>
          <a:xfrm>
            <a:off x="8918888" y="2395338"/>
            <a:ext cx="1774512" cy="626646"/>
          </a:xfrm>
          <a:prstGeom prst="rect">
            <a:avLst/>
          </a:prstGeom>
          <a:noFill/>
        </p:spPr>
        <p:txBody>
          <a:bodyPr wrap="square" lIns="0" tIns="0" rIns="0" bIns="0" anchor="ctr" anchorCtr="1">
            <a:norm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zh-CN" altLang="en-US" sz="1000"/>
              <a:t>此部分内容作为文字排版占位显示 （建议使用主题字体）</a:t>
            </a:r>
          </a:p>
        </p:txBody>
      </p:sp>
      <p:sp>
        <p:nvSpPr>
          <p:cNvPr id="26" name="íṡḻïḋé"/>
          <p:cNvSpPr/>
          <p:nvPr/>
        </p:nvSpPr>
        <p:spPr>
          <a:xfrm>
            <a:off x="8918887" y="2094244"/>
            <a:ext cx="1774513" cy="325410"/>
          </a:xfrm>
          <a:prstGeom prst="rect">
            <a:avLst/>
          </a:prstGeom>
        </p:spPr>
        <p:txBody>
          <a:bodyPr wrap="none" lIns="0" tIns="0" rIns="0" bIns="0" anchor="ctr" anchorCtr="1">
            <a:normAutofit/>
          </a:bodyPr>
          <a:lstStyle/>
          <a:p>
            <a:pPr lvl="0" algn="ctr" defTabSz="914378">
              <a:spcBef>
                <a:spcPct val="0"/>
              </a:spcBef>
              <a:defRPr/>
            </a:pPr>
            <a:r>
              <a:rPr lang="zh-CN" altLang="en-US" b="1">
                <a:solidFill>
                  <a:schemeClr val="accent3"/>
                </a:solidFill>
              </a:rPr>
              <a:t>标题文本预设</a:t>
            </a:r>
          </a:p>
        </p:txBody>
      </p:sp>
      <p:sp>
        <p:nvSpPr>
          <p:cNvPr id="23" name="íślídé"/>
          <p:cNvSpPr txBox="1"/>
          <p:nvPr/>
        </p:nvSpPr>
        <p:spPr>
          <a:xfrm>
            <a:off x="1479551" y="2395338"/>
            <a:ext cx="1774512" cy="626646"/>
          </a:xfrm>
          <a:prstGeom prst="rect">
            <a:avLst/>
          </a:prstGeom>
          <a:noFill/>
        </p:spPr>
        <p:txBody>
          <a:bodyPr wrap="square" lIns="0" tIns="0" rIns="0" bIns="0" anchor="ctr" anchorCtr="1">
            <a:norm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zh-CN" altLang="en-US" sz="1000"/>
              <a:t>此部分内容作为文字排版占位显示 （建议使用主题字体）</a:t>
            </a:r>
          </a:p>
        </p:txBody>
      </p:sp>
      <p:sp>
        <p:nvSpPr>
          <p:cNvPr id="24" name="ïŝļiďê"/>
          <p:cNvSpPr/>
          <p:nvPr/>
        </p:nvSpPr>
        <p:spPr>
          <a:xfrm>
            <a:off x="1479550" y="2094244"/>
            <a:ext cx="1774513" cy="325410"/>
          </a:xfrm>
          <a:prstGeom prst="rect">
            <a:avLst/>
          </a:prstGeom>
        </p:spPr>
        <p:txBody>
          <a:bodyPr wrap="none" lIns="0" tIns="0" rIns="0" bIns="0" anchor="ctr" anchorCtr="1">
            <a:normAutofit/>
          </a:bodyPr>
          <a:lstStyle/>
          <a:p>
            <a:pPr lvl="0" algn="ctr" defTabSz="914378">
              <a:spcBef>
                <a:spcPct val="0"/>
              </a:spcBef>
              <a:defRPr/>
            </a:pPr>
            <a:r>
              <a:rPr lang="zh-CN" altLang="en-US" b="1">
                <a:solidFill>
                  <a:schemeClr val="accent1"/>
                </a:solidFill>
              </a:rPr>
              <a:t>标题文本预设</a:t>
            </a:r>
          </a:p>
        </p:txBody>
      </p:sp>
      <p:cxnSp>
        <p:nvCxnSpPr>
          <p:cNvPr id="7" name="Straight Connector 27"/>
          <p:cNvCxnSpPr/>
          <p:nvPr/>
        </p:nvCxnSpPr>
        <p:spPr>
          <a:xfrm flipV="1">
            <a:off x="2672120" y="3140968"/>
            <a:ext cx="0" cy="842068"/>
          </a:xfrm>
          <a:prstGeom prst="line">
            <a:avLst/>
          </a:prstGeom>
          <a:ln w="12700">
            <a:solidFill>
              <a:schemeClr val="accent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îṧḻiḍê"/>
          <p:cNvSpPr/>
          <p:nvPr/>
        </p:nvSpPr>
        <p:spPr>
          <a:xfrm flipV="1">
            <a:off x="1193800" y="3906937"/>
            <a:ext cx="3006345" cy="1654493"/>
          </a:xfrm>
          <a:custGeom>
            <a:avLst/>
            <a:gdLst>
              <a:gd name="connsiteX0" fmla="*/ 0 w 3390900"/>
              <a:gd name="connsiteY0" fmla="*/ 0 h 1695450"/>
              <a:gd name="connsiteX1" fmla="*/ 3390900 w 3390900"/>
              <a:gd name="connsiteY1" fmla="*/ 0 h 1695450"/>
              <a:gd name="connsiteX2" fmla="*/ 1695450 w 3390900"/>
              <a:gd name="connsiteY2" fmla="*/ 1695450 h 1695450"/>
              <a:gd name="connsiteX3" fmla="*/ 0 w 3390900"/>
              <a:gd name="connsiteY3" fmla="*/ 0 h 1695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90900" h="1695450">
                <a:moveTo>
                  <a:pt x="0" y="0"/>
                </a:moveTo>
                <a:lnTo>
                  <a:pt x="3390900" y="0"/>
                </a:lnTo>
                <a:cubicBezTo>
                  <a:pt x="3390900" y="936371"/>
                  <a:pt x="2631821" y="1695450"/>
                  <a:pt x="1695450" y="1695450"/>
                </a:cubicBezTo>
                <a:cubicBezTo>
                  <a:pt x="759079" y="1695450"/>
                  <a:pt x="0" y="936371"/>
                  <a:pt x="0" y="0"/>
                </a:cubicBezTo>
                <a:close/>
              </a:path>
            </a:pathLst>
          </a:custGeom>
          <a:solidFill>
            <a:schemeClr val="accent1">
              <a:alpha val="8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9" name="íṣļïdè"/>
          <p:cNvSpPr/>
          <p:nvPr/>
        </p:nvSpPr>
        <p:spPr>
          <a:xfrm flipV="1">
            <a:off x="3459819" y="3906937"/>
            <a:ext cx="3006345" cy="1654493"/>
          </a:xfrm>
          <a:custGeom>
            <a:avLst/>
            <a:gdLst>
              <a:gd name="connsiteX0" fmla="*/ 0 w 3390900"/>
              <a:gd name="connsiteY0" fmla="*/ 0 h 1695450"/>
              <a:gd name="connsiteX1" fmla="*/ 3390900 w 3390900"/>
              <a:gd name="connsiteY1" fmla="*/ 0 h 1695450"/>
              <a:gd name="connsiteX2" fmla="*/ 1695450 w 3390900"/>
              <a:gd name="connsiteY2" fmla="*/ 1695450 h 1695450"/>
              <a:gd name="connsiteX3" fmla="*/ 0 w 3390900"/>
              <a:gd name="connsiteY3" fmla="*/ 0 h 1695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90900" h="1695450">
                <a:moveTo>
                  <a:pt x="0" y="0"/>
                </a:moveTo>
                <a:lnTo>
                  <a:pt x="3390900" y="0"/>
                </a:lnTo>
                <a:cubicBezTo>
                  <a:pt x="3390900" y="936371"/>
                  <a:pt x="2631821" y="1695450"/>
                  <a:pt x="1695450" y="1695450"/>
                </a:cubicBezTo>
                <a:cubicBezTo>
                  <a:pt x="759079" y="1695450"/>
                  <a:pt x="0" y="936371"/>
                  <a:pt x="0" y="0"/>
                </a:cubicBezTo>
                <a:close/>
              </a:path>
            </a:pathLst>
          </a:custGeom>
          <a:solidFill>
            <a:schemeClr val="accent2">
              <a:alpha val="8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0" name="iṧlidé"/>
          <p:cNvSpPr/>
          <p:nvPr/>
        </p:nvSpPr>
        <p:spPr>
          <a:xfrm flipV="1">
            <a:off x="5725836" y="3906937"/>
            <a:ext cx="3006345" cy="1654493"/>
          </a:xfrm>
          <a:custGeom>
            <a:avLst/>
            <a:gdLst>
              <a:gd name="connsiteX0" fmla="*/ 0 w 3390900"/>
              <a:gd name="connsiteY0" fmla="*/ 0 h 1695450"/>
              <a:gd name="connsiteX1" fmla="*/ 3390900 w 3390900"/>
              <a:gd name="connsiteY1" fmla="*/ 0 h 1695450"/>
              <a:gd name="connsiteX2" fmla="*/ 1695450 w 3390900"/>
              <a:gd name="connsiteY2" fmla="*/ 1695450 h 1695450"/>
              <a:gd name="connsiteX3" fmla="*/ 0 w 3390900"/>
              <a:gd name="connsiteY3" fmla="*/ 0 h 1695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90900" h="1695450">
                <a:moveTo>
                  <a:pt x="0" y="0"/>
                </a:moveTo>
                <a:lnTo>
                  <a:pt x="3390900" y="0"/>
                </a:lnTo>
                <a:cubicBezTo>
                  <a:pt x="3390900" y="936371"/>
                  <a:pt x="2631821" y="1695450"/>
                  <a:pt x="1695450" y="1695450"/>
                </a:cubicBezTo>
                <a:cubicBezTo>
                  <a:pt x="759079" y="1695450"/>
                  <a:pt x="0" y="936371"/>
                  <a:pt x="0" y="0"/>
                </a:cubicBezTo>
                <a:close/>
              </a:path>
            </a:pathLst>
          </a:custGeom>
          <a:solidFill>
            <a:schemeClr val="accent4">
              <a:alpha val="8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1" name="i$ḻïḍé"/>
          <p:cNvSpPr/>
          <p:nvPr/>
        </p:nvSpPr>
        <p:spPr>
          <a:xfrm flipV="1">
            <a:off x="7991855" y="3906937"/>
            <a:ext cx="3006345" cy="1654493"/>
          </a:xfrm>
          <a:custGeom>
            <a:avLst/>
            <a:gdLst>
              <a:gd name="connsiteX0" fmla="*/ 0 w 3390900"/>
              <a:gd name="connsiteY0" fmla="*/ 0 h 1695450"/>
              <a:gd name="connsiteX1" fmla="*/ 3390900 w 3390900"/>
              <a:gd name="connsiteY1" fmla="*/ 0 h 1695450"/>
              <a:gd name="connsiteX2" fmla="*/ 1695450 w 3390900"/>
              <a:gd name="connsiteY2" fmla="*/ 1695450 h 1695450"/>
              <a:gd name="connsiteX3" fmla="*/ 0 w 3390900"/>
              <a:gd name="connsiteY3" fmla="*/ 0 h 1695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90900" h="1695450">
                <a:moveTo>
                  <a:pt x="0" y="0"/>
                </a:moveTo>
                <a:lnTo>
                  <a:pt x="3390900" y="0"/>
                </a:lnTo>
                <a:cubicBezTo>
                  <a:pt x="3390900" y="936371"/>
                  <a:pt x="2631821" y="1695450"/>
                  <a:pt x="1695450" y="1695450"/>
                </a:cubicBezTo>
                <a:cubicBezTo>
                  <a:pt x="759079" y="1695450"/>
                  <a:pt x="0" y="936371"/>
                  <a:pt x="0" y="0"/>
                </a:cubicBezTo>
                <a:close/>
              </a:path>
            </a:pathLst>
          </a:custGeom>
          <a:solidFill>
            <a:schemeClr val="accent3">
              <a:alpha val="8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cxnSp>
        <p:nvCxnSpPr>
          <p:cNvPr id="12" name="Straight Connector 23"/>
          <p:cNvCxnSpPr/>
          <p:nvPr/>
        </p:nvCxnSpPr>
        <p:spPr>
          <a:xfrm flipV="1">
            <a:off x="7183676" y="3140968"/>
            <a:ext cx="0" cy="842068"/>
          </a:xfrm>
          <a:prstGeom prst="line">
            <a:avLst/>
          </a:prstGeom>
          <a:ln w="12700">
            <a:solidFill>
              <a:schemeClr val="accent4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25"/>
          <p:cNvCxnSpPr/>
          <p:nvPr/>
        </p:nvCxnSpPr>
        <p:spPr>
          <a:xfrm flipV="1">
            <a:off x="9504561" y="3140968"/>
            <a:ext cx="0" cy="842068"/>
          </a:xfrm>
          <a:prstGeom prst="line">
            <a:avLst/>
          </a:prstGeom>
          <a:ln w="12700">
            <a:solidFill>
              <a:schemeClr val="accent6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26"/>
          <p:cNvCxnSpPr/>
          <p:nvPr/>
        </p:nvCxnSpPr>
        <p:spPr>
          <a:xfrm flipV="1">
            <a:off x="4993005" y="3140968"/>
            <a:ext cx="0" cy="842068"/>
          </a:xfrm>
          <a:prstGeom prst="line">
            <a:avLst/>
          </a:prstGeom>
          <a:ln w="12700">
            <a:solidFill>
              <a:schemeClr val="accent2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íśļïdé"/>
          <p:cNvSpPr>
            <a:spLocks/>
          </p:cNvSpPr>
          <p:nvPr/>
        </p:nvSpPr>
        <p:spPr bwMode="auto">
          <a:xfrm>
            <a:off x="6943494" y="4522241"/>
            <a:ext cx="509753" cy="430778"/>
          </a:xfrm>
          <a:custGeom>
            <a:avLst/>
            <a:gdLst>
              <a:gd name="connsiteX0" fmla="*/ 46038 w 338138"/>
              <a:gd name="connsiteY0" fmla="*/ 261938 h 285751"/>
              <a:gd name="connsiteX1" fmla="*/ 38100 w 338138"/>
              <a:gd name="connsiteY1" fmla="*/ 270670 h 285751"/>
              <a:gd name="connsiteX2" fmla="*/ 46038 w 338138"/>
              <a:gd name="connsiteY2" fmla="*/ 279402 h 285751"/>
              <a:gd name="connsiteX3" fmla="*/ 53976 w 338138"/>
              <a:gd name="connsiteY3" fmla="*/ 270670 h 285751"/>
              <a:gd name="connsiteX4" fmla="*/ 46038 w 338138"/>
              <a:gd name="connsiteY4" fmla="*/ 261938 h 285751"/>
              <a:gd name="connsiteX5" fmla="*/ 288131 w 338138"/>
              <a:gd name="connsiteY5" fmla="*/ 184150 h 285751"/>
              <a:gd name="connsiteX6" fmla="*/ 277812 w 338138"/>
              <a:gd name="connsiteY6" fmla="*/ 194469 h 285751"/>
              <a:gd name="connsiteX7" fmla="*/ 288131 w 338138"/>
              <a:gd name="connsiteY7" fmla="*/ 204788 h 285751"/>
              <a:gd name="connsiteX8" fmla="*/ 298450 w 338138"/>
              <a:gd name="connsiteY8" fmla="*/ 194469 h 285751"/>
              <a:gd name="connsiteX9" fmla="*/ 288131 w 338138"/>
              <a:gd name="connsiteY9" fmla="*/ 184150 h 285751"/>
              <a:gd name="connsiteX10" fmla="*/ 19050 w 338138"/>
              <a:gd name="connsiteY10" fmla="*/ 165100 h 285751"/>
              <a:gd name="connsiteX11" fmla="*/ 19050 w 338138"/>
              <a:gd name="connsiteY11" fmla="*/ 242888 h 285751"/>
              <a:gd name="connsiteX12" fmla="*/ 73025 w 338138"/>
              <a:gd name="connsiteY12" fmla="*/ 242888 h 285751"/>
              <a:gd name="connsiteX13" fmla="*/ 73025 w 338138"/>
              <a:gd name="connsiteY13" fmla="*/ 165100 h 285751"/>
              <a:gd name="connsiteX14" fmla="*/ 12010 w 338138"/>
              <a:gd name="connsiteY14" fmla="*/ 141288 h 285751"/>
              <a:gd name="connsiteX15" fmla="*/ 81400 w 338138"/>
              <a:gd name="connsiteY15" fmla="*/ 141288 h 285751"/>
              <a:gd name="connsiteX16" fmla="*/ 92075 w 338138"/>
              <a:gd name="connsiteY16" fmla="*/ 153107 h 285751"/>
              <a:gd name="connsiteX17" fmla="*/ 92075 w 338138"/>
              <a:gd name="connsiteY17" fmla="*/ 273932 h 285751"/>
              <a:gd name="connsiteX18" fmla="*/ 81400 w 338138"/>
              <a:gd name="connsiteY18" fmla="*/ 285751 h 285751"/>
              <a:gd name="connsiteX19" fmla="*/ 12010 w 338138"/>
              <a:gd name="connsiteY19" fmla="*/ 285751 h 285751"/>
              <a:gd name="connsiteX20" fmla="*/ 0 w 338138"/>
              <a:gd name="connsiteY20" fmla="*/ 273932 h 285751"/>
              <a:gd name="connsiteX21" fmla="*/ 0 w 338138"/>
              <a:gd name="connsiteY21" fmla="*/ 153107 h 285751"/>
              <a:gd name="connsiteX22" fmla="*/ 12010 w 338138"/>
              <a:gd name="connsiteY22" fmla="*/ 141288 h 285751"/>
              <a:gd name="connsiteX23" fmla="*/ 55002 w 338138"/>
              <a:gd name="connsiteY23" fmla="*/ 82550 h 285751"/>
              <a:gd name="connsiteX24" fmla="*/ 175185 w 338138"/>
              <a:gd name="connsiteY24" fmla="*/ 82550 h 285751"/>
              <a:gd name="connsiteX25" fmla="*/ 193675 w 338138"/>
              <a:gd name="connsiteY25" fmla="*/ 99703 h 285751"/>
              <a:gd name="connsiteX26" fmla="*/ 193675 w 338138"/>
              <a:gd name="connsiteY26" fmla="*/ 268597 h 285751"/>
              <a:gd name="connsiteX27" fmla="*/ 175185 w 338138"/>
              <a:gd name="connsiteY27" fmla="*/ 285750 h 285751"/>
              <a:gd name="connsiteX28" fmla="*/ 107830 w 338138"/>
              <a:gd name="connsiteY28" fmla="*/ 285750 h 285751"/>
              <a:gd name="connsiteX29" fmla="*/ 109151 w 338138"/>
              <a:gd name="connsiteY29" fmla="*/ 276514 h 285751"/>
              <a:gd name="connsiteX30" fmla="*/ 109151 w 338138"/>
              <a:gd name="connsiteY30" fmla="*/ 273875 h 285751"/>
              <a:gd name="connsiteX31" fmla="*/ 115754 w 338138"/>
              <a:gd name="connsiteY31" fmla="*/ 275194 h 285751"/>
              <a:gd name="connsiteX32" fmla="*/ 124999 w 338138"/>
              <a:gd name="connsiteY32" fmla="*/ 264639 h 285751"/>
              <a:gd name="connsiteX33" fmla="*/ 115754 w 338138"/>
              <a:gd name="connsiteY33" fmla="*/ 254083 h 285751"/>
              <a:gd name="connsiteX34" fmla="*/ 109151 w 338138"/>
              <a:gd name="connsiteY34" fmla="*/ 256722 h 285751"/>
              <a:gd name="connsiteX35" fmla="*/ 109151 w 338138"/>
              <a:gd name="connsiteY35" fmla="*/ 235610 h 285751"/>
              <a:gd name="connsiteX36" fmla="*/ 168582 w 338138"/>
              <a:gd name="connsiteY36" fmla="*/ 235610 h 285751"/>
              <a:gd name="connsiteX37" fmla="*/ 168582 w 338138"/>
              <a:gd name="connsiteY37" fmla="*/ 110259 h 285751"/>
              <a:gd name="connsiteX38" fmla="*/ 61606 w 338138"/>
              <a:gd name="connsiteY38" fmla="*/ 110259 h 285751"/>
              <a:gd name="connsiteX39" fmla="*/ 61606 w 338138"/>
              <a:gd name="connsiteY39" fmla="*/ 126093 h 285751"/>
              <a:gd name="connsiteX40" fmla="*/ 36512 w 338138"/>
              <a:gd name="connsiteY40" fmla="*/ 126093 h 285751"/>
              <a:gd name="connsiteX41" fmla="*/ 36512 w 338138"/>
              <a:gd name="connsiteY41" fmla="*/ 99703 h 285751"/>
              <a:gd name="connsiteX42" fmla="*/ 55002 w 338138"/>
              <a:gd name="connsiteY42" fmla="*/ 82550 h 285751"/>
              <a:gd name="connsiteX43" fmla="*/ 102729 w 338138"/>
              <a:gd name="connsiteY43" fmla="*/ 0 h 285751"/>
              <a:gd name="connsiteX44" fmla="*/ 305260 w 338138"/>
              <a:gd name="connsiteY44" fmla="*/ 0 h 285751"/>
              <a:gd name="connsiteX45" fmla="*/ 338138 w 338138"/>
              <a:gd name="connsiteY45" fmla="*/ 34237 h 285751"/>
              <a:gd name="connsiteX46" fmla="*/ 338138 w 338138"/>
              <a:gd name="connsiteY46" fmla="*/ 188306 h 285751"/>
              <a:gd name="connsiteX47" fmla="*/ 305260 w 338138"/>
              <a:gd name="connsiteY47" fmla="*/ 221226 h 285751"/>
              <a:gd name="connsiteX48" fmla="*/ 234242 w 338138"/>
              <a:gd name="connsiteY48" fmla="*/ 221226 h 285751"/>
              <a:gd name="connsiteX49" fmla="*/ 234242 w 338138"/>
              <a:gd name="connsiteY49" fmla="*/ 243612 h 285751"/>
              <a:gd name="connsiteX50" fmla="*/ 265806 w 338138"/>
              <a:gd name="connsiteY50" fmla="*/ 243612 h 285751"/>
              <a:gd name="connsiteX51" fmla="*/ 277642 w 338138"/>
              <a:gd name="connsiteY51" fmla="*/ 256780 h 285751"/>
              <a:gd name="connsiteX52" fmla="*/ 277642 w 338138"/>
              <a:gd name="connsiteY52" fmla="*/ 272582 h 285751"/>
              <a:gd name="connsiteX53" fmla="*/ 265806 w 338138"/>
              <a:gd name="connsiteY53" fmla="*/ 285750 h 285751"/>
              <a:gd name="connsiteX54" fmla="*/ 205309 w 338138"/>
              <a:gd name="connsiteY54" fmla="*/ 285750 h 285751"/>
              <a:gd name="connsiteX55" fmla="*/ 210570 w 338138"/>
              <a:gd name="connsiteY55" fmla="*/ 269948 h 285751"/>
              <a:gd name="connsiteX56" fmla="*/ 210570 w 338138"/>
              <a:gd name="connsiteY56" fmla="*/ 213325 h 285751"/>
              <a:gd name="connsiteX57" fmla="*/ 210570 w 338138"/>
              <a:gd name="connsiteY57" fmla="*/ 172504 h 285751"/>
              <a:gd name="connsiteX58" fmla="*/ 296054 w 338138"/>
              <a:gd name="connsiteY58" fmla="*/ 172504 h 285751"/>
              <a:gd name="connsiteX59" fmla="*/ 309205 w 338138"/>
              <a:gd name="connsiteY59" fmla="*/ 159335 h 285751"/>
              <a:gd name="connsiteX60" fmla="*/ 309205 w 338138"/>
              <a:gd name="connsiteY60" fmla="*/ 39504 h 285751"/>
              <a:gd name="connsiteX61" fmla="*/ 296054 w 338138"/>
              <a:gd name="connsiteY61" fmla="*/ 27653 h 285751"/>
              <a:gd name="connsiteX62" fmla="*/ 110620 w 338138"/>
              <a:gd name="connsiteY62" fmla="*/ 27653 h 285751"/>
              <a:gd name="connsiteX63" fmla="*/ 98783 w 338138"/>
              <a:gd name="connsiteY63" fmla="*/ 39504 h 285751"/>
              <a:gd name="connsiteX64" fmla="*/ 98783 w 338138"/>
              <a:gd name="connsiteY64" fmla="*/ 65841 h 285751"/>
              <a:gd name="connsiteX65" fmla="*/ 69850 w 338138"/>
              <a:gd name="connsiteY65" fmla="*/ 65841 h 285751"/>
              <a:gd name="connsiteX66" fmla="*/ 69850 w 338138"/>
              <a:gd name="connsiteY66" fmla="*/ 34237 h 285751"/>
              <a:gd name="connsiteX67" fmla="*/ 102729 w 338138"/>
              <a:gd name="connsiteY67" fmla="*/ 0 h 285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338138" h="285751">
                <a:moveTo>
                  <a:pt x="46038" y="261938"/>
                </a:moveTo>
                <a:cubicBezTo>
                  <a:pt x="41654" y="261938"/>
                  <a:pt x="38100" y="265847"/>
                  <a:pt x="38100" y="270670"/>
                </a:cubicBezTo>
                <a:cubicBezTo>
                  <a:pt x="38100" y="275493"/>
                  <a:pt x="41654" y="279402"/>
                  <a:pt x="46038" y="279402"/>
                </a:cubicBezTo>
                <a:cubicBezTo>
                  <a:pt x="50422" y="279402"/>
                  <a:pt x="53976" y="275493"/>
                  <a:pt x="53976" y="270670"/>
                </a:cubicBezTo>
                <a:cubicBezTo>
                  <a:pt x="53976" y="265847"/>
                  <a:pt x="50422" y="261938"/>
                  <a:pt x="46038" y="261938"/>
                </a:cubicBezTo>
                <a:close/>
                <a:moveTo>
                  <a:pt x="288131" y="184150"/>
                </a:moveTo>
                <a:cubicBezTo>
                  <a:pt x="282432" y="184150"/>
                  <a:pt x="277812" y="188770"/>
                  <a:pt x="277812" y="194469"/>
                </a:cubicBezTo>
                <a:cubicBezTo>
                  <a:pt x="277812" y="200168"/>
                  <a:pt x="282432" y="204788"/>
                  <a:pt x="288131" y="204788"/>
                </a:cubicBezTo>
                <a:cubicBezTo>
                  <a:pt x="293830" y="204788"/>
                  <a:pt x="298450" y="200168"/>
                  <a:pt x="298450" y="194469"/>
                </a:cubicBezTo>
                <a:cubicBezTo>
                  <a:pt x="298450" y="188770"/>
                  <a:pt x="293830" y="184150"/>
                  <a:pt x="288131" y="184150"/>
                </a:cubicBezTo>
                <a:close/>
                <a:moveTo>
                  <a:pt x="19050" y="165100"/>
                </a:moveTo>
                <a:lnTo>
                  <a:pt x="19050" y="242888"/>
                </a:lnTo>
                <a:lnTo>
                  <a:pt x="73025" y="242888"/>
                </a:lnTo>
                <a:lnTo>
                  <a:pt x="73025" y="165100"/>
                </a:lnTo>
                <a:close/>
                <a:moveTo>
                  <a:pt x="12010" y="141288"/>
                </a:moveTo>
                <a:cubicBezTo>
                  <a:pt x="12010" y="141288"/>
                  <a:pt x="12010" y="141288"/>
                  <a:pt x="81400" y="141288"/>
                </a:cubicBezTo>
                <a:cubicBezTo>
                  <a:pt x="86738" y="141288"/>
                  <a:pt x="92075" y="146541"/>
                  <a:pt x="92075" y="153107"/>
                </a:cubicBezTo>
                <a:cubicBezTo>
                  <a:pt x="92075" y="153107"/>
                  <a:pt x="92075" y="153107"/>
                  <a:pt x="92075" y="273932"/>
                </a:cubicBezTo>
                <a:cubicBezTo>
                  <a:pt x="92075" y="280498"/>
                  <a:pt x="86738" y="285751"/>
                  <a:pt x="81400" y="285751"/>
                </a:cubicBezTo>
                <a:cubicBezTo>
                  <a:pt x="81400" y="285751"/>
                  <a:pt x="81400" y="285751"/>
                  <a:pt x="12010" y="285751"/>
                </a:cubicBezTo>
                <a:cubicBezTo>
                  <a:pt x="5337" y="285751"/>
                  <a:pt x="0" y="280498"/>
                  <a:pt x="0" y="273932"/>
                </a:cubicBezTo>
                <a:cubicBezTo>
                  <a:pt x="0" y="273932"/>
                  <a:pt x="0" y="273932"/>
                  <a:pt x="0" y="153107"/>
                </a:cubicBezTo>
                <a:cubicBezTo>
                  <a:pt x="0" y="146541"/>
                  <a:pt x="5337" y="141288"/>
                  <a:pt x="12010" y="141288"/>
                </a:cubicBezTo>
                <a:close/>
                <a:moveTo>
                  <a:pt x="55002" y="82550"/>
                </a:moveTo>
                <a:cubicBezTo>
                  <a:pt x="55002" y="82550"/>
                  <a:pt x="55002" y="82550"/>
                  <a:pt x="175185" y="82550"/>
                </a:cubicBezTo>
                <a:cubicBezTo>
                  <a:pt x="185751" y="82550"/>
                  <a:pt x="193675" y="90467"/>
                  <a:pt x="193675" y="99703"/>
                </a:cubicBezTo>
                <a:cubicBezTo>
                  <a:pt x="193675" y="99703"/>
                  <a:pt x="193675" y="99703"/>
                  <a:pt x="193675" y="268597"/>
                </a:cubicBezTo>
                <a:cubicBezTo>
                  <a:pt x="193675" y="277833"/>
                  <a:pt x="185751" y="285750"/>
                  <a:pt x="175185" y="285750"/>
                </a:cubicBezTo>
                <a:cubicBezTo>
                  <a:pt x="175185" y="285750"/>
                  <a:pt x="175185" y="285750"/>
                  <a:pt x="107830" y="285750"/>
                </a:cubicBezTo>
                <a:cubicBezTo>
                  <a:pt x="109151" y="283111"/>
                  <a:pt x="109151" y="280472"/>
                  <a:pt x="109151" y="276514"/>
                </a:cubicBezTo>
                <a:cubicBezTo>
                  <a:pt x="109151" y="276514"/>
                  <a:pt x="109151" y="276514"/>
                  <a:pt x="109151" y="273875"/>
                </a:cubicBezTo>
                <a:cubicBezTo>
                  <a:pt x="110471" y="273875"/>
                  <a:pt x="113113" y="275194"/>
                  <a:pt x="115754" y="275194"/>
                </a:cubicBezTo>
                <a:cubicBezTo>
                  <a:pt x="121037" y="275194"/>
                  <a:pt x="124999" y="271236"/>
                  <a:pt x="124999" y="264639"/>
                </a:cubicBezTo>
                <a:cubicBezTo>
                  <a:pt x="124999" y="259361"/>
                  <a:pt x="121037" y="254083"/>
                  <a:pt x="115754" y="254083"/>
                </a:cubicBezTo>
                <a:cubicBezTo>
                  <a:pt x="113113" y="254083"/>
                  <a:pt x="110471" y="255402"/>
                  <a:pt x="109151" y="256722"/>
                </a:cubicBezTo>
                <a:cubicBezTo>
                  <a:pt x="109151" y="256722"/>
                  <a:pt x="109151" y="256722"/>
                  <a:pt x="109151" y="235610"/>
                </a:cubicBezTo>
                <a:cubicBezTo>
                  <a:pt x="109151" y="235610"/>
                  <a:pt x="109151" y="235610"/>
                  <a:pt x="168582" y="235610"/>
                </a:cubicBezTo>
                <a:cubicBezTo>
                  <a:pt x="168582" y="235610"/>
                  <a:pt x="168582" y="235610"/>
                  <a:pt x="168582" y="110259"/>
                </a:cubicBezTo>
                <a:cubicBezTo>
                  <a:pt x="168582" y="110259"/>
                  <a:pt x="168582" y="110259"/>
                  <a:pt x="61606" y="110259"/>
                </a:cubicBezTo>
                <a:cubicBezTo>
                  <a:pt x="61606" y="110259"/>
                  <a:pt x="61606" y="110259"/>
                  <a:pt x="61606" y="126093"/>
                </a:cubicBezTo>
                <a:cubicBezTo>
                  <a:pt x="61606" y="126093"/>
                  <a:pt x="61606" y="126093"/>
                  <a:pt x="36512" y="126093"/>
                </a:cubicBezTo>
                <a:cubicBezTo>
                  <a:pt x="36512" y="126093"/>
                  <a:pt x="36512" y="126093"/>
                  <a:pt x="36512" y="99703"/>
                </a:cubicBezTo>
                <a:cubicBezTo>
                  <a:pt x="36512" y="90467"/>
                  <a:pt x="45757" y="82550"/>
                  <a:pt x="55002" y="82550"/>
                </a:cubicBezTo>
                <a:close/>
                <a:moveTo>
                  <a:pt x="102729" y="0"/>
                </a:moveTo>
                <a:cubicBezTo>
                  <a:pt x="102729" y="0"/>
                  <a:pt x="102729" y="0"/>
                  <a:pt x="305260" y="0"/>
                </a:cubicBezTo>
                <a:cubicBezTo>
                  <a:pt x="323672" y="0"/>
                  <a:pt x="338138" y="15802"/>
                  <a:pt x="338138" y="34237"/>
                </a:cubicBezTo>
                <a:cubicBezTo>
                  <a:pt x="338138" y="34237"/>
                  <a:pt x="338138" y="34237"/>
                  <a:pt x="338138" y="188306"/>
                </a:cubicBezTo>
                <a:cubicBezTo>
                  <a:pt x="338138" y="206741"/>
                  <a:pt x="323672" y="221226"/>
                  <a:pt x="305260" y="221226"/>
                </a:cubicBezTo>
                <a:cubicBezTo>
                  <a:pt x="305260" y="221226"/>
                  <a:pt x="305260" y="221226"/>
                  <a:pt x="234242" y="221226"/>
                </a:cubicBezTo>
                <a:cubicBezTo>
                  <a:pt x="234242" y="221226"/>
                  <a:pt x="234242" y="221226"/>
                  <a:pt x="234242" y="243612"/>
                </a:cubicBezTo>
                <a:cubicBezTo>
                  <a:pt x="234242" y="243612"/>
                  <a:pt x="234242" y="243612"/>
                  <a:pt x="265806" y="243612"/>
                </a:cubicBezTo>
                <a:cubicBezTo>
                  <a:pt x="272381" y="243612"/>
                  <a:pt x="277642" y="250196"/>
                  <a:pt x="277642" y="256780"/>
                </a:cubicBezTo>
                <a:cubicBezTo>
                  <a:pt x="277642" y="256780"/>
                  <a:pt x="277642" y="256780"/>
                  <a:pt x="277642" y="272582"/>
                </a:cubicBezTo>
                <a:cubicBezTo>
                  <a:pt x="277642" y="280483"/>
                  <a:pt x="272381" y="285750"/>
                  <a:pt x="265806" y="285750"/>
                </a:cubicBezTo>
                <a:cubicBezTo>
                  <a:pt x="265806" y="285750"/>
                  <a:pt x="265806" y="285750"/>
                  <a:pt x="205309" y="285750"/>
                </a:cubicBezTo>
                <a:cubicBezTo>
                  <a:pt x="207940" y="280483"/>
                  <a:pt x="209255" y="275216"/>
                  <a:pt x="210570" y="269948"/>
                </a:cubicBezTo>
                <a:cubicBezTo>
                  <a:pt x="210570" y="268632"/>
                  <a:pt x="210570" y="213325"/>
                  <a:pt x="210570" y="213325"/>
                </a:cubicBezTo>
                <a:cubicBezTo>
                  <a:pt x="210570" y="213325"/>
                  <a:pt x="210570" y="213325"/>
                  <a:pt x="210570" y="172504"/>
                </a:cubicBezTo>
                <a:cubicBezTo>
                  <a:pt x="210570" y="172504"/>
                  <a:pt x="210570" y="172504"/>
                  <a:pt x="296054" y="172504"/>
                </a:cubicBezTo>
                <a:cubicBezTo>
                  <a:pt x="303945" y="172504"/>
                  <a:pt x="309205" y="165920"/>
                  <a:pt x="309205" y="159335"/>
                </a:cubicBezTo>
                <a:cubicBezTo>
                  <a:pt x="309205" y="159335"/>
                  <a:pt x="309205" y="159335"/>
                  <a:pt x="309205" y="39504"/>
                </a:cubicBezTo>
                <a:cubicBezTo>
                  <a:pt x="309205" y="32920"/>
                  <a:pt x="303945" y="27653"/>
                  <a:pt x="296054" y="27653"/>
                </a:cubicBezTo>
                <a:cubicBezTo>
                  <a:pt x="296054" y="27653"/>
                  <a:pt x="296054" y="27653"/>
                  <a:pt x="110620" y="27653"/>
                </a:cubicBezTo>
                <a:cubicBezTo>
                  <a:pt x="104044" y="27653"/>
                  <a:pt x="98783" y="32920"/>
                  <a:pt x="98783" y="39504"/>
                </a:cubicBezTo>
                <a:cubicBezTo>
                  <a:pt x="98783" y="39504"/>
                  <a:pt x="98783" y="39504"/>
                  <a:pt x="98783" y="65841"/>
                </a:cubicBezTo>
                <a:cubicBezTo>
                  <a:pt x="98783" y="65841"/>
                  <a:pt x="98783" y="65841"/>
                  <a:pt x="69850" y="65841"/>
                </a:cubicBezTo>
                <a:cubicBezTo>
                  <a:pt x="69850" y="65841"/>
                  <a:pt x="69850" y="65841"/>
                  <a:pt x="69850" y="34237"/>
                </a:cubicBezTo>
                <a:cubicBezTo>
                  <a:pt x="69850" y="15802"/>
                  <a:pt x="84317" y="0"/>
                  <a:pt x="10272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" name="îšḷíḍe"/>
          <p:cNvSpPr>
            <a:spLocks noChangeAspect="1"/>
          </p:cNvSpPr>
          <p:nvPr/>
        </p:nvSpPr>
        <p:spPr bwMode="auto">
          <a:xfrm>
            <a:off x="4711876" y="4487110"/>
            <a:ext cx="592896" cy="501040"/>
          </a:xfrm>
          <a:custGeom>
            <a:avLst/>
            <a:gdLst>
              <a:gd name="connsiteX0" fmla="*/ 46038 w 338138"/>
              <a:gd name="connsiteY0" fmla="*/ 261938 h 285751"/>
              <a:gd name="connsiteX1" fmla="*/ 38100 w 338138"/>
              <a:gd name="connsiteY1" fmla="*/ 270670 h 285751"/>
              <a:gd name="connsiteX2" fmla="*/ 46038 w 338138"/>
              <a:gd name="connsiteY2" fmla="*/ 279402 h 285751"/>
              <a:gd name="connsiteX3" fmla="*/ 53976 w 338138"/>
              <a:gd name="connsiteY3" fmla="*/ 270670 h 285751"/>
              <a:gd name="connsiteX4" fmla="*/ 46038 w 338138"/>
              <a:gd name="connsiteY4" fmla="*/ 261938 h 285751"/>
              <a:gd name="connsiteX5" fmla="*/ 288131 w 338138"/>
              <a:gd name="connsiteY5" fmla="*/ 184150 h 285751"/>
              <a:gd name="connsiteX6" fmla="*/ 277812 w 338138"/>
              <a:gd name="connsiteY6" fmla="*/ 194469 h 285751"/>
              <a:gd name="connsiteX7" fmla="*/ 288131 w 338138"/>
              <a:gd name="connsiteY7" fmla="*/ 204788 h 285751"/>
              <a:gd name="connsiteX8" fmla="*/ 298450 w 338138"/>
              <a:gd name="connsiteY8" fmla="*/ 194469 h 285751"/>
              <a:gd name="connsiteX9" fmla="*/ 288131 w 338138"/>
              <a:gd name="connsiteY9" fmla="*/ 184150 h 285751"/>
              <a:gd name="connsiteX10" fmla="*/ 19050 w 338138"/>
              <a:gd name="connsiteY10" fmla="*/ 165100 h 285751"/>
              <a:gd name="connsiteX11" fmla="*/ 19050 w 338138"/>
              <a:gd name="connsiteY11" fmla="*/ 242888 h 285751"/>
              <a:gd name="connsiteX12" fmla="*/ 73025 w 338138"/>
              <a:gd name="connsiteY12" fmla="*/ 242888 h 285751"/>
              <a:gd name="connsiteX13" fmla="*/ 73025 w 338138"/>
              <a:gd name="connsiteY13" fmla="*/ 165100 h 285751"/>
              <a:gd name="connsiteX14" fmla="*/ 12010 w 338138"/>
              <a:gd name="connsiteY14" fmla="*/ 141288 h 285751"/>
              <a:gd name="connsiteX15" fmla="*/ 81400 w 338138"/>
              <a:gd name="connsiteY15" fmla="*/ 141288 h 285751"/>
              <a:gd name="connsiteX16" fmla="*/ 92075 w 338138"/>
              <a:gd name="connsiteY16" fmla="*/ 153107 h 285751"/>
              <a:gd name="connsiteX17" fmla="*/ 92075 w 338138"/>
              <a:gd name="connsiteY17" fmla="*/ 273932 h 285751"/>
              <a:gd name="connsiteX18" fmla="*/ 81400 w 338138"/>
              <a:gd name="connsiteY18" fmla="*/ 285751 h 285751"/>
              <a:gd name="connsiteX19" fmla="*/ 12010 w 338138"/>
              <a:gd name="connsiteY19" fmla="*/ 285751 h 285751"/>
              <a:gd name="connsiteX20" fmla="*/ 0 w 338138"/>
              <a:gd name="connsiteY20" fmla="*/ 273932 h 285751"/>
              <a:gd name="connsiteX21" fmla="*/ 0 w 338138"/>
              <a:gd name="connsiteY21" fmla="*/ 153107 h 285751"/>
              <a:gd name="connsiteX22" fmla="*/ 12010 w 338138"/>
              <a:gd name="connsiteY22" fmla="*/ 141288 h 285751"/>
              <a:gd name="connsiteX23" fmla="*/ 55002 w 338138"/>
              <a:gd name="connsiteY23" fmla="*/ 82550 h 285751"/>
              <a:gd name="connsiteX24" fmla="*/ 175185 w 338138"/>
              <a:gd name="connsiteY24" fmla="*/ 82550 h 285751"/>
              <a:gd name="connsiteX25" fmla="*/ 193675 w 338138"/>
              <a:gd name="connsiteY25" fmla="*/ 99703 h 285751"/>
              <a:gd name="connsiteX26" fmla="*/ 193675 w 338138"/>
              <a:gd name="connsiteY26" fmla="*/ 268597 h 285751"/>
              <a:gd name="connsiteX27" fmla="*/ 175185 w 338138"/>
              <a:gd name="connsiteY27" fmla="*/ 285750 h 285751"/>
              <a:gd name="connsiteX28" fmla="*/ 107830 w 338138"/>
              <a:gd name="connsiteY28" fmla="*/ 285750 h 285751"/>
              <a:gd name="connsiteX29" fmla="*/ 109151 w 338138"/>
              <a:gd name="connsiteY29" fmla="*/ 276514 h 285751"/>
              <a:gd name="connsiteX30" fmla="*/ 109151 w 338138"/>
              <a:gd name="connsiteY30" fmla="*/ 273875 h 285751"/>
              <a:gd name="connsiteX31" fmla="*/ 115754 w 338138"/>
              <a:gd name="connsiteY31" fmla="*/ 275194 h 285751"/>
              <a:gd name="connsiteX32" fmla="*/ 124999 w 338138"/>
              <a:gd name="connsiteY32" fmla="*/ 264639 h 285751"/>
              <a:gd name="connsiteX33" fmla="*/ 115754 w 338138"/>
              <a:gd name="connsiteY33" fmla="*/ 254083 h 285751"/>
              <a:gd name="connsiteX34" fmla="*/ 109151 w 338138"/>
              <a:gd name="connsiteY34" fmla="*/ 256722 h 285751"/>
              <a:gd name="connsiteX35" fmla="*/ 109151 w 338138"/>
              <a:gd name="connsiteY35" fmla="*/ 235610 h 285751"/>
              <a:gd name="connsiteX36" fmla="*/ 168582 w 338138"/>
              <a:gd name="connsiteY36" fmla="*/ 235610 h 285751"/>
              <a:gd name="connsiteX37" fmla="*/ 168582 w 338138"/>
              <a:gd name="connsiteY37" fmla="*/ 110259 h 285751"/>
              <a:gd name="connsiteX38" fmla="*/ 61606 w 338138"/>
              <a:gd name="connsiteY38" fmla="*/ 110259 h 285751"/>
              <a:gd name="connsiteX39" fmla="*/ 61606 w 338138"/>
              <a:gd name="connsiteY39" fmla="*/ 126093 h 285751"/>
              <a:gd name="connsiteX40" fmla="*/ 36512 w 338138"/>
              <a:gd name="connsiteY40" fmla="*/ 126093 h 285751"/>
              <a:gd name="connsiteX41" fmla="*/ 36512 w 338138"/>
              <a:gd name="connsiteY41" fmla="*/ 99703 h 285751"/>
              <a:gd name="connsiteX42" fmla="*/ 55002 w 338138"/>
              <a:gd name="connsiteY42" fmla="*/ 82550 h 285751"/>
              <a:gd name="connsiteX43" fmla="*/ 102729 w 338138"/>
              <a:gd name="connsiteY43" fmla="*/ 0 h 285751"/>
              <a:gd name="connsiteX44" fmla="*/ 305260 w 338138"/>
              <a:gd name="connsiteY44" fmla="*/ 0 h 285751"/>
              <a:gd name="connsiteX45" fmla="*/ 338138 w 338138"/>
              <a:gd name="connsiteY45" fmla="*/ 34237 h 285751"/>
              <a:gd name="connsiteX46" fmla="*/ 338138 w 338138"/>
              <a:gd name="connsiteY46" fmla="*/ 188306 h 285751"/>
              <a:gd name="connsiteX47" fmla="*/ 305260 w 338138"/>
              <a:gd name="connsiteY47" fmla="*/ 221226 h 285751"/>
              <a:gd name="connsiteX48" fmla="*/ 234242 w 338138"/>
              <a:gd name="connsiteY48" fmla="*/ 221226 h 285751"/>
              <a:gd name="connsiteX49" fmla="*/ 234242 w 338138"/>
              <a:gd name="connsiteY49" fmla="*/ 243612 h 285751"/>
              <a:gd name="connsiteX50" fmla="*/ 265806 w 338138"/>
              <a:gd name="connsiteY50" fmla="*/ 243612 h 285751"/>
              <a:gd name="connsiteX51" fmla="*/ 277642 w 338138"/>
              <a:gd name="connsiteY51" fmla="*/ 256780 h 285751"/>
              <a:gd name="connsiteX52" fmla="*/ 277642 w 338138"/>
              <a:gd name="connsiteY52" fmla="*/ 272582 h 285751"/>
              <a:gd name="connsiteX53" fmla="*/ 265806 w 338138"/>
              <a:gd name="connsiteY53" fmla="*/ 285750 h 285751"/>
              <a:gd name="connsiteX54" fmla="*/ 205309 w 338138"/>
              <a:gd name="connsiteY54" fmla="*/ 285750 h 285751"/>
              <a:gd name="connsiteX55" fmla="*/ 210570 w 338138"/>
              <a:gd name="connsiteY55" fmla="*/ 269948 h 285751"/>
              <a:gd name="connsiteX56" fmla="*/ 210570 w 338138"/>
              <a:gd name="connsiteY56" fmla="*/ 213325 h 285751"/>
              <a:gd name="connsiteX57" fmla="*/ 210570 w 338138"/>
              <a:gd name="connsiteY57" fmla="*/ 172504 h 285751"/>
              <a:gd name="connsiteX58" fmla="*/ 296054 w 338138"/>
              <a:gd name="connsiteY58" fmla="*/ 172504 h 285751"/>
              <a:gd name="connsiteX59" fmla="*/ 309205 w 338138"/>
              <a:gd name="connsiteY59" fmla="*/ 159335 h 285751"/>
              <a:gd name="connsiteX60" fmla="*/ 309205 w 338138"/>
              <a:gd name="connsiteY60" fmla="*/ 39504 h 285751"/>
              <a:gd name="connsiteX61" fmla="*/ 296054 w 338138"/>
              <a:gd name="connsiteY61" fmla="*/ 27653 h 285751"/>
              <a:gd name="connsiteX62" fmla="*/ 110620 w 338138"/>
              <a:gd name="connsiteY62" fmla="*/ 27653 h 285751"/>
              <a:gd name="connsiteX63" fmla="*/ 98783 w 338138"/>
              <a:gd name="connsiteY63" fmla="*/ 39504 h 285751"/>
              <a:gd name="connsiteX64" fmla="*/ 98783 w 338138"/>
              <a:gd name="connsiteY64" fmla="*/ 65841 h 285751"/>
              <a:gd name="connsiteX65" fmla="*/ 69850 w 338138"/>
              <a:gd name="connsiteY65" fmla="*/ 65841 h 285751"/>
              <a:gd name="connsiteX66" fmla="*/ 69850 w 338138"/>
              <a:gd name="connsiteY66" fmla="*/ 34237 h 285751"/>
              <a:gd name="connsiteX67" fmla="*/ 102729 w 338138"/>
              <a:gd name="connsiteY67" fmla="*/ 0 h 285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338138" h="285751">
                <a:moveTo>
                  <a:pt x="46038" y="261938"/>
                </a:moveTo>
                <a:cubicBezTo>
                  <a:pt x="41654" y="261938"/>
                  <a:pt x="38100" y="265847"/>
                  <a:pt x="38100" y="270670"/>
                </a:cubicBezTo>
                <a:cubicBezTo>
                  <a:pt x="38100" y="275493"/>
                  <a:pt x="41654" y="279402"/>
                  <a:pt x="46038" y="279402"/>
                </a:cubicBezTo>
                <a:cubicBezTo>
                  <a:pt x="50422" y="279402"/>
                  <a:pt x="53976" y="275493"/>
                  <a:pt x="53976" y="270670"/>
                </a:cubicBezTo>
                <a:cubicBezTo>
                  <a:pt x="53976" y="265847"/>
                  <a:pt x="50422" y="261938"/>
                  <a:pt x="46038" y="261938"/>
                </a:cubicBezTo>
                <a:close/>
                <a:moveTo>
                  <a:pt x="288131" y="184150"/>
                </a:moveTo>
                <a:cubicBezTo>
                  <a:pt x="282432" y="184150"/>
                  <a:pt x="277812" y="188770"/>
                  <a:pt x="277812" y="194469"/>
                </a:cubicBezTo>
                <a:cubicBezTo>
                  <a:pt x="277812" y="200168"/>
                  <a:pt x="282432" y="204788"/>
                  <a:pt x="288131" y="204788"/>
                </a:cubicBezTo>
                <a:cubicBezTo>
                  <a:pt x="293830" y="204788"/>
                  <a:pt x="298450" y="200168"/>
                  <a:pt x="298450" y="194469"/>
                </a:cubicBezTo>
                <a:cubicBezTo>
                  <a:pt x="298450" y="188770"/>
                  <a:pt x="293830" y="184150"/>
                  <a:pt x="288131" y="184150"/>
                </a:cubicBezTo>
                <a:close/>
                <a:moveTo>
                  <a:pt x="19050" y="165100"/>
                </a:moveTo>
                <a:lnTo>
                  <a:pt x="19050" y="242888"/>
                </a:lnTo>
                <a:lnTo>
                  <a:pt x="73025" y="242888"/>
                </a:lnTo>
                <a:lnTo>
                  <a:pt x="73025" y="165100"/>
                </a:lnTo>
                <a:close/>
                <a:moveTo>
                  <a:pt x="12010" y="141288"/>
                </a:moveTo>
                <a:cubicBezTo>
                  <a:pt x="12010" y="141288"/>
                  <a:pt x="12010" y="141288"/>
                  <a:pt x="81400" y="141288"/>
                </a:cubicBezTo>
                <a:cubicBezTo>
                  <a:pt x="86738" y="141288"/>
                  <a:pt x="92075" y="146541"/>
                  <a:pt x="92075" y="153107"/>
                </a:cubicBezTo>
                <a:cubicBezTo>
                  <a:pt x="92075" y="153107"/>
                  <a:pt x="92075" y="153107"/>
                  <a:pt x="92075" y="273932"/>
                </a:cubicBezTo>
                <a:cubicBezTo>
                  <a:pt x="92075" y="280498"/>
                  <a:pt x="86738" y="285751"/>
                  <a:pt x="81400" y="285751"/>
                </a:cubicBezTo>
                <a:cubicBezTo>
                  <a:pt x="81400" y="285751"/>
                  <a:pt x="81400" y="285751"/>
                  <a:pt x="12010" y="285751"/>
                </a:cubicBezTo>
                <a:cubicBezTo>
                  <a:pt x="5337" y="285751"/>
                  <a:pt x="0" y="280498"/>
                  <a:pt x="0" y="273932"/>
                </a:cubicBezTo>
                <a:cubicBezTo>
                  <a:pt x="0" y="273932"/>
                  <a:pt x="0" y="273932"/>
                  <a:pt x="0" y="153107"/>
                </a:cubicBezTo>
                <a:cubicBezTo>
                  <a:pt x="0" y="146541"/>
                  <a:pt x="5337" y="141288"/>
                  <a:pt x="12010" y="141288"/>
                </a:cubicBezTo>
                <a:close/>
                <a:moveTo>
                  <a:pt x="55002" y="82550"/>
                </a:moveTo>
                <a:cubicBezTo>
                  <a:pt x="55002" y="82550"/>
                  <a:pt x="55002" y="82550"/>
                  <a:pt x="175185" y="82550"/>
                </a:cubicBezTo>
                <a:cubicBezTo>
                  <a:pt x="185751" y="82550"/>
                  <a:pt x="193675" y="90467"/>
                  <a:pt x="193675" y="99703"/>
                </a:cubicBezTo>
                <a:cubicBezTo>
                  <a:pt x="193675" y="99703"/>
                  <a:pt x="193675" y="99703"/>
                  <a:pt x="193675" y="268597"/>
                </a:cubicBezTo>
                <a:cubicBezTo>
                  <a:pt x="193675" y="277833"/>
                  <a:pt x="185751" y="285750"/>
                  <a:pt x="175185" y="285750"/>
                </a:cubicBezTo>
                <a:cubicBezTo>
                  <a:pt x="175185" y="285750"/>
                  <a:pt x="175185" y="285750"/>
                  <a:pt x="107830" y="285750"/>
                </a:cubicBezTo>
                <a:cubicBezTo>
                  <a:pt x="109151" y="283111"/>
                  <a:pt x="109151" y="280472"/>
                  <a:pt x="109151" y="276514"/>
                </a:cubicBezTo>
                <a:cubicBezTo>
                  <a:pt x="109151" y="276514"/>
                  <a:pt x="109151" y="276514"/>
                  <a:pt x="109151" y="273875"/>
                </a:cubicBezTo>
                <a:cubicBezTo>
                  <a:pt x="110471" y="273875"/>
                  <a:pt x="113113" y="275194"/>
                  <a:pt x="115754" y="275194"/>
                </a:cubicBezTo>
                <a:cubicBezTo>
                  <a:pt x="121037" y="275194"/>
                  <a:pt x="124999" y="271236"/>
                  <a:pt x="124999" y="264639"/>
                </a:cubicBezTo>
                <a:cubicBezTo>
                  <a:pt x="124999" y="259361"/>
                  <a:pt x="121037" y="254083"/>
                  <a:pt x="115754" y="254083"/>
                </a:cubicBezTo>
                <a:cubicBezTo>
                  <a:pt x="113113" y="254083"/>
                  <a:pt x="110471" y="255402"/>
                  <a:pt x="109151" y="256722"/>
                </a:cubicBezTo>
                <a:cubicBezTo>
                  <a:pt x="109151" y="256722"/>
                  <a:pt x="109151" y="256722"/>
                  <a:pt x="109151" y="235610"/>
                </a:cubicBezTo>
                <a:cubicBezTo>
                  <a:pt x="109151" y="235610"/>
                  <a:pt x="109151" y="235610"/>
                  <a:pt x="168582" y="235610"/>
                </a:cubicBezTo>
                <a:cubicBezTo>
                  <a:pt x="168582" y="235610"/>
                  <a:pt x="168582" y="235610"/>
                  <a:pt x="168582" y="110259"/>
                </a:cubicBezTo>
                <a:cubicBezTo>
                  <a:pt x="168582" y="110259"/>
                  <a:pt x="168582" y="110259"/>
                  <a:pt x="61606" y="110259"/>
                </a:cubicBezTo>
                <a:cubicBezTo>
                  <a:pt x="61606" y="110259"/>
                  <a:pt x="61606" y="110259"/>
                  <a:pt x="61606" y="126093"/>
                </a:cubicBezTo>
                <a:cubicBezTo>
                  <a:pt x="61606" y="126093"/>
                  <a:pt x="61606" y="126093"/>
                  <a:pt x="36512" y="126093"/>
                </a:cubicBezTo>
                <a:cubicBezTo>
                  <a:pt x="36512" y="126093"/>
                  <a:pt x="36512" y="126093"/>
                  <a:pt x="36512" y="99703"/>
                </a:cubicBezTo>
                <a:cubicBezTo>
                  <a:pt x="36512" y="90467"/>
                  <a:pt x="45757" y="82550"/>
                  <a:pt x="55002" y="82550"/>
                </a:cubicBezTo>
                <a:close/>
                <a:moveTo>
                  <a:pt x="102729" y="0"/>
                </a:moveTo>
                <a:cubicBezTo>
                  <a:pt x="102729" y="0"/>
                  <a:pt x="102729" y="0"/>
                  <a:pt x="305260" y="0"/>
                </a:cubicBezTo>
                <a:cubicBezTo>
                  <a:pt x="323672" y="0"/>
                  <a:pt x="338138" y="15802"/>
                  <a:pt x="338138" y="34237"/>
                </a:cubicBezTo>
                <a:cubicBezTo>
                  <a:pt x="338138" y="34237"/>
                  <a:pt x="338138" y="34237"/>
                  <a:pt x="338138" y="188306"/>
                </a:cubicBezTo>
                <a:cubicBezTo>
                  <a:pt x="338138" y="206741"/>
                  <a:pt x="323672" y="221226"/>
                  <a:pt x="305260" y="221226"/>
                </a:cubicBezTo>
                <a:cubicBezTo>
                  <a:pt x="305260" y="221226"/>
                  <a:pt x="305260" y="221226"/>
                  <a:pt x="234242" y="221226"/>
                </a:cubicBezTo>
                <a:cubicBezTo>
                  <a:pt x="234242" y="221226"/>
                  <a:pt x="234242" y="221226"/>
                  <a:pt x="234242" y="243612"/>
                </a:cubicBezTo>
                <a:cubicBezTo>
                  <a:pt x="234242" y="243612"/>
                  <a:pt x="234242" y="243612"/>
                  <a:pt x="265806" y="243612"/>
                </a:cubicBezTo>
                <a:cubicBezTo>
                  <a:pt x="272381" y="243612"/>
                  <a:pt x="277642" y="250196"/>
                  <a:pt x="277642" y="256780"/>
                </a:cubicBezTo>
                <a:cubicBezTo>
                  <a:pt x="277642" y="256780"/>
                  <a:pt x="277642" y="256780"/>
                  <a:pt x="277642" y="272582"/>
                </a:cubicBezTo>
                <a:cubicBezTo>
                  <a:pt x="277642" y="280483"/>
                  <a:pt x="272381" y="285750"/>
                  <a:pt x="265806" y="285750"/>
                </a:cubicBezTo>
                <a:cubicBezTo>
                  <a:pt x="265806" y="285750"/>
                  <a:pt x="265806" y="285750"/>
                  <a:pt x="205309" y="285750"/>
                </a:cubicBezTo>
                <a:cubicBezTo>
                  <a:pt x="207940" y="280483"/>
                  <a:pt x="209255" y="275216"/>
                  <a:pt x="210570" y="269948"/>
                </a:cubicBezTo>
                <a:cubicBezTo>
                  <a:pt x="210570" y="268632"/>
                  <a:pt x="210570" y="213325"/>
                  <a:pt x="210570" y="213325"/>
                </a:cubicBezTo>
                <a:cubicBezTo>
                  <a:pt x="210570" y="213325"/>
                  <a:pt x="210570" y="213325"/>
                  <a:pt x="210570" y="172504"/>
                </a:cubicBezTo>
                <a:cubicBezTo>
                  <a:pt x="210570" y="172504"/>
                  <a:pt x="210570" y="172504"/>
                  <a:pt x="296054" y="172504"/>
                </a:cubicBezTo>
                <a:cubicBezTo>
                  <a:pt x="303945" y="172504"/>
                  <a:pt x="309205" y="165920"/>
                  <a:pt x="309205" y="159335"/>
                </a:cubicBezTo>
                <a:cubicBezTo>
                  <a:pt x="309205" y="159335"/>
                  <a:pt x="309205" y="159335"/>
                  <a:pt x="309205" y="39504"/>
                </a:cubicBezTo>
                <a:cubicBezTo>
                  <a:pt x="309205" y="32920"/>
                  <a:pt x="303945" y="27653"/>
                  <a:pt x="296054" y="27653"/>
                </a:cubicBezTo>
                <a:cubicBezTo>
                  <a:pt x="296054" y="27653"/>
                  <a:pt x="296054" y="27653"/>
                  <a:pt x="110620" y="27653"/>
                </a:cubicBezTo>
                <a:cubicBezTo>
                  <a:pt x="104044" y="27653"/>
                  <a:pt x="98783" y="32920"/>
                  <a:pt x="98783" y="39504"/>
                </a:cubicBezTo>
                <a:cubicBezTo>
                  <a:pt x="98783" y="39504"/>
                  <a:pt x="98783" y="39504"/>
                  <a:pt x="98783" y="65841"/>
                </a:cubicBezTo>
                <a:cubicBezTo>
                  <a:pt x="98783" y="65841"/>
                  <a:pt x="98783" y="65841"/>
                  <a:pt x="69850" y="65841"/>
                </a:cubicBezTo>
                <a:cubicBezTo>
                  <a:pt x="69850" y="65841"/>
                  <a:pt x="69850" y="65841"/>
                  <a:pt x="69850" y="34237"/>
                </a:cubicBezTo>
                <a:cubicBezTo>
                  <a:pt x="69850" y="15802"/>
                  <a:pt x="84317" y="0"/>
                  <a:pt x="10272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" name="í$ḻïḍé"/>
          <p:cNvSpPr>
            <a:spLocks/>
          </p:cNvSpPr>
          <p:nvPr/>
        </p:nvSpPr>
        <p:spPr bwMode="auto">
          <a:xfrm>
            <a:off x="2388711" y="4498130"/>
            <a:ext cx="566817" cy="479001"/>
          </a:xfrm>
          <a:custGeom>
            <a:avLst/>
            <a:gdLst>
              <a:gd name="connsiteX0" fmla="*/ 46038 w 338138"/>
              <a:gd name="connsiteY0" fmla="*/ 261938 h 285751"/>
              <a:gd name="connsiteX1" fmla="*/ 38100 w 338138"/>
              <a:gd name="connsiteY1" fmla="*/ 270670 h 285751"/>
              <a:gd name="connsiteX2" fmla="*/ 46038 w 338138"/>
              <a:gd name="connsiteY2" fmla="*/ 279402 h 285751"/>
              <a:gd name="connsiteX3" fmla="*/ 53976 w 338138"/>
              <a:gd name="connsiteY3" fmla="*/ 270670 h 285751"/>
              <a:gd name="connsiteX4" fmla="*/ 46038 w 338138"/>
              <a:gd name="connsiteY4" fmla="*/ 261938 h 285751"/>
              <a:gd name="connsiteX5" fmla="*/ 288131 w 338138"/>
              <a:gd name="connsiteY5" fmla="*/ 184150 h 285751"/>
              <a:gd name="connsiteX6" fmla="*/ 277812 w 338138"/>
              <a:gd name="connsiteY6" fmla="*/ 194469 h 285751"/>
              <a:gd name="connsiteX7" fmla="*/ 288131 w 338138"/>
              <a:gd name="connsiteY7" fmla="*/ 204788 h 285751"/>
              <a:gd name="connsiteX8" fmla="*/ 298450 w 338138"/>
              <a:gd name="connsiteY8" fmla="*/ 194469 h 285751"/>
              <a:gd name="connsiteX9" fmla="*/ 288131 w 338138"/>
              <a:gd name="connsiteY9" fmla="*/ 184150 h 285751"/>
              <a:gd name="connsiteX10" fmla="*/ 19050 w 338138"/>
              <a:gd name="connsiteY10" fmla="*/ 165100 h 285751"/>
              <a:gd name="connsiteX11" fmla="*/ 19050 w 338138"/>
              <a:gd name="connsiteY11" fmla="*/ 242888 h 285751"/>
              <a:gd name="connsiteX12" fmla="*/ 73025 w 338138"/>
              <a:gd name="connsiteY12" fmla="*/ 242888 h 285751"/>
              <a:gd name="connsiteX13" fmla="*/ 73025 w 338138"/>
              <a:gd name="connsiteY13" fmla="*/ 165100 h 285751"/>
              <a:gd name="connsiteX14" fmla="*/ 12010 w 338138"/>
              <a:gd name="connsiteY14" fmla="*/ 141288 h 285751"/>
              <a:gd name="connsiteX15" fmla="*/ 81400 w 338138"/>
              <a:gd name="connsiteY15" fmla="*/ 141288 h 285751"/>
              <a:gd name="connsiteX16" fmla="*/ 92075 w 338138"/>
              <a:gd name="connsiteY16" fmla="*/ 153107 h 285751"/>
              <a:gd name="connsiteX17" fmla="*/ 92075 w 338138"/>
              <a:gd name="connsiteY17" fmla="*/ 273932 h 285751"/>
              <a:gd name="connsiteX18" fmla="*/ 81400 w 338138"/>
              <a:gd name="connsiteY18" fmla="*/ 285751 h 285751"/>
              <a:gd name="connsiteX19" fmla="*/ 12010 w 338138"/>
              <a:gd name="connsiteY19" fmla="*/ 285751 h 285751"/>
              <a:gd name="connsiteX20" fmla="*/ 0 w 338138"/>
              <a:gd name="connsiteY20" fmla="*/ 273932 h 285751"/>
              <a:gd name="connsiteX21" fmla="*/ 0 w 338138"/>
              <a:gd name="connsiteY21" fmla="*/ 153107 h 285751"/>
              <a:gd name="connsiteX22" fmla="*/ 12010 w 338138"/>
              <a:gd name="connsiteY22" fmla="*/ 141288 h 285751"/>
              <a:gd name="connsiteX23" fmla="*/ 55002 w 338138"/>
              <a:gd name="connsiteY23" fmla="*/ 82550 h 285751"/>
              <a:gd name="connsiteX24" fmla="*/ 175185 w 338138"/>
              <a:gd name="connsiteY24" fmla="*/ 82550 h 285751"/>
              <a:gd name="connsiteX25" fmla="*/ 193675 w 338138"/>
              <a:gd name="connsiteY25" fmla="*/ 99703 h 285751"/>
              <a:gd name="connsiteX26" fmla="*/ 193675 w 338138"/>
              <a:gd name="connsiteY26" fmla="*/ 268597 h 285751"/>
              <a:gd name="connsiteX27" fmla="*/ 175185 w 338138"/>
              <a:gd name="connsiteY27" fmla="*/ 285750 h 285751"/>
              <a:gd name="connsiteX28" fmla="*/ 107830 w 338138"/>
              <a:gd name="connsiteY28" fmla="*/ 285750 h 285751"/>
              <a:gd name="connsiteX29" fmla="*/ 109151 w 338138"/>
              <a:gd name="connsiteY29" fmla="*/ 276514 h 285751"/>
              <a:gd name="connsiteX30" fmla="*/ 109151 w 338138"/>
              <a:gd name="connsiteY30" fmla="*/ 273875 h 285751"/>
              <a:gd name="connsiteX31" fmla="*/ 115754 w 338138"/>
              <a:gd name="connsiteY31" fmla="*/ 275194 h 285751"/>
              <a:gd name="connsiteX32" fmla="*/ 124999 w 338138"/>
              <a:gd name="connsiteY32" fmla="*/ 264639 h 285751"/>
              <a:gd name="connsiteX33" fmla="*/ 115754 w 338138"/>
              <a:gd name="connsiteY33" fmla="*/ 254083 h 285751"/>
              <a:gd name="connsiteX34" fmla="*/ 109151 w 338138"/>
              <a:gd name="connsiteY34" fmla="*/ 256722 h 285751"/>
              <a:gd name="connsiteX35" fmla="*/ 109151 w 338138"/>
              <a:gd name="connsiteY35" fmla="*/ 235610 h 285751"/>
              <a:gd name="connsiteX36" fmla="*/ 168582 w 338138"/>
              <a:gd name="connsiteY36" fmla="*/ 235610 h 285751"/>
              <a:gd name="connsiteX37" fmla="*/ 168582 w 338138"/>
              <a:gd name="connsiteY37" fmla="*/ 110259 h 285751"/>
              <a:gd name="connsiteX38" fmla="*/ 61606 w 338138"/>
              <a:gd name="connsiteY38" fmla="*/ 110259 h 285751"/>
              <a:gd name="connsiteX39" fmla="*/ 61606 w 338138"/>
              <a:gd name="connsiteY39" fmla="*/ 126093 h 285751"/>
              <a:gd name="connsiteX40" fmla="*/ 36512 w 338138"/>
              <a:gd name="connsiteY40" fmla="*/ 126093 h 285751"/>
              <a:gd name="connsiteX41" fmla="*/ 36512 w 338138"/>
              <a:gd name="connsiteY41" fmla="*/ 99703 h 285751"/>
              <a:gd name="connsiteX42" fmla="*/ 55002 w 338138"/>
              <a:gd name="connsiteY42" fmla="*/ 82550 h 285751"/>
              <a:gd name="connsiteX43" fmla="*/ 102729 w 338138"/>
              <a:gd name="connsiteY43" fmla="*/ 0 h 285751"/>
              <a:gd name="connsiteX44" fmla="*/ 305260 w 338138"/>
              <a:gd name="connsiteY44" fmla="*/ 0 h 285751"/>
              <a:gd name="connsiteX45" fmla="*/ 338138 w 338138"/>
              <a:gd name="connsiteY45" fmla="*/ 34237 h 285751"/>
              <a:gd name="connsiteX46" fmla="*/ 338138 w 338138"/>
              <a:gd name="connsiteY46" fmla="*/ 188306 h 285751"/>
              <a:gd name="connsiteX47" fmla="*/ 305260 w 338138"/>
              <a:gd name="connsiteY47" fmla="*/ 221226 h 285751"/>
              <a:gd name="connsiteX48" fmla="*/ 234242 w 338138"/>
              <a:gd name="connsiteY48" fmla="*/ 221226 h 285751"/>
              <a:gd name="connsiteX49" fmla="*/ 234242 w 338138"/>
              <a:gd name="connsiteY49" fmla="*/ 243612 h 285751"/>
              <a:gd name="connsiteX50" fmla="*/ 265806 w 338138"/>
              <a:gd name="connsiteY50" fmla="*/ 243612 h 285751"/>
              <a:gd name="connsiteX51" fmla="*/ 277642 w 338138"/>
              <a:gd name="connsiteY51" fmla="*/ 256780 h 285751"/>
              <a:gd name="connsiteX52" fmla="*/ 277642 w 338138"/>
              <a:gd name="connsiteY52" fmla="*/ 272582 h 285751"/>
              <a:gd name="connsiteX53" fmla="*/ 265806 w 338138"/>
              <a:gd name="connsiteY53" fmla="*/ 285750 h 285751"/>
              <a:gd name="connsiteX54" fmla="*/ 205309 w 338138"/>
              <a:gd name="connsiteY54" fmla="*/ 285750 h 285751"/>
              <a:gd name="connsiteX55" fmla="*/ 210570 w 338138"/>
              <a:gd name="connsiteY55" fmla="*/ 269948 h 285751"/>
              <a:gd name="connsiteX56" fmla="*/ 210570 w 338138"/>
              <a:gd name="connsiteY56" fmla="*/ 213325 h 285751"/>
              <a:gd name="connsiteX57" fmla="*/ 210570 w 338138"/>
              <a:gd name="connsiteY57" fmla="*/ 172504 h 285751"/>
              <a:gd name="connsiteX58" fmla="*/ 296054 w 338138"/>
              <a:gd name="connsiteY58" fmla="*/ 172504 h 285751"/>
              <a:gd name="connsiteX59" fmla="*/ 309205 w 338138"/>
              <a:gd name="connsiteY59" fmla="*/ 159335 h 285751"/>
              <a:gd name="connsiteX60" fmla="*/ 309205 w 338138"/>
              <a:gd name="connsiteY60" fmla="*/ 39504 h 285751"/>
              <a:gd name="connsiteX61" fmla="*/ 296054 w 338138"/>
              <a:gd name="connsiteY61" fmla="*/ 27653 h 285751"/>
              <a:gd name="connsiteX62" fmla="*/ 110620 w 338138"/>
              <a:gd name="connsiteY62" fmla="*/ 27653 h 285751"/>
              <a:gd name="connsiteX63" fmla="*/ 98783 w 338138"/>
              <a:gd name="connsiteY63" fmla="*/ 39504 h 285751"/>
              <a:gd name="connsiteX64" fmla="*/ 98783 w 338138"/>
              <a:gd name="connsiteY64" fmla="*/ 65841 h 285751"/>
              <a:gd name="connsiteX65" fmla="*/ 69850 w 338138"/>
              <a:gd name="connsiteY65" fmla="*/ 65841 h 285751"/>
              <a:gd name="connsiteX66" fmla="*/ 69850 w 338138"/>
              <a:gd name="connsiteY66" fmla="*/ 34237 h 285751"/>
              <a:gd name="connsiteX67" fmla="*/ 102729 w 338138"/>
              <a:gd name="connsiteY67" fmla="*/ 0 h 285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338138" h="285751">
                <a:moveTo>
                  <a:pt x="46038" y="261938"/>
                </a:moveTo>
                <a:cubicBezTo>
                  <a:pt x="41654" y="261938"/>
                  <a:pt x="38100" y="265847"/>
                  <a:pt x="38100" y="270670"/>
                </a:cubicBezTo>
                <a:cubicBezTo>
                  <a:pt x="38100" y="275493"/>
                  <a:pt x="41654" y="279402"/>
                  <a:pt x="46038" y="279402"/>
                </a:cubicBezTo>
                <a:cubicBezTo>
                  <a:pt x="50422" y="279402"/>
                  <a:pt x="53976" y="275493"/>
                  <a:pt x="53976" y="270670"/>
                </a:cubicBezTo>
                <a:cubicBezTo>
                  <a:pt x="53976" y="265847"/>
                  <a:pt x="50422" y="261938"/>
                  <a:pt x="46038" y="261938"/>
                </a:cubicBezTo>
                <a:close/>
                <a:moveTo>
                  <a:pt x="288131" y="184150"/>
                </a:moveTo>
                <a:cubicBezTo>
                  <a:pt x="282432" y="184150"/>
                  <a:pt x="277812" y="188770"/>
                  <a:pt x="277812" y="194469"/>
                </a:cubicBezTo>
                <a:cubicBezTo>
                  <a:pt x="277812" y="200168"/>
                  <a:pt x="282432" y="204788"/>
                  <a:pt x="288131" y="204788"/>
                </a:cubicBezTo>
                <a:cubicBezTo>
                  <a:pt x="293830" y="204788"/>
                  <a:pt x="298450" y="200168"/>
                  <a:pt x="298450" y="194469"/>
                </a:cubicBezTo>
                <a:cubicBezTo>
                  <a:pt x="298450" y="188770"/>
                  <a:pt x="293830" y="184150"/>
                  <a:pt x="288131" y="184150"/>
                </a:cubicBezTo>
                <a:close/>
                <a:moveTo>
                  <a:pt x="19050" y="165100"/>
                </a:moveTo>
                <a:lnTo>
                  <a:pt x="19050" y="242888"/>
                </a:lnTo>
                <a:lnTo>
                  <a:pt x="73025" y="242888"/>
                </a:lnTo>
                <a:lnTo>
                  <a:pt x="73025" y="165100"/>
                </a:lnTo>
                <a:close/>
                <a:moveTo>
                  <a:pt x="12010" y="141288"/>
                </a:moveTo>
                <a:cubicBezTo>
                  <a:pt x="12010" y="141288"/>
                  <a:pt x="12010" y="141288"/>
                  <a:pt x="81400" y="141288"/>
                </a:cubicBezTo>
                <a:cubicBezTo>
                  <a:pt x="86738" y="141288"/>
                  <a:pt x="92075" y="146541"/>
                  <a:pt x="92075" y="153107"/>
                </a:cubicBezTo>
                <a:cubicBezTo>
                  <a:pt x="92075" y="153107"/>
                  <a:pt x="92075" y="153107"/>
                  <a:pt x="92075" y="273932"/>
                </a:cubicBezTo>
                <a:cubicBezTo>
                  <a:pt x="92075" y="280498"/>
                  <a:pt x="86738" y="285751"/>
                  <a:pt x="81400" y="285751"/>
                </a:cubicBezTo>
                <a:cubicBezTo>
                  <a:pt x="81400" y="285751"/>
                  <a:pt x="81400" y="285751"/>
                  <a:pt x="12010" y="285751"/>
                </a:cubicBezTo>
                <a:cubicBezTo>
                  <a:pt x="5337" y="285751"/>
                  <a:pt x="0" y="280498"/>
                  <a:pt x="0" y="273932"/>
                </a:cubicBezTo>
                <a:cubicBezTo>
                  <a:pt x="0" y="273932"/>
                  <a:pt x="0" y="273932"/>
                  <a:pt x="0" y="153107"/>
                </a:cubicBezTo>
                <a:cubicBezTo>
                  <a:pt x="0" y="146541"/>
                  <a:pt x="5337" y="141288"/>
                  <a:pt x="12010" y="141288"/>
                </a:cubicBezTo>
                <a:close/>
                <a:moveTo>
                  <a:pt x="55002" y="82550"/>
                </a:moveTo>
                <a:cubicBezTo>
                  <a:pt x="55002" y="82550"/>
                  <a:pt x="55002" y="82550"/>
                  <a:pt x="175185" y="82550"/>
                </a:cubicBezTo>
                <a:cubicBezTo>
                  <a:pt x="185751" y="82550"/>
                  <a:pt x="193675" y="90467"/>
                  <a:pt x="193675" y="99703"/>
                </a:cubicBezTo>
                <a:cubicBezTo>
                  <a:pt x="193675" y="99703"/>
                  <a:pt x="193675" y="99703"/>
                  <a:pt x="193675" y="268597"/>
                </a:cubicBezTo>
                <a:cubicBezTo>
                  <a:pt x="193675" y="277833"/>
                  <a:pt x="185751" y="285750"/>
                  <a:pt x="175185" y="285750"/>
                </a:cubicBezTo>
                <a:cubicBezTo>
                  <a:pt x="175185" y="285750"/>
                  <a:pt x="175185" y="285750"/>
                  <a:pt x="107830" y="285750"/>
                </a:cubicBezTo>
                <a:cubicBezTo>
                  <a:pt x="109151" y="283111"/>
                  <a:pt x="109151" y="280472"/>
                  <a:pt x="109151" y="276514"/>
                </a:cubicBezTo>
                <a:cubicBezTo>
                  <a:pt x="109151" y="276514"/>
                  <a:pt x="109151" y="276514"/>
                  <a:pt x="109151" y="273875"/>
                </a:cubicBezTo>
                <a:cubicBezTo>
                  <a:pt x="110471" y="273875"/>
                  <a:pt x="113113" y="275194"/>
                  <a:pt x="115754" y="275194"/>
                </a:cubicBezTo>
                <a:cubicBezTo>
                  <a:pt x="121037" y="275194"/>
                  <a:pt x="124999" y="271236"/>
                  <a:pt x="124999" y="264639"/>
                </a:cubicBezTo>
                <a:cubicBezTo>
                  <a:pt x="124999" y="259361"/>
                  <a:pt x="121037" y="254083"/>
                  <a:pt x="115754" y="254083"/>
                </a:cubicBezTo>
                <a:cubicBezTo>
                  <a:pt x="113113" y="254083"/>
                  <a:pt x="110471" y="255402"/>
                  <a:pt x="109151" y="256722"/>
                </a:cubicBezTo>
                <a:cubicBezTo>
                  <a:pt x="109151" y="256722"/>
                  <a:pt x="109151" y="256722"/>
                  <a:pt x="109151" y="235610"/>
                </a:cubicBezTo>
                <a:cubicBezTo>
                  <a:pt x="109151" y="235610"/>
                  <a:pt x="109151" y="235610"/>
                  <a:pt x="168582" y="235610"/>
                </a:cubicBezTo>
                <a:cubicBezTo>
                  <a:pt x="168582" y="235610"/>
                  <a:pt x="168582" y="235610"/>
                  <a:pt x="168582" y="110259"/>
                </a:cubicBezTo>
                <a:cubicBezTo>
                  <a:pt x="168582" y="110259"/>
                  <a:pt x="168582" y="110259"/>
                  <a:pt x="61606" y="110259"/>
                </a:cubicBezTo>
                <a:cubicBezTo>
                  <a:pt x="61606" y="110259"/>
                  <a:pt x="61606" y="110259"/>
                  <a:pt x="61606" y="126093"/>
                </a:cubicBezTo>
                <a:cubicBezTo>
                  <a:pt x="61606" y="126093"/>
                  <a:pt x="61606" y="126093"/>
                  <a:pt x="36512" y="126093"/>
                </a:cubicBezTo>
                <a:cubicBezTo>
                  <a:pt x="36512" y="126093"/>
                  <a:pt x="36512" y="126093"/>
                  <a:pt x="36512" y="99703"/>
                </a:cubicBezTo>
                <a:cubicBezTo>
                  <a:pt x="36512" y="90467"/>
                  <a:pt x="45757" y="82550"/>
                  <a:pt x="55002" y="82550"/>
                </a:cubicBezTo>
                <a:close/>
                <a:moveTo>
                  <a:pt x="102729" y="0"/>
                </a:moveTo>
                <a:cubicBezTo>
                  <a:pt x="102729" y="0"/>
                  <a:pt x="102729" y="0"/>
                  <a:pt x="305260" y="0"/>
                </a:cubicBezTo>
                <a:cubicBezTo>
                  <a:pt x="323672" y="0"/>
                  <a:pt x="338138" y="15802"/>
                  <a:pt x="338138" y="34237"/>
                </a:cubicBezTo>
                <a:cubicBezTo>
                  <a:pt x="338138" y="34237"/>
                  <a:pt x="338138" y="34237"/>
                  <a:pt x="338138" y="188306"/>
                </a:cubicBezTo>
                <a:cubicBezTo>
                  <a:pt x="338138" y="206741"/>
                  <a:pt x="323672" y="221226"/>
                  <a:pt x="305260" y="221226"/>
                </a:cubicBezTo>
                <a:cubicBezTo>
                  <a:pt x="305260" y="221226"/>
                  <a:pt x="305260" y="221226"/>
                  <a:pt x="234242" y="221226"/>
                </a:cubicBezTo>
                <a:cubicBezTo>
                  <a:pt x="234242" y="221226"/>
                  <a:pt x="234242" y="221226"/>
                  <a:pt x="234242" y="243612"/>
                </a:cubicBezTo>
                <a:cubicBezTo>
                  <a:pt x="234242" y="243612"/>
                  <a:pt x="234242" y="243612"/>
                  <a:pt x="265806" y="243612"/>
                </a:cubicBezTo>
                <a:cubicBezTo>
                  <a:pt x="272381" y="243612"/>
                  <a:pt x="277642" y="250196"/>
                  <a:pt x="277642" y="256780"/>
                </a:cubicBezTo>
                <a:cubicBezTo>
                  <a:pt x="277642" y="256780"/>
                  <a:pt x="277642" y="256780"/>
                  <a:pt x="277642" y="272582"/>
                </a:cubicBezTo>
                <a:cubicBezTo>
                  <a:pt x="277642" y="280483"/>
                  <a:pt x="272381" y="285750"/>
                  <a:pt x="265806" y="285750"/>
                </a:cubicBezTo>
                <a:cubicBezTo>
                  <a:pt x="265806" y="285750"/>
                  <a:pt x="265806" y="285750"/>
                  <a:pt x="205309" y="285750"/>
                </a:cubicBezTo>
                <a:cubicBezTo>
                  <a:pt x="207940" y="280483"/>
                  <a:pt x="209255" y="275216"/>
                  <a:pt x="210570" y="269948"/>
                </a:cubicBezTo>
                <a:cubicBezTo>
                  <a:pt x="210570" y="268632"/>
                  <a:pt x="210570" y="213325"/>
                  <a:pt x="210570" y="213325"/>
                </a:cubicBezTo>
                <a:cubicBezTo>
                  <a:pt x="210570" y="213325"/>
                  <a:pt x="210570" y="213325"/>
                  <a:pt x="210570" y="172504"/>
                </a:cubicBezTo>
                <a:cubicBezTo>
                  <a:pt x="210570" y="172504"/>
                  <a:pt x="210570" y="172504"/>
                  <a:pt x="296054" y="172504"/>
                </a:cubicBezTo>
                <a:cubicBezTo>
                  <a:pt x="303945" y="172504"/>
                  <a:pt x="309205" y="165920"/>
                  <a:pt x="309205" y="159335"/>
                </a:cubicBezTo>
                <a:cubicBezTo>
                  <a:pt x="309205" y="159335"/>
                  <a:pt x="309205" y="159335"/>
                  <a:pt x="309205" y="39504"/>
                </a:cubicBezTo>
                <a:cubicBezTo>
                  <a:pt x="309205" y="32920"/>
                  <a:pt x="303945" y="27653"/>
                  <a:pt x="296054" y="27653"/>
                </a:cubicBezTo>
                <a:cubicBezTo>
                  <a:pt x="296054" y="27653"/>
                  <a:pt x="296054" y="27653"/>
                  <a:pt x="110620" y="27653"/>
                </a:cubicBezTo>
                <a:cubicBezTo>
                  <a:pt x="104044" y="27653"/>
                  <a:pt x="98783" y="32920"/>
                  <a:pt x="98783" y="39504"/>
                </a:cubicBezTo>
                <a:cubicBezTo>
                  <a:pt x="98783" y="39504"/>
                  <a:pt x="98783" y="39504"/>
                  <a:pt x="98783" y="65841"/>
                </a:cubicBezTo>
                <a:cubicBezTo>
                  <a:pt x="98783" y="65841"/>
                  <a:pt x="98783" y="65841"/>
                  <a:pt x="69850" y="65841"/>
                </a:cubicBezTo>
                <a:cubicBezTo>
                  <a:pt x="69850" y="65841"/>
                  <a:pt x="69850" y="65841"/>
                  <a:pt x="69850" y="34237"/>
                </a:cubicBezTo>
                <a:cubicBezTo>
                  <a:pt x="69850" y="15802"/>
                  <a:pt x="84317" y="0"/>
                  <a:pt x="10272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" name="iṣ1ïḋè"/>
          <p:cNvSpPr>
            <a:spLocks/>
          </p:cNvSpPr>
          <p:nvPr/>
        </p:nvSpPr>
        <p:spPr bwMode="auto">
          <a:xfrm>
            <a:off x="9192885" y="4482298"/>
            <a:ext cx="604285" cy="510664"/>
          </a:xfrm>
          <a:custGeom>
            <a:avLst/>
            <a:gdLst>
              <a:gd name="connsiteX0" fmla="*/ 46038 w 338138"/>
              <a:gd name="connsiteY0" fmla="*/ 261938 h 285751"/>
              <a:gd name="connsiteX1" fmla="*/ 38100 w 338138"/>
              <a:gd name="connsiteY1" fmla="*/ 270670 h 285751"/>
              <a:gd name="connsiteX2" fmla="*/ 46038 w 338138"/>
              <a:gd name="connsiteY2" fmla="*/ 279402 h 285751"/>
              <a:gd name="connsiteX3" fmla="*/ 53976 w 338138"/>
              <a:gd name="connsiteY3" fmla="*/ 270670 h 285751"/>
              <a:gd name="connsiteX4" fmla="*/ 46038 w 338138"/>
              <a:gd name="connsiteY4" fmla="*/ 261938 h 285751"/>
              <a:gd name="connsiteX5" fmla="*/ 288131 w 338138"/>
              <a:gd name="connsiteY5" fmla="*/ 184150 h 285751"/>
              <a:gd name="connsiteX6" fmla="*/ 277812 w 338138"/>
              <a:gd name="connsiteY6" fmla="*/ 194469 h 285751"/>
              <a:gd name="connsiteX7" fmla="*/ 288131 w 338138"/>
              <a:gd name="connsiteY7" fmla="*/ 204788 h 285751"/>
              <a:gd name="connsiteX8" fmla="*/ 298450 w 338138"/>
              <a:gd name="connsiteY8" fmla="*/ 194469 h 285751"/>
              <a:gd name="connsiteX9" fmla="*/ 288131 w 338138"/>
              <a:gd name="connsiteY9" fmla="*/ 184150 h 285751"/>
              <a:gd name="connsiteX10" fmla="*/ 19050 w 338138"/>
              <a:gd name="connsiteY10" fmla="*/ 165100 h 285751"/>
              <a:gd name="connsiteX11" fmla="*/ 19050 w 338138"/>
              <a:gd name="connsiteY11" fmla="*/ 242888 h 285751"/>
              <a:gd name="connsiteX12" fmla="*/ 73025 w 338138"/>
              <a:gd name="connsiteY12" fmla="*/ 242888 h 285751"/>
              <a:gd name="connsiteX13" fmla="*/ 73025 w 338138"/>
              <a:gd name="connsiteY13" fmla="*/ 165100 h 285751"/>
              <a:gd name="connsiteX14" fmla="*/ 12010 w 338138"/>
              <a:gd name="connsiteY14" fmla="*/ 141288 h 285751"/>
              <a:gd name="connsiteX15" fmla="*/ 81400 w 338138"/>
              <a:gd name="connsiteY15" fmla="*/ 141288 h 285751"/>
              <a:gd name="connsiteX16" fmla="*/ 92075 w 338138"/>
              <a:gd name="connsiteY16" fmla="*/ 153107 h 285751"/>
              <a:gd name="connsiteX17" fmla="*/ 92075 w 338138"/>
              <a:gd name="connsiteY17" fmla="*/ 273932 h 285751"/>
              <a:gd name="connsiteX18" fmla="*/ 81400 w 338138"/>
              <a:gd name="connsiteY18" fmla="*/ 285751 h 285751"/>
              <a:gd name="connsiteX19" fmla="*/ 12010 w 338138"/>
              <a:gd name="connsiteY19" fmla="*/ 285751 h 285751"/>
              <a:gd name="connsiteX20" fmla="*/ 0 w 338138"/>
              <a:gd name="connsiteY20" fmla="*/ 273932 h 285751"/>
              <a:gd name="connsiteX21" fmla="*/ 0 w 338138"/>
              <a:gd name="connsiteY21" fmla="*/ 153107 h 285751"/>
              <a:gd name="connsiteX22" fmla="*/ 12010 w 338138"/>
              <a:gd name="connsiteY22" fmla="*/ 141288 h 285751"/>
              <a:gd name="connsiteX23" fmla="*/ 55002 w 338138"/>
              <a:gd name="connsiteY23" fmla="*/ 82550 h 285751"/>
              <a:gd name="connsiteX24" fmla="*/ 175185 w 338138"/>
              <a:gd name="connsiteY24" fmla="*/ 82550 h 285751"/>
              <a:gd name="connsiteX25" fmla="*/ 193675 w 338138"/>
              <a:gd name="connsiteY25" fmla="*/ 99703 h 285751"/>
              <a:gd name="connsiteX26" fmla="*/ 193675 w 338138"/>
              <a:gd name="connsiteY26" fmla="*/ 268597 h 285751"/>
              <a:gd name="connsiteX27" fmla="*/ 175185 w 338138"/>
              <a:gd name="connsiteY27" fmla="*/ 285750 h 285751"/>
              <a:gd name="connsiteX28" fmla="*/ 107830 w 338138"/>
              <a:gd name="connsiteY28" fmla="*/ 285750 h 285751"/>
              <a:gd name="connsiteX29" fmla="*/ 109151 w 338138"/>
              <a:gd name="connsiteY29" fmla="*/ 276514 h 285751"/>
              <a:gd name="connsiteX30" fmla="*/ 109151 w 338138"/>
              <a:gd name="connsiteY30" fmla="*/ 273875 h 285751"/>
              <a:gd name="connsiteX31" fmla="*/ 115754 w 338138"/>
              <a:gd name="connsiteY31" fmla="*/ 275194 h 285751"/>
              <a:gd name="connsiteX32" fmla="*/ 124999 w 338138"/>
              <a:gd name="connsiteY32" fmla="*/ 264639 h 285751"/>
              <a:gd name="connsiteX33" fmla="*/ 115754 w 338138"/>
              <a:gd name="connsiteY33" fmla="*/ 254083 h 285751"/>
              <a:gd name="connsiteX34" fmla="*/ 109151 w 338138"/>
              <a:gd name="connsiteY34" fmla="*/ 256722 h 285751"/>
              <a:gd name="connsiteX35" fmla="*/ 109151 w 338138"/>
              <a:gd name="connsiteY35" fmla="*/ 235610 h 285751"/>
              <a:gd name="connsiteX36" fmla="*/ 168582 w 338138"/>
              <a:gd name="connsiteY36" fmla="*/ 235610 h 285751"/>
              <a:gd name="connsiteX37" fmla="*/ 168582 w 338138"/>
              <a:gd name="connsiteY37" fmla="*/ 110259 h 285751"/>
              <a:gd name="connsiteX38" fmla="*/ 61606 w 338138"/>
              <a:gd name="connsiteY38" fmla="*/ 110259 h 285751"/>
              <a:gd name="connsiteX39" fmla="*/ 61606 w 338138"/>
              <a:gd name="connsiteY39" fmla="*/ 126093 h 285751"/>
              <a:gd name="connsiteX40" fmla="*/ 36512 w 338138"/>
              <a:gd name="connsiteY40" fmla="*/ 126093 h 285751"/>
              <a:gd name="connsiteX41" fmla="*/ 36512 w 338138"/>
              <a:gd name="connsiteY41" fmla="*/ 99703 h 285751"/>
              <a:gd name="connsiteX42" fmla="*/ 55002 w 338138"/>
              <a:gd name="connsiteY42" fmla="*/ 82550 h 285751"/>
              <a:gd name="connsiteX43" fmla="*/ 102729 w 338138"/>
              <a:gd name="connsiteY43" fmla="*/ 0 h 285751"/>
              <a:gd name="connsiteX44" fmla="*/ 305260 w 338138"/>
              <a:gd name="connsiteY44" fmla="*/ 0 h 285751"/>
              <a:gd name="connsiteX45" fmla="*/ 338138 w 338138"/>
              <a:gd name="connsiteY45" fmla="*/ 34237 h 285751"/>
              <a:gd name="connsiteX46" fmla="*/ 338138 w 338138"/>
              <a:gd name="connsiteY46" fmla="*/ 188306 h 285751"/>
              <a:gd name="connsiteX47" fmla="*/ 305260 w 338138"/>
              <a:gd name="connsiteY47" fmla="*/ 221226 h 285751"/>
              <a:gd name="connsiteX48" fmla="*/ 234242 w 338138"/>
              <a:gd name="connsiteY48" fmla="*/ 221226 h 285751"/>
              <a:gd name="connsiteX49" fmla="*/ 234242 w 338138"/>
              <a:gd name="connsiteY49" fmla="*/ 243612 h 285751"/>
              <a:gd name="connsiteX50" fmla="*/ 265806 w 338138"/>
              <a:gd name="connsiteY50" fmla="*/ 243612 h 285751"/>
              <a:gd name="connsiteX51" fmla="*/ 277642 w 338138"/>
              <a:gd name="connsiteY51" fmla="*/ 256780 h 285751"/>
              <a:gd name="connsiteX52" fmla="*/ 277642 w 338138"/>
              <a:gd name="connsiteY52" fmla="*/ 272582 h 285751"/>
              <a:gd name="connsiteX53" fmla="*/ 265806 w 338138"/>
              <a:gd name="connsiteY53" fmla="*/ 285750 h 285751"/>
              <a:gd name="connsiteX54" fmla="*/ 205309 w 338138"/>
              <a:gd name="connsiteY54" fmla="*/ 285750 h 285751"/>
              <a:gd name="connsiteX55" fmla="*/ 210570 w 338138"/>
              <a:gd name="connsiteY55" fmla="*/ 269948 h 285751"/>
              <a:gd name="connsiteX56" fmla="*/ 210570 w 338138"/>
              <a:gd name="connsiteY56" fmla="*/ 213325 h 285751"/>
              <a:gd name="connsiteX57" fmla="*/ 210570 w 338138"/>
              <a:gd name="connsiteY57" fmla="*/ 172504 h 285751"/>
              <a:gd name="connsiteX58" fmla="*/ 296054 w 338138"/>
              <a:gd name="connsiteY58" fmla="*/ 172504 h 285751"/>
              <a:gd name="connsiteX59" fmla="*/ 309205 w 338138"/>
              <a:gd name="connsiteY59" fmla="*/ 159335 h 285751"/>
              <a:gd name="connsiteX60" fmla="*/ 309205 w 338138"/>
              <a:gd name="connsiteY60" fmla="*/ 39504 h 285751"/>
              <a:gd name="connsiteX61" fmla="*/ 296054 w 338138"/>
              <a:gd name="connsiteY61" fmla="*/ 27653 h 285751"/>
              <a:gd name="connsiteX62" fmla="*/ 110620 w 338138"/>
              <a:gd name="connsiteY62" fmla="*/ 27653 h 285751"/>
              <a:gd name="connsiteX63" fmla="*/ 98783 w 338138"/>
              <a:gd name="connsiteY63" fmla="*/ 39504 h 285751"/>
              <a:gd name="connsiteX64" fmla="*/ 98783 w 338138"/>
              <a:gd name="connsiteY64" fmla="*/ 65841 h 285751"/>
              <a:gd name="connsiteX65" fmla="*/ 69850 w 338138"/>
              <a:gd name="connsiteY65" fmla="*/ 65841 h 285751"/>
              <a:gd name="connsiteX66" fmla="*/ 69850 w 338138"/>
              <a:gd name="connsiteY66" fmla="*/ 34237 h 285751"/>
              <a:gd name="connsiteX67" fmla="*/ 102729 w 338138"/>
              <a:gd name="connsiteY67" fmla="*/ 0 h 285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338138" h="285751">
                <a:moveTo>
                  <a:pt x="46038" y="261938"/>
                </a:moveTo>
                <a:cubicBezTo>
                  <a:pt x="41654" y="261938"/>
                  <a:pt x="38100" y="265847"/>
                  <a:pt x="38100" y="270670"/>
                </a:cubicBezTo>
                <a:cubicBezTo>
                  <a:pt x="38100" y="275493"/>
                  <a:pt x="41654" y="279402"/>
                  <a:pt x="46038" y="279402"/>
                </a:cubicBezTo>
                <a:cubicBezTo>
                  <a:pt x="50422" y="279402"/>
                  <a:pt x="53976" y="275493"/>
                  <a:pt x="53976" y="270670"/>
                </a:cubicBezTo>
                <a:cubicBezTo>
                  <a:pt x="53976" y="265847"/>
                  <a:pt x="50422" y="261938"/>
                  <a:pt x="46038" y="261938"/>
                </a:cubicBezTo>
                <a:close/>
                <a:moveTo>
                  <a:pt x="288131" y="184150"/>
                </a:moveTo>
                <a:cubicBezTo>
                  <a:pt x="282432" y="184150"/>
                  <a:pt x="277812" y="188770"/>
                  <a:pt x="277812" y="194469"/>
                </a:cubicBezTo>
                <a:cubicBezTo>
                  <a:pt x="277812" y="200168"/>
                  <a:pt x="282432" y="204788"/>
                  <a:pt x="288131" y="204788"/>
                </a:cubicBezTo>
                <a:cubicBezTo>
                  <a:pt x="293830" y="204788"/>
                  <a:pt x="298450" y="200168"/>
                  <a:pt x="298450" y="194469"/>
                </a:cubicBezTo>
                <a:cubicBezTo>
                  <a:pt x="298450" y="188770"/>
                  <a:pt x="293830" y="184150"/>
                  <a:pt x="288131" y="184150"/>
                </a:cubicBezTo>
                <a:close/>
                <a:moveTo>
                  <a:pt x="19050" y="165100"/>
                </a:moveTo>
                <a:lnTo>
                  <a:pt x="19050" y="242888"/>
                </a:lnTo>
                <a:lnTo>
                  <a:pt x="73025" y="242888"/>
                </a:lnTo>
                <a:lnTo>
                  <a:pt x="73025" y="165100"/>
                </a:lnTo>
                <a:close/>
                <a:moveTo>
                  <a:pt x="12010" y="141288"/>
                </a:moveTo>
                <a:cubicBezTo>
                  <a:pt x="12010" y="141288"/>
                  <a:pt x="12010" y="141288"/>
                  <a:pt x="81400" y="141288"/>
                </a:cubicBezTo>
                <a:cubicBezTo>
                  <a:pt x="86738" y="141288"/>
                  <a:pt x="92075" y="146541"/>
                  <a:pt x="92075" y="153107"/>
                </a:cubicBezTo>
                <a:cubicBezTo>
                  <a:pt x="92075" y="153107"/>
                  <a:pt x="92075" y="153107"/>
                  <a:pt x="92075" y="273932"/>
                </a:cubicBezTo>
                <a:cubicBezTo>
                  <a:pt x="92075" y="280498"/>
                  <a:pt x="86738" y="285751"/>
                  <a:pt x="81400" y="285751"/>
                </a:cubicBezTo>
                <a:cubicBezTo>
                  <a:pt x="81400" y="285751"/>
                  <a:pt x="81400" y="285751"/>
                  <a:pt x="12010" y="285751"/>
                </a:cubicBezTo>
                <a:cubicBezTo>
                  <a:pt x="5337" y="285751"/>
                  <a:pt x="0" y="280498"/>
                  <a:pt x="0" y="273932"/>
                </a:cubicBezTo>
                <a:cubicBezTo>
                  <a:pt x="0" y="273932"/>
                  <a:pt x="0" y="273932"/>
                  <a:pt x="0" y="153107"/>
                </a:cubicBezTo>
                <a:cubicBezTo>
                  <a:pt x="0" y="146541"/>
                  <a:pt x="5337" y="141288"/>
                  <a:pt x="12010" y="141288"/>
                </a:cubicBezTo>
                <a:close/>
                <a:moveTo>
                  <a:pt x="55002" y="82550"/>
                </a:moveTo>
                <a:cubicBezTo>
                  <a:pt x="55002" y="82550"/>
                  <a:pt x="55002" y="82550"/>
                  <a:pt x="175185" y="82550"/>
                </a:cubicBezTo>
                <a:cubicBezTo>
                  <a:pt x="185751" y="82550"/>
                  <a:pt x="193675" y="90467"/>
                  <a:pt x="193675" y="99703"/>
                </a:cubicBezTo>
                <a:cubicBezTo>
                  <a:pt x="193675" y="99703"/>
                  <a:pt x="193675" y="99703"/>
                  <a:pt x="193675" y="268597"/>
                </a:cubicBezTo>
                <a:cubicBezTo>
                  <a:pt x="193675" y="277833"/>
                  <a:pt x="185751" y="285750"/>
                  <a:pt x="175185" y="285750"/>
                </a:cubicBezTo>
                <a:cubicBezTo>
                  <a:pt x="175185" y="285750"/>
                  <a:pt x="175185" y="285750"/>
                  <a:pt x="107830" y="285750"/>
                </a:cubicBezTo>
                <a:cubicBezTo>
                  <a:pt x="109151" y="283111"/>
                  <a:pt x="109151" y="280472"/>
                  <a:pt x="109151" y="276514"/>
                </a:cubicBezTo>
                <a:cubicBezTo>
                  <a:pt x="109151" y="276514"/>
                  <a:pt x="109151" y="276514"/>
                  <a:pt x="109151" y="273875"/>
                </a:cubicBezTo>
                <a:cubicBezTo>
                  <a:pt x="110471" y="273875"/>
                  <a:pt x="113113" y="275194"/>
                  <a:pt x="115754" y="275194"/>
                </a:cubicBezTo>
                <a:cubicBezTo>
                  <a:pt x="121037" y="275194"/>
                  <a:pt x="124999" y="271236"/>
                  <a:pt x="124999" y="264639"/>
                </a:cubicBezTo>
                <a:cubicBezTo>
                  <a:pt x="124999" y="259361"/>
                  <a:pt x="121037" y="254083"/>
                  <a:pt x="115754" y="254083"/>
                </a:cubicBezTo>
                <a:cubicBezTo>
                  <a:pt x="113113" y="254083"/>
                  <a:pt x="110471" y="255402"/>
                  <a:pt x="109151" y="256722"/>
                </a:cubicBezTo>
                <a:cubicBezTo>
                  <a:pt x="109151" y="256722"/>
                  <a:pt x="109151" y="256722"/>
                  <a:pt x="109151" y="235610"/>
                </a:cubicBezTo>
                <a:cubicBezTo>
                  <a:pt x="109151" y="235610"/>
                  <a:pt x="109151" y="235610"/>
                  <a:pt x="168582" y="235610"/>
                </a:cubicBezTo>
                <a:cubicBezTo>
                  <a:pt x="168582" y="235610"/>
                  <a:pt x="168582" y="235610"/>
                  <a:pt x="168582" y="110259"/>
                </a:cubicBezTo>
                <a:cubicBezTo>
                  <a:pt x="168582" y="110259"/>
                  <a:pt x="168582" y="110259"/>
                  <a:pt x="61606" y="110259"/>
                </a:cubicBezTo>
                <a:cubicBezTo>
                  <a:pt x="61606" y="110259"/>
                  <a:pt x="61606" y="110259"/>
                  <a:pt x="61606" y="126093"/>
                </a:cubicBezTo>
                <a:cubicBezTo>
                  <a:pt x="61606" y="126093"/>
                  <a:pt x="61606" y="126093"/>
                  <a:pt x="36512" y="126093"/>
                </a:cubicBezTo>
                <a:cubicBezTo>
                  <a:pt x="36512" y="126093"/>
                  <a:pt x="36512" y="126093"/>
                  <a:pt x="36512" y="99703"/>
                </a:cubicBezTo>
                <a:cubicBezTo>
                  <a:pt x="36512" y="90467"/>
                  <a:pt x="45757" y="82550"/>
                  <a:pt x="55002" y="82550"/>
                </a:cubicBezTo>
                <a:close/>
                <a:moveTo>
                  <a:pt x="102729" y="0"/>
                </a:moveTo>
                <a:cubicBezTo>
                  <a:pt x="102729" y="0"/>
                  <a:pt x="102729" y="0"/>
                  <a:pt x="305260" y="0"/>
                </a:cubicBezTo>
                <a:cubicBezTo>
                  <a:pt x="323672" y="0"/>
                  <a:pt x="338138" y="15802"/>
                  <a:pt x="338138" y="34237"/>
                </a:cubicBezTo>
                <a:cubicBezTo>
                  <a:pt x="338138" y="34237"/>
                  <a:pt x="338138" y="34237"/>
                  <a:pt x="338138" y="188306"/>
                </a:cubicBezTo>
                <a:cubicBezTo>
                  <a:pt x="338138" y="206741"/>
                  <a:pt x="323672" y="221226"/>
                  <a:pt x="305260" y="221226"/>
                </a:cubicBezTo>
                <a:cubicBezTo>
                  <a:pt x="305260" y="221226"/>
                  <a:pt x="305260" y="221226"/>
                  <a:pt x="234242" y="221226"/>
                </a:cubicBezTo>
                <a:cubicBezTo>
                  <a:pt x="234242" y="221226"/>
                  <a:pt x="234242" y="221226"/>
                  <a:pt x="234242" y="243612"/>
                </a:cubicBezTo>
                <a:cubicBezTo>
                  <a:pt x="234242" y="243612"/>
                  <a:pt x="234242" y="243612"/>
                  <a:pt x="265806" y="243612"/>
                </a:cubicBezTo>
                <a:cubicBezTo>
                  <a:pt x="272381" y="243612"/>
                  <a:pt x="277642" y="250196"/>
                  <a:pt x="277642" y="256780"/>
                </a:cubicBezTo>
                <a:cubicBezTo>
                  <a:pt x="277642" y="256780"/>
                  <a:pt x="277642" y="256780"/>
                  <a:pt x="277642" y="272582"/>
                </a:cubicBezTo>
                <a:cubicBezTo>
                  <a:pt x="277642" y="280483"/>
                  <a:pt x="272381" y="285750"/>
                  <a:pt x="265806" y="285750"/>
                </a:cubicBezTo>
                <a:cubicBezTo>
                  <a:pt x="265806" y="285750"/>
                  <a:pt x="265806" y="285750"/>
                  <a:pt x="205309" y="285750"/>
                </a:cubicBezTo>
                <a:cubicBezTo>
                  <a:pt x="207940" y="280483"/>
                  <a:pt x="209255" y="275216"/>
                  <a:pt x="210570" y="269948"/>
                </a:cubicBezTo>
                <a:cubicBezTo>
                  <a:pt x="210570" y="268632"/>
                  <a:pt x="210570" y="213325"/>
                  <a:pt x="210570" y="213325"/>
                </a:cubicBezTo>
                <a:cubicBezTo>
                  <a:pt x="210570" y="213325"/>
                  <a:pt x="210570" y="213325"/>
                  <a:pt x="210570" y="172504"/>
                </a:cubicBezTo>
                <a:cubicBezTo>
                  <a:pt x="210570" y="172504"/>
                  <a:pt x="210570" y="172504"/>
                  <a:pt x="296054" y="172504"/>
                </a:cubicBezTo>
                <a:cubicBezTo>
                  <a:pt x="303945" y="172504"/>
                  <a:pt x="309205" y="165920"/>
                  <a:pt x="309205" y="159335"/>
                </a:cubicBezTo>
                <a:cubicBezTo>
                  <a:pt x="309205" y="159335"/>
                  <a:pt x="309205" y="159335"/>
                  <a:pt x="309205" y="39504"/>
                </a:cubicBezTo>
                <a:cubicBezTo>
                  <a:pt x="309205" y="32920"/>
                  <a:pt x="303945" y="27653"/>
                  <a:pt x="296054" y="27653"/>
                </a:cubicBezTo>
                <a:cubicBezTo>
                  <a:pt x="296054" y="27653"/>
                  <a:pt x="296054" y="27653"/>
                  <a:pt x="110620" y="27653"/>
                </a:cubicBezTo>
                <a:cubicBezTo>
                  <a:pt x="104044" y="27653"/>
                  <a:pt x="98783" y="32920"/>
                  <a:pt x="98783" y="39504"/>
                </a:cubicBezTo>
                <a:cubicBezTo>
                  <a:pt x="98783" y="39504"/>
                  <a:pt x="98783" y="39504"/>
                  <a:pt x="98783" y="65841"/>
                </a:cubicBezTo>
                <a:cubicBezTo>
                  <a:pt x="98783" y="65841"/>
                  <a:pt x="98783" y="65841"/>
                  <a:pt x="69850" y="65841"/>
                </a:cubicBezTo>
                <a:cubicBezTo>
                  <a:pt x="69850" y="65841"/>
                  <a:pt x="69850" y="65841"/>
                  <a:pt x="69850" y="34237"/>
                </a:cubicBezTo>
                <a:cubicBezTo>
                  <a:pt x="69850" y="15802"/>
                  <a:pt x="84317" y="0"/>
                  <a:pt x="10272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28352071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17</a:t>
            </a:fld>
            <a:endParaRPr lang="zh-CN" altLang="en-US"/>
          </a:p>
        </p:txBody>
      </p:sp>
      <p:sp>
        <p:nvSpPr>
          <p:cNvPr id="42" name="išļiḓè"/>
          <p:cNvSpPr/>
          <p:nvPr/>
        </p:nvSpPr>
        <p:spPr>
          <a:xfrm>
            <a:off x="4630437" y="2852936"/>
            <a:ext cx="1119216" cy="1119216"/>
          </a:xfrm>
          <a:prstGeom prst="teardrop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43" name="iśḷídé"/>
          <p:cNvSpPr/>
          <p:nvPr/>
        </p:nvSpPr>
        <p:spPr>
          <a:xfrm flipV="1">
            <a:off x="4866009" y="3110609"/>
            <a:ext cx="648072" cy="603870"/>
          </a:xfrm>
          <a:custGeom>
            <a:avLst/>
            <a:gdLst>
              <a:gd name="connsiteX0" fmla="*/ 89063 w 607662"/>
              <a:gd name="connsiteY0" fmla="*/ 354412 h 566217"/>
              <a:gd name="connsiteX1" fmla="*/ 80874 w 607662"/>
              <a:gd name="connsiteY1" fmla="*/ 362592 h 566217"/>
              <a:gd name="connsiteX2" fmla="*/ 89063 w 607662"/>
              <a:gd name="connsiteY2" fmla="*/ 370771 h 566217"/>
              <a:gd name="connsiteX3" fmla="*/ 97162 w 607662"/>
              <a:gd name="connsiteY3" fmla="*/ 362592 h 566217"/>
              <a:gd name="connsiteX4" fmla="*/ 89063 w 607662"/>
              <a:gd name="connsiteY4" fmla="*/ 354412 h 566217"/>
              <a:gd name="connsiteX5" fmla="*/ 89063 w 607662"/>
              <a:gd name="connsiteY5" fmla="*/ 330317 h 566217"/>
              <a:gd name="connsiteX6" fmla="*/ 121372 w 607662"/>
              <a:gd name="connsiteY6" fmla="*/ 362592 h 566217"/>
              <a:gd name="connsiteX7" fmla="*/ 89063 w 607662"/>
              <a:gd name="connsiteY7" fmla="*/ 394955 h 566217"/>
              <a:gd name="connsiteX8" fmla="*/ 56664 w 607662"/>
              <a:gd name="connsiteY8" fmla="*/ 362592 h 566217"/>
              <a:gd name="connsiteX9" fmla="*/ 89063 w 607662"/>
              <a:gd name="connsiteY9" fmla="*/ 330317 h 566217"/>
              <a:gd name="connsiteX10" fmla="*/ 396967 w 607662"/>
              <a:gd name="connsiteY10" fmla="*/ 264338 h 566217"/>
              <a:gd name="connsiteX11" fmla="*/ 400705 w 607662"/>
              <a:gd name="connsiteY11" fmla="*/ 264338 h 566217"/>
              <a:gd name="connsiteX12" fmla="*/ 412808 w 607662"/>
              <a:gd name="connsiteY12" fmla="*/ 276405 h 566217"/>
              <a:gd name="connsiteX13" fmla="*/ 400705 w 607662"/>
              <a:gd name="connsiteY13" fmla="*/ 288471 h 566217"/>
              <a:gd name="connsiteX14" fmla="*/ 396967 w 607662"/>
              <a:gd name="connsiteY14" fmla="*/ 288471 h 566217"/>
              <a:gd name="connsiteX15" fmla="*/ 384864 w 607662"/>
              <a:gd name="connsiteY15" fmla="*/ 276405 h 566217"/>
              <a:gd name="connsiteX16" fmla="*/ 396967 w 607662"/>
              <a:gd name="connsiteY16" fmla="*/ 264338 h 566217"/>
              <a:gd name="connsiteX17" fmla="*/ 24210 w 607662"/>
              <a:gd name="connsiteY17" fmla="*/ 98295 h 566217"/>
              <a:gd name="connsiteX18" fmla="*/ 24210 w 607662"/>
              <a:gd name="connsiteY18" fmla="*/ 411221 h 566217"/>
              <a:gd name="connsiteX19" fmla="*/ 134312 w 607662"/>
              <a:gd name="connsiteY19" fmla="*/ 411221 h 566217"/>
              <a:gd name="connsiteX20" fmla="*/ 134312 w 607662"/>
              <a:gd name="connsiteY20" fmla="*/ 98295 h 566217"/>
              <a:gd name="connsiteX21" fmla="*/ 323008 w 607662"/>
              <a:gd name="connsiteY21" fmla="*/ 24174 h 566217"/>
              <a:gd name="connsiteX22" fmla="*/ 193057 w 607662"/>
              <a:gd name="connsiteY22" fmla="*/ 69766 h 566217"/>
              <a:gd name="connsiteX23" fmla="*/ 158522 w 607662"/>
              <a:gd name="connsiteY23" fmla="*/ 97406 h 566217"/>
              <a:gd name="connsiteX24" fmla="*/ 158522 w 607662"/>
              <a:gd name="connsiteY24" fmla="*/ 361362 h 566217"/>
              <a:gd name="connsiteX25" fmla="*/ 261949 w 607662"/>
              <a:gd name="connsiteY25" fmla="*/ 394957 h 566217"/>
              <a:gd name="connsiteX26" fmla="*/ 330485 w 607662"/>
              <a:gd name="connsiteY26" fmla="*/ 483564 h 566217"/>
              <a:gd name="connsiteX27" fmla="*/ 342501 w 607662"/>
              <a:gd name="connsiteY27" fmla="*/ 516181 h 566217"/>
              <a:gd name="connsiteX28" fmla="*/ 393324 w 607662"/>
              <a:gd name="connsiteY28" fmla="*/ 539555 h 566217"/>
              <a:gd name="connsiteX29" fmla="*/ 415576 w 607662"/>
              <a:gd name="connsiteY29" fmla="*/ 519025 h 566217"/>
              <a:gd name="connsiteX30" fmla="*/ 416733 w 607662"/>
              <a:gd name="connsiteY30" fmla="*/ 488808 h 566217"/>
              <a:gd name="connsiteX31" fmla="*/ 375701 w 607662"/>
              <a:gd name="connsiteY31" fmla="*/ 377626 h 566217"/>
              <a:gd name="connsiteX32" fmla="*/ 377125 w 607662"/>
              <a:gd name="connsiteY32" fmla="*/ 366517 h 566217"/>
              <a:gd name="connsiteX33" fmla="*/ 387093 w 607662"/>
              <a:gd name="connsiteY33" fmla="*/ 361362 h 566217"/>
              <a:gd name="connsiteX34" fmla="*/ 546862 w 607662"/>
              <a:gd name="connsiteY34" fmla="*/ 361362 h 566217"/>
              <a:gd name="connsiteX35" fmla="*/ 583444 w 607662"/>
              <a:gd name="connsiteY35" fmla="*/ 325635 h 566217"/>
              <a:gd name="connsiteX36" fmla="*/ 572941 w 607662"/>
              <a:gd name="connsiteY36" fmla="*/ 299861 h 566217"/>
              <a:gd name="connsiteX37" fmla="*/ 545972 w 607662"/>
              <a:gd name="connsiteY37" fmla="*/ 288485 h 566217"/>
              <a:gd name="connsiteX38" fmla="*/ 438896 w 607662"/>
              <a:gd name="connsiteY38" fmla="*/ 288485 h 566217"/>
              <a:gd name="connsiteX39" fmla="*/ 426791 w 607662"/>
              <a:gd name="connsiteY39" fmla="*/ 276399 h 566217"/>
              <a:gd name="connsiteX40" fmla="*/ 438896 w 607662"/>
              <a:gd name="connsiteY40" fmla="*/ 264312 h 566217"/>
              <a:gd name="connsiteX41" fmla="*/ 535736 w 607662"/>
              <a:gd name="connsiteY41" fmla="*/ 264312 h 566217"/>
              <a:gd name="connsiteX42" fmla="*/ 570894 w 607662"/>
              <a:gd name="connsiteY42" fmla="*/ 229828 h 566217"/>
              <a:gd name="connsiteX43" fmla="*/ 560925 w 607662"/>
              <a:gd name="connsiteY43" fmla="*/ 205033 h 566217"/>
              <a:gd name="connsiteX44" fmla="*/ 534846 w 607662"/>
              <a:gd name="connsiteY44" fmla="*/ 194012 h 566217"/>
              <a:gd name="connsiteX45" fmla="*/ 446995 w 607662"/>
              <a:gd name="connsiteY45" fmla="*/ 194012 h 566217"/>
              <a:gd name="connsiteX46" fmla="*/ 434890 w 607662"/>
              <a:gd name="connsiteY46" fmla="*/ 181925 h 566217"/>
              <a:gd name="connsiteX47" fmla="*/ 446995 w 607662"/>
              <a:gd name="connsiteY47" fmla="*/ 169838 h 566217"/>
              <a:gd name="connsiteX48" fmla="*/ 519092 w 607662"/>
              <a:gd name="connsiteY48" fmla="*/ 169838 h 566217"/>
              <a:gd name="connsiteX49" fmla="*/ 552202 w 607662"/>
              <a:gd name="connsiteY49" fmla="*/ 137399 h 566217"/>
              <a:gd name="connsiteX50" fmla="*/ 542768 w 607662"/>
              <a:gd name="connsiteY50" fmla="*/ 114025 h 566217"/>
              <a:gd name="connsiteX51" fmla="*/ 518201 w 607662"/>
              <a:gd name="connsiteY51" fmla="*/ 103716 h 566217"/>
              <a:gd name="connsiteX52" fmla="*/ 432131 w 607662"/>
              <a:gd name="connsiteY52" fmla="*/ 103716 h 566217"/>
              <a:gd name="connsiteX53" fmla="*/ 420026 w 607662"/>
              <a:gd name="connsiteY53" fmla="*/ 91629 h 566217"/>
              <a:gd name="connsiteX54" fmla="*/ 432131 w 607662"/>
              <a:gd name="connsiteY54" fmla="*/ 79542 h 566217"/>
              <a:gd name="connsiteX55" fmla="*/ 474588 w 607662"/>
              <a:gd name="connsiteY55" fmla="*/ 79542 h 566217"/>
              <a:gd name="connsiteX56" fmla="*/ 494436 w 607662"/>
              <a:gd name="connsiteY56" fmla="*/ 71188 h 566217"/>
              <a:gd name="connsiteX57" fmla="*/ 502358 w 607662"/>
              <a:gd name="connsiteY57" fmla="*/ 51014 h 566217"/>
              <a:gd name="connsiteX58" fmla="*/ 473787 w 607662"/>
              <a:gd name="connsiteY58" fmla="*/ 24174 h 566217"/>
              <a:gd name="connsiteX59" fmla="*/ 323008 w 607662"/>
              <a:gd name="connsiteY59" fmla="*/ 0 h 566217"/>
              <a:gd name="connsiteX60" fmla="*/ 473787 w 607662"/>
              <a:gd name="connsiteY60" fmla="*/ 0 h 566217"/>
              <a:gd name="connsiteX61" fmla="*/ 526479 w 607662"/>
              <a:gd name="connsiteY61" fmla="*/ 50392 h 566217"/>
              <a:gd name="connsiteX62" fmla="*/ 518557 w 607662"/>
              <a:gd name="connsiteY62" fmla="*/ 79542 h 566217"/>
              <a:gd name="connsiteX63" fmla="*/ 560035 w 607662"/>
              <a:gd name="connsiteY63" fmla="*/ 97139 h 566217"/>
              <a:gd name="connsiteX64" fmla="*/ 576412 w 607662"/>
              <a:gd name="connsiteY64" fmla="*/ 137933 h 566217"/>
              <a:gd name="connsiteX65" fmla="*/ 560925 w 607662"/>
              <a:gd name="connsiteY65" fmla="*/ 175793 h 566217"/>
              <a:gd name="connsiteX66" fmla="*/ 578193 w 607662"/>
              <a:gd name="connsiteY66" fmla="*/ 188058 h 566217"/>
              <a:gd name="connsiteX67" fmla="*/ 595104 w 607662"/>
              <a:gd name="connsiteY67" fmla="*/ 230273 h 566217"/>
              <a:gd name="connsiteX68" fmla="*/ 576323 w 607662"/>
              <a:gd name="connsiteY68" fmla="*/ 272310 h 566217"/>
              <a:gd name="connsiteX69" fmla="*/ 590209 w 607662"/>
              <a:gd name="connsiteY69" fmla="*/ 282886 h 566217"/>
              <a:gd name="connsiteX70" fmla="*/ 607654 w 607662"/>
              <a:gd name="connsiteY70" fmla="*/ 326079 h 566217"/>
              <a:gd name="connsiteX71" fmla="*/ 546862 w 607662"/>
              <a:gd name="connsiteY71" fmla="*/ 385536 h 566217"/>
              <a:gd name="connsiteX72" fmla="*/ 404450 w 607662"/>
              <a:gd name="connsiteY72" fmla="*/ 385536 h 566217"/>
              <a:gd name="connsiteX73" fmla="*/ 439519 w 607662"/>
              <a:gd name="connsiteY73" fmla="*/ 480453 h 566217"/>
              <a:gd name="connsiteX74" fmla="*/ 401691 w 607662"/>
              <a:gd name="connsiteY74" fmla="*/ 562307 h 566217"/>
              <a:gd name="connsiteX75" fmla="*/ 379706 w 607662"/>
              <a:gd name="connsiteY75" fmla="*/ 566217 h 566217"/>
              <a:gd name="connsiteX76" fmla="*/ 319804 w 607662"/>
              <a:gd name="connsiteY76" fmla="*/ 524535 h 566217"/>
              <a:gd name="connsiteX77" fmla="*/ 307699 w 607662"/>
              <a:gd name="connsiteY77" fmla="*/ 491918 h 566217"/>
              <a:gd name="connsiteX78" fmla="*/ 158522 w 607662"/>
              <a:gd name="connsiteY78" fmla="*/ 385625 h 566217"/>
              <a:gd name="connsiteX79" fmla="*/ 158522 w 607662"/>
              <a:gd name="connsiteY79" fmla="*/ 423307 h 566217"/>
              <a:gd name="connsiteX80" fmla="*/ 146417 w 607662"/>
              <a:gd name="connsiteY80" fmla="*/ 435394 h 566217"/>
              <a:gd name="connsiteX81" fmla="*/ 12105 w 607662"/>
              <a:gd name="connsiteY81" fmla="*/ 435394 h 566217"/>
              <a:gd name="connsiteX82" fmla="*/ 0 w 607662"/>
              <a:gd name="connsiteY82" fmla="*/ 423307 h 566217"/>
              <a:gd name="connsiteX83" fmla="*/ 0 w 607662"/>
              <a:gd name="connsiteY83" fmla="*/ 86208 h 566217"/>
              <a:gd name="connsiteX84" fmla="*/ 12105 w 607662"/>
              <a:gd name="connsiteY84" fmla="*/ 74121 h 566217"/>
              <a:gd name="connsiteX85" fmla="*/ 146417 w 607662"/>
              <a:gd name="connsiteY85" fmla="*/ 74121 h 566217"/>
              <a:gd name="connsiteX86" fmla="*/ 148731 w 607662"/>
              <a:gd name="connsiteY86" fmla="*/ 74299 h 566217"/>
              <a:gd name="connsiteX87" fmla="*/ 177926 w 607662"/>
              <a:gd name="connsiteY87" fmla="*/ 50925 h 566217"/>
              <a:gd name="connsiteX88" fmla="*/ 323008 w 607662"/>
              <a:gd name="connsiteY88" fmla="*/ 0 h 566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607662" h="566217">
                <a:moveTo>
                  <a:pt x="89063" y="354412"/>
                </a:moveTo>
                <a:cubicBezTo>
                  <a:pt x="84523" y="354412"/>
                  <a:pt x="80874" y="358146"/>
                  <a:pt x="80874" y="362592"/>
                </a:cubicBezTo>
                <a:cubicBezTo>
                  <a:pt x="80874" y="367126"/>
                  <a:pt x="84523" y="370771"/>
                  <a:pt x="89063" y="370771"/>
                </a:cubicBezTo>
                <a:cubicBezTo>
                  <a:pt x="93513" y="370771"/>
                  <a:pt x="97162" y="367126"/>
                  <a:pt x="97162" y="362592"/>
                </a:cubicBezTo>
                <a:cubicBezTo>
                  <a:pt x="97162" y="358146"/>
                  <a:pt x="93513" y="354412"/>
                  <a:pt x="89063" y="354412"/>
                </a:cubicBezTo>
                <a:close/>
                <a:moveTo>
                  <a:pt x="89063" y="330317"/>
                </a:moveTo>
                <a:cubicBezTo>
                  <a:pt x="106864" y="330317"/>
                  <a:pt x="121372" y="344809"/>
                  <a:pt x="121372" y="362592"/>
                </a:cubicBezTo>
                <a:cubicBezTo>
                  <a:pt x="121372" y="380463"/>
                  <a:pt x="106864" y="394955"/>
                  <a:pt x="89063" y="394955"/>
                </a:cubicBezTo>
                <a:cubicBezTo>
                  <a:pt x="71172" y="394955"/>
                  <a:pt x="56664" y="380463"/>
                  <a:pt x="56664" y="362592"/>
                </a:cubicBezTo>
                <a:cubicBezTo>
                  <a:pt x="56664" y="344809"/>
                  <a:pt x="71172" y="330317"/>
                  <a:pt x="89063" y="330317"/>
                </a:cubicBezTo>
                <a:close/>
                <a:moveTo>
                  <a:pt x="396967" y="264338"/>
                </a:moveTo>
                <a:lnTo>
                  <a:pt x="400705" y="264338"/>
                </a:lnTo>
                <a:cubicBezTo>
                  <a:pt x="407379" y="264338"/>
                  <a:pt x="412808" y="269661"/>
                  <a:pt x="412808" y="276405"/>
                </a:cubicBezTo>
                <a:cubicBezTo>
                  <a:pt x="412808" y="283059"/>
                  <a:pt x="407379" y="288471"/>
                  <a:pt x="400705" y="288471"/>
                </a:cubicBezTo>
                <a:lnTo>
                  <a:pt x="396967" y="288471"/>
                </a:lnTo>
                <a:cubicBezTo>
                  <a:pt x="390293" y="288471"/>
                  <a:pt x="384864" y="283059"/>
                  <a:pt x="384864" y="276405"/>
                </a:cubicBezTo>
                <a:cubicBezTo>
                  <a:pt x="384864" y="269661"/>
                  <a:pt x="390293" y="264338"/>
                  <a:pt x="396967" y="264338"/>
                </a:cubicBezTo>
                <a:close/>
                <a:moveTo>
                  <a:pt x="24210" y="98295"/>
                </a:moveTo>
                <a:lnTo>
                  <a:pt x="24210" y="411221"/>
                </a:lnTo>
                <a:lnTo>
                  <a:pt x="134312" y="411221"/>
                </a:lnTo>
                <a:lnTo>
                  <a:pt x="134312" y="98295"/>
                </a:lnTo>
                <a:close/>
                <a:moveTo>
                  <a:pt x="323008" y="24174"/>
                </a:moveTo>
                <a:cubicBezTo>
                  <a:pt x="275923" y="24174"/>
                  <a:pt x="229817" y="40349"/>
                  <a:pt x="193057" y="69766"/>
                </a:cubicBezTo>
                <a:lnTo>
                  <a:pt x="158522" y="97406"/>
                </a:lnTo>
                <a:lnTo>
                  <a:pt x="158522" y="361362"/>
                </a:lnTo>
                <a:cubicBezTo>
                  <a:pt x="195727" y="362073"/>
                  <a:pt x="231330" y="373627"/>
                  <a:pt x="261949" y="394957"/>
                </a:cubicBezTo>
                <a:cubicBezTo>
                  <a:pt x="293458" y="416908"/>
                  <a:pt x="317134" y="447481"/>
                  <a:pt x="330485" y="483564"/>
                </a:cubicBezTo>
                <a:lnTo>
                  <a:pt x="342501" y="516181"/>
                </a:lnTo>
                <a:cubicBezTo>
                  <a:pt x="350066" y="536622"/>
                  <a:pt x="372852" y="547109"/>
                  <a:pt x="393324" y="539555"/>
                </a:cubicBezTo>
                <a:cubicBezTo>
                  <a:pt x="403204" y="535911"/>
                  <a:pt x="411125" y="528623"/>
                  <a:pt x="415576" y="519025"/>
                </a:cubicBezTo>
                <a:cubicBezTo>
                  <a:pt x="420026" y="509515"/>
                  <a:pt x="420471" y="498762"/>
                  <a:pt x="416733" y="488808"/>
                </a:cubicBezTo>
                <a:lnTo>
                  <a:pt x="375701" y="377626"/>
                </a:lnTo>
                <a:cubicBezTo>
                  <a:pt x="374365" y="373893"/>
                  <a:pt x="374899" y="369805"/>
                  <a:pt x="377125" y="366517"/>
                </a:cubicBezTo>
                <a:cubicBezTo>
                  <a:pt x="379439" y="363317"/>
                  <a:pt x="383088" y="361362"/>
                  <a:pt x="387093" y="361362"/>
                </a:cubicBezTo>
                <a:lnTo>
                  <a:pt x="546862" y="361362"/>
                </a:lnTo>
                <a:cubicBezTo>
                  <a:pt x="566622" y="361362"/>
                  <a:pt x="582999" y="345365"/>
                  <a:pt x="583444" y="325635"/>
                </a:cubicBezTo>
                <a:cubicBezTo>
                  <a:pt x="583622" y="316036"/>
                  <a:pt x="579884" y="306882"/>
                  <a:pt x="572941" y="299861"/>
                </a:cubicBezTo>
                <a:cubicBezTo>
                  <a:pt x="565820" y="292574"/>
                  <a:pt x="556030" y="288485"/>
                  <a:pt x="545972" y="288485"/>
                </a:cubicBezTo>
                <a:lnTo>
                  <a:pt x="438896" y="288485"/>
                </a:lnTo>
                <a:cubicBezTo>
                  <a:pt x="432220" y="288485"/>
                  <a:pt x="426791" y="283064"/>
                  <a:pt x="426791" y="276399"/>
                </a:cubicBezTo>
                <a:cubicBezTo>
                  <a:pt x="426791" y="269644"/>
                  <a:pt x="432220" y="264312"/>
                  <a:pt x="438896" y="264312"/>
                </a:cubicBezTo>
                <a:lnTo>
                  <a:pt x="535736" y="264312"/>
                </a:lnTo>
                <a:cubicBezTo>
                  <a:pt x="554784" y="264312"/>
                  <a:pt x="570538" y="248848"/>
                  <a:pt x="570894" y="229828"/>
                </a:cubicBezTo>
                <a:cubicBezTo>
                  <a:pt x="571072" y="220586"/>
                  <a:pt x="567512" y="211787"/>
                  <a:pt x="560925" y="205033"/>
                </a:cubicBezTo>
                <a:cubicBezTo>
                  <a:pt x="554071" y="198012"/>
                  <a:pt x="544548" y="194012"/>
                  <a:pt x="534846" y="194012"/>
                </a:cubicBezTo>
                <a:lnTo>
                  <a:pt x="446995" y="194012"/>
                </a:lnTo>
                <a:cubicBezTo>
                  <a:pt x="440320" y="194012"/>
                  <a:pt x="434890" y="188680"/>
                  <a:pt x="434890" y="181925"/>
                </a:cubicBezTo>
                <a:cubicBezTo>
                  <a:pt x="434890" y="175260"/>
                  <a:pt x="440320" y="169838"/>
                  <a:pt x="446995" y="169838"/>
                </a:cubicBezTo>
                <a:lnTo>
                  <a:pt x="519092" y="169838"/>
                </a:lnTo>
                <a:cubicBezTo>
                  <a:pt x="536982" y="169838"/>
                  <a:pt x="551846" y="155352"/>
                  <a:pt x="552202" y="137399"/>
                </a:cubicBezTo>
                <a:cubicBezTo>
                  <a:pt x="552380" y="128779"/>
                  <a:pt x="548998" y="120424"/>
                  <a:pt x="542768" y="114025"/>
                </a:cubicBezTo>
                <a:cubicBezTo>
                  <a:pt x="536270" y="107449"/>
                  <a:pt x="527369" y="103716"/>
                  <a:pt x="518201" y="103716"/>
                </a:cubicBezTo>
                <a:lnTo>
                  <a:pt x="432131" y="103716"/>
                </a:lnTo>
                <a:cubicBezTo>
                  <a:pt x="425456" y="103716"/>
                  <a:pt x="420026" y="98295"/>
                  <a:pt x="420026" y="91629"/>
                </a:cubicBezTo>
                <a:cubicBezTo>
                  <a:pt x="420026" y="84964"/>
                  <a:pt x="425456" y="79542"/>
                  <a:pt x="432131" y="79542"/>
                </a:cubicBezTo>
                <a:lnTo>
                  <a:pt x="474588" y="79542"/>
                </a:lnTo>
                <a:cubicBezTo>
                  <a:pt x="482153" y="79542"/>
                  <a:pt x="489185" y="76521"/>
                  <a:pt x="494436" y="71188"/>
                </a:cubicBezTo>
                <a:cubicBezTo>
                  <a:pt x="499777" y="65767"/>
                  <a:pt x="502536" y="58568"/>
                  <a:pt x="502358" y="51014"/>
                </a:cubicBezTo>
                <a:cubicBezTo>
                  <a:pt x="501913" y="36261"/>
                  <a:pt x="489096" y="24174"/>
                  <a:pt x="473787" y="24174"/>
                </a:cubicBezTo>
                <a:close/>
                <a:moveTo>
                  <a:pt x="323008" y="0"/>
                </a:moveTo>
                <a:lnTo>
                  <a:pt x="473787" y="0"/>
                </a:lnTo>
                <a:cubicBezTo>
                  <a:pt x="502091" y="0"/>
                  <a:pt x="525767" y="22574"/>
                  <a:pt x="526479" y="50392"/>
                </a:cubicBezTo>
                <a:cubicBezTo>
                  <a:pt x="526835" y="60879"/>
                  <a:pt x="523987" y="70922"/>
                  <a:pt x="518557" y="79542"/>
                </a:cubicBezTo>
                <a:cubicBezTo>
                  <a:pt x="534045" y="79631"/>
                  <a:pt x="549087" y="86030"/>
                  <a:pt x="560035" y="97139"/>
                </a:cubicBezTo>
                <a:cubicBezTo>
                  <a:pt x="570894" y="108160"/>
                  <a:pt x="576679" y="122646"/>
                  <a:pt x="576412" y="137933"/>
                </a:cubicBezTo>
                <a:cubicBezTo>
                  <a:pt x="576145" y="152508"/>
                  <a:pt x="570271" y="165839"/>
                  <a:pt x="560925" y="175793"/>
                </a:cubicBezTo>
                <a:cubicBezTo>
                  <a:pt x="567245" y="178815"/>
                  <a:pt x="573119" y="182992"/>
                  <a:pt x="578193" y="188058"/>
                </a:cubicBezTo>
                <a:cubicBezTo>
                  <a:pt x="589407" y="199522"/>
                  <a:pt x="595460" y="214542"/>
                  <a:pt x="595104" y="230273"/>
                </a:cubicBezTo>
                <a:cubicBezTo>
                  <a:pt x="594837" y="246803"/>
                  <a:pt x="587627" y="261734"/>
                  <a:pt x="576323" y="272310"/>
                </a:cubicBezTo>
                <a:cubicBezTo>
                  <a:pt x="581397" y="275154"/>
                  <a:pt x="586114" y="278709"/>
                  <a:pt x="590209" y="282886"/>
                </a:cubicBezTo>
                <a:cubicBezTo>
                  <a:pt x="601779" y="294618"/>
                  <a:pt x="607921" y="309993"/>
                  <a:pt x="607654" y="326079"/>
                </a:cubicBezTo>
                <a:cubicBezTo>
                  <a:pt x="606942" y="358874"/>
                  <a:pt x="579795" y="385536"/>
                  <a:pt x="546862" y="385536"/>
                </a:cubicBezTo>
                <a:lnTo>
                  <a:pt x="404450" y="385536"/>
                </a:lnTo>
                <a:lnTo>
                  <a:pt x="439519" y="480453"/>
                </a:lnTo>
                <a:cubicBezTo>
                  <a:pt x="451624" y="513426"/>
                  <a:pt x="434712" y="550131"/>
                  <a:pt x="401691" y="562307"/>
                </a:cubicBezTo>
                <a:cubicBezTo>
                  <a:pt x="394481" y="564973"/>
                  <a:pt x="387004" y="566217"/>
                  <a:pt x="379706" y="566217"/>
                </a:cubicBezTo>
                <a:cubicBezTo>
                  <a:pt x="353716" y="566217"/>
                  <a:pt x="329239" y="550220"/>
                  <a:pt x="319804" y="524535"/>
                </a:cubicBezTo>
                <a:lnTo>
                  <a:pt x="307699" y="491918"/>
                </a:lnTo>
                <a:cubicBezTo>
                  <a:pt x="284646" y="429440"/>
                  <a:pt x="225011" y="387136"/>
                  <a:pt x="158522" y="385625"/>
                </a:cubicBezTo>
                <a:lnTo>
                  <a:pt x="158522" y="423307"/>
                </a:lnTo>
                <a:cubicBezTo>
                  <a:pt x="158522" y="429973"/>
                  <a:pt x="153093" y="435394"/>
                  <a:pt x="146417" y="435394"/>
                </a:cubicBezTo>
                <a:lnTo>
                  <a:pt x="12105" y="435394"/>
                </a:lnTo>
                <a:cubicBezTo>
                  <a:pt x="5429" y="435394"/>
                  <a:pt x="0" y="429973"/>
                  <a:pt x="0" y="423307"/>
                </a:cubicBezTo>
                <a:lnTo>
                  <a:pt x="0" y="86208"/>
                </a:lnTo>
                <a:cubicBezTo>
                  <a:pt x="0" y="79542"/>
                  <a:pt x="5429" y="74121"/>
                  <a:pt x="12105" y="74121"/>
                </a:cubicBezTo>
                <a:lnTo>
                  <a:pt x="146417" y="74121"/>
                </a:lnTo>
                <a:cubicBezTo>
                  <a:pt x="147218" y="74121"/>
                  <a:pt x="148019" y="74210"/>
                  <a:pt x="148731" y="74299"/>
                </a:cubicBezTo>
                <a:lnTo>
                  <a:pt x="177926" y="50925"/>
                </a:lnTo>
                <a:cubicBezTo>
                  <a:pt x="218869" y="18041"/>
                  <a:pt x="270405" y="0"/>
                  <a:pt x="32300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40" name="íṡlîďe"/>
          <p:cNvSpPr/>
          <p:nvPr/>
        </p:nvSpPr>
        <p:spPr>
          <a:xfrm rot="10800000">
            <a:off x="6204247" y="2852936"/>
            <a:ext cx="1119216" cy="1119216"/>
          </a:xfrm>
          <a:prstGeom prst="teardrop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41" name="íṩḻíďè"/>
          <p:cNvSpPr/>
          <p:nvPr/>
        </p:nvSpPr>
        <p:spPr>
          <a:xfrm>
            <a:off x="6439818" y="3110609"/>
            <a:ext cx="648072" cy="603870"/>
          </a:xfrm>
          <a:custGeom>
            <a:avLst/>
            <a:gdLst>
              <a:gd name="connsiteX0" fmla="*/ 89063 w 607662"/>
              <a:gd name="connsiteY0" fmla="*/ 354412 h 566217"/>
              <a:gd name="connsiteX1" fmla="*/ 80874 w 607662"/>
              <a:gd name="connsiteY1" fmla="*/ 362592 h 566217"/>
              <a:gd name="connsiteX2" fmla="*/ 89063 w 607662"/>
              <a:gd name="connsiteY2" fmla="*/ 370771 h 566217"/>
              <a:gd name="connsiteX3" fmla="*/ 97162 w 607662"/>
              <a:gd name="connsiteY3" fmla="*/ 362592 h 566217"/>
              <a:gd name="connsiteX4" fmla="*/ 89063 w 607662"/>
              <a:gd name="connsiteY4" fmla="*/ 354412 h 566217"/>
              <a:gd name="connsiteX5" fmla="*/ 89063 w 607662"/>
              <a:gd name="connsiteY5" fmla="*/ 330317 h 566217"/>
              <a:gd name="connsiteX6" fmla="*/ 121372 w 607662"/>
              <a:gd name="connsiteY6" fmla="*/ 362592 h 566217"/>
              <a:gd name="connsiteX7" fmla="*/ 89063 w 607662"/>
              <a:gd name="connsiteY7" fmla="*/ 394955 h 566217"/>
              <a:gd name="connsiteX8" fmla="*/ 56664 w 607662"/>
              <a:gd name="connsiteY8" fmla="*/ 362592 h 566217"/>
              <a:gd name="connsiteX9" fmla="*/ 89063 w 607662"/>
              <a:gd name="connsiteY9" fmla="*/ 330317 h 566217"/>
              <a:gd name="connsiteX10" fmla="*/ 396967 w 607662"/>
              <a:gd name="connsiteY10" fmla="*/ 264338 h 566217"/>
              <a:gd name="connsiteX11" fmla="*/ 400705 w 607662"/>
              <a:gd name="connsiteY11" fmla="*/ 264338 h 566217"/>
              <a:gd name="connsiteX12" fmla="*/ 412808 w 607662"/>
              <a:gd name="connsiteY12" fmla="*/ 276405 h 566217"/>
              <a:gd name="connsiteX13" fmla="*/ 400705 w 607662"/>
              <a:gd name="connsiteY13" fmla="*/ 288471 h 566217"/>
              <a:gd name="connsiteX14" fmla="*/ 396967 w 607662"/>
              <a:gd name="connsiteY14" fmla="*/ 288471 h 566217"/>
              <a:gd name="connsiteX15" fmla="*/ 384864 w 607662"/>
              <a:gd name="connsiteY15" fmla="*/ 276405 h 566217"/>
              <a:gd name="connsiteX16" fmla="*/ 396967 w 607662"/>
              <a:gd name="connsiteY16" fmla="*/ 264338 h 566217"/>
              <a:gd name="connsiteX17" fmla="*/ 24210 w 607662"/>
              <a:gd name="connsiteY17" fmla="*/ 98295 h 566217"/>
              <a:gd name="connsiteX18" fmla="*/ 24210 w 607662"/>
              <a:gd name="connsiteY18" fmla="*/ 411221 h 566217"/>
              <a:gd name="connsiteX19" fmla="*/ 134312 w 607662"/>
              <a:gd name="connsiteY19" fmla="*/ 411221 h 566217"/>
              <a:gd name="connsiteX20" fmla="*/ 134312 w 607662"/>
              <a:gd name="connsiteY20" fmla="*/ 98295 h 566217"/>
              <a:gd name="connsiteX21" fmla="*/ 323008 w 607662"/>
              <a:gd name="connsiteY21" fmla="*/ 24174 h 566217"/>
              <a:gd name="connsiteX22" fmla="*/ 193057 w 607662"/>
              <a:gd name="connsiteY22" fmla="*/ 69766 h 566217"/>
              <a:gd name="connsiteX23" fmla="*/ 158522 w 607662"/>
              <a:gd name="connsiteY23" fmla="*/ 97406 h 566217"/>
              <a:gd name="connsiteX24" fmla="*/ 158522 w 607662"/>
              <a:gd name="connsiteY24" fmla="*/ 361362 h 566217"/>
              <a:gd name="connsiteX25" fmla="*/ 261949 w 607662"/>
              <a:gd name="connsiteY25" fmla="*/ 394957 h 566217"/>
              <a:gd name="connsiteX26" fmla="*/ 330485 w 607662"/>
              <a:gd name="connsiteY26" fmla="*/ 483564 h 566217"/>
              <a:gd name="connsiteX27" fmla="*/ 342501 w 607662"/>
              <a:gd name="connsiteY27" fmla="*/ 516181 h 566217"/>
              <a:gd name="connsiteX28" fmla="*/ 393324 w 607662"/>
              <a:gd name="connsiteY28" fmla="*/ 539555 h 566217"/>
              <a:gd name="connsiteX29" fmla="*/ 415576 w 607662"/>
              <a:gd name="connsiteY29" fmla="*/ 519025 h 566217"/>
              <a:gd name="connsiteX30" fmla="*/ 416733 w 607662"/>
              <a:gd name="connsiteY30" fmla="*/ 488808 h 566217"/>
              <a:gd name="connsiteX31" fmla="*/ 375701 w 607662"/>
              <a:gd name="connsiteY31" fmla="*/ 377626 h 566217"/>
              <a:gd name="connsiteX32" fmla="*/ 377125 w 607662"/>
              <a:gd name="connsiteY32" fmla="*/ 366517 h 566217"/>
              <a:gd name="connsiteX33" fmla="*/ 387093 w 607662"/>
              <a:gd name="connsiteY33" fmla="*/ 361362 h 566217"/>
              <a:gd name="connsiteX34" fmla="*/ 546862 w 607662"/>
              <a:gd name="connsiteY34" fmla="*/ 361362 h 566217"/>
              <a:gd name="connsiteX35" fmla="*/ 583444 w 607662"/>
              <a:gd name="connsiteY35" fmla="*/ 325635 h 566217"/>
              <a:gd name="connsiteX36" fmla="*/ 572941 w 607662"/>
              <a:gd name="connsiteY36" fmla="*/ 299861 h 566217"/>
              <a:gd name="connsiteX37" fmla="*/ 545972 w 607662"/>
              <a:gd name="connsiteY37" fmla="*/ 288485 h 566217"/>
              <a:gd name="connsiteX38" fmla="*/ 438896 w 607662"/>
              <a:gd name="connsiteY38" fmla="*/ 288485 h 566217"/>
              <a:gd name="connsiteX39" fmla="*/ 426791 w 607662"/>
              <a:gd name="connsiteY39" fmla="*/ 276399 h 566217"/>
              <a:gd name="connsiteX40" fmla="*/ 438896 w 607662"/>
              <a:gd name="connsiteY40" fmla="*/ 264312 h 566217"/>
              <a:gd name="connsiteX41" fmla="*/ 535736 w 607662"/>
              <a:gd name="connsiteY41" fmla="*/ 264312 h 566217"/>
              <a:gd name="connsiteX42" fmla="*/ 570894 w 607662"/>
              <a:gd name="connsiteY42" fmla="*/ 229828 h 566217"/>
              <a:gd name="connsiteX43" fmla="*/ 560925 w 607662"/>
              <a:gd name="connsiteY43" fmla="*/ 205033 h 566217"/>
              <a:gd name="connsiteX44" fmla="*/ 534846 w 607662"/>
              <a:gd name="connsiteY44" fmla="*/ 194012 h 566217"/>
              <a:gd name="connsiteX45" fmla="*/ 446995 w 607662"/>
              <a:gd name="connsiteY45" fmla="*/ 194012 h 566217"/>
              <a:gd name="connsiteX46" fmla="*/ 434890 w 607662"/>
              <a:gd name="connsiteY46" fmla="*/ 181925 h 566217"/>
              <a:gd name="connsiteX47" fmla="*/ 446995 w 607662"/>
              <a:gd name="connsiteY47" fmla="*/ 169838 h 566217"/>
              <a:gd name="connsiteX48" fmla="*/ 519092 w 607662"/>
              <a:gd name="connsiteY48" fmla="*/ 169838 h 566217"/>
              <a:gd name="connsiteX49" fmla="*/ 552202 w 607662"/>
              <a:gd name="connsiteY49" fmla="*/ 137399 h 566217"/>
              <a:gd name="connsiteX50" fmla="*/ 542768 w 607662"/>
              <a:gd name="connsiteY50" fmla="*/ 114025 h 566217"/>
              <a:gd name="connsiteX51" fmla="*/ 518201 w 607662"/>
              <a:gd name="connsiteY51" fmla="*/ 103716 h 566217"/>
              <a:gd name="connsiteX52" fmla="*/ 432131 w 607662"/>
              <a:gd name="connsiteY52" fmla="*/ 103716 h 566217"/>
              <a:gd name="connsiteX53" fmla="*/ 420026 w 607662"/>
              <a:gd name="connsiteY53" fmla="*/ 91629 h 566217"/>
              <a:gd name="connsiteX54" fmla="*/ 432131 w 607662"/>
              <a:gd name="connsiteY54" fmla="*/ 79542 h 566217"/>
              <a:gd name="connsiteX55" fmla="*/ 474588 w 607662"/>
              <a:gd name="connsiteY55" fmla="*/ 79542 h 566217"/>
              <a:gd name="connsiteX56" fmla="*/ 494436 w 607662"/>
              <a:gd name="connsiteY56" fmla="*/ 71188 h 566217"/>
              <a:gd name="connsiteX57" fmla="*/ 502358 w 607662"/>
              <a:gd name="connsiteY57" fmla="*/ 51014 h 566217"/>
              <a:gd name="connsiteX58" fmla="*/ 473787 w 607662"/>
              <a:gd name="connsiteY58" fmla="*/ 24174 h 566217"/>
              <a:gd name="connsiteX59" fmla="*/ 323008 w 607662"/>
              <a:gd name="connsiteY59" fmla="*/ 0 h 566217"/>
              <a:gd name="connsiteX60" fmla="*/ 473787 w 607662"/>
              <a:gd name="connsiteY60" fmla="*/ 0 h 566217"/>
              <a:gd name="connsiteX61" fmla="*/ 526479 w 607662"/>
              <a:gd name="connsiteY61" fmla="*/ 50392 h 566217"/>
              <a:gd name="connsiteX62" fmla="*/ 518557 w 607662"/>
              <a:gd name="connsiteY62" fmla="*/ 79542 h 566217"/>
              <a:gd name="connsiteX63" fmla="*/ 560035 w 607662"/>
              <a:gd name="connsiteY63" fmla="*/ 97139 h 566217"/>
              <a:gd name="connsiteX64" fmla="*/ 576412 w 607662"/>
              <a:gd name="connsiteY64" fmla="*/ 137933 h 566217"/>
              <a:gd name="connsiteX65" fmla="*/ 560925 w 607662"/>
              <a:gd name="connsiteY65" fmla="*/ 175793 h 566217"/>
              <a:gd name="connsiteX66" fmla="*/ 578193 w 607662"/>
              <a:gd name="connsiteY66" fmla="*/ 188058 h 566217"/>
              <a:gd name="connsiteX67" fmla="*/ 595104 w 607662"/>
              <a:gd name="connsiteY67" fmla="*/ 230273 h 566217"/>
              <a:gd name="connsiteX68" fmla="*/ 576323 w 607662"/>
              <a:gd name="connsiteY68" fmla="*/ 272310 h 566217"/>
              <a:gd name="connsiteX69" fmla="*/ 590209 w 607662"/>
              <a:gd name="connsiteY69" fmla="*/ 282886 h 566217"/>
              <a:gd name="connsiteX70" fmla="*/ 607654 w 607662"/>
              <a:gd name="connsiteY70" fmla="*/ 326079 h 566217"/>
              <a:gd name="connsiteX71" fmla="*/ 546862 w 607662"/>
              <a:gd name="connsiteY71" fmla="*/ 385536 h 566217"/>
              <a:gd name="connsiteX72" fmla="*/ 404450 w 607662"/>
              <a:gd name="connsiteY72" fmla="*/ 385536 h 566217"/>
              <a:gd name="connsiteX73" fmla="*/ 439519 w 607662"/>
              <a:gd name="connsiteY73" fmla="*/ 480453 h 566217"/>
              <a:gd name="connsiteX74" fmla="*/ 401691 w 607662"/>
              <a:gd name="connsiteY74" fmla="*/ 562307 h 566217"/>
              <a:gd name="connsiteX75" fmla="*/ 379706 w 607662"/>
              <a:gd name="connsiteY75" fmla="*/ 566217 h 566217"/>
              <a:gd name="connsiteX76" fmla="*/ 319804 w 607662"/>
              <a:gd name="connsiteY76" fmla="*/ 524535 h 566217"/>
              <a:gd name="connsiteX77" fmla="*/ 307699 w 607662"/>
              <a:gd name="connsiteY77" fmla="*/ 491918 h 566217"/>
              <a:gd name="connsiteX78" fmla="*/ 158522 w 607662"/>
              <a:gd name="connsiteY78" fmla="*/ 385625 h 566217"/>
              <a:gd name="connsiteX79" fmla="*/ 158522 w 607662"/>
              <a:gd name="connsiteY79" fmla="*/ 423307 h 566217"/>
              <a:gd name="connsiteX80" fmla="*/ 146417 w 607662"/>
              <a:gd name="connsiteY80" fmla="*/ 435394 h 566217"/>
              <a:gd name="connsiteX81" fmla="*/ 12105 w 607662"/>
              <a:gd name="connsiteY81" fmla="*/ 435394 h 566217"/>
              <a:gd name="connsiteX82" fmla="*/ 0 w 607662"/>
              <a:gd name="connsiteY82" fmla="*/ 423307 h 566217"/>
              <a:gd name="connsiteX83" fmla="*/ 0 w 607662"/>
              <a:gd name="connsiteY83" fmla="*/ 86208 h 566217"/>
              <a:gd name="connsiteX84" fmla="*/ 12105 w 607662"/>
              <a:gd name="connsiteY84" fmla="*/ 74121 h 566217"/>
              <a:gd name="connsiteX85" fmla="*/ 146417 w 607662"/>
              <a:gd name="connsiteY85" fmla="*/ 74121 h 566217"/>
              <a:gd name="connsiteX86" fmla="*/ 148731 w 607662"/>
              <a:gd name="connsiteY86" fmla="*/ 74299 h 566217"/>
              <a:gd name="connsiteX87" fmla="*/ 177926 w 607662"/>
              <a:gd name="connsiteY87" fmla="*/ 50925 h 566217"/>
              <a:gd name="connsiteX88" fmla="*/ 323008 w 607662"/>
              <a:gd name="connsiteY88" fmla="*/ 0 h 566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607662" h="566217">
                <a:moveTo>
                  <a:pt x="89063" y="354412"/>
                </a:moveTo>
                <a:cubicBezTo>
                  <a:pt x="84523" y="354412"/>
                  <a:pt x="80874" y="358146"/>
                  <a:pt x="80874" y="362592"/>
                </a:cubicBezTo>
                <a:cubicBezTo>
                  <a:pt x="80874" y="367126"/>
                  <a:pt x="84523" y="370771"/>
                  <a:pt x="89063" y="370771"/>
                </a:cubicBezTo>
                <a:cubicBezTo>
                  <a:pt x="93513" y="370771"/>
                  <a:pt x="97162" y="367126"/>
                  <a:pt x="97162" y="362592"/>
                </a:cubicBezTo>
                <a:cubicBezTo>
                  <a:pt x="97162" y="358146"/>
                  <a:pt x="93513" y="354412"/>
                  <a:pt x="89063" y="354412"/>
                </a:cubicBezTo>
                <a:close/>
                <a:moveTo>
                  <a:pt x="89063" y="330317"/>
                </a:moveTo>
                <a:cubicBezTo>
                  <a:pt x="106864" y="330317"/>
                  <a:pt x="121372" y="344809"/>
                  <a:pt x="121372" y="362592"/>
                </a:cubicBezTo>
                <a:cubicBezTo>
                  <a:pt x="121372" y="380463"/>
                  <a:pt x="106864" y="394955"/>
                  <a:pt x="89063" y="394955"/>
                </a:cubicBezTo>
                <a:cubicBezTo>
                  <a:pt x="71172" y="394955"/>
                  <a:pt x="56664" y="380463"/>
                  <a:pt x="56664" y="362592"/>
                </a:cubicBezTo>
                <a:cubicBezTo>
                  <a:pt x="56664" y="344809"/>
                  <a:pt x="71172" y="330317"/>
                  <a:pt x="89063" y="330317"/>
                </a:cubicBezTo>
                <a:close/>
                <a:moveTo>
                  <a:pt x="396967" y="264338"/>
                </a:moveTo>
                <a:lnTo>
                  <a:pt x="400705" y="264338"/>
                </a:lnTo>
                <a:cubicBezTo>
                  <a:pt x="407379" y="264338"/>
                  <a:pt x="412808" y="269661"/>
                  <a:pt x="412808" y="276405"/>
                </a:cubicBezTo>
                <a:cubicBezTo>
                  <a:pt x="412808" y="283059"/>
                  <a:pt x="407379" y="288471"/>
                  <a:pt x="400705" y="288471"/>
                </a:cubicBezTo>
                <a:lnTo>
                  <a:pt x="396967" y="288471"/>
                </a:lnTo>
                <a:cubicBezTo>
                  <a:pt x="390293" y="288471"/>
                  <a:pt x="384864" y="283059"/>
                  <a:pt x="384864" y="276405"/>
                </a:cubicBezTo>
                <a:cubicBezTo>
                  <a:pt x="384864" y="269661"/>
                  <a:pt x="390293" y="264338"/>
                  <a:pt x="396967" y="264338"/>
                </a:cubicBezTo>
                <a:close/>
                <a:moveTo>
                  <a:pt x="24210" y="98295"/>
                </a:moveTo>
                <a:lnTo>
                  <a:pt x="24210" y="411221"/>
                </a:lnTo>
                <a:lnTo>
                  <a:pt x="134312" y="411221"/>
                </a:lnTo>
                <a:lnTo>
                  <a:pt x="134312" y="98295"/>
                </a:lnTo>
                <a:close/>
                <a:moveTo>
                  <a:pt x="323008" y="24174"/>
                </a:moveTo>
                <a:cubicBezTo>
                  <a:pt x="275923" y="24174"/>
                  <a:pt x="229817" y="40349"/>
                  <a:pt x="193057" y="69766"/>
                </a:cubicBezTo>
                <a:lnTo>
                  <a:pt x="158522" y="97406"/>
                </a:lnTo>
                <a:lnTo>
                  <a:pt x="158522" y="361362"/>
                </a:lnTo>
                <a:cubicBezTo>
                  <a:pt x="195727" y="362073"/>
                  <a:pt x="231330" y="373627"/>
                  <a:pt x="261949" y="394957"/>
                </a:cubicBezTo>
                <a:cubicBezTo>
                  <a:pt x="293458" y="416908"/>
                  <a:pt x="317134" y="447481"/>
                  <a:pt x="330485" y="483564"/>
                </a:cubicBezTo>
                <a:lnTo>
                  <a:pt x="342501" y="516181"/>
                </a:lnTo>
                <a:cubicBezTo>
                  <a:pt x="350066" y="536622"/>
                  <a:pt x="372852" y="547109"/>
                  <a:pt x="393324" y="539555"/>
                </a:cubicBezTo>
                <a:cubicBezTo>
                  <a:pt x="403204" y="535911"/>
                  <a:pt x="411125" y="528623"/>
                  <a:pt x="415576" y="519025"/>
                </a:cubicBezTo>
                <a:cubicBezTo>
                  <a:pt x="420026" y="509515"/>
                  <a:pt x="420471" y="498762"/>
                  <a:pt x="416733" y="488808"/>
                </a:cubicBezTo>
                <a:lnTo>
                  <a:pt x="375701" y="377626"/>
                </a:lnTo>
                <a:cubicBezTo>
                  <a:pt x="374365" y="373893"/>
                  <a:pt x="374899" y="369805"/>
                  <a:pt x="377125" y="366517"/>
                </a:cubicBezTo>
                <a:cubicBezTo>
                  <a:pt x="379439" y="363317"/>
                  <a:pt x="383088" y="361362"/>
                  <a:pt x="387093" y="361362"/>
                </a:cubicBezTo>
                <a:lnTo>
                  <a:pt x="546862" y="361362"/>
                </a:lnTo>
                <a:cubicBezTo>
                  <a:pt x="566622" y="361362"/>
                  <a:pt x="582999" y="345365"/>
                  <a:pt x="583444" y="325635"/>
                </a:cubicBezTo>
                <a:cubicBezTo>
                  <a:pt x="583622" y="316036"/>
                  <a:pt x="579884" y="306882"/>
                  <a:pt x="572941" y="299861"/>
                </a:cubicBezTo>
                <a:cubicBezTo>
                  <a:pt x="565820" y="292574"/>
                  <a:pt x="556030" y="288485"/>
                  <a:pt x="545972" y="288485"/>
                </a:cubicBezTo>
                <a:lnTo>
                  <a:pt x="438896" y="288485"/>
                </a:lnTo>
                <a:cubicBezTo>
                  <a:pt x="432220" y="288485"/>
                  <a:pt x="426791" y="283064"/>
                  <a:pt x="426791" y="276399"/>
                </a:cubicBezTo>
                <a:cubicBezTo>
                  <a:pt x="426791" y="269644"/>
                  <a:pt x="432220" y="264312"/>
                  <a:pt x="438896" y="264312"/>
                </a:cubicBezTo>
                <a:lnTo>
                  <a:pt x="535736" y="264312"/>
                </a:lnTo>
                <a:cubicBezTo>
                  <a:pt x="554784" y="264312"/>
                  <a:pt x="570538" y="248848"/>
                  <a:pt x="570894" y="229828"/>
                </a:cubicBezTo>
                <a:cubicBezTo>
                  <a:pt x="571072" y="220586"/>
                  <a:pt x="567512" y="211787"/>
                  <a:pt x="560925" y="205033"/>
                </a:cubicBezTo>
                <a:cubicBezTo>
                  <a:pt x="554071" y="198012"/>
                  <a:pt x="544548" y="194012"/>
                  <a:pt x="534846" y="194012"/>
                </a:cubicBezTo>
                <a:lnTo>
                  <a:pt x="446995" y="194012"/>
                </a:lnTo>
                <a:cubicBezTo>
                  <a:pt x="440320" y="194012"/>
                  <a:pt x="434890" y="188680"/>
                  <a:pt x="434890" y="181925"/>
                </a:cubicBezTo>
                <a:cubicBezTo>
                  <a:pt x="434890" y="175260"/>
                  <a:pt x="440320" y="169838"/>
                  <a:pt x="446995" y="169838"/>
                </a:cubicBezTo>
                <a:lnTo>
                  <a:pt x="519092" y="169838"/>
                </a:lnTo>
                <a:cubicBezTo>
                  <a:pt x="536982" y="169838"/>
                  <a:pt x="551846" y="155352"/>
                  <a:pt x="552202" y="137399"/>
                </a:cubicBezTo>
                <a:cubicBezTo>
                  <a:pt x="552380" y="128779"/>
                  <a:pt x="548998" y="120424"/>
                  <a:pt x="542768" y="114025"/>
                </a:cubicBezTo>
                <a:cubicBezTo>
                  <a:pt x="536270" y="107449"/>
                  <a:pt x="527369" y="103716"/>
                  <a:pt x="518201" y="103716"/>
                </a:cubicBezTo>
                <a:lnTo>
                  <a:pt x="432131" y="103716"/>
                </a:lnTo>
                <a:cubicBezTo>
                  <a:pt x="425456" y="103716"/>
                  <a:pt x="420026" y="98295"/>
                  <a:pt x="420026" y="91629"/>
                </a:cubicBezTo>
                <a:cubicBezTo>
                  <a:pt x="420026" y="84964"/>
                  <a:pt x="425456" y="79542"/>
                  <a:pt x="432131" y="79542"/>
                </a:cubicBezTo>
                <a:lnTo>
                  <a:pt x="474588" y="79542"/>
                </a:lnTo>
                <a:cubicBezTo>
                  <a:pt x="482153" y="79542"/>
                  <a:pt x="489185" y="76521"/>
                  <a:pt x="494436" y="71188"/>
                </a:cubicBezTo>
                <a:cubicBezTo>
                  <a:pt x="499777" y="65767"/>
                  <a:pt x="502536" y="58568"/>
                  <a:pt x="502358" y="51014"/>
                </a:cubicBezTo>
                <a:cubicBezTo>
                  <a:pt x="501913" y="36261"/>
                  <a:pt x="489096" y="24174"/>
                  <a:pt x="473787" y="24174"/>
                </a:cubicBezTo>
                <a:close/>
                <a:moveTo>
                  <a:pt x="323008" y="0"/>
                </a:moveTo>
                <a:lnTo>
                  <a:pt x="473787" y="0"/>
                </a:lnTo>
                <a:cubicBezTo>
                  <a:pt x="502091" y="0"/>
                  <a:pt x="525767" y="22574"/>
                  <a:pt x="526479" y="50392"/>
                </a:cubicBezTo>
                <a:cubicBezTo>
                  <a:pt x="526835" y="60879"/>
                  <a:pt x="523987" y="70922"/>
                  <a:pt x="518557" y="79542"/>
                </a:cubicBezTo>
                <a:cubicBezTo>
                  <a:pt x="534045" y="79631"/>
                  <a:pt x="549087" y="86030"/>
                  <a:pt x="560035" y="97139"/>
                </a:cubicBezTo>
                <a:cubicBezTo>
                  <a:pt x="570894" y="108160"/>
                  <a:pt x="576679" y="122646"/>
                  <a:pt x="576412" y="137933"/>
                </a:cubicBezTo>
                <a:cubicBezTo>
                  <a:pt x="576145" y="152508"/>
                  <a:pt x="570271" y="165839"/>
                  <a:pt x="560925" y="175793"/>
                </a:cubicBezTo>
                <a:cubicBezTo>
                  <a:pt x="567245" y="178815"/>
                  <a:pt x="573119" y="182992"/>
                  <a:pt x="578193" y="188058"/>
                </a:cubicBezTo>
                <a:cubicBezTo>
                  <a:pt x="589407" y="199522"/>
                  <a:pt x="595460" y="214542"/>
                  <a:pt x="595104" y="230273"/>
                </a:cubicBezTo>
                <a:cubicBezTo>
                  <a:pt x="594837" y="246803"/>
                  <a:pt x="587627" y="261734"/>
                  <a:pt x="576323" y="272310"/>
                </a:cubicBezTo>
                <a:cubicBezTo>
                  <a:pt x="581397" y="275154"/>
                  <a:pt x="586114" y="278709"/>
                  <a:pt x="590209" y="282886"/>
                </a:cubicBezTo>
                <a:cubicBezTo>
                  <a:pt x="601779" y="294618"/>
                  <a:pt x="607921" y="309993"/>
                  <a:pt x="607654" y="326079"/>
                </a:cubicBezTo>
                <a:cubicBezTo>
                  <a:pt x="606942" y="358874"/>
                  <a:pt x="579795" y="385536"/>
                  <a:pt x="546862" y="385536"/>
                </a:cubicBezTo>
                <a:lnTo>
                  <a:pt x="404450" y="385536"/>
                </a:lnTo>
                <a:lnTo>
                  <a:pt x="439519" y="480453"/>
                </a:lnTo>
                <a:cubicBezTo>
                  <a:pt x="451624" y="513426"/>
                  <a:pt x="434712" y="550131"/>
                  <a:pt x="401691" y="562307"/>
                </a:cubicBezTo>
                <a:cubicBezTo>
                  <a:pt x="394481" y="564973"/>
                  <a:pt x="387004" y="566217"/>
                  <a:pt x="379706" y="566217"/>
                </a:cubicBezTo>
                <a:cubicBezTo>
                  <a:pt x="353716" y="566217"/>
                  <a:pt x="329239" y="550220"/>
                  <a:pt x="319804" y="524535"/>
                </a:cubicBezTo>
                <a:lnTo>
                  <a:pt x="307699" y="491918"/>
                </a:lnTo>
                <a:cubicBezTo>
                  <a:pt x="284646" y="429440"/>
                  <a:pt x="225011" y="387136"/>
                  <a:pt x="158522" y="385625"/>
                </a:cubicBezTo>
                <a:lnTo>
                  <a:pt x="158522" y="423307"/>
                </a:lnTo>
                <a:cubicBezTo>
                  <a:pt x="158522" y="429973"/>
                  <a:pt x="153093" y="435394"/>
                  <a:pt x="146417" y="435394"/>
                </a:cubicBezTo>
                <a:lnTo>
                  <a:pt x="12105" y="435394"/>
                </a:lnTo>
                <a:cubicBezTo>
                  <a:pt x="5429" y="435394"/>
                  <a:pt x="0" y="429973"/>
                  <a:pt x="0" y="423307"/>
                </a:cubicBezTo>
                <a:lnTo>
                  <a:pt x="0" y="86208"/>
                </a:lnTo>
                <a:cubicBezTo>
                  <a:pt x="0" y="79542"/>
                  <a:pt x="5429" y="74121"/>
                  <a:pt x="12105" y="74121"/>
                </a:cubicBezTo>
                <a:lnTo>
                  <a:pt x="146417" y="74121"/>
                </a:lnTo>
                <a:cubicBezTo>
                  <a:pt x="147218" y="74121"/>
                  <a:pt x="148019" y="74210"/>
                  <a:pt x="148731" y="74299"/>
                </a:cubicBezTo>
                <a:lnTo>
                  <a:pt x="177926" y="50925"/>
                </a:lnTo>
                <a:cubicBezTo>
                  <a:pt x="218869" y="18041"/>
                  <a:pt x="270405" y="0"/>
                  <a:pt x="32300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8" name="ïṧļïḑè"/>
          <p:cNvSpPr>
            <a:spLocks/>
          </p:cNvSpPr>
          <p:nvPr/>
        </p:nvSpPr>
        <p:spPr bwMode="auto">
          <a:xfrm>
            <a:off x="791468" y="1718346"/>
            <a:ext cx="3552280" cy="607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rmAutofit/>
          </a:bodyPr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zh-CN" altLang="en-US" sz="1000"/>
              <a:t>此部分内容作为文字排版占位显示（建议使用主题字体）</a:t>
            </a:r>
            <a:br>
              <a:rPr lang="zh-CN" altLang="en-US" sz="1000"/>
            </a:br>
            <a:r>
              <a:rPr lang="zh-CN" altLang="en-US" sz="1000"/>
              <a:t>如需更改请在（设置形状格式）菜单下（文本选项）中调整</a:t>
            </a:r>
            <a:endParaRPr lang="zh-CN" altLang="en-US" sz="1000" dirty="0"/>
          </a:p>
        </p:txBody>
      </p:sp>
      <p:sp>
        <p:nvSpPr>
          <p:cNvPr id="39" name="ïś1íďè"/>
          <p:cNvSpPr txBox="1">
            <a:spLocks/>
          </p:cNvSpPr>
          <p:nvPr/>
        </p:nvSpPr>
        <p:spPr bwMode="auto">
          <a:xfrm>
            <a:off x="791468" y="1367207"/>
            <a:ext cx="3552280" cy="35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sz="1800" b="1">
                <a:solidFill>
                  <a:schemeClr val="accent1"/>
                </a:solidFill>
              </a:rPr>
              <a:t>标题文本预设</a:t>
            </a:r>
            <a:endParaRPr lang="zh-CN" altLang="en-US" sz="1800" b="1" dirty="0">
              <a:solidFill>
                <a:schemeClr val="accent1"/>
              </a:solidFill>
            </a:endParaRPr>
          </a:p>
        </p:txBody>
      </p:sp>
      <p:sp>
        <p:nvSpPr>
          <p:cNvPr id="36" name="îṣľîḑê"/>
          <p:cNvSpPr>
            <a:spLocks/>
          </p:cNvSpPr>
          <p:nvPr/>
        </p:nvSpPr>
        <p:spPr bwMode="auto">
          <a:xfrm>
            <a:off x="791468" y="2966665"/>
            <a:ext cx="3552280" cy="607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rmAutofit/>
          </a:bodyPr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zh-CN" altLang="en-US" sz="1000"/>
              <a:t>此部分内容作为文字排版占位显示（建议使用主题字体）</a:t>
            </a:r>
            <a:br>
              <a:rPr lang="zh-CN" altLang="en-US" sz="1000"/>
            </a:br>
            <a:r>
              <a:rPr lang="zh-CN" altLang="en-US" sz="1000"/>
              <a:t>如需更改请在（设置形状格式）菜单下（文本选项）中调整</a:t>
            </a:r>
            <a:endParaRPr lang="zh-CN" altLang="en-US" sz="1000" dirty="0"/>
          </a:p>
        </p:txBody>
      </p:sp>
      <p:sp>
        <p:nvSpPr>
          <p:cNvPr id="37" name="isḻiďê"/>
          <p:cNvSpPr txBox="1">
            <a:spLocks/>
          </p:cNvSpPr>
          <p:nvPr/>
        </p:nvSpPr>
        <p:spPr bwMode="auto">
          <a:xfrm>
            <a:off x="791468" y="2615526"/>
            <a:ext cx="3552280" cy="35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sz="1800" b="1">
                <a:solidFill>
                  <a:schemeClr val="accent1"/>
                </a:solidFill>
              </a:rPr>
              <a:t>标题文本预设</a:t>
            </a:r>
            <a:endParaRPr lang="zh-CN" altLang="en-US" sz="1800" b="1" dirty="0">
              <a:solidFill>
                <a:schemeClr val="accent1"/>
              </a:solidFill>
            </a:endParaRPr>
          </a:p>
        </p:txBody>
      </p:sp>
      <p:sp>
        <p:nvSpPr>
          <p:cNvPr id="34" name="iṡḷîḑè"/>
          <p:cNvSpPr>
            <a:spLocks/>
          </p:cNvSpPr>
          <p:nvPr/>
        </p:nvSpPr>
        <p:spPr bwMode="auto">
          <a:xfrm>
            <a:off x="791468" y="4214984"/>
            <a:ext cx="3552280" cy="607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rmAutofit/>
          </a:bodyPr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zh-CN" altLang="en-US" sz="1000"/>
              <a:t>此部分内容作为文字排版占位显示（建议使用主题字体）</a:t>
            </a:r>
            <a:br>
              <a:rPr lang="zh-CN" altLang="en-US" sz="1000"/>
            </a:br>
            <a:r>
              <a:rPr lang="zh-CN" altLang="en-US" sz="1000"/>
              <a:t>如需更改请在（设置形状格式）菜单下（文本选项）中调整</a:t>
            </a:r>
            <a:endParaRPr lang="zh-CN" altLang="en-US" sz="1000" dirty="0"/>
          </a:p>
        </p:txBody>
      </p:sp>
      <p:sp>
        <p:nvSpPr>
          <p:cNvPr id="35" name="iṧ1iḋê"/>
          <p:cNvSpPr txBox="1">
            <a:spLocks/>
          </p:cNvSpPr>
          <p:nvPr/>
        </p:nvSpPr>
        <p:spPr bwMode="auto">
          <a:xfrm>
            <a:off x="791468" y="3863845"/>
            <a:ext cx="3552280" cy="35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sz="1800" b="1">
                <a:solidFill>
                  <a:schemeClr val="accent1"/>
                </a:solidFill>
              </a:rPr>
              <a:t>标题文本预设</a:t>
            </a:r>
            <a:endParaRPr lang="zh-CN" altLang="en-US" sz="1800" b="1" dirty="0">
              <a:solidFill>
                <a:schemeClr val="accent1"/>
              </a:solidFill>
            </a:endParaRPr>
          </a:p>
        </p:txBody>
      </p:sp>
      <p:sp>
        <p:nvSpPr>
          <p:cNvPr id="32" name="ïśḷíḑê"/>
          <p:cNvSpPr>
            <a:spLocks/>
          </p:cNvSpPr>
          <p:nvPr/>
        </p:nvSpPr>
        <p:spPr bwMode="auto">
          <a:xfrm>
            <a:off x="791468" y="5463302"/>
            <a:ext cx="3552280" cy="607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rmAutofit/>
          </a:bodyPr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zh-CN" altLang="en-US" sz="1000"/>
              <a:t>此部分内容作为文字排版占位显示（建议使用主题字体）</a:t>
            </a:r>
            <a:br>
              <a:rPr lang="zh-CN" altLang="en-US" sz="1000"/>
            </a:br>
            <a:r>
              <a:rPr lang="zh-CN" altLang="en-US" sz="1000"/>
              <a:t>如需更改请在（设置形状格式）菜单下（文本选项）中调整</a:t>
            </a:r>
            <a:endParaRPr lang="zh-CN" altLang="en-US" sz="1000" dirty="0"/>
          </a:p>
        </p:txBody>
      </p:sp>
      <p:sp>
        <p:nvSpPr>
          <p:cNvPr id="33" name="îSļïde"/>
          <p:cNvSpPr txBox="1">
            <a:spLocks/>
          </p:cNvSpPr>
          <p:nvPr/>
        </p:nvSpPr>
        <p:spPr bwMode="auto">
          <a:xfrm>
            <a:off x="791468" y="5112163"/>
            <a:ext cx="3552280" cy="35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sz="1800" b="1">
                <a:solidFill>
                  <a:schemeClr val="accent1"/>
                </a:solidFill>
              </a:rPr>
              <a:t>标题文本预设</a:t>
            </a:r>
            <a:endParaRPr lang="zh-CN" altLang="en-US" sz="1800" b="1" dirty="0">
              <a:solidFill>
                <a:schemeClr val="accent1"/>
              </a:solidFill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935484" y="2470529"/>
            <a:ext cx="3240360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935484" y="3718848"/>
            <a:ext cx="3240360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935484" y="4967167"/>
            <a:ext cx="3240360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îšḷïdê"/>
          <p:cNvSpPr>
            <a:spLocks/>
          </p:cNvSpPr>
          <p:nvPr/>
        </p:nvSpPr>
        <p:spPr bwMode="auto">
          <a:xfrm>
            <a:off x="7848252" y="1718346"/>
            <a:ext cx="3552280" cy="607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rmAutofit/>
          </a:bodyPr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zh-CN" altLang="en-US" sz="1000"/>
              <a:t>此部分内容作为文字排版占位显示（建议使用主题字体）</a:t>
            </a:r>
            <a:br>
              <a:rPr lang="zh-CN" altLang="en-US" sz="1000"/>
            </a:br>
            <a:r>
              <a:rPr lang="zh-CN" altLang="en-US" sz="1000"/>
              <a:t>如需更改请在（设置形状格式）菜单下（文本选项）中调整</a:t>
            </a:r>
            <a:endParaRPr lang="zh-CN" altLang="en-US" sz="1000" dirty="0"/>
          </a:p>
        </p:txBody>
      </p:sp>
      <p:sp>
        <p:nvSpPr>
          <p:cNvPr id="31" name="íṣḻîḓe"/>
          <p:cNvSpPr txBox="1">
            <a:spLocks/>
          </p:cNvSpPr>
          <p:nvPr/>
        </p:nvSpPr>
        <p:spPr bwMode="auto">
          <a:xfrm>
            <a:off x="7848252" y="1367207"/>
            <a:ext cx="3552280" cy="35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sz="1800" b="1">
                <a:solidFill>
                  <a:schemeClr val="accent3"/>
                </a:solidFill>
              </a:rPr>
              <a:t>标题文本预设</a:t>
            </a:r>
            <a:endParaRPr lang="zh-CN" altLang="en-US" sz="1800" b="1" dirty="0">
              <a:solidFill>
                <a:schemeClr val="accent3"/>
              </a:solidFill>
            </a:endParaRPr>
          </a:p>
        </p:txBody>
      </p:sp>
      <p:sp>
        <p:nvSpPr>
          <p:cNvPr id="28" name="î$ļïḋe"/>
          <p:cNvSpPr>
            <a:spLocks/>
          </p:cNvSpPr>
          <p:nvPr/>
        </p:nvSpPr>
        <p:spPr bwMode="auto">
          <a:xfrm>
            <a:off x="7848252" y="2966665"/>
            <a:ext cx="3552280" cy="607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rmAutofit/>
          </a:bodyPr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zh-CN" altLang="en-US" sz="1000"/>
              <a:t>此部分内容作为文字排版占位显示（建议使用主题字体）</a:t>
            </a:r>
            <a:br>
              <a:rPr lang="zh-CN" altLang="en-US" sz="1000"/>
            </a:br>
            <a:r>
              <a:rPr lang="zh-CN" altLang="en-US" sz="1000"/>
              <a:t>如需更改请在（设置形状格式）菜单下（文本选项）中调整</a:t>
            </a:r>
            <a:endParaRPr lang="zh-CN" altLang="en-US" sz="1000" dirty="0"/>
          </a:p>
        </p:txBody>
      </p:sp>
      <p:sp>
        <p:nvSpPr>
          <p:cNvPr id="29" name="íṡľîḓè"/>
          <p:cNvSpPr txBox="1">
            <a:spLocks/>
          </p:cNvSpPr>
          <p:nvPr/>
        </p:nvSpPr>
        <p:spPr bwMode="auto">
          <a:xfrm>
            <a:off x="7848252" y="2615526"/>
            <a:ext cx="3552280" cy="35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sz="1800" b="1">
                <a:solidFill>
                  <a:schemeClr val="accent3"/>
                </a:solidFill>
              </a:rPr>
              <a:t>标题文本预设</a:t>
            </a:r>
            <a:endParaRPr lang="zh-CN" altLang="en-US" sz="1800" b="1" dirty="0">
              <a:solidFill>
                <a:schemeClr val="accent3"/>
              </a:solidFill>
            </a:endParaRPr>
          </a:p>
        </p:txBody>
      </p:sp>
      <p:sp>
        <p:nvSpPr>
          <p:cNvPr id="26" name="išļiḑê"/>
          <p:cNvSpPr>
            <a:spLocks/>
          </p:cNvSpPr>
          <p:nvPr/>
        </p:nvSpPr>
        <p:spPr bwMode="auto">
          <a:xfrm>
            <a:off x="7848252" y="4214984"/>
            <a:ext cx="3552280" cy="607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rmAutofit/>
          </a:bodyPr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zh-CN" altLang="en-US" sz="1000"/>
              <a:t>此部分内容作为文字排版占位显示（建议使用主题字体）</a:t>
            </a:r>
            <a:br>
              <a:rPr lang="zh-CN" altLang="en-US" sz="1000"/>
            </a:br>
            <a:r>
              <a:rPr lang="zh-CN" altLang="en-US" sz="1000"/>
              <a:t>如需更改请在（设置形状格式）菜单下（文本选项）中调整</a:t>
            </a:r>
            <a:endParaRPr lang="zh-CN" altLang="en-US" sz="1000" dirty="0"/>
          </a:p>
        </p:txBody>
      </p:sp>
      <p:sp>
        <p:nvSpPr>
          <p:cNvPr id="27" name="í$lîdê"/>
          <p:cNvSpPr txBox="1">
            <a:spLocks/>
          </p:cNvSpPr>
          <p:nvPr/>
        </p:nvSpPr>
        <p:spPr bwMode="auto">
          <a:xfrm>
            <a:off x="7848252" y="3863845"/>
            <a:ext cx="3552280" cy="35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sz="1800" b="1">
                <a:solidFill>
                  <a:schemeClr val="accent3"/>
                </a:solidFill>
              </a:rPr>
              <a:t>标题文本预设</a:t>
            </a:r>
            <a:endParaRPr lang="zh-CN" altLang="en-US" sz="1800" b="1" dirty="0">
              <a:solidFill>
                <a:schemeClr val="accent3"/>
              </a:solidFill>
            </a:endParaRPr>
          </a:p>
        </p:txBody>
      </p:sp>
      <p:sp>
        <p:nvSpPr>
          <p:cNvPr id="24" name="ísļíḓé"/>
          <p:cNvSpPr>
            <a:spLocks/>
          </p:cNvSpPr>
          <p:nvPr/>
        </p:nvSpPr>
        <p:spPr bwMode="auto">
          <a:xfrm>
            <a:off x="7848252" y="5463302"/>
            <a:ext cx="3552280" cy="607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rmAutofit/>
          </a:bodyPr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zh-CN" altLang="en-US" sz="1000"/>
              <a:t>此部分内容作为文字排版占位显示（建议使用主题字体）</a:t>
            </a:r>
            <a:br>
              <a:rPr lang="zh-CN" altLang="en-US" sz="1000"/>
            </a:br>
            <a:r>
              <a:rPr lang="zh-CN" altLang="en-US" sz="1000"/>
              <a:t>如需更改请在（设置形状格式）菜单下（文本选项）中调整</a:t>
            </a:r>
            <a:endParaRPr lang="zh-CN" altLang="en-US" sz="1000" dirty="0"/>
          </a:p>
        </p:txBody>
      </p:sp>
      <p:sp>
        <p:nvSpPr>
          <p:cNvPr id="25" name="i$ļîḓè"/>
          <p:cNvSpPr txBox="1">
            <a:spLocks/>
          </p:cNvSpPr>
          <p:nvPr/>
        </p:nvSpPr>
        <p:spPr bwMode="auto">
          <a:xfrm>
            <a:off x="7848252" y="5112163"/>
            <a:ext cx="3552280" cy="35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sz="1800" b="1">
                <a:solidFill>
                  <a:schemeClr val="accent3"/>
                </a:solidFill>
              </a:rPr>
              <a:t>标题文本预设</a:t>
            </a:r>
            <a:endParaRPr lang="zh-CN" altLang="en-US" sz="1800" b="1" dirty="0">
              <a:solidFill>
                <a:schemeClr val="accent3"/>
              </a:solidFill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7992268" y="2470529"/>
            <a:ext cx="3240360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7992268" y="3718848"/>
            <a:ext cx="3240360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7992268" y="4967167"/>
            <a:ext cx="3240360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išḷíḑê"/>
          <p:cNvSpPr/>
          <p:nvPr/>
        </p:nvSpPr>
        <p:spPr>
          <a:xfrm>
            <a:off x="4757997" y="4158537"/>
            <a:ext cx="864096" cy="360040"/>
          </a:xfrm>
          <a:prstGeom prst="roundRect">
            <a:avLst>
              <a:gd name="adj" fmla="val 14974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zh-CN" altLang="en-US" sz="1400" b="1"/>
              <a:t>关键词</a:t>
            </a:r>
            <a:endParaRPr lang="zh-CN" altLang="en-US" sz="1400" b="1" dirty="0"/>
          </a:p>
        </p:txBody>
      </p:sp>
      <p:sp>
        <p:nvSpPr>
          <p:cNvPr id="23" name="îSlíḓè"/>
          <p:cNvSpPr/>
          <p:nvPr/>
        </p:nvSpPr>
        <p:spPr>
          <a:xfrm>
            <a:off x="6331806" y="4158537"/>
            <a:ext cx="864096" cy="360040"/>
          </a:xfrm>
          <a:prstGeom prst="roundRect">
            <a:avLst>
              <a:gd name="adj" fmla="val 1497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zh-CN" altLang="en-US" sz="1400" b="1"/>
              <a:t>关键词</a:t>
            </a:r>
            <a:endParaRPr lang="zh-CN" alt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6884547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3386408" y="3509282"/>
            <a:ext cx="5419185" cy="560387"/>
          </a:xfrm>
        </p:spPr>
        <p:txBody>
          <a:bodyPr/>
          <a:lstStyle/>
          <a:p>
            <a:r>
              <a:rPr lang="zh-CN" altLang="en-US" dirty="0">
                <a:solidFill>
                  <a:schemeClr val="bg1"/>
                </a:solidFill>
              </a:rPr>
              <a:t>论文总结与展望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3386408" y="4201431"/>
            <a:ext cx="5419185" cy="768921"/>
          </a:xfrm>
        </p:spPr>
        <p:txBody>
          <a:bodyPr>
            <a:normAutofit/>
          </a:bodyPr>
          <a:lstStyle/>
          <a:p>
            <a:pPr lvl="0" algn="ctr"/>
            <a:r>
              <a:rPr lang="en-US" altLang="zh-CN" dirty="0">
                <a:solidFill>
                  <a:schemeClr val="bg1"/>
                </a:solidFill>
              </a:rPr>
              <a:t>Supporting text here.</a:t>
            </a:r>
          </a:p>
          <a:p>
            <a:pPr lvl="0" algn="ctr"/>
            <a:r>
              <a:rPr lang="en-US" altLang="zh-CN" dirty="0">
                <a:solidFill>
                  <a:schemeClr val="bg1"/>
                </a:solidFill>
              </a:rPr>
              <a:t>When you copy &amp; paste, choose "keep text only" option.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816928D0-72AC-4C4B-B075-C9A357EA00A5}"/>
              </a:ext>
            </a:extLst>
          </p:cNvPr>
          <p:cNvSpPr txBox="1"/>
          <p:nvPr/>
        </p:nvSpPr>
        <p:spPr>
          <a:xfrm>
            <a:off x="5590969" y="2152016"/>
            <a:ext cx="1010063" cy="1044642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05</a:t>
            </a:r>
            <a:endParaRPr lang="zh-CN" altLang="en-US" spc="100" dirty="0">
              <a:solidFill>
                <a:schemeClr val="bg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4339771" y="3443401"/>
            <a:ext cx="397691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60621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19</a:t>
            </a:fld>
            <a:endParaRPr lang="zh-CN" altLang="en-US"/>
          </a:p>
        </p:txBody>
      </p:sp>
      <p:sp>
        <p:nvSpPr>
          <p:cNvPr id="31" name="í$ḷîḓe">
            <a:extLst>
              <a:ext uri="{FF2B5EF4-FFF2-40B4-BE49-F238E27FC236}">
                <a16:creationId xmlns:a16="http://schemas.microsoft.com/office/drawing/2014/main" id="{D3090CDA-9396-4E45-BE92-5D0FBEDF46F1}"/>
              </a:ext>
            </a:extLst>
          </p:cNvPr>
          <p:cNvSpPr/>
          <p:nvPr/>
        </p:nvSpPr>
        <p:spPr>
          <a:xfrm>
            <a:off x="683683" y="1671449"/>
            <a:ext cx="2681648" cy="2681648"/>
          </a:xfrm>
          <a:prstGeom prst="ellipse">
            <a:avLst/>
          </a:prstGeom>
          <a:blipFill>
            <a:blip r:embed="rId3"/>
            <a:srcRect/>
            <a:stretch>
              <a:fillRect l="-27298" t="295" r="-27281" b="-295"/>
            </a:stretch>
          </a:blipFill>
          <a:ln w="190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íṣḷîḓe">
            <a:extLst>
              <a:ext uri="{FF2B5EF4-FFF2-40B4-BE49-F238E27FC236}">
                <a16:creationId xmlns:a16="http://schemas.microsoft.com/office/drawing/2014/main" id="{B091FB0D-E91B-4A29-8B4A-9A162C4111B2}"/>
              </a:ext>
            </a:extLst>
          </p:cNvPr>
          <p:cNvSpPr/>
          <p:nvPr/>
        </p:nvSpPr>
        <p:spPr>
          <a:xfrm>
            <a:off x="677376" y="1846287"/>
            <a:ext cx="2331972" cy="2331972"/>
          </a:xfrm>
          <a:prstGeom prst="ellipse">
            <a:avLst/>
          </a:prstGeom>
          <a:solidFill>
            <a:schemeClr val="tx1">
              <a:alpha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1600" b="1"/>
          </a:p>
        </p:txBody>
      </p:sp>
      <p:sp>
        <p:nvSpPr>
          <p:cNvPr id="29" name="iṥ1ïḑê">
            <a:extLst>
              <a:ext uri="{FF2B5EF4-FFF2-40B4-BE49-F238E27FC236}">
                <a16:creationId xmlns:a16="http://schemas.microsoft.com/office/drawing/2014/main" id="{0E25097D-3033-43F1-9D11-9DD9FD9D8022}"/>
              </a:ext>
            </a:extLst>
          </p:cNvPr>
          <p:cNvSpPr txBox="1"/>
          <p:nvPr/>
        </p:nvSpPr>
        <p:spPr>
          <a:xfrm>
            <a:off x="578035" y="2396828"/>
            <a:ext cx="2530653" cy="471579"/>
          </a:xfrm>
          <a:prstGeom prst="rect">
            <a:avLst/>
          </a:prstGeom>
          <a:noFill/>
        </p:spPr>
        <p:txBody>
          <a:bodyPr wrap="none" lIns="90000" tIns="46800" rIns="90000" bIns="46800" rtlCol="0" anchor="ctr" anchorCtr="0">
            <a:normAutofit/>
          </a:bodyPr>
          <a:lstStyle/>
          <a:p>
            <a:pPr algn="ctr"/>
            <a:r>
              <a:rPr lang="en-US" altLang="zh-CN" sz="1600" b="1" dirty="0">
                <a:solidFill>
                  <a:schemeClr val="bg1"/>
                </a:solidFill>
              </a:rPr>
              <a:t>Text here</a:t>
            </a:r>
          </a:p>
        </p:txBody>
      </p:sp>
      <p:sp>
        <p:nvSpPr>
          <p:cNvPr id="30" name="ísḻiḑé">
            <a:extLst>
              <a:ext uri="{FF2B5EF4-FFF2-40B4-BE49-F238E27FC236}">
                <a16:creationId xmlns:a16="http://schemas.microsoft.com/office/drawing/2014/main" id="{60A4BCF9-161B-4BFA-9E50-B984BFC1B020}"/>
              </a:ext>
            </a:extLst>
          </p:cNvPr>
          <p:cNvSpPr txBox="1"/>
          <p:nvPr/>
        </p:nvSpPr>
        <p:spPr>
          <a:xfrm>
            <a:off x="578036" y="2868407"/>
            <a:ext cx="2530653" cy="758029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800" dirty="0">
                <a:solidFill>
                  <a:schemeClr val="bg1"/>
                </a:solidFill>
              </a:rPr>
              <a:t>When you copy &amp; paste,</a:t>
            </a:r>
          </a:p>
          <a:p>
            <a:pPr algn="ctr">
              <a:lnSpc>
                <a:spcPct val="150000"/>
              </a:lnSpc>
            </a:pPr>
            <a:r>
              <a:rPr lang="en-US" altLang="zh-CN" sz="800" dirty="0">
                <a:solidFill>
                  <a:schemeClr val="bg1"/>
                </a:solidFill>
              </a:rPr>
              <a:t>choose "keep text only" option.</a:t>
            </a:r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66762D74-0442-4934-8C77-2566DE8FD073}"/>
              </a:ext>
            </a:extLst>
          </p:cNvPr>
          <p:cNvCxnSpPr>
            <a:cxnSpLocks/>
            <a:stCxn id="14" idx="6"/>
            <a:endCxn id="15" idx="2"/>
          </p:cNvCxnSpPr>
          <p:nvPr/>
        </p:nvCxnSpPr>
        <p:spPr>
          <a:xfrm>
            <a:off x="3458712" y="3012274"/>
            <a:ext cx="7910318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iSḷiḓé">
            <a:extLst>
              <a:ext uri="{FF2B5EF4-FFF2-40B4-BE49-F238E27FC236}">
                <a16:creationId xmlns:a16="http://schemas.microsoft.com/office/drawing/2014/main" id="{257BAF7E-77FD-42F0-9597-0E93BEA4A0F5}"/>
              </a:ext>
            </a:extLst>
          </p:cNvPr>
          <p:cNvSpPr/>
          <p:nvPr/>
        </p:nvSpPr>
        <p:spPr>
          <a:xfrm>
            <a:off x="8652701" y="3267641"/>
            <a:ext cx="2828753" cy="635000"/>
          </a:xfrm>
          <a:prstGeom prst="homePlate">
            <a:avLst/>
          </a:prstGeom>
          <a:solidFill>
            <a:schemeClr val="accent4"/>
          </a:solidFill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</a:rPr>
              <a:t>Text here.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9" name="î$liḍé">
            <a:extLst>
              <a:ext uri="{FF2B5EF4-FFF2-40B4-BE49-F238E27FC236}">
                <a16:creationId xmlns:a16="http://schemas.microsoft.com/office/drawing/2014/main" id="{A6DE99FE-98B1-4212-A139-C96C70F8052E}"/>
              </a:ext>
            </a:extLst>
          </p:cNvPr>
          <p:cNvSpPr/>
          <p:nvPr/>
        </p:nvSpPr>
        <p:spPr>
          <a:xfrm>
            <a:off x="6037745" y="3267641"/>
            <a:ext cx="2905552" cy="635000"/>
          </a:xfrm>
          <a:prstGeom prst="homePlate">
            <a:avLst/>
          </a:prstGeom>
          <a:solidFill>
            <a:schemeClr val="accent3"/>
          </a:solidFill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</a:rPr>
              <a:t>Text here.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10" name="íṣḷîḑé">
            <a:extLst>
              <a:ext uri="{FF2B5EF4-FFF2-40B4-BE49-F238E27FC236}">
                <a16:creationId xmlns:a16="http://schemas.microsoft.com/office/drawing/2014/main" id="{C000FA73-8092-4D4D-8C14-83374A0942E8}"/>
              </a:ext>
            </a:extLst>
          </p:cNvPr>
          <p:cNvSpPr/>
          <p:nvPr/>
        </p:nvSpPr>
        <p:spPr>
          <a:xfrm>
            <a:off x="3499587" y="3267641"/>
            <a:ext cx="2828753" cy="635000"/>
          </a:xfrm>
          <a:prstGeom prst="homePlate">
            <a:avLst/>
          </a:prstGeom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0000" tIns="46800" rIns="90000" bIns="46800" anchor="ctr">
            <a:normAutofit/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</a:rPr>
              <a:t>Text here.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11" name="ïSlíďê">
            <a:extLst>
              <a:ext uri="{FF2B5EF4-FFF2-40B4-BE49-F238E27FC236}">
                <a16:creationId xmlns:a16="http://schemas.microsoft.com/office/drawing/2014/main" id="{81B405E3-ECE8-48C5-A347-47F0BC56F15C}"/>
              </a:ext>
            </a:extLst>
          </p:cNvPr>
          <p:cNvSpPr/>
          <p:nvPr/>
        </p:nvSpPr>
        <p:spPr>
          <a:xfrm>
            <a:off x="4760679" y="2939666"/>
            <a:ext cx="144764" cy="145222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2" name="íṣḻíḑe">
            <a:extLst>
              <a:ext uri="{FF2B5EF4-FFF2-40B4-BE49-F238E27FC236}">
                <a16:creationId xmlns:a16="http://schemas.microsoft.com/office/drawing/2014/main" id="{AF29244D-0EAD-4FBF-9AB1-6BD85DB847FD}"/>
              </a:ext>
            </a:extLst>
          </p:cNvPr>
          <p:cNvSpPr/>
          <p:nvPr/>
        </p:nvSpPr>
        <p:spPr>
          <a:xfrm>
            <a:off x="7427817" y="2939665"/>
            <a:ext cx="144764" cy="145222"/>
          </a:xfrm>
          <a:prstGeom prst="ellipse">
            <a:avLst/>
          </a:prstGeom>
          <a:solidFill>
            <a:schemeClr val="accent2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3" name="ïṡļiḍé">
            <a:extLst>
              <a:ext uri="{FF2B5EF4-FFF2-40B4-BE49-F238E27FC236}">
                <a16:creationId xmlns:a16="http://schemas.microsoft.com/office/drawing/2014/main" id="{C3C032FD-B9FC-4380-B2A5-15551BC59339}"/>
              </a:ext>
            </a:extLst>
          </p:cNvPr>
          <p:cNvSpPr/>
          <p:nvPr/>
        </p:nvSpPr>
        <p:spPr>
          <a:xfrm>
            <a:off x="9913636" y="2939665"/>
            <a:ext cx="144764" cy="145222"/>
          </a:xfrm>
          <a:prstGeom prst="ellipse">
            <a:avLst/>
          </a:prstGeom>
          <a:solidFill>
            <a:schemeClr val="accent3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4" name="i$ḷiďé">
            <a:extLst>
              <a:ext uri="{FF2B5EF4-FFF2-40B4-BE49-F238E27FC236}">
                <a16:creationId xmlns:a16="http://schemas.microsoft.com/office/drawing/2014/main" id="{A6B1236F-2D95-4DF4-AE01-BD37C7B4B5CC}"/>
              </a:ext>
            </a:extLst>
          </p:cNvPr>
          <p:cNvSpPr/>
          <p:nvPr/>
        </p:nvSpPr>
        <p:spPr>
          <a:xfrm>
            <a:off x="3270480" y="2917101"/>
            <a:ext cx="188232" cy="19034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5" name="ïş1íḑe">
            <a:extLst>
              <a:ext uri="{FF2B5EF4-FFF2-40B4-BE49-F238E27FC236}">
                <a16:creationId xmlns:a16="http://schemas.microsoft.com/office/drawing/2014/main" id="{2800CE3D-2718-4E94-A3EF-60E39A295F78}"/>
              </a:ext>
            </a:extLst>
          </p:cNvPr>
          <p:cNvSpPr/>
          <p:nvPr/>
        </p:nvSpPr>
        <p:spPr>
          <a:xfrm>
            <a:off x="11369030" y="2917101"/>
            <a:ext cx="188232" cy="19034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6" name="ïŝľíḋé">
            <a:extLst>
              <a:ext uri="{FF2B5EF4-FFF2-40B4-BE49-F238E27FC236}">
                <a16:creationId xmlns:a16="http://schemas.microsoft.com/office/drawing/2014/main" id="{2CF79DCB-AB63-4064-B5F9-349BF972BB0A}"/>
              </a:ext>
            </a:extLst>
          </p:cNvPr>
          <p:cNvSpPr txBox="1"/>
          <p:nvPr/>
        </p:nvSpPr>
        <p:spPr>
          <a:xfrm>
            <a:off x="4297871" y="2571872"/>
            <a:ext cx="1126390" cy="338607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pPr algn="ctr"/>
            <a:r>
              <a:rPr lang="en-US" altLang="zh-CN" sz="1400" b="1" dirty="0"/>
              <a:t>key words</a:t>
            </a:r>
            <a:endParaRPr lang="zh-CN" altLang="en-US" sz="1400" b="1" dirty="0"/>
          </a:p>
        </p:txBody>
      </p:sp>
      <p:sp>
        <p:nvSpPr>
          <p:cNvPr id="17" name="íṧlïďe">
            <a:extLst>
              <a:ext uri="{FF2B5EF4-FFF2-40B4-BE49-F238E27FC236}">
                <a16:creationId xmlns:a16="http://schemas.microsoft.com/office/drawing/2014/main" id="{36EBB255-B685-4074-AD78-4EDE41C45772}"/>
              </a:ext>
            </a:extLst>
          </p:cNvPr>
          <p:cNvSpPr/>
          <p:nvPr/>
        </p:nvSpPr>
        <p:spPr bwMode="auto">
          <a:xfrm>
            <a:off x="4460373" y="1824194"/>
            <a:ext cx="801384" cy="648647"/>
          </a:xfrm>
          <a:custGeom>
            <a:avLst/>
            <a:gdLst>
              <a:gd name="connsiteX0" fmla="*/ 355420 w 607568"/>
              <a:gd name="connsiteY0" fmla="*/ 250307 h 491771"/>
              <a:gd name="connsiteX1" fmla="*/ 352312 w 607568"/>
              <a:gd name="connsiteY1" fmla="*/ 251812 h 491771"/>
              <a:gd name="connsiteX2" fmla="*/ 321042 w 607568"/>
              <a:gd name="connsiteY2" fmla="*/ 289814 h 491771"/>
              <a:gd name="connsiteX3" fmla="*/ 321513 w 607568"/>
              <a:gd name="connsiteY3" fmla="*/ 295364 h 491771"/>
              <a:gd name="connsiteX4" fmla="*/ 369736 w 607568"/>
              <a:gd name="connsiteY4" fmla="*/ 338257 h 491771"/>
              <a:gd name="connsiteX5" fmla="*/ 371997 w 607568"/>
              <a:gd name="connsiteY5" fmla="*/ 339104 h 491771"/>
              <a:gd name="connsiteX6" fmla="*/ 373127 w 607568"/>
              <a:gd name="connsiteY6" fmla="*/ 338916 h 491771"/>
              <a:gd name="connsiteX7" fmla="*/ 375293 w 607568"/>
              <a:gd name="connsiteY7" fmla="*/ 336282 h 491771"/>
              <a:gd name="connsiteX8" fmla="*/ 383676 w 607568"/>
              <a:gd name="connsiteY8" fmla="*/ 279467 h 491771"/>
              <a:gd name="connsiteX9" fmla="*/ 376424 w 607568"/>
              <a:gd name="connsiteY9" fmla="*/ 263287 h 491771"/>
              <a:gd name="connsiteX10" fmla="*/ 357681 w 607568"/>
              <a:gd name="connsiteY10" fmla="*/ 250965 h 491771"/>
              <a:gd name="connsiteX11" fmla="*/ 355420 w 607568"/>
              <a:gd name="connsiteY11" fmla="*/ 250307 h 491771"/>
              <a:gd name="connsiteX12" fmla="*/ 258879 w 607568"/>
              <a:gd name="connsiteY12" fmla="*/ 250307 h 491771"/>
              <a:gd name="connsiteX13" fmla="*/ 256712 w 607568"/>
              <a:gd name="connsiteY13" fmla="*/ 250965 h 491771"/>
              <a:gd name="connsiteX14" fmla="*/ 237969 w 607568"/>
              <a:gd name="connsiteY14" fmla="*/ 263287 h 491771"/>
              <a:gd name="connsiteX15" fmla="*/ 230717 w 607568"/>
              <a:gd name="connsiteY15" fmla="*/ 279467 h 491771"/>
              <a:gd name="connsiteX16" fmla="*/ 239100 w 607568"/>
              <a:gd name="connsiteY16" fmla="*/ 336282 h 491771"/>
              <a:gd name="connsiteX17" fmla="*/ 241266 w 607568"/>
              <a:gd name="connsiteY17" fmla="*/ 338916 h 491771"/>
              <a:gd name="connsiteX18" fmla="*/ 242396 w 607568"/>
              <a:gd name="connsiteY18" fmla="*/ 339104 h 491771"/>
              <a:gd name="connsiteX19" fmla="*/ 244657 w 607568"/>
              <a:gd name="connsiteY19" fmla="*/ 338257 h 491771"/>
              <a:gd name="connsiteX20" fmla="*/ 292880 w 607568"/>
              <a:gd name="connsiteY20" fmla="*/ 295364 h 491771"/>
              <a:gd name="connsiteX21" fmla="*/ 293351 w 607568"/>
              <a:gd name="connsiteY21" fmla="*/ 289814 h 491771"/>
              <a:gd name="connsiteX22" fmla="*/ 261987 w 607568"/>
              <a:gd name="connsiteY22" fmla="*/ 251812 h 491771"/>
              <a:gd name="connsiteX23" fmla="*/ 258879 w 607568"/>
              <a:gd name="connsiteY23" fmla="*/ 250307 h 491771"/>
              <a:gd name="connsiteX24" fmla="*/ 500465 w 607568"/>
              <a:gd name="connsiteY24" fmla="*/ 66049 h 491771"/>
              <a:gd name="connsiteX25" fmla="*/ 565743 w 607568"/>
              <a:gd name="connsiteY25" fmla="*/ 130673 h 491771"/>
              <a:gd name="connsiteX26" fmla="*/ 566120 w 607568"/>
              <a:gd name="connsiteY26" fmla="*/ 130673 h 491771"/>
              <a:gd name="connsiteX27" fmla="*/ 580250 w 607568"/>
              <a:gd name="connsiteY27" fmla="*/ 160962 h 491771"/>
              <a:gd name="connsiteX28" fmla="*/ 560939 w 607568"/>
              <a:gd name="connsiteY28" fmla="*/ 182503 h 491771"/>
              <a:gd name="connsiteX29" fmla="*/ 531927 w 607568"/>
              <a:gd name="connsiteY29" fmla="*/ 223799 h 491771"/>
              <a:gd name="connsiteX30" fmla="*/ 528253 w 607568"/>
              <a:gd name="connsiteY30" fmla="*/ 234240 h 491771"/>
              <a:gd name="connsiteX31" fmla="*/ 530797 w 607568"/>
              <a:gd name="connsiteY31" fmla="*/ 246281 h 491771"/>
              <a:gd name="connsiteX32" fmla="*/ 545868 w 607568"/>
              <a:gd name="connsiteY32" fmla="*/ 261143 h 491771"/>
              <a:gd name="connsiteX33" fmla="*/ 558961 w 607568"/>
              <a:gd name="connsiteY33" fmla="*/ 263777 h 491771"/>
              <a:gd name="connsiteX34" fmla="*/ 597299 w 607568"/>
              <a:gd name="connsiteY34" fmla="*/ 301968 h 491771"/>
              <a:gd name="connsiteX35" fmla="*/ 607002 w 607568"/>
              <a:gd name="connsiteY35" fmla="*/ 350788 h 491771"/>
              <a:gd name="connsiteX36" fmla="*/ 601256 w 607568"/>
              <a:gd name="connsiteY36" fmla="*/ 373835 h 491771"/>
              <a:gd name="connsiteX37" fmla="*/ 579685 w 607568"/>
              <a:gd name="connsiteY37" fmla="*/ 384088 h 491771"/>
              <a:gd name="connsiteX38" fmla="*/ 490386 w 607568"/>
              <a:gd name="connsiteY38" fmla="*/ 384088 h 491771"/>
              <a:gd name="connsiteX39" fmla="*/ 467685 w 607568"/>
              <a:gd name="connsiteY39" fmla="*/ 310058 h 491771"/>
              <a:gd name="connsiteX40" fmla="*/ 431702 w 607568"/>
              <a:gd name="connsiteY40" fmla="*/ 267445 h 491771"/>
              <a:gd name="connsiteX41" fmla="*/ 441969 w 607568"/>
              <a:gd name="connsiteY41" fmla="*/ 263777 h 491771"/>
              <a:gd name="connsiteX42" fmla="*/ 455157 w 607568"/>
              <a:gd name="connsiteY42" fmla="*/ 261237 h 491771"/>
              <a:gd name="connsiteX43" fmla="*/ 470228 w 607568"/>
              <a:gd name="connsiteY43" fmla="*/ 246281 h 491771"/>
              <a:gd name="connsiteX44" fmla="*/ 472677 w 607568"/>
              <a:gd name="connsiteY44" fmla="*/ 234240 h 491771"/>
              <a:gd name="connsiteX45" fmla="*/ 469098 w 607568"/>
              <a:gd name="connsiteY45" fmla="*/ 223893 h 491771"/>
              <a:gd name="connsiteX46" fmla="*/ 439991 w 607568"/>
              <a:gd name="connsiteY46" fmla="*/ 182503 h 491771"/>
              <a:gd name="connsiteX47" fmla="*/ 426144 w 607568"/>
              <a:gd name="connsiteY47" fmla="*/ 172720 h 491771"/>
              <a:gd name="connsiteX48" fmla="*/ 441404 w 607568"/>
              <a:gd name="connsiteY48" fmla="*/ 143278 h 491771"/>
              <a:gd name="connsiteX49" fmla="*/ 439708 w 607568"/>
              <a:gd name="connsiteY49" fmla="*/ 107438 h 491771"/>
              <a:gd name="connsiteX50" fmla="*/ 500465 w 607568"/>
              <a:gd name="connsiteY50" fmla="*/ 66049 h 491771"/>
              <a:gd name="connsiteX51" fmla="*/ 107100 w 607568"/>
              <a:gd name="connsiteY51" fmla="*/ 66049 h 491771"/>
              <a:gd name="connsiteX52" fmla="*/ 171341 w 607568"/>
              <a:gd name="connsiteY52" fmla="*/ 123618 h 491771"/>
              <a:gd name="connsiteX53" fmla="*/ 172849 w 607568"/>
              <a:gd name="connsiteY53" fmla="*/ 143278 h 491771"/>
              <a:gd name="connsiteX54" fmla="*/ 184246 w 607568"/>
              <a:gd name="connsiteY54" fmla="*/ 168205 h 491771"/>
              <a:gd name="connsiteX55" fmla="*/ 167574 w 607568"/>
              <a:gd name="connsiteY55" fmla="*/ 182503 h 491771"/>
              <a:gd name="connsiteX56" fmla="*/ 138468 w 607568"/>
              <a:gd name="connsiteY56" fmla="*/ 223799 h 491771"/>
              <a:gd name="connsiteX57" fmla="*/ 134794 w 607568"/>
              <a:gd name="connsiteY57" fmla="*/ 234240 h 491771"/>
              <a:gd name="connsiteX58" fmla="*/ 137337 w 607568"/>
              <a:gd name="connsiteY58" fmla="*/ 246281 h 491771"/>
              <a:gd name="connsiteX59" fmla="*/ 152408 w 607568"/>
              <a:gd name="connsiteY59" fmla="*/ 261143 h 491771"/>
              <a:gd name="connsiteX60" fmla="*/ 165596 w 607568"/>
              <a:gd name="connsiteY60" fmla="*/ 263777 h 491771"/>
              <a:gd name="connsiteX61" fmla="*/ 179442 w 607568"/>
              <a:gd name="connsiteY61" fmla="*/ 268856 h 491771"/>
              <a:gd name="connsiteX62" fmla="*/ 146662 w 607568"/>
              <a:gd name="connsiteY62" fmla="*/ 310058 h 491771"/>
              <a:gd name="connsiteX63" fmla="*/ 123867 w 607568"/>
              <a:gd name="connsiteY63" fmla="*/ 384088 h 491771"/>
              <a:gd name="connsiteX64" fmla="*/ 27883 w 607568"/>
              <a:gd name="connsiteY64" fmla="*/ 384088 h 491771"/>
              <a:gd name="connsiteX65" fmla="*/ 6312 w 607568"/>
              <a:gd name="connsiteY65" fmla="*/ 373835 h 491771"/>
              <a:gd name="connsiteX66" fmla="*/ 566 w 607568"/>
              <a:gd name="connsiteY66" fmla="*/ 350788 h 491771"/>
              <a:gd name="connsiteX67" fmla="*/ 10268 w 607568"/>
              <a:gd name="connsiteY67" fmla="*/ 301968 h 491771"/>
              <a:gd name="connsiteX68" fmla="*/ 48606 w 607568"/>
              <a:gd name="connsiteY68" fmla="*/ 263777 h 491771"/>
              <a:gd name="connsiteX69" fmla="*/ 61699 w 607568"/>
              <a:gd name="connsiteY69" fmla="*/ 261237 h 491771"/>
              <a:gd name="connsiteX70" fmla="*/ 76770 w 607568"/>
              <a:gd name="connsiteY70" fmla="*/ 246281 h 491771"/>
              <a:gd name="connsiteX71" fmla="*/ 79313 w 607568"/>
              <a:gd name="connsiteY71" fmla="*/ 234240 h 491771"/>
              <a:gd name="connsiteX72" fmla="*/ 75639 w 607568"/>
              <a:gd name="connsiteY72" fmla="*/ 223893 h 491771"/>
              <a:gd name="connsiteX73" fmla="*/ 46628 w 607568"/>
              <a:gd name="connsiteY73" fmla="*/ 182503 h 491771"/>
              <a:gd name="connsiteX74" fmla="*/ 27318 w 607568"/>
              <a:gd name="connsiteY74" fmla="*/ 160962 h 491771"/>
              <a:gd name="connsiteX75" fmla="*/ 41447 w 607568"/>
              <a:gd name="connsiteY75" fmla="*/ 130673 h 491771"/>
              <a:gd name="connsiteX76" fmla="*/ 41824 w 607568"/>
              <a:gd name="connsiteY76" fmla="*/ 130673 h 491771"/>
              <a:gd name="connsiteX77" fmla="*/ 107100 w 607568"/>
              <a:gd name="connsiteY77" fmla="*/ 66049 h 491771"/>
              <a:gd name="connsiteX78" fmla="*/ 298626 w 607568"/>
              <a:gd name="connsiteY78" fmla="*/ 0 h 491771"/>
              <a:gd name="connsiteX79" fmla="*/ 315956 w 607568"/>
              <a:gd name="connsiteY79" fmla="*/ 0 h 491771"/>
              <a:gd name="connsiteX80" fmla="*/ 401854 w 607568"/>
              <a:gd name="connsiteY80" fmla="*/ 85787 h 491771"/>
              <a:gd name="connsiteX81" fmla="*/ 401854 w 607568"/>
              <a:gd name="connsiteY81" fmla="*/ 95476 h 491771"/>
              <a:gd name="connsiteX82" fmla="*/ 421633 w 607568"/>
              <a:gd name="connsiteY82" fmla="*/ 138840 h 491771"/>
              <a:gd name="connsiteX83" fmla="*/ 417960 w 607568"/>
              <a:gd name="connsiteY83" fmla="*/ 149281 h 491771"/>
              <a:gd name="connsiteX84" fmla="*/ 417112 w 607568"/>
              <a:gd name="connsiteY84" fmla="*/ 151068 h 491771"/>
              <a:gd name="connsiteX85" fmla="*/ 411273 w 607568"/>
              <a:gd name="connsiteY85" fmla="*/ 159534 h 491771"/>
              <a:gd name="connsiteX86" fmla="*/ 410896 w 607568"/>
              <a:gd name="connsiteY86" fmla="*/ 159910 h 491771"/>
              <a:gd name="connsiteX87" fmla="*/ 394037 w 607568"/>
              <a:gd name="connsiteY87" fmla="*/ 169787 h 491771"/>
              <a:gd name="connsiteX88" fmla="*/ 384900 w 607568"/>
              <a:gd name="connsiteY88" fmla="*/ 189541 h 491771"/>
              <a:gd name="connsiteX89" fmla="*/ 384712 w 607568"/>
              <a:gd name="connsiteY89" fmla="*/ 189823 h 491771"/>
              <a:gd name="connsiteX90" fmla="*/ 373316 w 607568"/>
              <a:gd name="connsiteY90" fmla="*/ 207131 h 491771"/>
              <a:gd name="connsiteX91" fmla="*/ 372750 w 607568"/>
              <a:gd name="connsiteY91" fmla="*/ 207789 h 491771"/>
              <a:gd name="connsiteX92" fmla="*/ 359847 w 607568"/>
              <a:gd name="connsiteY92" fmla="*/ 222275 h 491771"/>
              <a:gd name="connsiteX93" fmla="*/ 359188 w 607568"/>
              <a:gd name="connsiteY93" fmla="*/ 222934 h 491771"/>
              <a:gd name="connsiteX94" fmla="*/ 345154 w 607568"/>
              <a:gd name="connsiteY94" fmla="*/ 234598 h 491771"/>
              <a:gd name="connsiteX95" fmla="*/ 345625 w 607568"/>
              <a:gd name="connsiteY95" fmla="*/ 236855 h 491771"/>
              <a:gd name="connsiteX96" fmla="*/ 348639 w 607568"/>
              <a:gd name="connsiteY96" fmla="*/ 235538 h 491771"/>
              <a:gd name="connsiteX97" fmla="*/ 355514 w 607568"/>
              <a:gd name="connsiteY97" fmla="*/ 234033 h 491771"/>
              <a:gd name="connsiteX98" fmla="*/ 366628 w 607568"/>
              <a:gd name="connsiteY98" fmla="*/ 237326 h 491771"/>
              <a:gd name="connsiteX99" fmla="*/ 385371 w 607568"/>
              <a:gd name="connsiteY99" fmla="*/ 249648 h 491771"/>
              <a:gd name="connsiteX100" fmla="*/ 399876 w 607568"/>
              <a:gd name="connsiteY100" fmla="*/ 279373 h 491771"/>
              <a:gd name="connsiteX101" fmla="*/ 430016 w 607568"/>
              <a:gd name="connsiteY101" fmla="*/ 289814 h 491771"/>
              <a:gd name="connsiteX102" fmla="*/ 448382 w 607568"/>
              <a:gd name="connsiteY102" fmla="*/ 316058 h 491771"/>
              <a:gd name="connsiteX103" fmla="*/ 481630 w 607568"/>
              <a:gd name="connsiteY103" fmla="*/ 424515 h 491771"/>
              <a:gd name="connsiteX104" fmla="*/ 483891 w 607568"/>
              <a:gd name="connsiteY104" fmla="*/ 436461 h 491771"/>
              <a:gd name="connsiteX105" fmla="*/ 473718 w 607568"/>
              <a:gd name="connsiteY105" fmla="*/ 470700 h 491771"/>
              <a:gd name="connsiteX106" fmla="*/ 443956 w 607568"/>
              <a:gd name="connsiteY106" fmla="*/ 490360 h 491771"/>
              <a:gd name="connsiteX107" fmla="*/ 431805 w 607568"/>
              <a:gd name="connsiteY107" fmla="*/ 491771 h 491771"/>
              <a:gd name="connsiteX108" fmla="*/ 325375 w 607568"/>
              <a:gd name="connsiteY108" fmla="*/ 491771 h 491771"/>
              <a:gd name="connsiteX109" fmla="*/ 337430 w 607568"/>
              <a:gd name="connsiteY109" fmla="*/ 415296 h 491771"/>
              <a:gd name="connsiteX110" fmla="*/ 334605 w 607568"/>
              <a:gd name="connsiteY110" fmla="*/ 389052 h 491771"/>
              <a:gd name="connsiteX111" fmla="*/ 323962 w 607568"/>
              <a:gd name="connsiteY111" fmla="*/ 360927 h 491771"/>
              <a:gd name="connsiteX112" fmla="*/ 337430 w 607568"/>
              <a:gd name="connsiteY112" fmla="*/ 347476 h 491771"/>
              <a:gd name="connsiteX113" fmla="*/ 307196 w 607568"/>
              <a:gd name="connsiteY113" fmla="*/ 317281 h 491771"/>
              <a:gd name="connsiteX114" fmla="*/ 276868 w 607568"/>
              <a:gd name="connsiteY114" fmla="*/ 347476 h 491771"/>
              <a:gd name="connsiteX115" fmla="*/ 290337 w 607568"/>
              <a:gd name="connsiteY115" fmla="*/ 360927 h 491771"/>
              <a:gd name="connsiteX116" fmla="*/ 279694 w 607568"/>
              <a:gd name="connsiteY116" fmla="*/ 389052 h 491771"/>
              <a:gd name="connsiteX117" fmla="*/ 276963 w 607568"/>
              <a:gd name="connsiteY117" fmla="*/ 415296 h 491771"/>
              <a:gd name="connsiteX118" fmla="*/ 288736 w 607568"/>
              <a:gd name="connsiteY118" fmla="*/ 491771 h 491771"/>
              <a:gd name="connsiteX119" fmla="*/ 182493 w 607568"/>
              <a:gd name="connsiteY119" fmla="*/ 491771 h 491771"/>
              <a:gd name="connsiteX120" fmla="*/ 170437 w 607568"/>
              <a:gd name="connsiteY120" fmla="*/ 490360 h 491771"/>
              <a:gd name="connsiteX121" fmla="*/ 140675 w 607568"/>
              <a:gd name="connsiteY121" fmla="*/ 470700 h 491771"/>
              <a:gd name="connsiteX122" fmla="*/ 132669 w 607568"/>
              <a:gd name="connsiteY122" fmla="*/ 424515 h 491771"/>
              <a:gd name="connsiteX123" fmla="*/ 166011 w 607568"/>
              <a:gd name="connsiteY123" fmla="*/ 316058 h 491771"/>
              <a:gd name="connsiteX124" fmla="*/ 184377 w 607568"/>
              <a:gd name="connsiteY124" fmla="*/ 289814 h 491771"/>
              <a:gd name="connsiteX125" fmla="*/ 214517 w 607568"/>
              <a:gd name="connsiteY125" fmla="*/ 279373 h 491771"/>
              <a:gd name="connsiteX126" fmla="*/ 214517 w 607568"/>
              <a:gd name="connsiteY126" fmla="*/ 279279 h 491771"/>
              <a:gd name="connsiteX127" fmla="*/ 229022 w 607568"/>
              <a:gd name="connsiteY127" fmla="*/ 249648 h 491771"/>
              <a:gd name="connsiteX128" fmla="*/ 247765 w 607568"/>
              <a:gd name="connsiteY128" fmla="*/ 237326 h 491771"/>
              <a:gd name="connsiteX129" fmla="*/ 258879 w 607568"/>
              <a:gd name="connsiteY129" fmla="*/ 234033 h 491771"/>
              <a:gd name="connsiteX130" fmla="*/ 265754 w 607568"/>
              <a:gd name="connsiteY130" fmla="*/ 235538 h 491771"/>
              <a:gd name="connsiteX131" fmla="*/ 268768 w 607568"/>
              <a:gd name="connsiteY131" fmla="*/ 236855 h 491771"/>
              <a:gd name="connsiteX132" fmla="*/ 269239 w 607568"/>
              <a:gd name="connsiteY132" fmla="*/ 234598 h 491771"/>
              <a:gd name="connsiteX133" fmla="*/ 255205 w 607568"/>
              <a:gd name="connsiteY133" fmla="*/ 222934 h 491771"/>
              <a:gd name="connsiteX134" fmla="*/ 254546 w 607568"/>
              <a:gd name="connsiteY134" fmla="*/ 222275 h 491771"/>
              <a:gd name="connsiteX135" fmla="*/ 241548 w 607568"/>
              <a:gd name="connsiteY135" fmla="*/ 207789 h 491771"/>
              <a:gd name="connsiteX136" fmla="*/ 241077 w 607568"/>
              <a:gd name="connsiteY136" fmla="*/ 207225 h 491771"/>
              <a:gd name="connsiteX137" fmla="*/ 229681 w 607568"/>
              <a:gd name="connsiteY137" fmla="*/ 189823 h 491771"/>
              <a:gd name="connsiteX138" fmla="*/ 229493 w 607568"/>
              <a:gd name="connsiteY138" fmla="*/ 189635 h 491771"/>
              <a:gd name="connsiteX139" fmla="*/ 220356 w 607568"/>
              <a:gd name="connsiteY139" fmla="*/ 169787 h 491771"/>
              <a:gd name="connsiteX140" fmla="*/ 203497 w 607568"/>
              <a:gd name="connsiteY140" fmla="*/ 159910 h 491771"/>
              <a:gd name="connsiteX141" fmla="*/ 203120 w 607568"/>
              <a:gd name="connsiteY141" fmla="*/ 159534 h 491771"/>
              <a:gd name="connsiteX142" fmla="*/ 197281 w 607568"/>
              <a:gd name="connsiteY142" fmla="*/ 151068 h 491771"/>
              <a:gd name="connsiteX143" fmla="*/ 196433 w 607568"/>
              <a:gd name="connsiteY143" fmla="*/ 149281 h 491771"/>
              <a:gd name="connsiteX144" fmla="*/ 192666 w 607568"/>
              <a:gd name="connsiteY144" fmla="*/ 138840 h 491771"/>
              <a:gd name="connsiteX145" fmla="*/ 212727 w 607568"/>
              <a:gd name="connsiteY145" fmla="*/ 95476 h 491771"/>
              <a:gd name="connsiteX146" fmla="*/ 212727 w 607568"/>
              <a:gd name="connsiteY146" fmla="*/ 85787 h 491771"/>
              <a:gd name="connsiteX147" fmla="*/ 298626 w 607568"/>
              <a:gd name="connsiteY147" fmla="*/ 0 h 491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</a:cxnLst>
            <a:rect l="l" t="t" r="r" b="b"/>
            <a:pathLst>
              <a:path w="607568" h="491771">
                <a:moveTo>
                  <a:pt x="355420" y="250307"/>
                </a:moveTo>
                <a:cubicBezTo>
                  <a:pt x="354290" y="250307"/>
                  <a:pt x="353160" y="250871"/>
                  <a:pt x="352312" y="251812"/>
                </a:cubicBezTo>
                <a:lnTo>
                  <a:pt x="321042" y="289814"/>
                </a:lnTo>
                <a:cubicBezTo>
                  <a:pt x="319723" y="291507"/>
                  <a:pt x="319912" y="293953"/>
                  <a:pt x="321513" y="295364"/>
                </a:cubicBezTo>
                <a:lnTo>
                  <a:pt x="369736" y="338257"/>
                </a:lnTo>
                <a:cubicBezTo>
                  <a:pt x="370396" y="338822"/>
                  <a:pt x="371149" y="339104"/>
                  <a:pt x="371997" y="339104"/>
                </a:cubicBezTo>
                <a:cubicBezTo>
                  <a:pt x="372374" y="339104"/>
                  <a:pt x="372750" y="339010"/>
                  <a:pt x="373127" y="338916"/>
                </a:cubicBezTo>
                <a:cubicBezTo>
                  <a:pt x="374257" y="338539"/>
                  <a:pt x="375105" y="337505"/>
                  <a:pt x="375293" y="336282"/>
                </a:cubicBezTo>
                <a:lnTo>
                  <a:pt x="383676" y="279467"/>
                </a:lnTo>
                <a:cubicBezTo>
                  <a:pt x="384618" y="273164"/>
                  <a:pt x="381792" y="266768"/>
                  <a:pt x="376424" y="263287"/>
                </a:cubicBezTo>
                <a:lnTo>
                  <a:pt x="357681" y="250965"/>
                </a:lnTo>
                <a:cubicBezTo>
                  <a:pt x="357021" y="250495"/>
                  <a:pt x="356174" y="250307"/>
                  <a:pt x="355420" y="250307"/>
                </a:cubicBezTo>
                <a:close/>
                <a:moveTo>
                  <a:pt x="258879" y="250307"/>
                </a:moveTo>
                <a:cubicBezTo>
                  <a:pt x="258125" y="250307"/>
                  <a:pt x="257372" y="250495"/>
                  <a:pt x="256712" y="250965"/>
                </a:cubicBezTo>
                <a:lnTo>
                  <a:pt x="237969" y="263287"/>
                </a:lnTo>
                <a:cubicBezTo>
                  <a:pt x="232601" y="266768"/>
                  <a:pt x="229775" y="273164"/>
                  <a:pt x="230717" y="279467"/>
                </a:cubicBezTo>
                <a:lnTo>
                  <a:pt x="239100" y="336282"/>
                </a:lnTo>
                <a:cubicBezTo>
                  <a:pt x="239288" y="337505"/>
                  <a:pt x="240136" y="338539"/>
                  <a:pt x="241266" y="338916"/>
                </a:cubicBezTo>
                <a:cubicBezTo>
                  <a:pt x="241643" y="339010"/>
                  <a:pt x="242019" y="339104"/>
                  <a:pt x="242396" y="339104"/>
                </a:cubicBezTo>
                <a:cubicBezTo>
                  <a:pt x="243244" y="339104"/>
                  <a:pt x="243997" y="338822"/>
                  <a:pt x="244657" y="338257"/>
                </a:cubicBezTo>
                <a:lnTo>
                  <a:pt x="292880" y="295364"/>
                </a:lnTo>
                <a:cubicBezTo>
                  <a:pt x="294481" y="293953"/>
                  <a:pt x="294670" y="291507"/>
                  <a:pt x="293351" y="289814"/>
                </a:cubicBezTo>
                <a:lnTo>
                  <a:pt x="261987" y="251812"/>
                </a:lnTo>
                <a:cubicBezTo>
                  <a:pt x="261233" y="250871"/>
                  <a:pt x="260103" y="250307"/>
                  <a:pt x="258879" y="250307"/>
                </a:cubicBezTo>
                <a:close/>
                <a:moveTo>
                  <a:pt x="500465" y="66049"/>
                </a:moveTo>
                <a:cubicBezTo>
                  <a:pt x="548129" y="66049"/>
                  <a:pt x="562447" y="93516"/>
                  <a:pt x="565743" y="130673"/>
                </a:cubicBezTo>
                <a:cubicBezTo>
                  <a:pt x="565932" y="130673"/>
                  <a:pt x="566026" y="130673"/>
                  <a:pt x="566120" y="130673"/>
                </a:cubicBezTo>
                <a:cubicBezTo>
                  <a:pt x="577141" y="133118"/>
                  <a:pt x="583358" y="146664"/>
                  <a:pt x="580250" y="160962"/>
                </a:cubicBezTo>
                <a:cubicBezTo>
                  <a:pt x="577706" y="172532"/>
                  <a:pt x="569700" y="180904"/>
                  <a:pt x="560939" y="182503"/>
                </a:cubicBezTo>
                <a:cubicBezTo>
                  <a:pt x="554628" y="199529"/>
                  <a:pt x="543796" y="214016"/>
                  <a:pt x="531927" y="223799"/>
                </a:cubicBezTo>
                <a:cubicBezTo>
                  <a:pt x="528913" y="226338"/>
                  <a:pt x="527500" y="230383"/>
                  <a:pt x="528253" y="234240"/>
                </a:cubicBezTo>
                <a:lnTo>
                  <a:pt x="530797" y="246281"/>
                </a:lnTo>
                <a:cubicBezTo>
                  <a:pt x="532304" y="253806"/>
                  <a:pt x="538238" y="259732"/>
                  <a:pt x="545868" y="261143"/>
                </a:cubicBezTo>
                <a:lnTo>
                  <a:pt x="558961" y="263777"/>
                </a:lnTo>
                <a:cubicBezTo>
                  <a:pt x="578366" y="267634"/>
                  <a:pt x="593437" y="282684"/>
                  <a:pt x="597299" y="301968"/>
                </a:cubicBezTo>
                <a:lnTo>
                  <a:pt x="607002" y="350788"/>
                </a:lnTo>
                <a:cubicBezTo>
                  <a:pt x="608697" y="358972"/>
                  <a:pt x="606531" y="367438"/>
                  <a:pt x="601256" y="373835"/>
                </a:cubicBezTo>
                <a:cubicBezTo>
                  <a:pt x="595981" y="380325"/>
                  <a:pt x="588068" y="384088"/>
                  <a:pt x="579685" y="384088"/>
                </a:cubicBezTo>
                <a:lnTo>
                  <a:pt x="490386" y="384088"/>
                </a:lnTo>
                <a:lnTo>
                  <a:pt x="467685" y="310058"/>
                </a:lnTo>
                <a:cubicBezTo>
                  <a:pt x="461845" y="291150"/>
                  <a:pt x="448563" y="276194"/>
                  <a:pt x="431702" y="267445"/>
                </a:cubicBezTo>
                <a:cubicBezTo>
                  <a:pt x="434999" y="265940"/>
                  <a:pt x="438295" y="264529"/>
                  <a:pt x="441969" y="263777"/>
                </a:cubicBezTo>
                <a:lnTo>
                  <a:pt x="455157" y="261237"/>
                </a:lnTo>
                <a:cubicBezTo>
                  <a:pt x="462692" y="259732"/>
                  <a:pt x="468627" y="253806"/>
                  <a:pt x="470228" y="246281"/>
                </a:cubicBezTo>
                <a:lnTo>
                  <a:pt x="472677" y="234240"/>
                </a:lnTo>
                <a:cubicBezTo>
                  <a:pt x="473525" y="230383"/>
                  <a:pt x="472112" y="226338"/>
                  <a:pt x="469098" y="223893"/>
                </a:cubicBezTo>
                <a:cubicBezTo>
                  <a:pt x="457229" y="214016"/>
                  <a:pt x="446302" y="199529"/>
                  <a:pt x="439991" y="182503"/>
                </a:cubicBezTo>
                <a:cubicBezTo>
                  <a:pt x="434716" y="181563"/>
                  <a:pt x="429818" y="177894"/>
                  <a:pt x="426144" y="172720"/>
                </a:cubicBezTo>
                <a:cubicBezTo>
                  <a:pt x="433303" y="164725"/>
                  <a:pt x="438861" y="154754"/>
                  <a:pt x="441404" y="143278"/>
                </a:cubicBezTo>
                <a:cubicBezTo>
                  <a:pt x="444324" y="130485"/>
                  <a:pt x="443476" y="118068"/>
                  <a:pt x="439708" y="107438"/>
                </a:cubicBezTo>
                <a:cubicBezTo>
                  <a:pt x="447244" y="82699"/>
                  <a:pt x="464200" y="66049"/>
                  <a:pt x="500465" y="66049"/>
                </a:cubicBezTo>
                <a:close/>
                <a:moveTo>
                  <a:pt x="107100" y="66049"/>
                </a:moveTo>
                <a:cubicBezTo>
                  <a:pt x="151561" y="66049"/>
                  <a:pt x="166820" y="90130"/>
                  <a:pt x="171341" y="123618"/>
                </a:cubicBezTo>
                <a:cubicBezTo>
                  <a:pt x="170965" y="129920"/>
                  <a:pt x="171436" y="136505"/>
                  <a:pt x="172849" y="143278"/>
                </a:cubicBezTo>
                <a:cubicBezTo>
                  <a:pt x="174921" y="152590"/>
                  <a:pt x="178971" y="161056"/>
                  <a:pt x="184246" y="168205"/>
                </a:cubicBezTo>
                <a:cubicBezTo>
                  <a:pt x="180573" y="175919"/>
                  <a:pt x="174356" y="181281"/>
                  <a:pt x="167574" y="182503"/>
                </a:cubicBezTo>
                <a:cubicBezTo>
                  <a:pt x="161263" y="199529"/>
                  <a:pt x="150336" y="214016"/>
                  <a:pt x="138468" y="223799"/>
                </a:cubicBezTo>
                <a:cubicBezTo>
                  <a:pt x="135453" y="226338"/>
                  <a:pt x="134040" y="230383"/>
                  <a:pt x="134794" y="234240"/>
                </a:cubicBezTo>
                <a:lnTo>
                  <a:pt x="137337" y="246281"/>
                </a:lnTo>
                <a:cubicBezTo>
                  <a:pt x="138939" y="253806"/>
                  <a:pt x="144873" y="259732"/>
                  <a:pt x="152408" y="261143"/>
                </a:cubicBezTo>
                <a:lnTo>
                  <a:pt x="165596" y="263777"/>
                </a:lnTo>
                <a:cubicBezTo>
                  <a:pt x="170494" y="264812"/>
                  <a:pt x="175203" y="266505"/>
                  <a:pt x="179442" y="268856"/>
                </a:cubicBezTo>
                <a:cubicBezTo>
                  <a:pt x="164088" y="277793"/>
                  <a:pt x="152126" y="292279"/>
                  <a:pt x="146662" y="310058"/>
                </a:cubicBezTo>
                <a:lnTo>
                  <a:pt x="123867" y="384088"/>
                </a:lnTo>
                <a:lnTo>
                  <a:pt x="27883" y="384088"/>
                </a:lnTo>
                <a:cubicBezTo>
                  <a:pt x="19499" y="384088"/>
                  <a:pt x="11587" y="380325"/>
                  <a:pt x="6312" y="373835"/>
                </a:cubicBezTo>
                <a:cubicBezTo>
                  <a:pt x="1037" y="367438"/>
                  <a:pt x="-1129" y="358972"/>
                  <a:pt x="566" y="350788"/>
                </a:cubicBezTo>
                <a:lnTo>
                  <a:pt x="10268" y="301968"/>
                </a:lnTo>
                <a:cubicBezTo>
                  <a:pt x="14130" y="282684"/>
                  <a:pt x="29202" y="267634"/>
                  <a:pt x="48606" y="263777"/>
                </a:cubicBezTo>
                <a:lnTo>
                  <a:pt x="61699" y="261237"/>
                </a:lnTo>
                <a:cubicBezTo>
                  <a:pt x="69328" y="259732"/>
                  <a:pt x="75263" y="253806"/>
                  <a:pt x="76770" y="246281"/>
                </a:cubicBezTo>
                <a:lnTo>
                  <a:pt x="79313" y="234240"/>
                </a:lnTo>
                <a:cubicBezTo>
                  <a:pt x="80067" y="230383"/>
                  <a:pt x="78654" y="226338"/>
                  <a:pt x="75639" y="223893"/>
                </a:cubicBezTo>
                <a:cubicBezTo>
                  <a:pt x="63771" y="214016"/>
                  <a:pt x="52939" y="199623"/>
                  <a:pt x="46628" y="182503"/>
                </a:cubicBezTo>
                <a:cubicBezTo>
                  <a:pt x="37867" y="180904"/>
                  <a:pt x="29861" y="172532"/>
                  <a:pt x="27318" y="160962"/>
                </a:cubicBezTo>
                <a:cubicBezTo>
                  <a:pt x="24115" y="146664"/>
                  <a:pt x="30426" y="133118"/>
                  <a:pt x="41447" y="130673"/>
                </a:cubicBezTo>
                <a:cubicBezTo>
                  <a:pt x="41541" y="130673"/>
                  <a:pt x="41729" y="130673"/>
                  <a:pt x="41824" y="130673"/>
                </a:cubicBezTo>
                <a:cubicBezTo>
                  <a:pt x="45403" y="93516"/>
                  <a:pt x="60192" y="66049"/>
                  <a:pt x="107100" y="66049"/>
                </a:cubicBezTo>
                <a:close/>
                <a:moveTo>
                  <a:pt x="298626" y="0"/>
                </a:moveTo>
                <a:lnTo>
                  <a:pt x="315956" y="0"/>
                </a:lnTo>
                <a:cubicBezTo>
                  <a:pt x="363426" y="0"/>
                  <a:pt x="401854" y="38378"/>
                  <a:pt x="401854" y="85787"/>
                </a:cubicBezTo>
                <a:lnTo>
                  <a:pt x="401854" y="95476"/>
                </a:lnTo>
                <a:cubicBezTo>
                  <a:pt x="417301" y="99238"/>
                  <a:pt x="426154" y="118522"/>
                  <a:pt x="421633" y="138840"/>
                </a:cubicBezTo>
                <a:cubicBezTo>
                  <a:pt x="420880" y="142602"/>
                  <a:pt x="419467" y="146083"/>
                  <a:pt x="417960" y="149281"/>
                </a:cubicBezTo>
                <a:cubicBezTo>
                  <a:pt x="417677" y="149939"/>
                  <a:pt x="417395" y="150504"/>
                  <a:pt x="417112" y="151068"/>
                </a:cubicBezTo>
                <a:cubicBezTo>
                  <a:pt x="415417" y="154172"/>
                  <a:pt x="413533" y="157088"/>
                  <a:pt x="411273" y="159534"/>
                </a:cubicBezTo>
                <a:cubicBezTo>
                  <a:pt x="411179" y="159628"/>
                  <a:pt x="410990" y="159816"/>
                  <a:pt x="410896" y="159910"/>
                </a:cubicBezTo>
                <a:cubicBezTo>
                  <a:pt x="406092" y="165084"/>
                  <a:pt x="400159" y="168658"/>
                  <a:pt x="394037" y="169787"/>
                </a:cubicBezTo>
                <a:cubicBezTo>
                  <a:pt x="391494" y="176654"/>
                  <a:pt x="388385" y="183332"/>
                  <a:pt x="384900" y="189541"/>
                </a:cubicBezTo>
                <a:cubicBezTo>
                  <a:pt x="384806" y="189635"/>
                  <a:pt x="384806" y="189729"/>
                  <a:pt x="384712" y="189823"/>
                </a:cubicBezTo>
                <a:cubicBezTo>
                  <a:pt x="381227" y="196031"/>
                  <a:pt x="377460" y="201769"/>
                  <a:pt x="373316" y="207131"/>
                </a:cubicBezTo>
                <a:cubicBezTo>
                  <a:pt x="373127" y="207413"/>
                  <a:pt x="372939" y="207601"/>
                  <a:pt x="372750" y="207789"/>
                </a:cubicBezTo>
                <a:cubicBezTo>
                  <a:pt x="368700" y="213057"/>
                  <a:pt x="364368" y="217948"/>
                  <a:pt x="359847" y="222275"/>
                </a:cubicBezTo>
                <a:cubicBezTo>
                  <a:pt x="359658" y="222463"/>
                  <a:pt x="359376" y="222651"/>
                  <a:pt x="359188" y="222934"/>
                </a:cubicBezTo>
                <a:cubicBezTo>
                  <a:pt x="354667" y="227261"/>
                  <a:pt x="349957" y="231211"/>
                  <a:pt x="345154" y="234598"/>
                </a:cubicBezTo>
                <a:lnTo>
                  <a:pt x="345625" y="236855"/>
                </a:lnTo>
                <a:cubicBezTo>
                  <a:pt x="346567" y="236385"/>
                  <a:pt x="347603" y="235915"/>
                  <a:pt x="348639" y="235538"/>
                </a:cubicBezTo>
                <a:cubicBezTo>
                  <a:pt x="350899" y="234786"/>
                  <a:pt x="353065" y="234033"/>
                  <a:pt x="355514" y="234033"/>
                </a:cubicBezTo>
                <a:cubicBezTo>
                  <a:pt x="359470" y="234033"/>
                  <a:pt x="363238" y="235162"/>
                  <a:pt x="366628" y="237326"/>
                </a:cubicBezTo>
                <a:cubicBezTo>
                  <a:pt x="366628" y="237326"/>
                  <a:pt x="380756" y="246450"/>
                  <a:pt x="385371" y="249648"/>
                </a:cubicBezTo>
                <a:cubicBezTo>
                  <a:pt x="401854" y="261030"/>
                  <a:pt x="399876" y="279373"/>
                  <a:pt x="399876" y="279373"/>
                </a:cubicBezTo>
                <a:cubicBezTo>
                  <a:pt x="410990" y="279655"/>
                  <a:pt x="421822" y="283041"/>
                  <a:pt x="430016" y="289814"/>
                </a:cubicBezTo>
                <a:cubicBezTo>
                  <a:pt x="445180" y="302324"/>
                  <a:pt x="447535" y="313330"/>
                  <a:pt x="448382" y="316058"/>
                </a:cubicBezTo>
                <a:lnTo>
                  <a:pt x="481630" y="424515"/>
                </a:lnTo>
                <a:cubicBezTo>
                  <a:pt x="482855" y="428371"/>
                  <a:pt x="483608" y="432416"/>
                  <a:pt x="483891" y="436461"/>
                </a:cubicBezTo>
                <a:cubicBezTo>
                  <a:pt x="484644" y="448595"/>
                  <a:pt x="481159" y="460730"/>
                  <a:pt x="473718" y="470700"/>
                </a:cubicBezTo>
                <a:cubicBezTo>
                  <a:pt x="466372" y="480671"/>
                  <a:pt x="455823" y="487538"/>
                  <a:pt x="443956" y="490360"/>
                </a:cubicBezTo>
                <a:cubicBezTo>
                  <a:pt x="440000" y="491301"/>
                  <a:pt x="435950" y="491771"/>
                  <a:pt x="431805" y="491771"/>
                </a:cubicBezTo>
                <a:lnTo>
                  <a:pt x="325375" y="491771"/>
                </a:lnTo>
                <a:lnTo>
                  <a:pt x="337430" y="415296"/>
                </a:lnTo>
                <a:cubicBezTo>
                  <a:pt x="338749" y="406454"/>
                  <a:pt x="337807" y="397424"/>
                  <a:pt x="334605" y="389052"/>
                </a:cubicBezTo>
                <a:lnTo>
                  <a:pt x="323962" y="360927"/>
                </a:lnTo>
                <a:lnTo>
                  <a:pt x="337430" y="347476"/>
                </a:lnTo>
                <a:lnTo>
                  <a:pt x="307196" y="317281"/>
                </a:lnTo>
                <a:lnTo>
                  <a:pt x="276868" y="347476"/>
                </a:lnTo>
                <a:lnTo>
                  <a:pt x="290337" y="360927"/>
                </a:lnTo>
                <a:lnTo>
                  <a:pt x="279694" y="389052"/>
                </a:lnTo>
                <a:cubicBezTo>
                  <a:pt x="276586" y="397424"/>
                  <a:pt x="275644" y="406454"/>
                  <a:pt x="276963" y="415296"/>
                </a:cubicBezTo>
                <a:lnTo>
                  <a:pt x="288736" y="491771"/>
                </a:lnTo>
                <a:lnTo>
                  <a:pt x="182493" y="491771"/>
                </a:lnTo>
                <a:cubicBezTo>
                  <a:pt x="178443" y="491771"/>
                  <a:pt x="174299" y="491301"/>
                  <a:pt x="170437" y="490360"/>
                </a:cubicBezTo>
                <a:cubicBezTo>
                  <a:pt x="158570" y="487538"/>
                  <a:pt x="148021" y="480671"/>
                  <a:pt x="140675" y="470700"/>
                </a:cubicBezTo>
                <a:cubicBezTo>
                  <a:pt x="130785" y="457343"/>
                  <a:pt x="127865" y="440223"/>
                  <a:pt x="132669" y="424515"/>
                </a:cubicBezTo>
                <a:lnTo>
                  <a:pt x="166011" y="316058"/>
                </a:lnTo>
                <a:cubicBezTo>
                  <a:pt x="166858" y="313330"/>
                  <a:pt x="170908" y="300631"/>
                  <a:pt x="184377" y="289814"/>
                </a:cubicBezTo>
                <a:cubicBezTo>
                  <a:pt x="192666" y="283229"/>
                  <a:pt x="203403" y="279655"/>
                  <a:pt x="214517" y="279373"/>
                </a:cubicBezTo>
                <a:lnTo>
                  <a:pt x="214517" y="279279"/>
                </a:lnTo>
                <a:cubicBezTo>
                  <a:pt x="214140" y="273447"/>
                  <a:pt x="211880" y="260654"/>
                  <a:pt x="229022" y="249648"/>
                </a:cubicBezTo>
                <a:cubicBezTo>
                  <a:pt x="233731" y="246638"/>
                  <a:pt x="247765" y="237326"/>
                  <a:pt x="247765" y="237326"/>
                </a:cubicBezTo>
                <a:cubicBezTo>
                  <a:pt x="251061" y="235162"/>
                  <a:pt x="254923" y="234033"/>
                  <a:pt x="258879" y="234033"/>
                </a:cubicBezTo>
                <a:cubicBezTo>
                  <a:pt x="261328" y="234033"/>
                  <a:pt x="263494" y="234786"/>
                  <a:pt x="265754" y="235538"/>
                </a:cubicBezTo>
                <a:cubicBezTo>
                  <a:pt x="266790" y="236009"/>
                  <a:pt x="267826" y="236385"/>
                  <a:pt x="268768" y="236855"/>
                </a:cubicBezTo>
                <a:lnTo>
                  <a:pt x="269239" y="234598"/>
                </a:lnTo>
                <a:cubicBezTo>
                  <a:pt x="264436" y="231211"/>
                  <a:pt x="259726" y="227261"/>
                  <a:pt x="255205" y="222934"/>
                </a:cubicBezTo>
                <a:cubicBezTo>
                  <a:pt x="254923" y="222651"/>
                  <a:pt x="254735" y="222463"/>
                  <a:pt x="254546" y="222275"/>
                </a:cubicBezTo>
                <a:cubicBezTo>
                  <a:pt x="250025" y="217948"/>
                  <a:pt x="245693" y="213057"/>
                  <a:pt x="241548" y="207789"/>
                </a:cubicBezTo>
                <a:cubicBezTo>
                  <a:pt x="241454" y="207601"/>
                  <a:pt x="241266" y="207413"/>
                  <a:pt x="241077" y="207225"/>
                </a:cubicBezTo>
                <a:cubicBezTo>
                  <a:pt x="236933" y="201769"/>
                  <a:pt x="233072" y="196031"/>
                  <a:pt x="229681" y="189823"/>
                </a:cubicBezTo>
                <a:cubicBezTo>
                  <a:pt x="229587" y="189729"/>
                  <a:pt x="229587" y="189635"/>
                  <a:pt x="229493" y="189635"/>
                </a:cubicBezTo>
                <a:cubicBezTo>
                  <a:pt x="226008" y="183332"/>
                  <a:pt x="222899" y="176654"/>
                  <a:pt x="220356" y="169787"/>
                </a:cubicBezTo>
                <a:cubicBezTo>
                  <a:pt x="214140" y="168658"/>
                  <a:pt x="208301" y="165084"/>
                  <a:pt x="203497" y="159910"/>
                </a:cubicBezTo>
                <a:cubicBezTo>
                  <a:pt x="203309" y="159722"/>
                  <a:pt x="203214" y="159628"/>
                  <a:pt x="203120" y="159534"/>
                </a:cubicBezTo>
                <a:cubicBezTo>
                  <a:pt x="200860" y="157088"/>
                  <a:pt x="198976" y="154172"/>
                  <a:pt x="197281" y="151068"/>
                </a:cubicBezTo>
                <a:cubicBezTo>
                  <a:pt x="196998" y="150504"/>
                  <a:pt x="196716" y="149939"/>
                  <a:pt x="196433" y="149281"/>
                </a:cubicBezTo>
                <a:cubicBezTo>
                  <a:pt x="194832" y="146083"/>
                  <a:pt x="193513" y="142602"/>
                  <a:pt x="192666" y="138840"/>
                </a:cubicBezTo>
                <a:cubicBezTo>
                  <a:pt x="188145" y="118428"/>
                  <a:pt x="197092" y="99050"/>
                  <a:pt x="212727" y="95476"/>
                </a:cubicBezTo>
                <a:lnTo>
                  <a:pt x="212727" y="85787"/>
                </a:lnTo>
                <a:cubicBezTo>
                  <a:pt x="212727" y="38378"/>
                  <a:pt x="251155" y="0"/>
                  <a:pt x="298626" y="0"/>
                </a:cubicBezTo>
                <a:close/>
              </a:path>
            </a:pathLst>
          </a:custGeom>
          <a:solidFill>
            <a:schemeClr val="accent1"/>
          </a:solidFill>
          <a:ln w="19050">
            <a:noFill/>
          </a:ln>
        </p:spPr>
        <p:txBody>
          <a:bodyPr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/>
          </a:p>
        </p:txBody>
      </p:sp>
      <p:sp>
        <p:nvSpPr>
          <p:cNvPr id="18" name="îśļiḋe">
            <a:extLst>
              <a:ext uri="{FF2B5EF4-FFF2-40B4-BE49-F238E27FC236}">
                <a16:creationId xmlns:a16="http://schemas.microsoft.com/office/drawing/2014/main" id="{22C0CA21-AD75-4995-8F63-7951C69CEFDE}"/>
              </a:ext>
            </a:extLst>
          </p:cNvPr>
          <p:cNvSpPr txBox="1"/>
          <p:nvPr/>
        </p:nvSpPr>
        <p:spPr>
          <a:xfrm>
            <a:off x="6924065" y="2571871"/>
            <a:ext cx="1126390" cy="338607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pPr algn="ctr"/>
            <a:r>
              <a:rPr lang="en-US" altLang="zh-CN" sz="1400" b="1" dirty="0"/>
              <a:t>key words</a:t>
            </a:r>
            <a:endParaRPr lang="zh-CN" altLang="en-US" sz="1400" b="1" dirty="0"/>
          </a:p>
        </p:txBody>
      </p:sp>
      <p:sp>
        <p:nvSpPr>
          <p:cNvPr id="19" name="iśliḍè">
            <a:extLst>
              <a:ext uri="{FF2B5EF4-FFF2-40B4-BE49-F238E27FC236}">
                <a16:creationId xmlns:a16="http://schemas.microsoft.com/office/drawing/2014/main" id="{51463DA0-5B45-438E-BBA4-7AFA6014BAB8}"/>
              </a:ext>
            </a:extLst>
          </p:cNvPr>
          <p:cNvSpPr txBox="1"/>
          <p:nvPr/>
        </p:nvSpPr>
        <p:spPr>
          <a:xfrm>
            <a:off x="9397262" y="2571871"/>
            <a:ext cx="1126390" cy="338607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pPr algn="ctr"/>
            <a:r>
              <a:rPr lang="en-US" altLang="zh-CN" sz="1400" b="1" dirty="0"/>
              <a:t>key words</a:t>
            </a:r>
            <a:endParaRPr lang="zh-CN" altLang="en-US" sz="1400" b="1" dirty="0"/>
          </a:p>
        </p:txBody>
      </p:sp>
      <p:sp>
        <p:nvSpPr>
          <p:cNvPr id="20" name="ïṣ1îḍê">
            <a:extLst>
              <a:ext uri="{FF2B5EF4-FFF2-40B4-BE49-F238E27FC236}">
                <a16:creationId xmlns:a16="http://schemas.microsoft.com/office/drawing/2014/main" id="{0EAA6F18-68E4-4AD3-A87F-89487814D218}"/>
              </a:ext>
            </a:extLst>
          </p:cNvPr>
          <p:cNvSpPr/>
          <p:nvPr/>
        </p:nvSpPr>
        <p:spPr bwMode="auto">
          <a:xfrm>
            <a:off x="7108850" y="1806640"/>
            <a:ext cx="756818" cy="720778"/>
          </a:xfrm>
          <a:custGeom>
            <a:avLst/>
            <a:gdLst>
              <a:gd name="connsiteX0" fmla="*/ 168121 w 609643"/>
              <a:gd name="connsiteY0" fmla="*/ 328124 h 580612"/>
              <a:gd name="connsiteX1" fmla="*/ 161669 w 609643"/>
              <a:gd name="connsiteY1" fmla="*/ 334470 h 580612"/>
              <a:gd name="connsiteX2" fmla="*/ 161669 w 609643"/>
              <a:gd name="connsiteY2" fmla="*/ 346575 h 580612"/>
              <a:gd name="connsiteX3" fmla="*/ 160301 w 609643"/>
              <a:gd name="connsiteY3" fmla="*/ 347942 h 580612"/>
              <a:gd name="connsiteX4" fmla="*/ 132343 w 609643"/>
              <a:gd name="connsiteY4" fmla="*/ 380450 h 580612"/>
              <a:gd name="connsiteX5" fmla="*/ 166361 w 609643"/>
              <a:gd name="connsiteY5" fmla="*/ 415887 h 580612"/>
              <a:gd name="connsiteX6" fmla="*/ 186303 w 609643"/>
              <a:gd name="connsiteY6" fmla="*/ 435313 h 580612"/>
              <a:gd name="connsiteX7" fmla="*/ 166459 w 609643"/>
              <a:gd name="connsiteY7" fmla="*/ 450543 h 580612"/>
              <a:gd name="connsiteX8" fmla="*/ 142803 w 609643"/>
              <a:gd name="connsiteY8" fmla="*/ 444197 h 580612"/>
              <a:gd name="connsiteX9" fmla="*/ 140066 w 609643"/>
              <a:gd name="connsiteY9" fmla="*/ 443514 h 580612"/>
              <a:gd name="connsiteX10" fmla="*/ 134298 w 609643"/>
              <a:gd name="connsiteY10" fmla="*/ 447516 h 580612"/>
              <a:gd name="connsiteX11" fmla="*/ 131366 w 609643"/>
              <a:gd name="connsiteY11" fmla="*/ 455521 h 580612"/>
              <a:gd name="connsiteX12" fmla="*/ 134005 w 609643"/>
              <a:gd name="connsiteY12" fmla="*/ 462062 h 580612"/>
              <a:gd name="connsiteX13" fmla="*/ 159127 w 609643"/>
              <a:gd name="connsiteY13" fmla="*/ 468993 h 580612"/>
              <a:gd name="connsiteX14" fmla="*/ 160301 w 609643"/>
              <a:gd name="connsiteY14" fmla="*/ 470262 h 580612"/>
              <a:gd name="connsiteX15" fmla="*/ 160301 w 609643"/>
              <a:gd name="connsiteY15" fmla="*/ 482367 h 580612"/>
              <a:gd name="connsiteX16" fmla="*/ 166752 w 609643"/>
              <a:gd name="connsiteY16" fmla="*/ 488615 h 580612"/>
              <a:gd name="connsiteX17" fmla="*/ 172520 w 609643"/>
              <a:gd name="connsiteY17" fmla="*/ 488615 h 580612"/>
              <a:gd name="connsiteX18" fmla="*/ 178971 w 609643"/>
              <a:gd name="connsiteY18" fmla="*/ 482367 h 580612"/>
              <a:gd name="connsiteX19" fmla="*/ 178971 w 609643"/>
              <a:gd name="connsiteY19" fmla="*/ 469677 h 580612"/>
              <a:gd name="connsiteX20" fmla="*/ 180046 w 609643"/>
              <a:gd name="connsiteY20" fmla="*/ 468310 h 580612"/>
              <a:gd name="connsiteX21" fmla="*/ 209665 w 609643"/>
              <a:gd name="connsiteY21" fmla="*/ 434044 h 580612"/>
              <a:gd name="connsiteX22" fmla="*/ 177505 w 609643"/>
              <a:gd name="connsiteY22" fmla="*/ 396753 h 580612"/>
              <a:gd name="connsiteX23" fmla="*/ 155511 w 609643"/>
              <a:gd name="connsiteY23" fmla="*/ 378204 h 580612"/>
              <a:gd name="connsiteX24" fmla="*/ 172813 w 609643"/>
              <a:gd name="connsiteY24" fmla="*/ 365221 h 580612"/>
              <a:gd name="connsiteX25" fmla="*/ 192852 w 609643"/>
              <a:gd name="connsiteY25" fmla="*/ 369809 h 580612"/>
              <a:gd name="connsiteX26" fmla="*/ 195882 w 609643"/>
              <a:gd name="connsiteY26" fmla="*/ 370492 h 580612"/>
              <a:gd name="connsiteX27" fmla="*/ 201454 w 609643"/>
              <a:gd name="connsiteY27" fmla="*/ 366685 h 580612"/>
              <a:gd name="connsiteX28" fmla="*/ 204582 w 609643"/>
              <a:gd name="connsiteY28" fmla="*/ 358778 h 580612"/>
              <a:gd name="connsiteX29" fmla="*/ 201845 w 609643"/>
              <a:gd name="connsiteY29" fmla="*/ 352432 h 580612"/>
              <a:gd name="connsiteX30" fmla="*/ 181122 w 609643"/>
              <a:gd name="connsiteY30" fmla="*/ 347063 h 580612"/>
              <a:gd name="connsiteX31" fmla="*/ 180144 w 609643"/>
              <a:gd name="connsiteY31" fmla="*/ 345891 h 580612"/>
              <a:gd name="connsiteX32" fmla="*/ 180144 w 609643"/>
              <a:gd name="connsiteY32" fmla="*/ 334470 h 580612"/>
              <a:gd name="connsiteX33" fmla="*/ 173693 w 609643"/>
              <a:gd name="connsiteY33" fmla="*/ 328124 h 580612"/>
              <a:gd name="connsiteX34" fmla="*/ 170369 w 609643"/>
              <a:gd name="connsiteY34" fmla="*/ 227573 h 580612"/>
              <a:gd name="connsiteX35" fmla="*/ 191092 w 609643"/>
              <a:gd name="connsiteY35" fmla="*/ 234602 h 580612"/>
              <a:gd name="connsiteX36" fmla="*/ 237720 w 609643"/>
              <a:gd name="connsiteY36" fmla="*/ 272870 h 580612"/>
              <a:gd name="connsiteX37" fmla="*/ 237720 w 609643"/>
              <a:gd name="connsiteY37" fmla="*/ 244071 h 580612"/>
              <a:gd name="connsiteX38" fmla="*/ 243390 w 609643"/>
              <a:gd name="connsiteY38" fmla="*/ 238312 h 580612"/>
              <a:gd name="connsiteX39" fmla="*/ 289725 w 609643"/>
              <a:gd name="connsiteY39" fmla="*/ 238312 h 580612"/>
              <a:gd name="connsiteX40" fmla="*/ 295492 w 609643"/>
              <a:gd name="connsiteY40" fmla="*/ 244071 h 580612"/>
              <a:gd name="connsiteX41" fmla="*/ 295492 w 609643"/>
              <a:gd name="connsiteY41" fmla="*/ 320314 h 580612"/>
              <a:gd name="connsiteX42" fmla="*/ 333322 w 609643"/>
              <a:gd name="connsiteY42" fmla="*/ 351358 h 580612"/>
              <a:gd name="connsiteX43" fmla="*/ 340360 w 609643"/>
              <a:gd name="connsiteY43" fmla="*/ 365709 h 580612"/>
              <a:gd name="connsiteX44" fmla="*/ 327261 w 609643"/>
              <a:gd name="connsiteY44" fmla="*/ 374788 h 580612"/>
              <a:gd name="connsiteX45" fmla="*/ 304290 w 609643"/>
              <a:gd name="connsiteY45" fmla="*/ 378985 h 580612"/>
              <a:gd name="connsiteX46" fmla="*/ 304290 w 609643"/>
              <a:gd name="connsiteY46" fmla="*/ 556658 h 580612"/>
              <a:gd name="connsiteX47" fmla="*/ 291680 w 609643"/>
              <a:gd name="connsiteY47" fmla="*/ 569251 h 580612"/>
              <a:gd name="connsiteX48" fmla="*/ 49058 w 609643"/>
              <a:gd name="connsiteY48" fmla="*/ 569251 h 580612"/>
              <a:gd name="connsiteX49" fmla="*/ 36448 w 609643"/>
              <a:gd name="connsiteY49" fmla="*/ 556658 h 580612"/>
              <a:gd name="connsiteX50" fmla="*/ 36448 w 609643"/>
              <a:gd name="connsiteY50" fmla="*/ 378985 h 580612"/>
              <a:gd name="connsiteX51" fmla="*/ 13477 w 609643"/>
              <a:gd name="connsiteY51" fmla="*/ 374788 h 580612"/>
              <a:gd name="connsiteX52" fmla="*/ 280 w 609643"/>
              <a:gd name="connsiteY52" fmla="*/ 365709 h 580612"/>
              <a:gd name="connsiteX53" fmla="*/ 7318 w 609643"/>
              <a:gd name="connsiteY53" fmla="*/ 351358 h 580612"/>
              <a:gd name="connsiteX54" fmla="*/ 149548 w 609643"/>
              <a:gd name="connsiteY54" fmla="*/ 234602 h 580612"/>
              <a:gd name="connsiteX55" fmla="*/ 170369 w 609643"/>
              <a:gd name="connsiteY55" fmla="*/ 227573 h 580612"/>
              <a:gd name="connsiteX56" fmla="*/ 518056 w 609643"/>
              <a:gd name="connsiteY56" fmla="*/ 159266 h 580612"/>
              <a:gd name="connsiteX57" fmla="*/ 541035 w 609643"/>
              <a:gd name="connsiteY57" fmla="*/ 172836 h 580612"/>
              <a:gd name="connsiteX58" fmla="*/ 606058 w 609643"/>
              <a:gd name="connsiteY58" fmla="*/ 286373 h 580612"/>
              <a:gd name="connsiteX59" fmla="*/ 608698 w 609643"/>
              <a:gd name="connsiteY59" fmla="*/ 306874 h 580612"/>
              <a:gd name="connsiteX60" fmla="*/ 595987 w 609643"/>
              <a:gd name="connsiteY60" fmla="*/ 323177 h 580612"/>
              <a:gd name="connsiteX61" fmla="*/ 585622 w 609643"/>
              <a:gd name="connsiteY61" fmla="*/ 326594 h 580612"/>
              <a:gd name="connsiteX62" fmla="*/ 582689 w 609643"/>
              <a:gd name="connsiteY62" fmla="*/ 326692 h 580612"/>
              <a:gd name="connsiteX63" fmla="*/ 565968 w 609643"/>
              <a:gd name="connsiteY63" fmla="*/ 321030 h 580612"/>
              <a:gd name="connsiteX64" fmla="*/ 580342 w 609643"/>
              <a:gd name="connsiteY64" fmla="*/ 405279 h 580612"/>
              <a:gd name="connsiteX65" fmla="*/ 576626 w 609643"/>
              <a:gd name="connsiteY65" fmla="*/ 420020 h 580612"/>
              <a:gd name="connsiteX66" fmla="*/ 562742 w 609643"/>
              <a:gd name="connsiteY66" fmla="*/ 426171 h 580612"/>
              <a:gd name="connsiteX67" fmla="*/ 534092 w 609643"/>
              <a:gd name="connsiteY67" fmla="*/ 426171 h 580612"/>
              <a:gd name="connsiteX68" fmla="*/ 534092 w 609643"/>
              <a:gd name="connsiteY68" fmla="*/ 552594 h 580612"/>
              <a:gd name="connsiteX69" fmla="*/ 506029 w 609643"/>
              <a:gd name="connsiteY69" fmla="*/ 580612 h 580612"/>
              <a:gd name="connsiteX70" fmla="*/ 477869 w 609643"/>
              <a:gd name="connsiteY70" fmla="*/ 552594 h 580612"/>
              <a:gd name="connsiteX71" fmla="*/ 477869 w 609643"/>
              <a:gd name="connsiteY71" fmla="*/ 426171 h 580612"/>
              <a:gd name="connsiteX72" fmla="*/ 453326 w 609643"/>
              <a:gd name="connsiteY72" fmla="*/ 426171 h 580612"/>
              <a:gd name="connsiteX73" fmla="*/ 453326 w 609643"/>
              <a:gd name="connsiteY73" fmla="*/ 552594 h 580612"/>
              <a:gd name="connsiteX74" fmla="*/ 425263 w 609643"/>
              <a:gd name="connsiteY74" fmla="*/ 580612 h 580612"/>
              <a:gd name="connsiteX75" fmla="*/ 397103 w 609643"/>
              <a:gd name="connsiteY75" fmla="*/ 552594 h 580612"/>
              <a:gd name="connsiteX76" fmla="*/ 397103 w 609643"/>
              <a:gd name="connsiteY76" fmla="*/ 426171 h 580612"/>
              <a:gd name="connsiteX77" fmla="*/ 370702 w 609643"/>
              <a:gd name="connsiteY77" fmla="*/ 426171 h 580612"/>
              <a:gd name="connsiteX78" fmla="*/ 356719 w 609643"/>
              <a:gd name="connsiteY78" fmla="*/ 420020 h 580612"/>
              <a:gd name="connsiteX79" fmla="*/ 353102 w 609643"/>
              <a:gd name="connsiteY79" fmla="*/ 405279 h 580612"/>
              <a:gd name="connsiteX80" fmla="*/ 367769 w 609643"/>
              <a:gd name="connsiteY80" fmla="*/ 321615 h 580612"/>
              <a:gd name="connsiteX81" fmla="*/ 352026 w 609643"/>
              <a:gd name="connsiteY81" fmla="*/ 326692 h 580612"/>
              <a:gd name="connsiteX82" fmla="*/ 348995 w 609643"/>
              <a:gd name="connsiteY82" fmla="*/ 326594 h 580612"/>
              <a:gd name="connsiteX83" fmla="*/ 338630 w 609643"/>
              <a:gd name="connsiteY83" fmla="*/ 323177 h 580612"/>
              <a:gd name="connsiteX84" fmla="*/ 326017 w 609643"/>
              <a:gd name="connsiteY84" fmla="*/ 306874 h 580612"/>
              <a:gd name="connsiteX85" fmla="*/ 328559 w 609643"/>
              <a:gd name="connsiteY85" fmla="*/ 286373 h 580612"/>
              <a:gd name="connsiteX86" fmla="*/ 393680 w 609643"/>
              <a:gd name="connsiteY86" fmla="*/ 172836 h 580612"/>
              <a:gd name="connsiteX87" fmla="*/ 415094 w 609643"/>
              <a:gd name="connsiteY87" fmla="*/ 159364 h 580612"/>
              <a:gd name="connsiteX88" fmla="*/ 518056 w 609643"/>
              <a:gd name="connsiteY88" fmla="*/ 159266 h 580612"/>
              <a:gd name="connsiteX89" fmla="*/ 462898 w 609643"/>
              <a:gd name="connsiteY89" fmla="*/ 0 h 580612"/>
              <a:gd name="connsiteX90" fmla="*/ 536745 w 609643"/>
              <a:gd name="connsiteY90" fmla="*/ 73706 h 580612"/>
              <a:gd name="connsiteX91" fmla="*/ 462898 w 609643"/>
              <a:gd name="connsiteY91" fmla="*/ 147412 h 580612"/>
              <a:gd name="connsiteX92" fmla="*/ 389051 w 609643"/>
              <a:gd name="connsiteY92" fmla="*/ 73706 h 580612"/>
              <a:gd name="connsiteX93" fmla="*/ 462898 w 609643"/>
              <a:gd name="connsiteY93" fmla="*/ 0 h 580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</a:cxnLst>
            <a:rect l="l" t="t" r="r" b="b"/>
            <a:pathLst>
              <a:path w="609643" h="580612">
                <a:moveTo>
                  <a:pt x="168121" y="328124"/>
                </a:moveTo>
                <a:cubicBezTo>
                  <a:pt x="164504" y="328124"/>
                  <a:pt x="161669" y="330955"/>
                  <a:pt x="161669" y="334470"/>
                </a:cubicBezTo>
                <a:lnTo>
                  <a:pt x="161669" y="346575"/>
                </a:lnTo>
                <a:cubicBezTo>
                  <a:pt x="161669" y="347453"/>
                  <a:pt x="160692" y="347844"/>
                  <a:pt x="160301" y="347942"/>
                </a:cubicBezTo>
                <a:cubicBezTo>
                  <a:pt x="143096" y="352042"/>
                  <a:pt x="132343" y="364635"/>
                  <a:pt x="132343" y="380450"/>
                </a:cubicBezTo>
                <a:cubicBezTo>
                  <a:pt x="132343" y="400267"/>
                  <a:pt x="148668" y="409248"/>
                  <a:pt x="166361" y="415887"/>
                </a:cubicBezTo>
                <a:cubicBezTo>
                  <a:pt x="180535" y="421451"/>
                  <a:pt x="186303" y="427113"/>
                  <a:pt x="186303" y="435313"/>
                </a:cubicBezTo>
                <a:cubicBezTo>
                  <a:pt x="186303" y="444295"/>
                  <a:pt x="178091" y="450543"/>
                  <a:pt x="166459" y="450543"/>
                </a:cubicBezTo>
                <a:cubicBezTo>
                  <a:pt x="156390" y="450543"/>
                  <a:pt x="142901" y="444197"/>
                  <a:pt x="142803" y="444197"/>
                </a:cubicBezTo>
                <a:cubicBezTo>
                  <a:pt x="141923" y="443709"/>
                  <a:pt x="141043" y="443514"/>
                  <a:pt x="140066" y="443514"/>
                </a:cubicBezTo>
                <a:cubicBezTo>
                  <a:pt x="137524" y="443514"/>
                  <a:pt x="135276" y="445076"/>
                  <a:pt x="134298" y="447516"/>
                </a:cubicBezTo>
                <a:lnTo>
                  <a:pt x="131366" y="455521"/>
                </a:lnTo>
                <a:cubicBezTo>
                  <a:pt x="130291" y="458548"/>
                  <a:pt x="131952" y="460988"/>
                  <a:pt x="134005" y="462062"/>
                </a:cubicBezTo>
                <a:cubicBezTo>
                  <a:pt x="142314" y="466357"/>
                  <a:pt x="158345" y="468896"/>
                  <a:pt x="159127" y="468993"/>
                </a:cubicBezTo>
                <a:cubicBezTo>
                  <a:pt x="159323" y="468993"/>
                  <a:pt x="160301" y="469384"/>
                  <a:pt x="160301" y="470262"/>
                </a:cubicBezTo>
                <a:lnTo>
                  <a:pt x="160301" y="482367"/>
                </a:lnTo>
                <a:cubicBezTo>
                  <a:pt x="160301" y="485784"/>
                  <a:pt x="163135" y="488615"/>
                  <a:pt x="166752" y="488615"/>
                </a:cubicBezTo>
                <a:lnTo>
                  <a:pt x="172520" y="488615"/>
                </a:lnTo>
                <a:cubicBezTo>
                  <a:pt x="176039" y="488615"/>
                  <a:pt x="178971" y="485784"/>
                  <a:pt x="178971" y="482367"/>
                </a:cubicBezTo>
                <a:lnTo>
                  <a:pt x="178971" y="469677"/>
                </a:lnTo>
                <a:cubicBezTo>
                  <a:pt x="178971" y="468407"/>
                  <a:pt x="179851" y="468310"/>
                  <a:pt x="180046" y="468310"/>
                </a:cubicBezTo>
                <a:cubicBezTo>
                  <a:pt x="198326" y="464210"/>
                  <a:pt x="209665" y="450835"/>
                  <a:pt x="209665" y="434044"/>
                </a:cubicBezTo>
                <a:cubicBezTo>
                  <a:pt x="209665" y="416765"/>
                  <a:pt x="199988" y="405539"/>
                  <a:pt x="177505" y="396753"/>
                </a:cubicBezTo>
                <a:cubicBezTo>
                  <a:pt x="160398" y="389821"/>
                  <a:pt x="155511" y="385721"/>
                  <a:pt x="155511" y="378204"/>
                </a:cubicBezTo>
                <a:cubicBezTo>
                  <a:pt x="155511" y="372249"/>
                  <a:pt x="160007" y="365221"/>
                  <a:pt x="172813" y="365221"/>
                </a:cubicBezTo>
                <a:cubicBezTo>
                  <a:pt x="184152" y="365221"/>
                  <a:pt x="192852" y="369711"/>
                  <a:pt x="192852" y="369809"/>
                </a:cubicBezTo>
                <a:cubicBezTo>
                  <a:pt x="193830" y="370199"/>
                  <a:pt x="194807" y="370492"/>
                  <a:pt x="195882" y="370492"/>
                </a:cubicBezTo>
                <a:cubicBezTo>
                  <a:pt x="198326" y="370492"/>
                  <a:pt x="200477" y="369028"/>
                  <a:pt x="201454" y="366685"/>
                </a:cubicBezTo>
                <a:lnTo>
                  <a:pt x="204582" y="358778"/>
                </a:lnTo>
                <a:cubicBezTo>
                  <a:pt x="205658" y="355849"/>
                  <a:pt x="203996" y="353311"/>
                  <a:pt x="201845" y="352432"/>
                </a:cubicBezTo>
                <a:cubicBezTo>
                  <a:pt x="194905" y="349406"/>
                  <a:pt x="181317" y="347063"/>
                  <a:pt x="181122" y="347063"/>
                </a:cubicBezTo>
                <a:cubicBezTo>
                  <a:pt x="180926" y="346965"/>
                  <a:pt x="180144" y="346868"/>
                  <a:pt x="180144" y="345891"/>
                </a:cubicBezTo>
                <a:lnTo>
                  <a:pt x="180144" y="334470"/>
                </a:lnTo>
                <a:cubicBezTo>
                  <a:pt x="180144" y="330955"/>
                  <a:pt x="177212" y="328124"/>
                  <a:pt x="173693" y="328124"/>
                </a:cubicBezTo>
                <a:close/>
                <a:moveTo>
                  <a:pt x="170369" y="227573"/>
                </a:moveTo>
                <a:cubicBezTo>
                  <a:pt x="178189" y="227573"/>
                  <a:pt x="185618" y="230014"/>
                  <a:pt x="191092" y="234602"/>
                </a:cubicBezTo>
                <a:lnTo>
                  <a:pt x="237720" y="272870"/>
                </a:lnTo>
                <a:lnTo>
                  <a:pt x="237720" y="244071"/>
                </a:lnTo>
                <a:cubicBezTo>
                  <a:pt x="237720" y="240948"/>
                  <a:pt x="240262" y="238312"/>
                  <a:pt x="243390" y="238312"/>
                </a:cubicBezTo>
                <a:lnTo>
                  <a:pt x="289725" y="238312"/>
                </a:lnTo>
                <a:cubicBezTo>
                  <a:pt x="292950" y="238312"/>
                  <a:pt x="295492" y="240948"/>
                  <a:pt x="295492" y="244071"/>
                </a:cubicBezTo>
                <a:lnTo>
                  <a:pt x="295492" y="320314"/>
                </a:lnTo>
                <a:lnTo>
                  <a:pt x="333322" y="351358"/>
                </a:lnTo>
                <a:cubicBezTo>
                  <a:pt x="339089" y="356044"/>
                  <a:pt x="341631" y="361121"/>
                  <a:pt x="340360" y="365709"/>
                </a:cubicBezTo>
                <a:cubicBezTo>
                  <a:pt x="339187" y="370297"/>
                  <a:pt x="334495" y="373519"/>
                  <a:pt x="327261" y="374788"/>
                </a:cubicBezTo>
                <a:lnTo>
                  <a:pt x="304290" y="378985"/>
                </a:lnTo>
                <a:lnTo>
                  <a:pt x="304290" y="556658"/>
                </a:lnTo>
                <a:cubicBezTo>
                  <a:pt x="304290" y="563589"/>
                  <a:pt x="298620" y="569251"/>
                  <a:pt x="291680" y="569251"/>
                </a:cubicBezTo>
                <a:lnTo>
                  <a:pt x="49058" y="569251"/>
                </a:lnTo>
                <a:cubicBezTo>
                  <a:pt x="42118" y="569251"/>
                  <a:pt x="36448" y="563589"/>
                  <a:pt x="36448" y="556658"/>
                </a:cubicBezTo>
                <a:lnTo>
                  <a:pt x="36448" y="378985"/>
                </a:lnTo>
                <a:lnTo>
                  <a:pt x="13477" y="374788"/>
                </a:lnTo>
                <a:cubicBezTo>
                  <a:pt x="6145" y="373519"/>
                  <a:pt x="1453" y="370297"/>
                  <a:pt x="280" y="365709"/>
                </a:cubicBezTo>
                <a:cubicBezTo>
                  <a:pt x="-893" y="361121"/>
                  <a:pt x="1649" y="356044"/>
                  <a:pt x="7318" y="351358"/>
                </a:cubicBezTo>
                <a:lnTo>
                  <a:pt x="149548" y="234602"/>
                </a:lnTo>
                <a:cubicBezTo>
                  <a:pt x="155120" y="230014"/>
                  <a:pt x="162451" y="227573"/>
                  <a:pt x="170369" y="227573"/>
                </a:cubicBezTo>
                <a:close/>
                <a:moveTo>
                  <a:pt x="518056" y="159266"/>
                </a:moveTo>
                <a:cubicBezTo>
                  <a:pt x="528030" y="159266"/>
                  <a:pt x="537026" y="165807"/>
                  <a:pt x="541035" y="172836"/>
                </a:cubicBezTo>
                <a:lnTo>
                  <a:pt x="606058" y="286373"/>
                </a:lnTo>
                <a:cubicBezTo>
                  <a:pt x="609676" y="292621"/>
                  <a:pt x="610556" y="299943"/>
                  <a:pt x="608698" y="306874"/>
                </a:cubicBezTo>
                <a:cubicBezTo>
                  <a:pt x="606743" y="313805"/>
                  <a:pt x="602245" y="319565"/>
                  <a:pt x="595987" y="323177"/>
                </a:cubicBezTo>
                <a:cubicBezTo>
                  <a:pt x="592760" y="325032"/>
                  <a:pt x="589338" y="326106"/>
                  <a:pt x="585622" y="326594"/>
                </a:cubicBezTo>
                <a:cubicBezTo>
                  <a:pt x="584644" y="326692"/>
                  <a:pt x="583667" y="326692"/>
                  <a:pt x="582689" y="326692"/>
                </a:cubicBezTo>
                <a:cubicBezTo>
                  <a:pt x="576529" y="326692"/>
                  <a:pt x="570662" y="324642"/>
                  <a:pt x="565968" y="321030"/>
                </a:cubicBezTo>
                <a:lnTo>
                  <a:pt x="580342" y="405279"/>
                </a:lnTo>
                <a:cubicBezTo>
                  <a:pt x="581320" y="410844"/>
                  <a:pt x="579951" y="416018"/>
                  <a:pt x="576626" y="420020"/>
                </a:cubicBezTo>
                <a:cubicBezTo>
                  <a:pt x="573302" y="424023"/>
                  <a:pt x="568315" y="426171"/>
                  <a:pt x="562742" y="426171"/>
                </a:cubicBezTo>
                <a:lnTo>
                  <a:pt x="534092" y="426171"/>
                </a:lnTo>
                <a:lnTo>
                  <a:pt x="534092" y="552594"/>
                </a:lnTo>
                <a:cubicBezTo>
                  <a:pt x="534092" y="568116"/>
                  <a:pt x="521479" y="580612"/>
                  <a:pt x="506029" y="580612"/>
                </a:cubicBezTo>
                <a:cubicBezTo>
                  <a:pt x="490482" y="580612"/>
                  <a:pt x="477869" y="568116"/>
                  <a:pt x="477869" y="552594"/>
                </a:cubicBezTo>
                <a:lnTo>
                  <a:pt x="477869" y="426171"/>
                </a:lnTo>
                <a:lnTo>
                  <a:pt x="453326" y="426171"/>
                </a:lnTo>
                <a:lnTo>
                  <a:pt x="453326" y="552594"/>
                </a:lnTo>
                <a:cubicBezTo>
                  <a:pt x="453326" y="568116"/>
                  <a:pt x="440712" y="580612"/>
                  <a:pt x="425263" y="580612"/>
                </a:cubicBezTo>
                <a:cubicBezTo>
                  <a:pt x="409716" y="580612"/>
                  <a:pt x="397103" y="568116"/>
                  <a:pt x="397103" y="552594"/>
                </a:cubicBezTo>
                <a:lnTo>
                  <a:pt x="397103" y="426171"/>
                </a:lnTo>
                <a:lnTo>
                  <a:pt x="370702" y="426171"/>
                </a:lnTo>
                <a:cubicBezTo>
                  <a:pt x="365031" y="426171"/>
                  <a:pt x="360142" y="424023"/>
                  <a:pt x="356719" y="420020"/>
                </a:cubicBezTo>
                <a:cubicBezTo>
                  <a:pt x="353395" y="416018"/>
                  <a:pt x="352124" y="410844"/>
                  <a:pt x="353102" y="405279"/>
                </a:cubicBezTo>
                <a:lnTo>
                  <a:pt x="367769" y="321615"/>
                </a:lnTo>
                <a:cubicBezTo>
                  <a:pt x="363271" y="324837"/>
                  <a:pt x="357697" y="326692"/>
                  <a:pt x="352026" y="326692"/>
                </a:cubicBezTo>
                <a:cubicBezTo>
                  <a:pt x="351048" y="326692"/>
                  <a:pt x="349973" y="326692"/>
                  <a:pt x="348995" y="326594"/>
                </a:cubicBezTo>
                <a:cubicBezTo>
                  <a:pt x="345377" y="326106"/>
                  <a:pt x="341857" y="325032"/>
                  <a:pt x="338630" y="323177"/>
                </a:cubicBezTo>
                <a:cubicBezTo>
                  <a:pt x="332372" y="319565"/>
                  <a:pt x="327874" y="313805"/>
                  <a:pt x="326017" y="306874"/>
                </a:cubicBezTo>
                <a:cubicBezTo>
                  <a:pt x="324061" y="299943"/>
                  <a:pt x="325039" y="292621"/>
                  <a:pt x="328559" y="286373"/>
                </a:cubicBezTo>
                <a:lnTo>
                  <a:pt x="393680" y="172836"/>
                </a:lnTo>
                <a:cubicBezTo>
                  <a:pt x="397885" y="165319"/>
                  <a:pt x="406881" y="159364"/>
                  <a:pt x="415094" y="159364"/>
                </a:cubicBezTo>
                <a:cubicBezTo>
                  <a:pt x="415387" y="159364"/>
                  <a:pt x="492340" y="159266"/>
                  <a:pt x="518056" y="159266"/>
                </a:cubicBezTo>
                <a:close/>
                <a:moveTo>
                  <a:pt x="462898" y="0"/>
                </a:moveTo>
                <a:cubicBezTo>
                  <a:pt x="503683" y="0"/>
                  <a:pt x="536745" y="32999"/>
                  <a:pt x="536745" y="73706"/>
                </a:cubicBezTo>
                <a:cubicBezTo>
                  <a:pt x="536745" y="114413"/>
                  <a:pt x="503683" y="147412"/>
                  <a:pt x="462898" y="147412"/>
                </a:cubicBezTo>
                <a:cubicBezTo>
                  <a:pt x="422113" y="147412"/>
                  <a:pt x="389051" y="114413"/>
                  <a:pt x="389051" y="73706"/>
                </a:cubicBezTo>
                <a:cubicBezTo>
                  <a:pt x="389051" y="32999"/>
                  <a:pt x="422113" y="0"/>
                  <a:pt x="462898" y="0"/>
                </a:cubicBezTo>
                <a:close/>
              </a:path>
            </a:pathLst>
          </a:cu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/>
          </a:p>
        </p:txBody>
      </p:sp>
      <p:sp>
        <p:nvSpPr>
          <p:cNvPr id="21" name="ïş1ïḍê">
            <a:extLst>
              <a:ext uri="{FF2B5EF4-FFF2-40B4-BE49-F238E27FC236}">
                <a16:creationId xmlns:a16="http://schemas.microsoft.com/office/drawing/2014/main" id="{2065B308-3229-431D-A0D4-2AC504B068DE}"/>
              </a:ext>
            </a:extLst>
          </p:cNvPr>
          <p:cNvSpPr/>
          <p:nvPr/>
        </p:nvSpPr>
        <p:spPr bwMode="auto">
          <a:xfrm>
            <a:off x="9548360" y="1719044"/>
            <a:ext cx="824193" cy="812291"/>
          </a:xfrm>
          <a:custGeom>
            <a:avLst/>
            <a:gdLst>
              <a:gd name="T0" fmla="*/ 350 w 622"/>
              <a:gd name="T1" fmla="*/ 276 h 614"/>
              <a:gd name="T2" fmla="*/ 327 w 622"/>
              <a:gd name="T3" fmla="*/ 299 h 614"/>
              <a:gd name="T4" fmla="*/ 321 w 622"/>
              <a:gd name="T5" fmla="*/ 299 h 614"/>
              <a:gd name="T6" fmla="*/ 276 w 622"/>
              <a:gd name="T7" fmla="*/ 569 h 614"/>
              <a:gd name="T8" fmla="*/ 297 w 622"/>
              <a:gd name="T9" fmla="*/ 591 h 614"/>
              <a:gd name="T10" fmla="*/ 275 w 622"/>
              <a:gd name="T11" fmla="*/ 614 h 614"/>
              <a:gd name="T12" fmla="*/ 75 w 622"/>
              <a:gd name="T13" fmla="*/ 614 h 614"/>
              <a:gd name="T14" fmla="*/ 52 w 622"/>
              <a:gd name="T15" fmla="*/ 591 h 614"/>
              <a:gd name="T16" fmla="*/ 74 w 622"/>
              <a:gd name="T17" fmla="*/ 569 h 614"/>
              <a:gd name="T18" fmla="*/ 28 w 622"/>
              <a:gd name="T19" fmla="*/ 299 h 614"/>
              <a:gd name="T20" fmla="*/ 22 w 622"/>
              <a:gd name="T21" fmla="*/ 299 h 614"/>
              <a:gd name="T22" fmla="*/ 0 w 622"/>
              <a:gd name="T23" fmla="*/ 276 h 614"/>
              <a:gd name="T24" fmla="*/ 22 w 622"/>
              <a:gd name="T25" fmla="*/ 254 h 614"/>
              <a:gd name="T26" fmla="*/ 47 w 622"/>
              <a:gd name="T27" fmla="*/ 254 h 614"/>
              <a:gd name="T28" fmla="*/ 60 w 622"/>
              <a:gd name="T29" fmla="*/ 254 h 614"/>
              <a:gd name="T30" fmla="*/ 60 w 622"/>
              <a:gd name="T31" fmla="*/ 191 h 614"/>
              <a:gd name="T32" fmla="*/ 97 w 622"/>
              <a:gd name="T33" fmla="*/ 153 h 614"/>
              <a:gd name="T34" fmla="*/ 110 w 622"/>
              <a:gd name="T35" fmla="*/ 153 h 614"/>
              <a:gd name="T36" fmla="*/ 88 w 622"/>
              <a:gd name="T37" fmla="*/ 95 h 614"/>
              <a:gd name="T38" fmla="*/ 175 w 622"/>
              <a:gd name="T39" fmla="*/ 8 h 614"/>
              <a:gd name="T40" fmla="*/ 262 w 622"/>
              <a:gd name="T41" fmla="*/ 95 h 614"/>
              <a:gd name="T42" fmla="*/ 239 w 622"/>
              <a:gd name="T43" fmla="*/ 153 h 614"/>
              <a:gd name="T44" fmla="*/ 252 w 622"/>
              <a:gd name="T45" fmla="*/ 153 h 614"/>
              <a:gd name="T46" fmla="*/ 289 w 622"/>
              <a:gd name="T47" fmla="*/ 191 h 614"/>
              <a:gd name="T48" fmla="*/ 289 w 622"/>
              <a:gd name="T49" fmla="*/ 254 h 614"/>
              <a:gd name="T50" fmla="*/ 302 w 622"/>
              <a:gd name="T51" fmla="*/ 254 h 614"/>
              <a:gd name="T52" fmla="*/ 327 w 622"/>
              <a:gd name="T53" fmla="*/ 254 h 614"/>
              <a:gd name="T54" fmla="*/ 350 w 622"/>
              <a:gd name="T55" fmla="*/ 276 h 614"/>
              <a:gd name="T56" fmla="*/ 622 w 622"/>
              <a:gd name="T57" fmla="*/ 114 h 614"/>
              <a:gd name="T58" fmla="*/ 480 w 622"/>
              <a:gd name="T59" fmla="*/ 228 h 614"/>
              <a:gd name="T60" fmla="*/ 389 w 622"/>
              <a:gd name="T61" fmla="*/ 202 h 614"/>
              <a:gd name="T62" fmla="*/ 318 w 622"/>
              <a:gd name="T63" fmla="*/ 213 h 614"/>
              <a:gd name="T64" fmla="*/ 310 w 622"/>
              <a:gd name="T65" fmla="*/ 209 h 614"/>
              <a:gd name="T66" fmla="*/ 311 w 622"/>
              <a:gd name="T67" fmla="*/ 201 h 614"/>
              <a:gd name="T68" fmla="*/ 349 w 622"/>
              <a:gd name="T69" fmla="*/ 160 h 614"/>
              <a:gd name="T70" fmla="*/ 337 w 622"/>
              <a:gd name="T71" fmla="*/ 114 h 614"/>
              <a:gd name="T72" fmla="*/ 480 w 622"/>
              <a:gd name="T73" fmla="*/ 0 h 614"/>
              <a:gd name="T74" fmla="*/ 622 w 622"/>
              <a:gd name="T75" fmla="*/ 114 h 614"/>
              <a:gd name="T76" fmla="*/ 555 w 622"/>
              <a:gd name="T77" fmla="*/ 167 h 614"/>
              <a:gd name="T78" fmla="*/ 540 w 622"/>
              <a:gd name="T79" fmla="*/ 152 h 614"/>
              <a:gd name="T80" fmla="*/ 418 w 622"/>
              <a:gd name="T81" fmla="*/ 152 h 614"/>
              <a:gd name="T82" fmla="*/ 403 w 622"/>
              <a:gd name="T83" fmla="*/ 167 h 614"/>
              <a:gd name="T84" fmla="*/ 418 w 622"/>
              <a:gd name="T85" fmla="*/ 182 h 614"/>
              <a:gd name="T86" fmla="*/ 540 w 622"/>
              <a:gd name="T87" fmla="*/ 182 h 614"/>
              <a:gd name="T88" fmla="*/ 555 w 622"/>
              <a:gd name="T89" fmla="*/ 167 h 614"/>
              <a:gd name="T90" fmla="*/ 555 w 622"/>
              <a:gd name="T91" fmla="*/ 118 h 614"/>
              <a:gd name="T92" fmla="*/ 540 w 622"/>
              <a:gd name="T93" fmla="*/ 103 h 614"/>
              <a:gd name="T94" fmla="*/ 418 w 622"/>
              <a:gd name="T95" fmla="*/ 103 h 614"/>
              <a:gd name="T96" fmla="*/ 403 w 622"/>
              <a:gd name="T97" fmla="*/ 118 h 614"/>
              <a:gd name="T98" fmla="*/ 418 w 622"/>
              <a:gd name="T99" fmla="*/ 133 h 614"/>
              <a:gd name="T100" fmla="*/ 540 w 622"/>
              <a:gd name="T101" fmla="*/ 133 h 614"/>
              <a:gd name="T102" fmla="*/ 555 w 622"/>
              <a:gd name="T103" fmla="*/ 118 h 614"/>
              <a:gd name="T104" fmla="*/ 555 w 622"/>
              <a:gd name="T105" fmla="*/ 69 h 614"/>
              <a:gd name="T106" fmla="*/ 540 w 622"/>
              <a:gd name="T107" fmla="*/ 54 h 614"/>
              <a:gd name="T108" fmla="*/ 418 w 622"/>
              <a:gd name="T109" fmla="*/ 54 h 614"/>
              <a:gd name="T110" fmla="*/ 403 w 622"/>
              <a:gd name="T111" fmla="*/ 69 h 614"/>
              <a:gd name="T112" fmla="*/ 418 w 622"/>
              <a:gd name="T113" fmla="*/ 84 h 614"/>
              <a:gd name="T114" fmla="*/ 540 w 622"/>
              <a:gd name="T115" fmla="*/ 84 h 614"/>
              <a:gd name="T116" fmla="*/ 555 w 622"/>
              <a:gd name="T117" fmla="*/ 69 h 6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622" h="614">
                <a:moveTo>
                  <a:pt x="350" y="276"/>
                </a:moveTo>
                <a:cubicBezTo>
                  <a:pt x="350" y="289"/>
                  <a:pt x="340" y="299"/>
                  <a:pt x="327" y="299"/>
                </a:cubicBezTo>
                <a:lnTo>
                  <a:pt x="321" y="299"/>
                </a:lnTo>
                <a:lnTo>
                  <a:pt x="276" y="569"/>
                </a:lnTo>
                <a:cubicBezTo>
                  <a:pt x="288" y="570"/>
                  <a:pt x="297" y="579"/>
                  <a:pt x="297" y="591"/>
                </a:cubicBezTo>
                <a:cubicBezTo>
                  <a:pt x="297" y="604"/>
                  <a:pt x="287" y="614"/>
                  <a:pt x="275" y="614"/>
                </a:cubicBezTo>
                <a:lnTo>
                  <a:pt x="75" y="614"/>
                </a:lnTo>
                <a:cubicBezTo>
                  <a:pt x="63" y="614"/>
                  <a:pt x="52" y="604"/>
                  <a:pt x="52" y="591"/>
                </a:cubicBezTo>
                <a:cubicBezTo>
                  <a:pt x="52" y="579"/>
                  <a:pt x="62" y="570"/>
                  <a:pt x="74" y="569"/>
                </a:cubicBezTo>
                <a:lnTo>
                  <a:pt x="28" y="299"/>
                </a:lnTo>
                <a:lnTo>
                  <a:pt x="22" y="299"/>
                </a:lnTo>
                <a:cubicBezTo>
                  <a:pt x="10" y="299"/>
                  <a:pt x="0" y="289"/>
                  <a:pt x="0" y="276"/>
                </a:cubicBezTo>
                <a:cubicBezTo>
                  <a:pt x="0" y="264"/>
                  <a:pt x="10" y="254"/>
                  <a:pt x="22" y="254"/>
                </a:cubicBezTo>
                <a:lnTo>
                  <a:pt x="47" y="254"/>
                </a:lnTo>
                <a:lnTo>
                  <a:pt x="60" y="254"/>
                </a:lnTo>
                <a:lnTo>
                  <a:pt x="60" y="191"/>
                </a:lnTo>
                <a:cubicBezTo>
                  <a:pt x="60" y="170"/>
                  <a:pt x="77" y="153"/>
                  <a:pt x="97" y="153"/>
                </a:cubicBezTo>
                <a:lnTo>
                  <a:pt x="110" y="153"/>
                </a:lnTo>
                <a:cubicBezTo>
                  <a:pt x="96" y="138"/>
                  <a:pt x="88" y="118"/>
                  <a:pt x="88" y="95"/>
                </a:cubicBezTo>
                <a:cubicBezTo>
                  <a:pt x="88" y="47"/>
                  <a:pt x="127" y="8"/>
                  <a:pt x="175" y="8"/>
                </a:cubicBezTo>
                <a:cubicBezTo>
                  <a:pt x="223" y="8"/>
                  <a:pt x="262" y="47"/>
                  <a:pt x="262" y="95"/>
                </a:cubicBezTo>
                <a:cubicBezTo>
                  <a:pt x="262" y="118"/>
                  <a:pt x="253" y="138"/>
                  <a:pt x="239" y="153"/>
                </a:cubicBezTo>
                <a:lnTo>
                  <a:pt x="252" y="153"/>
                </a:lnTo>
                <a:cubicBezTo>
                  <a:pt x="273" y="153"/>
                  <a:pt x="289" y="170"/>
                  <a:pt x="289" y="191"/>
                </a:cubicBezTo>
                <a:lnTo>
                  <a:pt x="289" y="254"/>
                </a:lnTo>
                <a:lnTo>
                  <a:pt x="302" y="254"/>
                </a:lnTo>
                <a:lnTo>
                  <a:pt x="327" y="254"/>
                </a:lnTo>
                <a:cubicBezTo>
                  <a:pt x="340" y="254"/>
                  <a:pt x="350" y="264"/>
                  <a:pt x="350" y="276"/>
                </a:cubicBezTo>
                <a:close/>
                <a:moveTo>
                  <a:pt x="622" y="114"/>
                </a:moveTo>
                <a:cubicBezTo>
                  <a:pt x="622" y="177"/>
                  <a:pt x="558" y="228"/>
                  <a:pt x="480" y="228"/>
                </a:cubicBezTo>
                <a:cubicBezTo>
                  <a:pt x="447" y="228"/>
                  <a:pt x="415" y="219"/>
                  <a:pt x="389" y="202"/>
                </a:cubicBezTo>
                <a:lnTo>
                  <a:pt x="318" y="213"/>
                </a:lnTo>
                <a:cubicBezTo>
                  <a:pt x="315" y="214"/>
                  <a:pt x="312" y="212"/>
                  <a:pt x="310" y="209"/>
                </a:cubicBezTo>
                <a:cubicBezTo>
                  <a:pt x="309" y="207"/>
                  <a:pt x="309" y="203"/>
                  <a:pt x="311" y="201"/>
                </a:cubicBezTo>
                <a:lnTo>
                  <a:pt x="349" y="160"/>
                </a:lnTo>
                <a:cubicBezTo>
                  <a:pt x="341" y="145"/>
                  <a:pt x="337" y="130"/>
                  <a:pt x="337" y="114"/>
                </a:cubicBezTo>
                <a:cubicBezTo>
                  <a:pt x="337" y="51"/>
                  <a:pt x="401" y="0"/>
                  <a:pt x="480" y="0"/>
                </a:cubicBezTo>
                <a:cubicBezTo>
                  <a:pt x="558" y="0"/>
                  <a:pt x="622" y="51"/>
                  <a:pt x="622" y="114"/>
                </a:cubicBezTo>
                <a:close/>
                <a:moveTo>
                  <a:pt x="555" y="167"/>
                </a:moveTo>
                <a:cubicBezTo>
                  <a:pt x="555" y="158"/>
                  <a:pt x="548" y="152"/>
                  <a:pt x="540" y="152"/>
                </a:cubicBezTo>
                <a:lnTo>
                  <a:pt x="418" y="152"/>
                </a:lnTo>
                <a:cubicBezTo>
                  <a:pt x="410" y="152"/>
                  <a:pt x="403" y="158"/>
                  <a:pt x="403" y="167"/>
                </a:cubicBezTo>
                <a:cubicBezTo>
                  <a:pt x="403" y="175"/>
                  <a:pt x="410" y="182"/>
                  <a:pt x="418" y="182"/>
                </a:cubicBezTo>
                <a:lnTo>
                  <a:pt x="540" y="182"/>
                </a:lnTo>
                <a:cubicBezTo>
                  <a:pt x="548" y="182"/>
                  <a:pt x="555" y="175"/>
                  <a:pt x="555" y="167"/>
                </a:cubicBezTo>
                <a:close/>
                <a:moveTo>
                  <a:pt x="555" y="118"/>
                </a:moveTo>
                <a:cubicBezTo>
                  <a:pt x="555" y="110"/>
                  <a:pt x="548" y="103"/>
                  <a:pt x="540" y="103"/>
                </a:cubicBezTo>
                <a:lnTo>
                  <a:pt x="418" y="103"/>
                </a:lnTo>
                <a:cubicBezTo>
                  <a:pt x="410" y="103"/>
                  <a:pt x="403" y="110"/>
                  <a:pt x="403" y="118"/>
                </a:cubicBezTo>
                <a:cubicBezTo>
                  <a:pt x="403" y="126"/>
                  <a:pt x="410" y="133"/>
                  <a:pt x="418" y="133"/>
                </a:cubicBezTo>
                <a:lnTo>
                  <a:pt x="540" y="133"/>
                </a:lnTo>
                <a:cubicBezTo>
                  <a:pt x="548" y="133"/>
                  <a:pt x="555" y="126"/>
                  <a:pt x="555" y="118"/>
                </a:cubicBezTo>
                <a:close/>
                <a:moveTo>
                  <a:pt x="555" y="69"/>
                </a:moveTo>
                <a:cubicBezTo>
                  <a:pt x="555" y="61"/>
                  <a:pt x="548" y="54"/>
                  <a:pt x="540" y="54"/>
                </a:cubicBezTo>
                <a:lnTo>
                  <a:pt x="418" y="54"/>
                </a:lnTo>
                <a:cubicBezTo>
                  <a:pt x="410" y="54"/>
                  <a:pt x="403" y="61"/>
                  <a:pt x="403" y="69"/>
                </a:cubicBezTo>
                <a:cubicBezTo>
                  <a:pt x="403" y="77"/>
                  <a:pt x="410" y="84"/>
                  <a:pt x="418" y="84"/>
                </a:cubicBezTo>
                <a:lnTo>
                  <a:pt x="540" y="84"/>
                </a:lnTo>
                <a:cubicBezTo>
                  <a:pt x="548" y="84"/>
                  <a:pt x="555" y="77"/>
                  <a:pt x="555" y="69"/>
                </a:cubicBezTo>
                <a:close/>
              </a:path>
            </a:pathLst>
          </a:custGeom>
          <a:solidFill>
            <a:schemeClr val="accent3"/>
          </a:solidFill>
          <a:ln w="19050">
            <a:noFill/>
            <a:round/>
            <a:headEnd/>
            <a:tailEnd/>
          </a:ln>
        </p:spPr>
        <p:txBody>
          <a:bodyPr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/>
          </a:p>
        </p:txBody>
      </p: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C3323D22-C5C9-4A46-A555-D3EA8B54F193}"/>
              </a:ext>
            </a:extLst>
          </p:cNvPr>
          <p:cNvCxnSpPr>
            <a:cxnSpLocks/>
          </p:cNvCxnSpPr>
          <p:nvPr/>
        </p:nvCxnSpPr>
        <p:spPr>
          <a:xfrm>
            <a:off x="6078503" y="4158007"/>
            <a:ext cx="0" cy="1359634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id="{A72191A9-3F79-4EC5-85D8-9512DC2F3516}"/>
              </a:ext>
            </a:extLst>
          </p:cNvPr>
          <p:cNvCxnSpPr>
            <a:cxnSpLocks/>
          </p:cNvCxnSpPr>
          <p:nvPr/>
        </p:nvCxnSpPr>
        <p:spPr>
          <a:xfrm>
            <a:off x="8831228" y="4158007"/>
            <a:ext cx="0" cy="1359634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îṥlïḑé">
            <a:extLst>
              <a:ext uri="{FF2B5EF4-FFF2-40B4-BE49-F238E27FC236}">
                <a16:creationId xmlns:a16="http://schemas.microsoft.com/office/drawing/2014/main" id="{B8C72E5D-F471-4F7A-8BDA-564D5930ABC0}"/>
              </a:ext>
            </a:extLst>
          </p:cNvPr>
          <p:cNvSpPr txBox="1"/>
          <p:nvPr/>
        </p:nvSpPr>
        <p:spPr>
          <a:xfrm>
            <a:off x="3499587" y="4158007"/>
            <a:ext cx="2538157" cy="1486872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000" dirty="0"/>
              <a:t>Unified fonts make reading more fluent.</a:t>
            </a:r>
          </a:p>
          <a:p>
            <a:pPr algn="ctr">
              <a:lnSpc>
                <a:spcPct val="150000"/>
              </a:lnSpc>
            </a:pPr>
            <a:r>
              <a:rPr lang="en-US" altLang="zh-CN" sz="1000" dirty="0"/>
              <a:t>Theme color makes PPT more convenient to change.</a:t>
            </a:r>
          </a:p>
          <a:p>
            <a:pPr algn="ctr">
              <a:lnSpc>
                <a:spcPct val="150000"/>
              </a:lnSpc>
            </a:pPr>
            <a:endParaRPr lang="en-US" altLang="zh-CN" sz="1000" dirty="0"/>
          </a:p>
          <a:p>
            <a:pPr algn="ctr">
              <a:lnSpc>
                <a:spcPct val="150000"/>
              </a:lnSpc>
            </a:pPr>
            <a:r>
              <a:rPr lang="en-US" altLang="zh-CN" sz="1000" dirty="0"/>
              <a:t>Adjust the spacing to adapt to Chinese typesetting, use the reference line in PPT.</a:t>
            </a:r>
          </a:p>
        </p:txBody>
      </p:sp>
      <p:sp>
        <p:nvSpPr>
          <p:cNvPr id="25" name="íśľîḍé">
            <a:extLst>
              <a:ext uri="{FF2B5EF4-FFF2-40B4-BE49-F238E27FC236}">
                <a16:creationId xmlns:a16="http://schemas.microsoft.com/office/drawing/2014/main" id="{CD987DD2-4960-4AD9-B006-F0423591B5C0}"/>
              </a:ext>
            </a:extLst>
          </p:cNvPr>
          <p:cNvSpPr txBox="1"/>
          <p:nvPr/>
        </p:nvSpPr>
        <p:spPr>
          <a:xfrm>
            <a:off x="6185787" y="4158007"/>
            <a:ext cx="2538157" cy="1486872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000" dirty="0"/>
              <a:t>Unified fonts make reading more fluent.</a:t>
            </a:r>
          </a:p>
          <a:p>
            <a:pPr algn="ctr">
              <a:lnSpc>
                <a:spcPct val="150000"/>
              </a:lnSpc>
            </a:pPr>
            <a:r>
              <a:rPr lang="en-US" altLang="zh-CN" sz="1000" dirty="0"/>
              <a:t>Theme color makes PPT more convenient to change.</a:t>
            </a:r>
          </a:p>
          <a:p>
            <a:pPr algn="ctr">
              <a:lnSpc>
                <a:spcPct val="150000"/>
              </a:lnSpc>
            </a:pPr>
            <a:endParaRPr lang="en-US" altLang="zh-CN" sz="1000" dirty="0"/>
          </a:p>
          <a:p>
            <a:pPr algn="ctr">
              <a:lnSpc>
                <a:spcPct val="150000"/>
              </a:lnSpc>
            </a:pPr>
            <a:r>
              <a:rPr lang="en-US" altLang="zh-CN" sz="1000" dirty="0"/>
              <a:t>Adjust the spacing to adapt to Chinese typesetting, use the reference line in PPT.</a:t>
            </a:r>
          </a:p>
        </p:txBody>
      </p:sp>
      <p:sp>
        <p:nvSpPr>
          <p:cNvPr id="26" name="iŝḷïḋè">
            <a:extLst>
              <a:ext uri="{FF2B5EF4-FFF2-40B4-BE49-F238E27FC236}">
                <a16:creationId xmlns:a16="http://schemas.microsoft.com/office/drawing/2014/main" id="{967223EC-6C0B-406B-8C6E-42893364BB60}"/>
              </a:ext>
            </a:extLst>
          </p:cNvPr>
          <p:cNvSpPr txBox="1"/>
          <p:nvPr/>
        </p:nvSpPr>
        <p:spPr>
          <a:xfrm>
            <a:off x="8919461" y="4158007"/>
            <a:ext cx="2538157" cy="1486872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000" dirty="0"/>
              <a:t>Unified fonts make reading more fluent.</a:t>
            </a:r>
          </a:p>
          <a:p>
            <a:pPr algn="ctr">
              <a:lnSpc>
                <a:spcPct val="150000"/>
              </a:lnSpc>
            </a:pPr>
            <a:r>
              <a:rPr lang="en-US" altLang="zh-CN" sz="1000" dirty="0"/>
              <a:t>Theme color makes PPT more convenient to change.</a:t>
            </a:r>
          </a:p>
          <a:p>
            <a:pPr algn="ctr">
              <a:lnSpc>
                <a:spcPct val="150000"/>
              </a:lnSpc>
            </a:pPr>
            <a:endParaRPr lang="en-US" altLang="zh-CN" sz="1000" dirty="0"/>
          </a:p>
          <a:p>
            <a:pPr algn="ctr">
              <a:lnSpc>
                <a:spcPct val="150000"/>
              </a:lnSpc>
            </a:pPr>
            <a:r>
              <a:rPr lang="en-US" altLang="zh-CN" sz="1000" dirty="0"/>
              <a:t>Adjust the spacing to adapt to Chinese typesetting, use the reference line in PPT.</a:t>
            </a:r>
          </a:p>
        </p:txBody>
      </p:sp>
    </p:spTree>
    <p:extLst>
      <p:ext uri="{BB962C8B-B14F-4D97-AF65-F5344CB8AC3E}">
        <p14:creationId xmlns:p14="http://schemas.microsoft.com/office/powerpoint/2010/main" val="9222763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ṡľïḑè">
            <a:extLst>
              <a:ext uri="{FF2B5EF4-FFF2-40B4-BE49-F238E27FC236}">
                <a16:creationId xmlns:a16="http://schemas.microsoft.com/office/drawing/2014/main" id="{48F70259-7598-4270-874A-6F50772D10F6}"/>
              </a:ext>
            </a:extLst>
          </p:cNvPr>
          <p:cNvSpPr txBox="1"/>
          <p:nvPr/>
        </p:nvSpPr>
        <p:spPr bwMode="auto">
          <a:xfrm>
            <a:off x="3510784" y="1780800"/>
            <a:ext cx="8009703" cy="4003616"/>
          </a:xfrm>
          <a:prstGeom prst="rect">
            <a:avLst/>
          </a:prstGeom>
          <a:noFill/>
        </p:spPr>
        <p:txBody>
          <a:bodyPr wrap="square" tIns="0" anchor="t">
            <a:noAutofit/>
          </a:bodyPr>
          <a:lstStyle>
            <a:defPPr>
              <a:defRPr lang="zh-CN"/>
            </a:defPPr>
            <a:lvl1pPr>
              <a:defRPr sz="1600" b="1"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1pPr>
            <a:lvl2pPr marL="742950" indent="-285750"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b="0" dirty="0">
                <a:latin typeface="+mn-lt"/>
                <a:ea typeface="+mn-ea"/>
                <a:sym typeface="+mn-lt"/>
              </a:rPr>
              <a:t>选题背景和研究意义</a:t>
            </a:r>
            <a:endParaRPr lang="en-US" altLang="zh-CN" b="0" dirty="0">
              <a:latin typeface="+mn-lt"/>
              <a:ea typeface="+mn-ea"/>
              <a:sym typeface="+mn-lt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b="0" dirty="0">
                <a:latin typeface="+mn-lt"/>
                <a:ea typeface="+mn-ea"/>
                <a:sym typeface="+mn-lt"/>
              </a:rPr>
              <a:t>研究思路与研究方法</a:t>
            </a:r>
            <a:endParaRPr lang="en-US" altLang="zh-CN" b="0" dirty="0">
              <a:latin typeface="+mn-lt"/>
              <a:ea typeface="+mn-ea"/>
              <a:sym typeface="+mn-lt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b="0" dirty="0">
                <a:latin typeface="+mn-lt"/>
                <a:ea typeface="+mn-ea"/>
                <a:sym typeface="+mn-lt"/>
              </a:rPr>
              <a:t>关键技术与实践难点</a:t>
            </a:r>
            <a:endParaRPr lang="en-US" altLang="zh-CN" b="0" dirty="0">
              <a:latin typeface="+mn-lt"/>
              <a:ea typeface="+mn-ea"/>
              <a:sym typeface="+mn-lt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b="0" dirty="0">
                <a:latin typeface="+mn-lt"/>
                <a:ea typeface="+mn-ea"/>
                <a:sym typeface="+mn-lt"/>
              </a:rPr>
              <a:t>研究成果与应用前景</a:t>
            </a:r>
            <a:endParaRPr lang="en-US" altLang="zh-CN" b="0" dirty="0">
              <a:latin typeface="+mn-lt"/>
              <a:ea typeface="+mn-ea"/>
              <a:sym typeface="+mn-lt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b="0" dirty="0">
                <a:latin typeface="+mn-lt"/>
                <a:ea typeface="+mn-ea"/>
                <a:sym typeface="+mn-lt"/>
              </a:rPr>
              <a:t>论文总结与展望</a:t>
            </a:r>
            <a:endParaRPr lang="en-US" altLang="zh-CN" b="0" dirty="0">
              <a:latin typeface="+mn-lt"/>
              <a:ea typeface="+mn-ea"/>
              <a:sym typeface="+mn-lt"/>
            </a:endParaRPr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DA1FB18E-FA01-4588-BEF9-FB96A98A84D4}"/>
              </a:ext>
            </a:extLst>
          </p:cNvPr>
          <p:cNvCxnSpPr>
            <a:cxnSpLocks/>
          </p:cNvCxnSpPr>
          <p:nvPr/>
        </p:nvCxnSpPr>
        <p:spPr>
          <a:xfrm>
            <a:off x="3380411" y="1780800"/>
            <a:ext cx="0" cy="4003616"/>
          </a:xfrm>
          <a:prstGeom prst="line">
            <a:avLst/>
          </a:prstGeom>
          <a:solidFill>
            <a:srgbClr val="FFCC00"/>
          </a:solidFill>
          <a:ln w="31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išľïḋé">
            <a:extLst>
              <a:ext uri="{FF2B5EF4-FFF2-40B4-BE49-F238E27FC236}">
                <a16:creationId xmlns:a16="http://schemas.microsoft.com/office/drawing/2014/main" id="{0DB1D0A1-2667-455C-9387-D7ABF0A00B8C}"/>
              </a:ext>
            </a:extLst>
          </p:cNvPr>
          <p:cNvSpPr txBox="1"/>
          <p:nvPr/>
        </p:nvSpPr>
        <p:spPr>
          <a:xfrm>
            <a:off x="757282" y="1700808"/>
            <a:ext cx="262309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tr-TR" sz="2800" b="1" dirty="0">
                <a:solidFill>
                  <a:schemeClr val="accent1"/>
                </a:solidFill>
                <a:cs typeface="+mn-ea"/>
                <a:sym typeface="+mn-lt"/>
              </a:rPr>
              <a:t>CONTENTS</a:t>
            </a:r>
          </a:p>
        </p:txBody>
      </p:sp>
      <p:sp>
        <p:nvSpPr>
          <p:cNvPr id="10" name="poetry_91022">
            <a:extLst>
              <a:ext uri="{FF2B5EF4-FFF2-40B4-BE49-F238E27FC236}">
                <a16:creationId xmlns:a16="http://schemas.microsoft.com/office/drawing/2014/main" id="{ADAD6BE3-DC11-4582-9F68-50D831ADD001}"/>
              </a:ext>
            </a:extLst>
          </p:cNvPr>
          <p:cNvSpPr>
            <a:spLocks noChangeAspect="1"/>
          </p:cNvSpPr>
          <p:nvPr/>
        </p:nvSpPr>
        <p:spPr bwMode="auto">
          <a:xfrm>
            <a:off x="2379533" y="4867348"/>
            <a:ext cx="870506" cy="915667"/>
          </a:xfrm>
          <a:custGeom>
            <a:avLst/>
            <a:gdLst>
              <a:gd name="T0" fmla="*/ 3353 w 5127"/>
              <a:gd name="T1" fmla="*/ 1728 h 5401"/>
              <a:gd name="T2" fmla="*/ 2183 w 5127"/>
              <a:gd name="T3" fmla="*/ 1608 h 5401"/>
              <a:gd name="T4" fmla="*/ 3353 w 5127"/>
              <a:gd name="T5" fmla="*/ 1488 h 5401"/>
              <a:gd name="T6" fmla="*/ 3103 w 5127"/>
              <a:gd name="T7" fmla="*/ 2231 h 5401"/>
              <a:gd name="T8" fmla="*/ 3103 w 5127"/>
              <a:gd name="T9" fmla="*/ 1991 h 5401"/>
              <a:gd name="T10" fmla="*/ 2432 w 5127"/>
              <a:gd name="T11" fmla="*/ 2111 h 5401"/>
              <a:gd name="T12" fmla="*/ 3103 w 5127"/>
              <a:gd name="T13" fmla="*/ 2231 h 5401"/>
              <a:gd name="T14" fmla="*/ 3353 w 5127"/>
              <a:gd name="T15" fmla="*/ 2648 h 5401"/>
              <a:gd name="T16" fmla="*/ 2183 w 5127"/>
              <a:gd name="T17" fmla="*/ 2768 h 5401"/>
              <a:gd name="T18" fmla="*/ 3353 w 5127"/>
              <a:gd name="T19" fmla="*/ 2888 h 5401"/>
              <a:gd name="T20" fmla="*/ 2552 w 5127"/>
              <a:gd name="T21" fmla="*/ 3151 h 5401"/>
              <a:gd name="T22" fmla="*/ 2552 w 5127"/>
              <a:gd name="T23" fmla="*/ 3391 h 5401"/>
              <a:gd name="T24" fmla="*/ 3223 w 5127"/>
              <a:gd name="T25" fmla="*/ 3271 h 5401"/>
              <a:gd name="T26" fmla="*/ 2552 w 5127"/>
              <a:gd name="T27" fmla="*/ 3151 h 5401"/>
              <a:gd name="T28" fmla="*/ 4448 w 5127"/>
              <a:gd name="T29" fmla="*/ 1442 h 5401"/>
              <a:gd name="T30" fmla="*/ 4688 w 5127"/>
              <a:gd name="T31" fmla="*/ 1442 h 5401"/>
              <a:gd name="T32" fmla="*/ 3988 w 5127"/>
              <a:gd name="T33" fmla="*/ 0 h 5401"/>
              <a:gd name="T34" fmla="*/ 0 w 5127"/>
              <a:gd name="T35" fmla="*/ 604 h 5401"/>
              <a:gd name="T36" fmla="*/ 120 w 5127"/>
              <a:gd name="T37" fmla="*/ 1792 h 5401"/>
              <a:gd name="T38" fmla="*/ 686 w 5127"/>
              <a:gd name="T39" fmla="*/ 1672 h 5401"/>
              <a:gd name="T40" fmla="*/ 240 w 5127"/>
              <a:gd name="T41" fmla="*/ 1552 h 5401"/>
              <a:gd name="T42" fmla="*/ 604 w 5127"/>
              <a:gd name="T43" fmla="*/ 240 h 5401"/>
              <a:gd name="T44" fmla="*/ 968 w 5127"/>
              <a:gd name="T45" fmla="*/ 4179 h 5401"/>
              <a:gd name="T46" fmla="*/ 3904 w 5127"/>
              <a:gd name="T47" fmla="*/ 4879 h 5401"/>
              <a:gd name="T48" fmla="*/ 3904 w 5127"/>
              <a:gd name="T49" fmla="*/ 4639 h 5401"/>
              <a:gd name="T50" fmla="*/ 1208 w 5127"/>
              <a:gd name="T51" fmla="*/ 4179 h 5401"/>
              <a:gd name="T52" fmla="*/ 1086 w 5127"/>
              <a:gd name="T53" fmla="*/ 240 h 5401"/>
              <a:gd name="T54" fmla="*/ 4448 w 5127"/>
              <a:gd name="T55" fmla="*/ 700 h 5401"/>
              <a:gd name="T56" fmla="*/ 4568 w 5127"/>
              <a:gd name="T57" fmla="*/ 2000 h 5401"/>
              <a:gd name="T58" fmla="*/ 4568 w 5127"/>
              <a:gd name="T59" fmla="*/ 2240 h 5401"/>
              <a:gd name="T60" fmla="*/ 4887 w 5127"/>
              <a:gd name="T61" fmla="*/ 2340 h 5401"/>
              <a:gd name="T62" fmla="*/ 5007 w 5127"/>
              <a:gd name="T63" fmla="*/ 3838 h 5401"/>
              <a:gd name="T64" fmla="*/ 5127 w 5127"/>
              <a:gd name="T65" fmla="*/ 2340 h 5401"/>
              <a:gd name="T66" fmla="*/ 4568 w 5127"/>
              <a:gd name="T67" fmla="*/ 5139 h 5401"/>
              <a:gd name="T68" fmla="*/ 4448 w 5127"/>
              <a:gd name="T69" fmla="*/ 5281 h 5401"/>
              <a:gd name="T70" fmla="*/ 4688 w 5127"/>
              <a:gd name="T71" fmla="*/ 5281 h 5401"/>
              <a:gd name="T72" fmla="*/ 4568 w 5127"/>
              <a:gd name="T73" fmla="*/ 5139 h 5401"/>
              <a:gd name="T74" fmla="*/ 4448 w 5127"/>
              <a:gd name="T75" fmla="*/ 2559 h 5401"/>
              <a:gd name="T76" fmla="*/ 4568 w 5127"/>
              <a:gd name="T77" fmla="*/ 4974 h 5401"/>
              <a:gd name="T78" fmla="*/ 4688 w 5127"/>
              <a:gd name="T79" fmla="*/ 2559 h 5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5127" h="5401">
                <a:moveTo>
                  <a:pt x="3473" y="1608"/>
                </a:moveTo>
                <a:cubicBezTo>
                  <a:pt x="3473" y="1674"/>
                  <a:pt x="3419" y="1728"/>
                  <a:pt x="3353" y="1728"/>
                </a:cubicBezTo>
                <a:lnTo>
                  <a:pt x="2303" y="1728"/>
                </a:lnTo>
                <a:cubicBezTo>
                  <a:pt x="2236" y="1728"/>
                  <a:pt x="2183" y="1674"/>
                  <a:pt x="2183" y="1608"/>
                </a:cubicBezTo>
                <a:cubicBezTo>
                  <a:pt x="2183" y="1542"/>
                  <a:pt x="2236" y="1488"/>
                  <a:pt x="2303" y="1488"/>
                </a:cubicBezTo>
                <a:lnTo>
                  <a:pt x="3353" y="1488"/>
                </a:lnTo>
                <a:cubicBezTo>
                  <a:pt x="3419" y="1488"/>
                  <a:pt x="3473" y="1542"/>
                  <a:pt x="3473" y="1608"/>
                </a:cubicBezTo>
                <a:close/>
                <a:moveTo>
                  <a:pt x="3103" y="2231"/>
                </a:moveTo>
                <a:cubicBezTo>
                  <a:pt x="3170" y="2231"/>
                  <a:pt x="3223" y="2178"/>
                  <a:pt x="3223" y="2111"/>
                </a:cubicBezTo>
                <a:cubicBezTo>
                  <a:pt x="3223" y="2045"/>
                  <a:pt x="3170" y="1991"/>
                  <a:pt x="3103" y="1991"/>
                </a:cubicBezTo>
                <a:lnTo>
                  <a:pt x="2552" y="1991"/>
                </a:lnTo>
                <a:cubicBezTo>
                  <a:pt x="2486" y="1991"/>
                  <a:pt x="2432" y="2045"/>
                  <a:pt x="2432" y="2111"/>
                </a:cubicBezTo>
                <a:cubicBezTo>
                  <a:pt x="2432" y="2178"/>
                  <a:pt x="2486" y="2231"/>
                  <a:pt x="2552" y="2231"/>
                </a:cubicBezTo>
                <a:lnTo>
                  <a:pt x="3103" y="2231"/>
                </a:lnTo>
                <a:close/>
                <a:moveTo>
                  <a:pt x="3473" y="2768"/>
                </a:moveTo>
                <a:cubicBezTo>
                  <a:pt x="3473" y="2701"/>
                  <a:pt x="3419" y="2648"/>
                  <a:pt x="3353" y="2648"/>
                </a:cubicBezTo>
                <a:lnTo>
                  <a:pt x="2303" y="2648"/>
                </a:lnTo>
                <a:cubicBezTo>
                  <a:pt x="2236" y="2648"/>
                  <a:pt x="2183" y="2701"/>
                  <a:pt x="2183" y="2768"/>
                </a:cubicBezTo>
                <a:cubicBezTo>
                  <a:pt x="2183" y="2834"/>
                  <a:pt x="2236" y="2888"/>
                  <a:pt x="2303" y="2888"/>
                </a:cubicBezTo>
                <a:lnTo>
                  <a:pt x="3353" y="2888"/>
                </a:lnTo>
                <a:cubicBezTo>
                  <a:pt x="3419" y="2888"/>
                  <a:pt x="3473" y="2834"/>
                  <a:pt x="3473" y="2768"/>
                </a:cubicBezTo>
                <a:close/>
                <a:moveTo>
                  <a:pt x="2552" y="3151"/>
                </a:moveTo>
                <a:cubicBezTo>
                  <a:pt x="2486" y="3151"/>
                  <a:pt x="2432" y="3205"/>
                  <a:pt x="2432" y="3271"/>
                </a:cubicBezTo>
                <a:cubicBezTo>
                  <a:pt x="2432" y="3338"/>
                  <a:pt x="2486" y="3391"/>
                  <a:pt x="2552" y="3391"/>
                </a:cubicBezTo>
                <a:lnTo>
                  <a:pt x="3103" y="3391"/>
                </a:lnTo>
                <a:cubicBezTo>
                  <a:pt x="3170" y="3391"/>
                  <a:pt x="3223" y="3338"/>
                  <a:pt x="3223" y="3271"/>
                </a:cubicBezTo>
                <a:cubicBezTo>
                  <a:pt x="3223" y="3205"/>
                  <a:pt x="3170" y="3151"/>
                  <a:pt x="3103" y="3151"/>
                </a:cubicBezTo>
                <a:lnTo>
                  <a:pt x="2552" y="3151"/>
                </a:lnTo>
                <a:close/>
                <a:moveTo>
                  <a:pt x="4448" y="700"/>
                </a:moveTo>
                <a:lnTo>
                  <a:pt x="4448" y="1442"/>
                </a:lnTo>
                <a:cubicBezTo>
                  <a:pt x="4448" y="1509"/>
                  <a:pt x="4501" y="1562"/>
                  <a:pt x="4568" y="1562"/>
                </a:cubicBezTo>
                <a:cubicBezTo>
                  <a:pt x="4634" y="1562"/>
                  <a:pt x="4688" y="1509"/>
                  <a:pt x="4688" y="1442"/>
                </a:cubicBezTo>
                <a:lnTo>
                  <a:pt x="4688" y="700"/>
                </a:lnTo>
                <a:cubicBezTo>
                  <a:pt x="4688" y="314"/>
                  <a:pt x="4374" y="0"/>
                  <a:pt x="3988" y="0"/>
                </a:cubicBezTo>
                <a:lnTo>
                  <a:pt x="604" y="0"/>
                </a:lnTo>
                <a:cubicBezTo>
                  <a:pt x="271" y="0"/>
                  <a:pt x="0" y="271"/>
                  <a:pt x="0" y="604"/>
                </a:cubicBezTo>
                <a:lnTo>
                  <a:pt x="0" y="1672"/>
                </a:lnTo>
                <a:cubicBezTo>
                  <a:pt x="0" y="1738"/>
                  <a:pt x="53" y="1792"/>
                  <a:pt x="120" y="1792"/>
                </a:cubicBezTo>
                <a:lnTo>
                  <a:pt x="566" y="1792"/>
                </a:lnTo>
                <a:cubicBezTo>
                  <a:pt x="632" y="1792"/>
                  <a:pt x="686" y="1738"/>
                  <a:pt x="686" y="1672"/>
                </a:cubicBezTo>
                <a:cubicBezTo>
                  <a:pt x="686" y="1606"/>
                  <a:pt x="632" y="1552"/>
                  <a:pt x="566" y="1552"/>
                </a:cubicBezTo>
                <a:lnTo>
                  <a:pt x="240" y="1552"/>
                </a:lnTo>
                <a:lnTo>
                  <a:pt x="240" y="604"/>
                </a:lnTo>
                <a:cubicBezTo>
                  <a:pt x="240" y="403"/>
                  <a:pt x="403" y="240"/>
                  <a:pt x="604" y="240"/>
                </a:cubicBezTo>
                <a:cubicBezTo>
                  <a:pt x="805" y="240"/>
                  <a:pt x="968" y="403"/>
                  <a:pt x="968" y="604"/>
                </a:cubicBezTo>
                <a:lnTo>
                  <a:pt x="968" y="4179"/>
                </a:lnTo>
                <a:cubicBezTo>
                  <a:pt x="968" y="4565"/>
                  <a:pt x="1282" y="4879"/>
                  <a:pt x="1668" y="4879"/>
                </a:cubicBezTo>
                <a:lnTo>
                  <a:pt x="3904" y="4879"/>
                </a:lnTo>
                <a:cubicBezTo>
                  <a:pt x="3970" y="4879"/>
                  <a:pt x="4024" y="4825"/>
                  <a:pt x="4024" y="4759"/>
                </a:cubicBezTo>
                <a:cubicBezTo>
                  <a:pt x="4024" y="4693"/>
                  <a:pt x="3970" y="4639"/>
                  <a:pt x="3904" y="4639"/>
                </a:cubicBezTo>
                <a:lnTo>
                  <a:pt x="1668" y="4639"/>
                </a:lnTo>
                <a:cubicBezTo>
                  <a:pt x="1415" y="4639"/>
                  <a:pt x="1208" y="4433"/>
                  <a:pt x="1208" y="4179"/>
                </a:cubicBezTo>
                <a:lnTo>
                  <a:pt x="1208" y="604"/>
                </a:lnTo>
                <a:cubicBezTo>
                  <a:pt x="1208" y="468"/>
                  <a:pt x="1163" y="341"/>
                  <a:pt x="1086" y="240"/>
                </a:cubicBezTo>
                <a:lnTo>
                  <a:pt x="3988" y="240"/>
                </a:lnTo>
                <a:cubicBezTo>
                  <a:pt x="4241" y="240"/>
                  <a:pt x="4448" y="446"/>
                  <a:pt x="4448" y="700"/>
                </a:cubicBezTo>
                <a:close/>
                <a:moveTo>
                  <a:pt x="4787" y="2000"/>
                </a:moveTo>
                <a:lnTo>
                  <a:pt x="4568" y="2000"/>
                </a:lnTo>
                <a:cubicBezTo>
                  <a:pt x="4501" y="2000"/>
                  <a:pt x="4448" y="2054"/>
                  <a:pt x="4448" y="2120"/>
                </a:cubicBezTo>
                <a:cubicBezTo>
                  <a:pt x="4448" y="2187"/>
                  <a:pt x="4501" y="2240"/>
                  <a:pt x="4568" y="2240"/>
                </a:cubicBezTo>
                <a:lnTo>
                  <a:pt x="4787" y="2240"/>
                </a:lnTo>
                <a:cubicBezTo>
                  <a:pt x="4842" y="2240"/>
                  <a:pt x="4887" y="2285"/>
                  <a:pt x="4887" y="2340"/>
                </a:cubicBezTo>
                <a:lnTo>
                  <a:pt x="4887" y="3718"/>
                </a:lnTo>
                <a:cubicBezTo>
                  <a:pt x="4887" y="3785"/>
                  <a:pt x="4941" y="3838"/>
                  <a:pt x="5007" y="3838"/>
                </a:cubicBezTo>
                <a:cubicBezTo>
                  <a:pt x="5073" y="3838"/>
                  <a:pt x="5127" y="3785"/>
                  <a:pt x="5127" y="3718"/>
                </a:cubicBezTo>
                <a:lnTo>
                  <a:pt x="5127" y="2340"/>
                </a:lnTo>
                <a:cubicBezTo>
                  <a:pt x="5127" y="2153"/>
                  <a:pt x="4975" y="2000"/>
                  <a:pt x="4787" y="2000"/>
                </a:cubicBezTo>
                <a:close/>
                <a:moveTo>
                  <a:pt x="4568" y="5139"/>
                </a:moveTo>
                <a:cubicBezTo>
                  <a:pt x="4501" y="5139"/>
                  <a:pt x="4448" y="5193"/>
                  <a:pt x="4448" y="5259"/>
                </a:cubicBezTo>
                <a:lnTo>
                  <a:pt x="4448" y="5281"/>
                </a:lnTo>
                <a:cubicBezTo>
                  <a:pt x="4448" y="5347"/>
                  <a:pt x="4501" y="5401"/>
                  <a:pt x="4568" y="5401"/>
                </a:cubicBezTo>
                <a:cubicBezTo>
                  <a:pt x="4634" y="5401"/>
                  <a:pt x="4688" y="5347"/>
                  <a:pt x="4688" y="5281"/>
                </a:cubicBezTo>
                <a:lnTo>
                  <a:pt x="4688" y="5259"/>
                </a:lnTo>
                <a:cubicBezTo>
                  <a:pt x="4688" y="5193"/>
                  <a:pt x="4634" y="5139"/>
                  <a:pt x="4568" y="5139"/>
                </a:cubicBezTo>
                <a:close/>
                <a:moveTo>
                  <a:pt x="4568" y="2439"/>
                </a:moveTo>
                <a:cubicBezTo>
                  <a:pt x="4501" y="2439"/>
                  <a:pt x="4448" y="2492"/>
                  <a:pt x="4448" y="2559"/>
                </a:cubicBezTo>
                <a:lnTo>
                  <a:pt x="4448" y="4854"/>
                </a:lnTo>
                <a:cubicBezTo>
                  <a:pt x="4448" y="4920"/>
                  <a:pt x="4501" y="4974"/>
                  <a:pt x="4568" y="4974"/>
                </a:cubicBezTo>
                <a:cubicBezTo>
                  <a:pt x="4634" y="4974"/>
                  <a:pt x="4688" y="4920"/>
                  <a:pt x="4688" y="4854"/>
                </a:cubicBezTo>
                <a:lnTo>
                  <a:pt x="4688" y="2559"/>
                </a:lnTo>
                <a:cubicBezTo>
                  <a:pt x="4688" y="2492"/>
                  <a:pt x="4634" y="2439"/>
                  <a:pt x="4568" y="243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accent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052194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20</a:t>
            </a:fld>
            <a:endParaRPr lang="zh-CN" altLang="en-US"/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6CBDCA59-1872-49D6-9DB7-059360C91D1D}"/>
              </a:ext>
            </a:extLst>
          </p:cNvPr>
          <p:cNvCxnSpPr>
            <a:cxnSpLocks/>
          </p:cNvCxnSpPr>
          <p:nvPr/>
        </p:nvCxnSpPr>
        <p:spPr>
          <a:xfrm>
            <a:off x="706088" y="5906240"/>
            <a:ext cx="10779824" cy="0"/>
          </a:xfrm>
          <a:prstGeom prst="line">
            <a:avLst/>
          </a:prstGeom>
          <a:ln w="57150" cap="rnd">
            <a:solidFill>
              <a:schemeClr val="bg1">
                <a:lumMod val="85000"/>
              </a:schemeClr>
            </a:solidFill>
            <a:round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ï$ļîḑe">
            <a:extLst>
              <a:ext uri="{FF2B5EF4-FFF2-40B4-BE49-F238E27FC236}">
                <a16:creationId xmlns:a16="http://schemas.microsoft.com/office/drawing/2014/main" id="{0179217D-47C6-4780-AF1C-62D90B20BF0B}"/>
              </a:ext>
            </a:extLst>
          </p:cNvPr>
          <p:cNvSpPr txBox="1"/>
          <p:nvPr/>
        </p:nvSpPr>
        <p:spPr>
          <a:xfrm>
            <a:off x="2763837" y="1164590"/>
            <a:ext cx="6664326" cy="1139146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dirty="0"/>
              <a:t>Unified fonts make reading more fluent.</a:t>
            </a:r>
          </a:p>
          <a:p>
            <a:pPr algn="ctr">
              <a:lnSpc>
                <a:spcPct val="150000"/>
              </a:lnSpc>
            </a:pPr>
            <a:r>
              <a:rPr lang="en-US" altLang="zh-CN" sz="1600" b="1" dirty="0"/>
              <a:t>Theme color makes PPT more convenient to change.</a:t>
            </a:r>
          </a:p>
          <a:p>
            <a:pPr algn="ctr">
              <a:lnSpc>
                <a:spcPct val="150000"/>
              </a:lnSpc>
            </a:pPr>
            <a:r>
              <a:rPr lang="en-US" altLang="zh-CN" sz="1200" dirty="0"/>
              <a:t>Adjust the spacing to adapt to Chinese typesetting, use the reference line in PPT.</a:t>
            </a:r>
            <a:endParaRPr lang="en-US" altLang="zh-CN" sz="1400" b="1" dirty="0"/>
          </a:p>
          <a:p>
            <a:pPr algn="ctr">
              <a:lnSpc>
                <a:spcPct val="150000"/>
              </a:lnSpc>
            </a:pP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58714EC2-3877-480A-AB7D-98423259BE22}"/>
              </a:ext>
            </a:extLst>
          </p:cNvPr>
          <p:cNvCxnSpPr>
            <a:cxnSpLocks/>
            <a:stCxn id="16" idx="1"/>
            <a:endCxn id="20" idx="2"/>
          </p:cNvCxnSpPr>
          <p:nvPr/>
        </p:nvCxnSpPr>
        <p:spPr>
          <a:xfrm>
            <a:off x="1276664" y="2964691"/>
            <a:ext cx="0" cy="2938533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i$1îḑê">
            <a:extLst>
              <a:ext uri="{FF2B5EF4-FFF2-40B4-BE49-F238E27FC236}">
                <a16:creationId xmlns:a16="http://schemas.microsoft.com/office/drawing/2014/main" id="{A15BB8D1-073E-468E-B370-C8CB7F8B8A3F}"/>
              </a:ext>
            </a:extLst>
          </p:cNvPr>
          <p:cNvSpPr/>
          <p:nvPr/>
        </p:nvSpPr>
        <p:spPr>
          <a:xfrm>
            <a:off x="1276664" y="3730564"/>
            <a:ext cx="1808698" cy="1630726"/>
          </a:xfrm>
          <a:prstGeom prst="snip2SameRect">
            <a:avLst>
              <a:gd name="adj1" fmla="val 0"/>
              <a:gd name="adj2" fmla="val 0"/>
            </a:avLst>
          </a:prstGeom>
          <a:ln>
            <a:noFill/>
          </a:ln>
        </p:spPr>
        <p:txBody>
          <a:bodyPr wrap="square" anchor="t">
            <a:normAutofit/>
          </a:bodyPr>
          <a:lstStyle/>
          <a:p>
            <a:pPr marL="171450" indent="-1714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/>
              <a:t>Supporting text here.</a:t>
            </a:r>
          </a:p>
          <a:p>
            <a:pPr marL="171450" indent="-1714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/>
              <a:t>Supporting text here.</a:t>
            </a:r>
          </a:p>
          <a:p>
            <a:pPr marL="171450" indent="-1714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/>
              <a:t>Supporting text here.</a:t>
            </a:r>
          </a:p>
          <a:p>
            <a:pPr marL="171450" indent="-171450">
              <a:lnSpc>
                <a:spcPct val="160000"/>
              </a:lnSpc>
              <a:buFont typeface="Arial" panose="020B0604020202020204" pitchFamily="34" charset="0"/>
              <a:buChar char="•"/>
            </a:pPr>
            <a:endParaRPr lang="en-US" altLang="zh-CN" sz="1000" dirty="0"/>
          </a:p>
        </p:txBody>
      </p:sp>
      <p:sp>
        <p:nvSpPr>
          <p:cNvPr id="33" name="iṧḷîďé">
            <a:extLst>
              <a:ext uri="{FF2B5EF4-FFF2-40B4-BE49-F238E27FC236}">
                <a16:creationId xmlns:a16="http://schemas.microsoft.com/office/drawing/2014/main" id="{85CDCE19-D223-4962-BC10-C9E092218CA1}"/>
              </a:ext>
            </a:extLst>
          </p:cNvPr>
          <p:cNvSpPr txBox="1"/>
          <p:nvPr/>
        </p:nvSpPr>
        <p:spPr bwMode="auto">
          <a:xfrm>
            <a:off x="1276664" y="3379425"/>
            <a:ext cx="1807200" cy="35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>
            <a:normAutofit lnSpcReduction="10000"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 b="1" dirty="0">
                <a:solidFill>
                  <a:schemeClr val="accent1"/>
                </a:solidFill>
              </a:rPr>
              <a:t>Text here</a:t>
            </a:r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FEF1BB62-FC0A-44BE-A0F9-376F1910C764}"/>
              </a:ext>
            </a:extLst>
          </p:cNvPr>
          <p:cNvCxnSpPr>
            <a:cxnSpLocks/>
            <a:stCxn id="17" idx="1"/>
            <a:endCxn id="21" idx="2"/>
          </p:cNvCxnSpPr>
          <p:nvPr/>
        </p:nvCxnSpPr>
        <p:spPr>
          <a:xfrm flipH="1">
            <a:off x="3666590" y="2964691"/>
            <a:ext cx="25527" cy="2938533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îṣ1îḍê">
            <a:extLst>
              <a:ext uri="{FF2B5EF4-FFF2-40B4-BE49-F238E27FC236}">
                <a16:creationId xmlns:a16="http://schemas.microsoft.com/office/drawing/2014/main" id="{80B35B83-3AD3-4A53-88AC-B334CD453C1D}"/>
              </a:ext>
            </a:extLst>
          </p:cNvPr>
          <p:cNvSpPr/>
          <p:nvPr/>
        </p:nvSpPr>
        <p:spPr>
          <a:xfrm>
            <a:off x="3692117" y="3730564"/>
            <a:ext cx="1808698" cy="1630726"/>
          </a:xfrm>
          <a:prstGeom prst="snip2SameRect">
            <a:avLst>
              <a:gd name="adj1" fmla="val 0"/>
              <a:gd name="adj2" fmla="val 0"/>
            </a:avLst>
          </a:prstGeom>
          <a:ln>
            <a:noFill/>
          </a:ln>
        </p:spPr>
        <p:txBody>
          <a:bodyPr wrap="square" anchor="t">
            <a:normAutofit/>
          </a:bodyPr>
          <a:lstStyle/>
          <a:p>
            <a:pPr marL="171450" indent="-1714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/>
              <a:t>Supporting text here.</a:t>
            </a:r>
          </a:p>
          <a:p>
            <a:pPr marL="171450" indent="-1714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/>
              <a:t>Supporting text here.</a:t>
            </a:r>
          </a:p>
        </p:txBody>
      </p:sp>
      <p:sp>
        <p:nvSpPr>
          <p:cNvPr id="31" name="i$1íḍé">
            <a:extLst>
              <a:ext uri="{FF2B5EF4-FFF2-40B4-BE49-F238E27FC236}">
                <a16:creationId xmlns:a16="http://schemas.microsoft.com/office/drawing/2014/main" id="{40DDE2A3-015C-4554-8F33-B4322E55B992}"/>
              </a:ext>
            </a:extLst>
          </p:cNvPr>
          <p:cNvSpPr txBox="1"/>
          <p:nvPr/>
        </p:nvSpPr>
        <p:spPr bwMode="auto">
          <a:xfrm>
            <a:off x="3692117" y="3379425"/>
            <a:ext cx="1807200" cy="35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>
            <a:normAutofit lnSpcReduction="10000"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 b="1" dirty="0">
                <a:solidFill>
                  <a:schemeClr val="accent1"/>
                </a:solidFill>
              </a:rPr>
              <a:t>Text here</a:t>
            </a:r>
          </a:p>
        </p:txBody>
      </p: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E9FFA34D-8F77-42A7-8FA0-C2896F005807}"/>
              </a:ext>
            </a:extLst>
          </p:cNvPr>
          <p:cNvCxnSpPr>
            <a:cxnSpLocks/>
            <a:stCxn id="18" idx="1"/>
            <a:endCxn id="22" idx="2"/>
          </p:cNvCxnSpPr>
          <p:nvPr/>
        </p:nvCxnSpPr>
        <p:spPr>
          <a:xfrm>
            <a:off x="6747214" y="2962869"/>
            <a:ext cx="0" cy="2940355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îṡ1ide">
            <a:extLst>
              <a:ext uri="{FF2B5EF4-FFF2-40B4-BE49-F238E27FC236}">
                <a16:creationId xmlns:a16="http://schemas.microsoft.com/office/drawing/2014/main" id="{765FAB06-06F7-42BE-9D5D-93DA6147D770}"/>
              </a:ext>
            </a:extLst>
          </p:cNvPr>
          <p:cNvSpPr/>
          <p:nvPr/>
        </p:nvSpPr>
        <p:spPr>
          <a:xfrm>
            <a:off x="6820366" y="4251959"/>
            <a:ext cx="1112841" cy="1112841"/>
          </a:xfrm>
          <a:prstGeom prst="ellipse">
            <a:avLst/>
          </a:prstGeom>
          <a:blipFill>
            <a:blip r:embed="rId3"/>
            <a:srcRect/>
            <a:stretch>
              <a:fillRect l="-20606" t="4360" r="-33972" b="-4360"/>
            </a:stretch>
          </a:blipFill>
          <a:ln w="38100" cap="flat" cmpd="sng" algn="ctr">
            <a:solidFill>
              <a:schemeClr val="accent1">
                <a:lumMod val="20000"/>
                <a:lumOff val="80000"/>
              </a:schemeClr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28" name="ï$liďè">
            <a:extLst>
              <a:ext uri="{FF2B5EF4-FFF2-40B4-BE49-F238E27FC236}">
                <a16:creationId xmlns:a16="http://schemas.microsoft.com/office/drawing/2014/main" id="{38C91F96-B7CC-48C1-98CC-F4C3373AF17B}"/>
              </a:ext>
            </a:extLst>
          </p:cNvPr>
          <p:cNvSpPr/>
          <p:nvPr/>
        </p:nvSpPr>
        <p:spPr>
          <a:xfrm>
            <a:off x="6747214" y="3728742"/>
            <a:ext cx="1808698" cy="488089"/>
          </a:xfrm>
          <a:prstGeom prst="snip2SameRect">
            <a:avLst>
              <a:gd name="adj1" fmla="val 0"/>
              <a:gd name="adj2" fmla="val 0"/>
            </a:avLst>
          </a:prstGeom>
          <a:ln>
            <a:noFill/>
          </a:ln>
        </p:spPr>
        <p:txBody>
          <a:bodyPr wrap="square" anchor="t">
            <a:normAutofit/>
          </a:bodyPr>
          <a:lstStyle/>
          <a:p>
            <a:pPr>
              <a:lnSpc>
                <a:spcPct val="120000"/>
              </a:lnSpc>
            </a:pPr>
            <a:r>
              <a:rPr lang="en-US" altLang="zh-CN" sz="1000" dirty="0"/>
              <a:t>Copy paste fonts. Choose the only option to retain text.</a:t>
            </a:r>
          </a:p>
        </p:txBody>
      </p:sp>
      <p:sp>
        <p:nvSpPr>
          <p:cNvPr id="29" name="îşlîḋè">
            <a:extLst>
              <a:ext uri="{FF2B5EF4-FFF2-40B4-BE49-F238E27FC236}">
                <a16:creationId xmlns:a16="http://schemas.microsoft.com/office/drawing/2014/main" id="{E48D32C9-A3FC-42E2-891C-A8F3FBE1E289}"/>
              </a:ext>
            </a:extLst>
          </p:cNvPr>
          <p:cNvSpPr txBox="1"/>
          <p:nvPr/>
        </p:nvSpPr>
        <p:spPr bwMode="auto">
          <a:xfrm>
            <a:off x="6747214" y="3377603"/>
            <a:ext cx="1807200" cy="35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>
            <a:normAutofit lnSpcReduction="10000"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 b="1" dirty="0">
                <a:solidFill>
                  <a:schemeClr val="accent3"/>
                </a:solidFill>
              </a:rPr>
              <a:t>Text here</a:t>
            </a:r>
          </a:p>
        </p:txBody>
      </p: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809E2D1B-E701-49D5-BA98-E7C13536D46F}"/>
              </a:ext>
            </a:extLst>
          </p:cNvPr>
          <p:cNvCxnSpPr>
            <a:cxnSpLocks/>
            <a:stCxn id="19" idx="1"/>
            <a:endCxn id="23" idx="2"/>
          </p:cNvCxnSpPr>
          <p:nvPr/>
        </p:nvCxnSpPr>
        <p:spPr>
          <a:xfrm>
            <a:off x="9532294" y="2962869"/>
            <a:ext cx="0" cy="2940355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iṥḻiďê">
            <a:extLst>
              <a:ext uri="{FF2B5EF4-FFF2-40B4-BE49-F238E27FC236}">
                <a16:creationId xmlns:a16="http://schemas.microsoft.com/office/drawing/2014/main" id="{78E5199B-82FE-4959-8EB3-327B48FE70DE}"/>
              </a:ext>
            </a:extLst>
          </p:cNvPr>
          <p:cNvSpPr/>
          <p:nvPr/>
        </p:nvSpPr>
        <p:spPr>
          <a:xfrm>
            <a:off x="9532294" y="3728742"/>
            <a:ext cx="1808698" cy="1630726"/>
          </a:xfrm>
          <a:prstGeom prst="snip2SameRect">
            <a:avLst>
              <a:gd name="adj1" fmla="val 0"/>
              <a:gd name="adj2" fmla="val 0"/>
            </a:avLst>
          </a:prstGeom>
          <a:ln>
            <a:noFill/>
          </a:ln>
        </p:spPr>
        <p:txBody>
          <a:bodyPr wrap="square" anchor="t">
            <a:normAutofit/>
          </a:bodyPr>
          <a:lstStyle/>
          <a:p>
            <a:pPr marL="171450" indent="-1714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/>
              <a:t>Supporting text here.</a:t>
            </a:r>
          </a:p>
          <a:p>
            <a:pPr marL="171450" indent="-1714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/>
              <a:t>Supporting text here. Supporting text here.</a:t>
            </a:r>
          </a:p>
          <a:p>
            <a:pPr marL="171450" indent="-1714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/>
              <a:t>Supporting text here.</a:t>
            </a:r>
          </a:p>
          <a:p>
            <a:pPr marL="171450" indent="-171450">
              <a:lnSpc>
                <a:spcPct val="160000"/>
              </a:lnSpc>
              <a:buFont typeface="Arial" panose="020B0604020202020204" pitchFamily="34" charset="0"/>
              <a:buChar char="•"/>
            </a:pPr>
            <a:endParaRPr lang="en-US" altLang="zh-CN" sz="1000" dirty="0"/>
          </a:p>
        </p:txBody>
      </p:sp>
      <p:sp>
        <p:nvSpPr>
          <p:cNvPr id="25" name="îṡḷîḍè">
            <a:extLst>
              <a:ext uri="{FF2B5EF4-FFF2-40B4-BE49-F238E27FC236}">
                <a16:creationId xmlns:a16="http://schemas.microsoft.com/office/drawing/2014/main" id="{9CDB5650-C858-411A-9958-6060EE19388C}"/>
              </a:ext>
            </a:extLst>
          </p:cNvPr>
          <p:cNvSpPr txBox="1"/>
          <p:nvPr/>
        </p:nvSpPr>
        <p:spPr bwMode="auto">
          <a:xfrm>
            <a:off x="9532294" y="3377603"/>
            <a:ext cx="1807200" cy="35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>
            <a:normAutofit lnSpcReduction="10000"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 b="1" dirty="0">
                <a:solidFill>
                  <a:schemeClr val="accent1"/>
                </a:solidFill>
              </a:rPr>
              <a:t>Text here</a:t>
            </a:r>
          </a:p>
        </p:txBody>
      </p:sp>
      <p:sp>
        <p:nvSpPr>
          <p:cNvPr id="16" name="iŝḷîḓe">
            <a:extLst>
              <a:ext uri="{FF2B5EF4-FFF2-40B4-BE49-F238E27FC236}">
                <a16:creationId xmlns:a16="http://schemas.microsoft.com/office/drawing/2014/main" id="{4271E8B1-BB2D-4CC7-8681-02C940EB5CB5}"/>
              </a:ext>
            </a:extLst>
          </p:cNvPr>
          <p:cNvSpPr/>
          <p:nvPr/>
        </p:nvSpPr>
        <p:spPr>
          <a:xfrm>
            <a:off x="1276664" y="2757324"/>
            <a:ext cx="954178" cy="414734"/>
          </a:xfrm>
          <a:prstGeom prst="roundRect">
            <a:avLst>
              <a:gd name="adj" fmla="val 1685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0000" tIns="46800" rIns="90000" bIns="46800" rtlCol="0" anchor="ctr">
            <a:normAutofit/>
          </a:bodyPr>
          <a:lstStyle/>
          <a:p>
            <a:pPr algn="ctr"/>
            <a:r>
              <a:rPr lang="en-US" altLang="zh-CN" sz="1200" b="1" dirty="0">
                <a:solidFill>
                  <a:schemeClr val="bg1"/>
                </a:solidFill>
              </a:rPr>
              <a:t>Key words</a:t>
            </a:r>
            <a:endParaRPr lang="zh-CN" altLang="en-US" sz="1200" b="1" dirty="0">
              <a:solidFill>
                <a:schemeClr val="bg1"/>
              </a:solidFill>
            </a:endParaRPr>
          </a:p>
        </p:txBody>
      </p:sp>
      <p:sp>
        <p:nvSpPr>
          <p:cNvPr id="17" name="îSḷîḓé">
            <a:extLst>
              <a:ext uri="{FF2B5EF4-FFF2-40B4-BE49-F238E27FC236}">
                <a16:creationId xmlns:a16="http://schemas.microsoft.com/office/drawing/2014/main" id="{FAE5A38B-2A85-4EFD-A065-ED784FBA6E7E}"/>
              </a:ext>
            </a:extLst>
          </p:cNvPr>
          <p:cNvSpPr/>
          <p:nvPr/>
        </p:nvSpPr>
        <p:spPr>
          <a:xfrm>
            <a:off x="3692117" y="2757324"/>
            <a:ext cx="954178" cy="414734"/>
          </a:xfrm>
          <a:prstGeom prst="roundRect">
            <a:avLst>
              <a:gd name="adj" fmla="val 212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0000" tIns="46800" rIns="90000" bIns="46800" rtlCol="0" anchor="ctr">
            <a:normAutofit/>
          </a:bodyPr>
          <a:lstStyle/>
          <a:p>
            <a:pPr algn="ctr"/>
            <a:r>
              <a:rPr lang="en-US" altLang="zh-CN" sz="1200" b="1" dirty="0">
                <a:solidFill>
                  <a:schemeClr val="bg1"/>
                </a:solidFill>
              </a:rPr>
              <a:t>Key words</a:t>
            </a:r>
            <a:endParaRPr lang="zh-CN" altLang="en-US" sz="1200" b="1" dirty="0">
              <a:solidFill>
                <a:schemeClr val="bg1"/>
              </a:solidFill>
            </a:endParaRPr>
          </a:p>
        </p:txBody>
      </p:sp>
      <p:sp>
        <p:nvSpPr>
          <p:cNvPr id="18" name="íṥḷîdè">
            <a:extLst>
              <a:ext uri="{FF2B5EF4-FFF2-40B4-BE49-F238E27FC236}">
                <a16:creationId xmlns:a16="http://schemas.microsoft.com/office/drawing/2014/main" id="{EFDA75E2-36D3-4A7C-858C-3E456E37E9C5}"/>
              </a:ext>
            </a:extLst>
          </p:cNvPr>
          <p:cNvSpPr/>
          <p:nvPr/>
        </p:nvSpPr>
        <p:spPr>
          <a:xfrm>
            <a:off x="6747214" y="2755502"/>
            <a:ext cx="954178" cy="414734"/>
          </a:xfrm>
          <a:prstGeom prst="roundRect">
            <a:avLst>
              <a:gd name="adj" fmla="val 21268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0000" tIns="46800" rIns="90000" bIns="46800" rtlCol="0" anchor="ctr">
            <a:normAutofit/>
          </a:bodyPr>
          <a:lstStyle/>
          <a:p>
            <a:pPr algn="ctr"/>
            <a:r>
              <a:rPr lang="en-US" altLang="zh-CN" sz="1200" b="1" dirty="0">
                <a:solidFill>
                  <a:schemeClr val="bg1"/>
                </a:solidFill>
              </a:rPr>
              <a:t>Key words</a:t>
            </a:r>
            <a:endParaRPr lang="zh-CN" altLang="en-US" sz="1200" b="1" dirty="0">
              <a:solidFill>
                <a:schemeClr val="bg1"/>
              </a:solidFill>
            </a:endParaRPr>
          </a:p>
        </p:txBody>
      </p:sp>
      <p:sp>
        <p:nvSpPr>
          <p:cNvPr id="19" name="îṣḻïḋê">
            <a:extLst>
              <a:ext uri="{FF2B5EF4-FFF2-40B4-BE49-F238E27FC236}">
                <a16:creationId xmlns:a16="http://schemas.microsoft.com/office/drawing/2014/main" id="{96771A30-DE61-4D5C-AA01-8BC9A11B70F7}"/>
              </a:ext>
            </a:extLst>
          </p:cNvPr>
          <p:cNvSpPr/>
          <p:nvPr/>
        </p:nvSpPr>
        <p:spPr>
          <a:xfrm>
            <a:off x="9532294" y="2755502"/>
            <a:ext cx="954178" cy="414734"/>
          </a:xfrm>
          <a:prstGeom prst="roundRect">
            <a:avLst>
              <a:gd name="adj" fmla="val 212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0000" tIns="46800" rIns="90000" bIns="46800" rtlCol="0" anchor="ctr">
            <a:normAutofit/>
          </a:bodyPr>
          <a:lstStyle/>
          <a:p>
            <a:pPr algn="ctr"/>
            <a:r>
              <a:rPr lang="en-US" altLang="zh-CN" sz="1200" b="1" dirty="0">
                <a:solidFill>
                  <a:schemeClr val="bg1"/>
                </a:solidFill>
              </a:rPr>
              <a:t>Key words</a:t>
            </a:r>
            <a:endParaRPr lang="zh-CN" altLang="en-US" sz="1200" b="1" dirty="0">
              <a:solidFill>
                <a:schemeClr val="bg1"/>
              </a:solidFill>
            </a:endParaRPr>
          </a:p>
        </p:txBody>
      </p:sp>
      <p:sp>
        <p:nvSpPr>
          <p:cNvPr id="20" name="îṥľiḋé">
            <a:extLst>
              <a:ext uri="{FF2B5EF4-FFF2-40B4-BE49-F238E27FC236}">
                <a16:creationId xmlns:a16="http://schemas.microsoft.com/office/drawing/2014/main" id="{998AB818-2BAF-481B-9E0C-4C63EA959F01}"/>
              </a:ext>
            </a:extLst>
          </p:cNvPr>
          <p:cNvSpPr/>
          <p:nvPr/>
        </p:nvSpPr>
        <p:spPr>
          <a:xfrm>
            <a:off x="1276664" y="5687568"/>
            <a:ext cx="431312" cy="431312"/>
          </a:xfrm>
          <a:prstGeom prst="ellipse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 fontScale="77500" lnSpcReduction="20000"/>
          </a:bodyPr>
          <a:lstStyle/>
          <a:p>
            <a:pPr algn="ctr">
              <a:lnSpc>
                <a:spcPct val="120000"/>
              </a:lnSpc>
            </a:pPr>
            <a:r>
              <a:rPr lang="en-US" altLang="zh-CN" b="1" dirty="0"/>
              <a:t>Q1</a:t>
            </a:r>
            <a:endParaRPr lang="zh-CN" altLang="en-US" b="1" dirty="0"/>
          </a:p>
        </p:txBody>
      </p:sp>
      <p:sp>
        <p:nvSpPr>
          <p:cNvPr id="21" name="íSḷïde">
            <a:extLst>
              <a:ext uri="{FF2B5EF4-FFF2-40B4-BE49-F238E27FC236}">
                <a16:creationId xmlns:a16="http://schemas.microsoft.com/office/drawing/2014/main" id="{B3059CAD-0D85-4678-88D6-BFCABF2EBE4F}"/>
              </a:ext>
            </a:extLst>
          </p:cNvPr>
          <p:cNvSpPr/>
          <p:nvPr/>
        </p:nvSpPr>
        <p:spPr>
          <a:xfrm>
            <a:off x="3666590" y="5687568"/>
            <a:ext cx="431312" cy="431312"/>
          </a:xfrm>
          <a:prstGeom prst="ellipse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 fontScale="77500" lnSpcReduction="20000"/>
          </a:bodyPr>
          <a:lstStyle/>
          <a:p>
            <a:pPr algn="ctr">
              <a:lnSpc>
                <a:spcPct val="120000"/>
              </a:lnSpc>
            </a:pPr>
            <a:r>
              <a:rPr lang="en-US" altLang="zh-CN" b="1" dirty="0"/>
              <a:t>Q2</a:t>
            </a:r>
            <a:endParaRPr lang="zh-CN" altLang="en-US" b="1" dirty="0"/>
          </a:p>
        </p:txBody>
      </p:sp>
      <p:sp>
        <p:nvSpPr>
          <p:cNvPr id="22" name="îş1iďe">
            <a:extLst>
              <a:ext uri="{FF2B5EF4-FFF2-40B4-BE49-F238E27FC236}">
                <a16:creationId xmlns:a16="http://schemas.microsoft.com/office/drawing/2014/main" id="{E7D0BF69-93E3-4568-AD9E-6CD6C6E08618}"/>
              </a:ext>
            </a:extLst>
          </p:cNvPr>
          <p:cNvSpPr/>
          <p:nvPr/>
        </p:nvSpPr>
        <p:spPr>
          <a:xfrm>
            <a:off x="6747214" y="5687568"/>
            <a:ext cx="431312" cy="431312"/>
          </a:xfrm>
          <a:prstGeom prst="ellipse">
            <a:avLst/>
          </a:prstGeom>
          <a:solidFill>
            <a:schemeClr val="accent3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 fontScale="77500" lnSpcReduction="20000"/>
          </a:bodyPr>
          <a:lstStyle/>
          <a:p>
            <a:pPr algn="ctr">
              <a:lnSpc>
                <a:spcPct val="120000"/>
              </a:lnSpc>
            </a:pPr>
            <a:r>
              <a:rPr lang="en-US" altLang="zh-CN" b="1" dirty="0"/>
              <a:t>Q3</a:t>
            </a:r>
            <a:endParaRPr lang="zh-CN" altLang="en-US" b="1" dirty="0"/>
          </a:p>
        </p:txBody>
      </p:sp>
      <p:sp>
        <p:nvSpPr>
          <p:cNvPr id="23" name="îṣḷiḓè">
            <a:extLst>
              <a:ext uri="{FF2B5EF4-FFF2-40B4-BE49-F238E27FC236}">
                <a16:creationId xmlns:a16="http://schemas.microsoft.com/office/drawing/2014/main" id="{67A3B9A3-924A-412A-8348-258DF5B63781}"/>
              </a:ext>
            </a:extLst>
          </p:cNvPr>
          <p:cNvSpPr/>
          <p:nvPr/>
        </p:nvSpPr>
        <p:spPr>
          <a:xfrm>
            <a:off x="9532294" y="5687568"/>
            <a:ext cx="431312" cy="431312"/>
          </a:xfrm>
          <a:prstGeom prst="ellipse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 fontScale="77500" lnSpcReduction="20000"/>
          </a:bodyPr>
          <a:lstStyle/>
          <a:p>
            <a:pPr algn="ctr">
              <a:lnSpc>
                <a:spcPct val="120000"/>
              </a:lnSpc>
            </a:pPr>
            <a:r>
              <a:rPr lang="en-US" altLang="zh-CN" b="1" dirty="0"/>
              <a:t>Q4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21535706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ctrTitle" idx="4294967295"/>
          </p:nvPr>
        </p:nvSpPr>
        <p:spPr>
          <a:xfrm>
            <a:off x="3299435" y="3247712"/>
            <a:ext cx="5426076" cy="610272"/>
          </a:xfrm>
        </p:spPr>
        <p:txBody>
          <a:bodyPr>
            <a:normAutofit/>
          </a:bodyPr>
          <a:lstStyle/>
          <a:p>
            <a:pPr algn="ctr"/>
            <a:r>
              <a:rPr lang="en-US" altLang="zh-CN" sz="2800" b="0" dirty="0">
                <a:solidFill>
                  <a:schemeClr val="bg2"/>
                </a:solidFill>
              </a:rPr>
              <a:t>And Your Slogan Here.</a:t>
            </a:r>
            <a:endParaRPr lang="zh-CN" altLang="en-US" sz="2800" b="0" dirty="0">
              <a:solidFill>
                <a:schemeClr val="bg2"/>
              </a:solidFill>
            </a:endParaRPr>
          </a:p>
        </p:txBody>
      </p:sp>
      <p:sp>
        <p:nvSpPr>
          <p:cNvPr id="3" name="标题 4"/>
          <p:cNvSpPr txBox="1">
            <a:spLocks/>
          </p:cNvSpPr>
          <p:nvPr/>
        </p:nvSpPr>
        <p:spPr>
          <a:xfrm>
            <a:off x="2720927" y="2098361"/>
            <a:ext cx="6583092" cy="12636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6600" dirty="0">
                <a:solidFill>
                  <a:schemeClr val="bg2"/>
                </a:solidFill>
              </a:rPr>
              <a:t>Thanks</a:t>
            </a:r>
            <a:r>
              <a:rPr lang="en-US" altLang="zh-CN" sz="8000" dirty="0">
                <a:solidFill>
                  <a:schemeClr val="bg2"/>
                </a:solidFill>
              </a:rPr>
              <a:t>.</a:t>
            </a:r>
            <a:endParaRPr lang="zh-CN" altLang="en-US" sz="8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043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3386408" y="3509282"/>
            <a:ext cx="5419185" cy="560387"/>
          </a:xfrm>
        </p:spPr>
        <p:txBody>
          <a:bodyPr/>
          <a:lstStyle/>
          <a:p>
            <a:r>
              <a:rPr lang="zh-CN" altLang="en-US" dirty="0">
                <a:solidFill>
                  <a:schemeClr val="bg1"/>
                </a:solidFill>
              </a:rPr>
              <a:t>选题背景和研究意义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3386408" y="4201431"/>
            <a:ext cx="5419185" cy="768921"/>
          </a:xfrm>
        </p:spPr>
        <p:txBody>
          <a:bodyPr>
            <a:normAutofit/>
          </a:bodyPr>
          <a:lstStyle/>
          <a:p>
            <a:pPr lvl="0" algn="ctr"/>
            <a:r>
              <a:rPr lang="en-US" altLang="zh-CN" dirty="0">
                <a:solidFill>
                  <a:schemeClr val="bg1"/>
                </a:solidFill>
              </a:rPr>
              <a:t>Supporting text here.</a:t>
            </a:r>
          </a:p>
          <a:p>
            <a:pPr lvl="0" algn="ctr"/>
            <a:r>
              <a:rPr lang="en-US" altLang="zh-CN" dirty="0">
                <a:solidFill>
                  <a:schemeClr val="bg1"/>
                </a:solidFill>
              </a:rPr>
              <a:t>When you copy &amp; paste, choose "keep text only" option.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816928D0-72AC-4C4B-B075-C9A357EA00A5}"/>
              </a:ext>
            </a:extLst>
          </p:cNvPr>
          <p:cNvSpPr txBox="1"/>
          <p:nvPr/>
        </p:nvSpPr>
        <p:spPr>
          <a:xfrm>
            <a:off x="5590969" y="2152016"/>
            <a:ext cx="1010063" cy="1044642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01</a:t>
            </a:r>
            <a:endParaRPr lang="zh-CN" altLang="en-US" spc="100" dirty="0">
              <a:solidFill>
                <a:schemeClr val="bg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4339771" y="3443401"/>
            <a:ext cx="397691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1597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4</a:t>
            </a:fld>
            <a:endParaRPr lang="zh-CN" altLang="en-US"/>
          </a:p>
        </p:txBody>
      </p:sp>
      <p:sp>
        <p:nvSpPr>
          <p:cNvPr id="6" name="íślîḑè">
            <a:extLst>
              <a:ext uri="{FF2B5EF4-FFF2-40B4-BE49-F238E27FC236}">
                <a16:creationId xmlns:a16="http://schemas.microsoft.com/office/drawing/2014/main" id="{175291DF-8921-470F-ABF2-47544C728C0A}"/>
              </a:ext>
            </a:extLst>
          </p:cNvPr>
          <p:cNvSpPr/>
          <p:nvPr/>
        </p:nvSpPr>
        <p:spPr bwMode="auto">
          <a:xfrm>
            <a:off x="670975" y="2702383"/>
            <a:ext cx="4480025" cy="1870908"/>
          </a:xfrm>
          <a:prstGeom prst="homePlate">
            <a:avLst/>
          </a:prstGeom>
          <a:blipFill>
            <a:blip r:embed="rId3"/>
            <a:srcRect/>
            <a:stretch>
              <a:fillRect l="42" t="-26661" r="-42" b="-28249"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dirty="0">
              <a:solidFill>
                <a:schemeClr val="lt1"/>
              </a:solidFill>
            </a:endParaRPr>
          </a:p>
        </p:txBody>
      </p:sp>
      <p:sp>
        <p:nvSpPr>
          <p:cNvPr id="7" name="íśḻïďe">
            <a:extLst>
              <a:ext uri="{FF2B5EF4-FFF2-40B4-BE49-F238E27FC236}">
                <a16:creationId xmlns:a16="http://schemas.microsoft.com/office/drawing/2014/main" id="{0DE47E9D-E230-49FB-9536-79E6BCFCDD1A}"/>
              </a:ext>
            </a:extLst>
          </p:cNvPr>
          <p:cNvSpPr/>
          <p:nvPr/>
        </p:nvSpPr>
        <p:spPr bwMode="auto">
          <a:xfrm>
            <a:off x="670975" y="2702383"/>
            <a:ext cx="3085025" cy="1870908"/>
          </a:xfrm>
          <a:prstGeom prst="rect">
            <a:avLst/>
          </a:prstGeom>
          <a:solidFill>
            <a:schemeClr val="tx1">
              <a:alpha val="62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dirty="0">
              <a:solidFill>
                <a:schemeClr val="lt1"/>
              </a:solidFill>
            </a:endParaRPr>
          </a:p>
        </p:txBody>
      </p:sp>
      <p:sp>
        <p:nvSpPr>
          <p:cNvPr id="8" name="îṩḷïḓé">
            <a:extLst>
              <a:ext uri="{FF2B5EF4-FFF2-40B4-BE49-F238E27FC236}">
                <a16:creationId xmlns:a16="http://schemas.microsoft.com/office/drawing/2014/main" id="{48565CDC-EEFB-426B-A9F2-54AEB3473D5C}"/>
              </a:ext>
            </a:extLst>
          </p:cNvPr>
          <p:cNvSpPr/>
          <p:nvPr/>
        </p:nvSpPr>
        <p:spPr bwMode="auto">
          <a:xfrm>
            <a:off x="680575" y="3538615"/>
            <a:ext cx="3525425" cy="610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28594" algn="l"/>
              </a:tabLst>
              <a:defRPr/>
            </a:pPr>
            <a:r>
              <a:rPr lang="en-US" altLang="zh-CN" sz="800" dirty="0">
                <a:solidFill>
                  <a:schemeClr val="bg1"/>
                </a:solidFill>
              </a:rPr>
              <a:t>Supporting text here.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28594" algn="l"/>
              </a:tabLst>
              <a:defRPr/>
            </a:pPr>
            <a:r>
              <a:rPr lang="en-US" altLang="zh-CN" sz="800" dirty="0">
                <a:solidFill>
                  <a:schemeClr val="bg1"/>
                </a:solidFill>
              </a:rPr>
              <a:t>Copy paste fonts. Choose the only option to retain text.</a:t>
            </a:r>
          </a:p>
        </p:txBody>
      </p:sp>
      <p:sp>
        <p:nvSpPr>
          <p:cNvPr id="9" name="íṡḷiďé">
            <a:extLst>
              <a:ext uri="{FF2B5EF4-FFF2-40B4-BE49-F238E27FC236}">
                <a16:creationId xmlns:a16="http://schemas.microsoft.com/office/drawing/2014/main" id="{D4F4AA7D-D0FB-407C-841F-CDD16FB828A8}"/>
              </a:ext>
            </a:extLst>
          </p:cNvPr>
          <p:cNvSpPr txBox="1"/>
          <p:nvPr/>
        </p:nvSpPr>
        <p:spPr bwMode="auto">
          <a:xfrm>
            <a:off x="680575" y="3119380"/>
            <a:ext cx="3525425" cy="419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b="1" dirty="0">
                <a:solidFill>
                  <a:schemeClr val="bg1"/>
                </a:solidFill>
              </a:rPr>
              <a:t>Text here</a:t>
            </a:r>
          </a:p>
        </p:txBody>
      </p:sp>
      <p:sp>
        <p:nvSpPr>
          <p:cNvPr id="33" name="iŝḷîḓe">
            <a:extLst>
              <a:ext uri="{FF2B5EF4-FFF2-40B4-BE49-F238E27FC236}">
                <a16:creationId xmlns:a16="http://schemas.microsoft.com/office/drawing/2014/main" id="{E4CE2D4E-8447-4C91-9469-A2A5C2E74505}"/>
              </a:ext>
            </a:extLst>
          </p:cNvPr>
          <p:cNvSpPr/>
          <p:nvPr/>
        </p:nvSpPr>
        <p:spPr>
          <a:xfrm flipH="1">
            <a:off x="5781000" y="1123950"/>
            <a:ext cx="5740313" cy="865050"/>
          </a:xfrm>
          <a:prstGeom prst="homePlate">
            <a:avLst>
              <a:gd name="adj" fmla="val 33591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Autofit/>
          </a:bodyPr>
          <a:lstStyle/>
          <a:p>
            <a:endParaRPr lang="en-US" altLang="zh-CN" sz="1200" dirty="0">
              <a:solidFill>
                <a:schemeClr val="tx1"/>
              </a:solidFill>
            </a:endParaRPr>
          </a:p>
        </p:txBody>
      </p:sp>
      <p:sp>
        <p:nvSpPr>
          <p:cNvPr id="34" name="ïṧlîḓê">
            <a:extLst>
              <a:ext uri="{FF2B5EF4-FFF2-40B4-BE49-F238E27FC236}">
                <a16:creationId xmlns:a16="http://schemas.microsoft.com/office/drawing/2014/main" id="{F228728D-71CA-42B5-B45E-3398952CCC5B}"/>
              </a:ext>
            </a:extLst>
          </p:cNvPr>
          <p:cNvSpPr/>
          <p:nvPr/>
        </p:nvSpPr>
        <p:spPr>
          <a:xfrm>
            <a:off x="9561000" y="1130098"/>
            <a:ext cx="1960025" cy="858902"/>
          </a:xfrm>
          <a:prstGeom prst="rect">
            <a:avLst/>
          </a:prstGeom>
          <a:blipFill>
            <a:blip r:embed="rId4"/>
            <a:srcRect/>
            <a:stretch>
              <a:fillRect l="3161" t="-22221" r="-3161" b="-25407"/>
            </a:stretch>
          </a:blipFill>
          <a:ln w="381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Autofit/>
          </a:bodyPr>
          <a:lstStyle/>
          <a:p>
            <a:pPr algn="ctr"/>
            <a:endParaRPr lang="zh-CN" altLang="en-US" sz="2200"/>
          </a:p>
        </p:txBody>
      </p:sp>
      <p:sp>
        <p:nvSpPr>
          <p:cNvPr id="32" name="îṩḻídê">
            <a:extLst>
              <a:ext uri="{FF2B5EF4-FFF2-40B4-BE49-F238E27FC236}">
                <a16:creationId xmlns:a16="http://schemas.microsoft.com/office/drawing/2014/main" id="{C8AC05FE-3F0D-467E-8A42-4C8EC5D21B61}"/>
              </a:ext>
            </a:extLst>
          </p:cNvPr>
          <p:cNvSpPr txBox="1"/>
          <p:nvPr/>
        </p:nvSpPr>
        <p:spPr>
          <a:xfrm>
            <a:off x="6222303" y="1280089"/>
            <a:ext cx="3338697" cy="552773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900" dirty="0"/>
              <a:t>Supporting text here.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900" dirty="0"/>
              <a:t>When you copy &amp; paste, choose "keep text only" option.</a:t>
            </a:r>
          </a:p>
        </p:txBody>
      </p:sp>
      <p:sp>
        <p:nvSpPr>
          <p:cNvPr id="29" name="iş1iḓê">
            <a:extLst>
              <a:ext uri="{FF2B5EF4-FFF2-40B4-BE49-F238E27FC236}">
                <a16:creationId xmlns:a16="http://schemas.microsoft.com/office/drawing/2014/main" id="{C5D96CCB-75EC-4935-B8A4-87ACE72C0479}"/>
              </a:ext>
            </a:extLst>
          </p:cNvPr>
          <p:cNvSpPr/>
          <p:nvPr/>
        </p:nvSpPr>
        <p:spPr>
          <a:xfrm flipH="1">
            <a:off x="5781000" y="2162606"/>
            <a:ext cx="5740313" cy="865050"/>
          </a:xfrm>
          <a:prstGeom prst="homePlate">
            <a:avLst>
              <a:gd name="adj" fmla="val 33591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Autofit/>
          </a:bodyPr>
          <a:lstStyle/>
          <a:p>
            <a:endParaRPr lang="en-US" altLang="zh-CN" sz="1200" dirty="0">
              <a:solidFill>
                <a:schemeClr val="tx1"/>
              </a:solidFill>
            </a:endParaRPr>
          </a:p>
        </p:txBody>
      </p:sp>
      <p:sp>
        <p:nvSpPr>
          <p:cNvPr id="30" name="ïṥ1ïḍè">
            <a:extLst>
              <a:ext uri="{FF2B5EF4-FFF2-40B4-BE49-F238E27FC236}">
                <a16:creationId xmlns:a16="http://schemas.microsoft.com/office/drawing/2014/main" id="{66689E13-EEDD-4B4D-8E00-98F32E25ECCC}"/>
              </a:ext>
            </a:extLst>
          </p:cNvPr>
          <p:cNvSpPr/>
          <p:nvPr/>
        </p:nvSpPr>
        <p:spPr>
          <a:xfrm>
            <a:off x="9561000" y="2168754"/>
            <a:ext cx="1960025" cy="858902"/>
          </a:xfrm>
          <a:prstGeom prst="rect">
            <a:avLst/>
          </a:prstGeom>
          <a:blipFill>
            <a:blip r:embed="rId5"/>
            <a:srcRect/>
            <a:stretch>
              <a:fillRect l="3161" t="-20432" r="-3161" b="-27196"/>
            </a:stretch>
          </a:blipFill>
          <a:ln w="381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Autofit/>
          </a:bodyPr>
          <a:lstStyle/>
          <a:p>
            <a:pPr algn="ctr"/>
            <a:endParaRPr lang="zh-CN" altLang="en-US" sz="2200"/>
          </a:p>
        </p:txBody>
      </p:sp>
      <p:sp>
        <p:nvSpPr>
          <p:cNvPr id="28" name="ïśľîḍê">
            <a:extLst>
              <a:ext uri="{FF2B5EF4-FFF2-40B4-BE49-F238E27FC236}">
                <a16:creationId xmlns:a16="http://schemas.microsoft.com/office/drawing/2014/main" id="{BF9EC784-BD4E-4932-9424-CAA38FAD118E}"/>
              </a:ext>
            </a:extLst>
          </p:cNvPr>
          <p:cNvSpPr txBox="1"/>
          <p:nvPr/>
        </p:nvSpPr>
        <p:spPr>
          <a:xfrm>
            <a:off x="6222303" y="2318745"/>
            <a:ext cx="3338697" cy="552773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900" dirty="0"/>
              <a:t>Supporting text here.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900" dirty="0"/>
              <a:t>When you copy &amp; paste, choose "keep text only" option.</a:t>
            </a:r>
          </a:p>
        </p:txBody>
      </p:sp>
      <p:sp>
        <p:nvSpPr>
          <p:cNvPr id="25" name="îṧļïďe">
            <a:extLst>
              <a:ext uri="{FF2B5EF4-FFF2-40B4-BE49-F238E27FC236}">
                <a16:creationId xmlns:a16="http://schemas.microsoft.com/office/drawing/2014/main" id="{40C6A524-CD7F-4517-9D1C-F97B392A633C}"/>
              </a:ext>
            </a:extLst>
          </p:cNvPr>
          <p:cNvSpPr/>
          <p:nvPr/>
        </p:nvSpPr>
        <p:spPr>
          <a:xfrm flipH="1">
            <a:off x="5781000" y="3201262"/>
            <a:ext cx="5740313" cy="865050"/>
          </a:xfrm>
          <a:prstGeom prst="homePlate">
            <a:avLst>
              <a:gd name="adj" fmla="val 33591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Autofit/>
          </a:bodyPr>
          <a:lstStyle/>
          <a:p>
            <a:endParaRPr lang="en-US" altLang="zh-CN" sz="1200" dirty="0">
              <a:solidFill>
                <a:schemeClr val="tx1"/>
              </a:solidFill>
            </a:endParaRPr>
          </a:p>
        </p:txBody>
      </p:sp>
      <p:sp>
        <p:nvSpPr>
          <p:cNvPr id="26" name="ïşḷïḋè">
            <a:extLst>
              <a:ext uri="{FF2B5EF4-FFF2-40B4-BE49-F238E27FC236}">
                <a16:creationId xmlns:a16="http://schemas.microsoft.com/office/drawing/2014/main" id="{05057C26-C605-4E38-86EE-DBE8A563E9C7}"/>
              </a:ext>
            </a:extLst>
          </p:cNvPr>
          <p:cNvSpPr/>
          <p:nvPr/>
        </p:nvSpPr>
        <p:spPr>
          <a:xfrm>
            <a:off x="9561000" y="3207410"/>
            <a:ext cx="1960025" cy="858902"/>
          </a:xfrm>
          <a:prstGeom prst="rect">
            <a:avLst/>
          </a:prstGeom>
          <a:blipFill>
            <a:blip r:embed="rId6"/>
            <a:srcRect/>
            <a:stretch>
              <a:fillRect l="3161" t="-18644" r="-3161" b="-28984"/>
            </a:stretch>
          </a:blipFill>
          <a:ln w="381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Autofit/>
          </a:bodyPr>
          <a:lstStyle/>
          <a:p>
            <a:pPr algn="ctr"/>
            <a:endParaRPr lang="zh-CN" altLang="en-US" sz="2200"/>
          </a:p>
        </p:txBody>
      </p:sp>
      <p:sp>
        <p:nvSpPr>
          <p:cNvPr id="24" name="ïSľïďê">
            <a:extLst>
              <a:ext uri="{FF2B5EF4-FFF2-40B4-BE49-F238E27FC236}">
                <a16:creationId xmlns:a16="http://schemas.microsoft.com/office/drawing/2014/main" id="{75A04458-2C12-460D-90AD-E9D934EEC4CA}"/>
              </a:ext>
            </a:extLst>
          </p:cNvPr>
          <p:cNvSpPr txBox="1"/>
          <p:nvPr/>
        </p:nvSpPr>
        <p:spPr>
          <a:xfrm>
            <a:off x="6222303" y="3357401"/>
            <a:ext cx="3338697" cy="552773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900" dirty="0"/>
              <a:t>Supporting text here.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900" dirty="0"/>
              <a:t>When you copy &amp; paste, choose "keep text only" option.</a:t>
            </a:r>
          </a:p>
        </p:txBody>
      </p:sp>
      <p:sp>
        <p:nvSpPr>
          <p:cNvPr id="21" name="î$ḻïḓe">
            <a:extLst>
              <a:ext uri="{FF2B5EF4-FFF2-40B4-BE49-F238E27FC236}">
                <a16:creationId xmlns:a16="http://schemas.microsoft.com/office/drawing/2014/main" id="{521D5A92-1C43-46AA-A609-6CEC309AE2D9}"/>
              </a:ext>
            </a:extLst>
          </p:cNvPr>
          <p:cNvSpPr/>
          <p:nvPr/>
        </p:nvSpPr>
        <p:spPr>
          <a:xfrm flipH="1">
            <a:off x="5781000" y="4239918"/>
            <a:ext cx="5740313" cy="865050"/>
          </a:xfrm>
          <a:prstGeom prst="homePlate">
            <a:avLst>
              <a:gd name="adj" fmla="val 33591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Autofit/>
          </a:bodyPr>
          <a:lstStyle/>
          <a:p>
            <a:endParaRPr lang="en-US" altLang="zh-CN" sz="1200" dirty="0">
              <a:solidFill>
                <a:schemeClr val="tx1"/>
              </a:solidFill>
            </a:endParaRPr>
          </a:p>
        </p:txBody>
      </p:sp>
      <p:sp>
        <p:nvSpPr>
          <p:cNvPr id="22" name="iSľïďè">
            <a:extLst>
              <a:ext uri="{FF2B5EF4-FFF2-40B4-BE49-F238E27FC236}">
                <a16:creationId xmlns:a16="http://schemas.microsoft.com/office/drawing/2014/main" id="{7364C5DB-9FFA-4F32-9660-0CAF93A9B119}"/>
              </a:ext>
            </a:extLst>
          </p:cNvPr>
          <p:cNvSpPr/>
          <p:nvPr/>
        </p:nvSpPr>
        <p:spPr>
          <a:xfrm>
            <a:off x="9561000" y="4246066"/>
            <a:ext cx="1960025" cy="858902"/>
          </a:xfrm>
          <a:prstGeom prst="rect">
            <a:avLst/>
          </a:prstGeom>
          <a:blipFill>
            <a:blip r:embed="rId7"/>
            <a:srcRect/>
            <a:stretch>
              <a:fillRect l="3161" t="-16856" r="-3161" b="-30772"/>
            </a:stretch>
          </a:blipFill>
          <a:ln w="381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Autofit/>
          </a:bodyPr>
          <a:lstStyle/>
          <a:p>
            <a:pPr algn="ctr"/>
            <a:endParaRPr lang="zh-CN" altLang="en-US" sz="2200"/>
          </a:p>
        </p:txBody>
      </p:sp>
      <p:sp>
        <p:nvSpPr>
          <p:cNvPr id="20" name="íS1iḓè">
            <a:extLst>
              <a:ext uri="{FF2B5EF4-FFF2-40B4-BE49-F238E27FC236}">
                <a16:creationId xmlns:a16="http://schemas.microsoft.com/office/drawing/2014/main" id="{307177C8-3832-423D-AB32-04FEED95A119}"/>
              </a:ext>
            </a:extLst>
          </p:cNvPr>
          <p:cNvSpPr txBox="1"/>
          <p:nvPr/>
        </p:nvSpPr>
        <p:spPr>
          <a:xfrm>
            <a:off x="6222303" y="4396057"/>
            <a:ext cx="3338697" cy="552773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900" dirty="0"/>
              <a:t>Supporting text here.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900" dirty="0"/>
              <a:t>When you copy &amp; paste, choose "keep text only" option.</a:t>
            </a:r>
          </a:p>
        </p:txBody>
      </p:sp>
      <p:sp>
        <p:nvSpPr>
          <p:cNvPr id="17" name="íśḻidê">
            <a:extLst>
              <a:ext uri="{FF2B5EF4-FFF2-40B4-BE49-F238E27FC236}">
                <a16:creationId xmlns:a16="http://schemas.microsoft.com/office/drawing/2014/main" id="{6CEB618F-AFB8-419A-8EA6-E5C8092C155E}"/>
              </a:ext>
            </a:extLst>
          </p:cNvPr>
          <p:cNvSpPr/>
          <p:nvPr/>
        </p:nvSpPr>
        <p:spPr>
          <a:xfrm flipH="1">
            <a:off x="5781000" y="5278575"/>
            <a:ext cx="5740313" cy="865050"/>
          </a:xfrm>
          <a:prstGeom prst="homePlate">
            <a:avLst>
              <a:gd name="adj" fmla="val 33591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Autofit/>
          </a:bodyPr>
          <a:lstStyle/>
          <a:p>
            <a:endParaRPr lang="en-US" altLang="zh-CN" sz="1200" dirty="0">
              <a:solidFill>
                <a:schemeClr val="tx1"/>
              </a:solidFill>
            </a:endParaRPr>
          </a:p>
        </p:txBody>
      </p:sp>
      <p:sp>
        <p:nvSpPr>
          <p:cNvPr id="18" name="íšlîdè">
            <a:extLst>
              <a:ext uri="{FF2B5EF4-FFF2-40B4-BE49-F238E27FC236}">
                <a16:creationId xmlns:a16="http://schemas.microsoft.com/office/drawing/2014/main" id="{B0F06699-2441-4DAC-A263-D1835AD830E7}"/>
              </a:ext>
            </a:extLst>
          </p:cNvPr>
          <p:cNvSpPr/>
          <p:nvPr/>
        </p:nvSpPr>
        <p:spPr>
          <a:xfrm>
            <a:off x="9561000" y="5284723"/>
            <a:ext cx="1960025" cy="858902"/>
          </a:xfrm>
          <a:prstGeom prst="rect">
            <a:avLst/>
          </a:prstGeom>
          <a:blipFill>
            <a:blip r:embed="rId8"/>
            <a:srcRect/>
            <a:stretch>
              <a:fillRect l="3161" t="-15068" r="-3161" b="-32560"/>
            </a:stretch>
          </a:blipFill>
          <a:ln w="381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Autofit/>
          </a:bodyPr>
          <a:lstStyle/>
          <a:p>
            <a:pPr algn="ctr"/>
            <a:endParaRPr lang="zh-CN" altLang="en-US" sz="2200"/>
          </a:p>
        </p:txBody>
      </p:sp>
      <p:sp>
        <p:nvSpPr>
          <p:cNvPr id="16" name="ïšľíḋe">
            <a:extLst>
              <a:ext uri="{FF2B5EF4-FFF2-40B4-BE49-F238E27FC236}">
                <a16:creationId xmlns:a16="http://schemas.microsoft.com/office/drawing/2014/main" id="{6AAC5307-A70B-494A-8285-BC491BD03423}"/>
              </a:ext>
            </a:extLst>
          </p:cNvPr>
          <p:cNvSpPr txBox="1"/>
          <p:nvPr/>
        </p:nvSpPr>
        <p:spPr>
          <a:xfrm>
            <a:off x="6222303" y="5434714"/>
            <a:ext cx="3338697" cy="552773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900" dirty="0"/>
              <a:t>Supporting text here.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900" dirty="0"/>
              <a:t>When you copy &amp; paste, choose "keep text only" option.</a:t>
            </a:r>
          </a:p>
        </p:txBody>
      </p:sp>
    </p:spTree>
    <p:extLst>
      <p:ext uri="{BB962C8B-B14F-4D97-AF65-F5344CB8AC3E}">
        <p14:creationId xmlns:p14="http://schemas.microsoft.com/office/powerpoint/2010/main" val="15058015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5</a:t>
            </a:fld>
            <a:endParaRPr lang="zh-CN" altLang="en-US"/>
          </a:p>
        </p:txBody>
      </p:sp>
      <p:sp>
        <p:nvSpPr>
          <p:cNvPr id="6" name="íṡļïḑè">
            <a:extLst>
              <a:ext uri="{FF2B5EF4-FFF2-40B4-BE49-F238E27FC236}">
                <a16:creationId xmlns:a16="http://schemas.microsoft.com/office/drawing/2014/main" id="{C9BE1D3F-1633-4D9B-B376-F33C15069B9B}"/>
              </a:ext>
            </a:extLst>
          </p:cNvPr>
          <p:cNvSpPr/>
          <p:nvPr/>
        </p:nvSpPr>
        <p:spPr>
          <a:xfrm>
            <a:off x="7232650" y="2248591"/>
            <a:ext cx="1156030" cy="115603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b="1" dirty="0"/>
              <a:t>Text</a:t>
            </a:r>
          </a:p>
        </p:txBody>
      </p:sp>
      <p:sp>
        <p:nvSpPr>
          <p:cNvPr id="7" name="işḷiḓê">
            <a:extLst>
              <a:ext uri="{FF2B5EF4-FFF2-40B4-BE49-F238E27FC236}">
                <a16:creationId xmlns:a16="http://schemas.microsoft.com/office/drawing/2014/main" id="{615EDCAE-6724-4048-8264-68D642A6C58B}"/>
              </a:ext>
            </a:extLst>
          </p:cNvPr>
          <p:cNvSpPr/>
          <p:nvPr/>
        </p:nvSpPr>
        <p:spPr>
          <a:xfrm>
            <a:off x="7232650" y="3789245"/>
            <a:ext cx="1156030" cy="115603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b="1" dirty="0"/>
              <a:t>Text</a:t>
            </a:r>
          </a:p>
        </p:txBody>
      </p:sp>
      <p:sp>
        <p:nvSpPr>
          <p:cNvPr id="8" name="íṥḻïḍê">
            <a:extLst>
              <a:ext uri="{FF2B5EF4-FFF2-40B4-BE49-F238E27FC236}">
                <a16:creationId xmlns:a16="http://schemas.microsoft.com/office/drawing/2014/main" id="{F10C6DDB-0481-4F8F-8959-92C5D56CC02E}"/>
              </a:ext>
            </a:extLst>
          </p:cNvPr>
          <p:cNvSpPr/>
          <p:nvPr/>
        </p:nvSpPr>
        <p:spPr>
          <a:xfrm>
            <a:off x="10370446" y="3789245"/>
            <a:ext cx="1156030" cy="115603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b="1" dirty="0"/>
              <a:t>Text</a:t>
            </a:r>
          </a:p>
        </p:txBody>
      </p:sp>
      <p:sp>
        <p:nvSpPr>
          <p:cNvPr id="9" name="îṣļïďé">
            <a:extLst>
              <a:ext uri="{FF2B5EF4-FFF2-40B4-BE49-F238E27FC236}">
                <a16:creationId xmlns:a16="http://schemas.microsoft.com/office/drawing/2014/main" id="{E23C0469-3E2C-4B95-A45D-8934F2A53BEB}"/>
              </a:ext>
            </a:extLst>
          </p:cNvPr>
          <p:cNvSpPr/>
          <p:nvPr/>
        </p:nvSpPr>
        <p:spPr>
          <a:xfrm>
            <a:off x="10370446" y="2248590"/>
            <a:ext cx="1156030" cy="115603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b="1" dirty="0"/>
              <a:t>Text</a:t>
            </a:r>
          </a:p>
        </p:txBody>
      </p:sp>
      <p:sp>
        <p:nvSpPr>
          <p:cNvPr id="10" name="ïsḷïḓé">
            <a:extLst>
              <a:ext uri="{FF2B5EF4-FFF2-40B4-BE49-F238E27FC236}">
                <a16:creationId xmlns:a16="http://schemas.microsoft.com/office/drawing/2014/main" id="{DC51C2C4-26E9-42D5-A972-2870084CB8A6}"/>
              </a:ext>
            </a:extLst>
          </p:cNvPr>
          <p:cNvSpPr/>
          <p:nvPr/>
        </p:nvSpPr>
        <p:spPr>
          <a:xfrm>
            <a:off x="8801548" y="4622580"/>
            <a:ext cx="1156030" cy="115603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b="1" dirty="0"/>
              <a:t>Text</a:t>
            </a:r>
          </a:p>
        </p:txBody>
      </p:sp>
      <p:sp>
        <p:nvSpPr>
          <p:cNvPr id="11" name="ïšļîḍè">
            <a:extLst>
              <a:ext uri="{FF2B5EF4-FFF2-40B4-BE49-F238E27FC236}">
                <a16:creationId xmlns:a16="http://schemas.microsoft.com/office/drawing/2014/main" id="{AA72380B-51B8-4E94-8132-E2B084FEB657}"/>
              </a:ext>
            </a:extLst>
          </p:cNvPr>
          <p:cNvSpPr/>
          <p:nvPr/>
        </p:nvSpPr>
        <p:spPr>
          <a:xfrm>
            <a:off x="8801548" y="1484784"/>
            <a:ext cx="1156030" cy="115603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altLang="zh-CN" b="1" dirty="0"/>
              <a:t>Text</a:t>
            </a:r>
          </a:p>
        </p:txBody>
      </p:sp>
      <p:sp>
        <p:nvSpPr>
          <p:cNvPr id="12" name="iṣḷïḓè">
            <a:extLst>
              <a:ext uri="{FF2B5EF4-FFF2-40B4-BE49-F238E27FC236}">
                <a16:creationId xmlns:a16="http://schemas.microsoft.com/office/drawing/2014/main" id="{7B2A10E7-05B9-4F47-97C5-57203251D09B}"/>
              </a:ext>
            </a:extLst>
          </p:cNvPr>
          <p:cNvSpPr/>
          <p:nvPr/>
        </p:nvSpPr>
        <p:spPr bwMode="auto">
          <a:xfrm rot="19539472">
            <a:off x="8438109" y="2188982"/>
            <a:ext cx="315000" cy="270000"/>
          </a:xfrm>
          <a:prstGeom prst="rightArrow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dk1"/>
              </a:solidFill>
            </a:endParaRPr>
          </a:p>
        </p:txBody>
      </p:sp>
      <p:sp>
        <p:nvSpPr>
          <p:cNvPr id="13" name="ïśḷïďê">
            <a:extLst>
              <a:ext uri="{FF2B5EF4-FFF2-40B4-BE49-F238E27FC236}">
                <a16:creationId xmlns:a16="http://schemas.microsoft.com/office/drawing/2014/main" id="{7718DE8A-7515-4031-BAD1-C13E3518A8B1}"/>
              </a:ext>
            </a:extLst>
          </p:cNvPr>
          <p:cNvSpPr/>
          <p:nvPr/>
        </p:nvSpPr>
        <p:spPr bwMode="auto">
          <a:xfrm rot="19512388" flipH="1">
            <a:off x="10059875" y="4810274"/>
            <a:ext cx="315000" cy="270000"/>
          </a:xfrm>
          <a:prstGeom prst="rightArrow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dk1"/>
              </a:solidFill>
            </a:endParaRPr>
          </a:p>
        </p:txBody>
      </p:sp>
      <p:sp>
        <p:nvSpPr>
          <p:cNvPr id="14" name="îṧḻiďe">
            <a:extLst>
              <a:ext uri="{FF2B5EF4-FFF2-40B4-BE49-F238E27FC236}">
                <a16:creationId xmlns:a16="http://schemas.microsoft.com/office/drawing/2014/main" id="{43B8D1E7-02A2-4271-92DF-1FDEC73D0585}"/>
              </a:ext>
            </a:extLst>
          </p:cNvPr>
          <p:cNvSpPr/>
          <p:nvPr/>
        </p:nvSpPr>
        <p:spPr bwMode="auto">
          <a:xfrm rot="16927827" flipH="1">
            <a:off x="10790961" y="3461933"/>
            <a:ext cx="315000" cy="270000"/>
          </a:xfrm>
          <a:prstGeom prst="rightArrow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dk1"/>
              </a:solidFill>
            </a:endParaRPr>
          </a:p>
        </p:txBody>
      </p:sp>
      <p:sp>
        <p:nvSpPr>
          <p:cNvPr id="15" name="iŝľïdè">
            <a:extLst>
              <a:ext uri="{FF2B5EF4-FFF2-40B4-BE49-F238E27FC236}">
                <a16:creationId xmlns:a16="http://schemas.microsoft.com/office/drawing/2014/main" id="{6DACFE35-4566-4D4B-A425-5A005D890EC8}"/>
              </a:ext>
            </a:extLst>
          </p:cNvPr>
          <p:cNvSpPr/>
          <p:nvPr/>
        </p:nvSpPr>
        <p:spPr bwMode="auto">
          <a:xfrm rot="6121853" flipH="1">
            <a:off x="7588364" y="3461932"/>
            <a:ext cx="315000" cy="270000"/>
          </a:xfrm>
          <a:prstGeom prst="rightArrow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dk1"/>
              </a:solidFill>
            </a:endParaRPr>
          </a:p>
        </p:txBody>
      </p:sp>
      <p:sp>
        <p:nvSpPr>
          <p:cNvPr id="16" name="î$liḋê">
            <a:extLst>
              <a:ext uri="{FF2B5EF4-FFF2-40B4-BE49-F238E27FC236}">
                <a16:creationId xmlns:a16="http://schemas.microsoft.com/office/drawing/2014/main" id="{5C9F1793-573A-47DF-A278-30A76E489A64}"/>
              </a:ext>
            </a:extLst>
          </p:cNvPr>
          <p:cNvSpPr/>
          <p:nvPr/>
        </p:nvSpPr>
        <p:spPr bwMode="auto">
          <a:xfrm rot="2202827" flipH="1">
            <a:off x="8341218" y="4800750"/>
            <a:ext cx="315000" cy="270000"/>
          </a:xfrm>
          <a:prstGeom prst="rightArrow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dk1"/>
              </a:solidFill>
            </a:endParaRPr>
          </a:p>
        </p:txBody>
      </p:sp>
      <p:sp>
        <p:nvSpPr>
          <p:cNvPr id="17" name="íṧ1îḓê">
            <a:extLst>
              <a:ext uri="{FF2B5EF4-FFF2-40B4-BE49-F238E27FC236}">
                <a16:creationId xmlns:a16="http://schemas.microsoft.com/office/drawing/2014/main" id="{78C4B111-8444-4BD9-B1AD-17B6EA8BB23C}"/>
              </a:ext>
            </a:extLst>
          </p:cNvPr>
          <p:cNvSpPr/>
          <p:nvPr/>
        </p:nvSpPr>
        <p:spPr bwMode="auto">
          <a:xfrm rot="13140649" flipH="1">
            <a:off x="10044642" y="2281465"/>
            <a:ext cx="315000" cy="270000"/>
          </a:xfrm>
          <a:prstGeom prst="rightArrow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dk1"/>
              </a:solidFill>
            </a:endParaRPr>
          </a:p>
        </p:txBody>
      </p:sp>
      <p:sp>
        <p:nvSpPr>
          <p:cNvPr id="36" name="išḷidé">
            <a:extLst>
              <a:ext uri="{FF2B5EF4-FFF2-40B4-BE49-F238E27FC236}">
                <a16:creationId xmlns:a16="http://schemas.microsoft.com/office/drawing/2014/main" id="{13DF2EA5-93E3-4D08-B424-25BA97F564C1}"/>
              </a:ext>
            </a:extLst>
          </p:cNvPr>
          <p:cNvSpPr/>
          <p:nvPr/>
        </p:nvSpPr>
        <p:spPr bwMode="auto">
          <a:xfrm>
            <a:off x="8517425" y="3732142"/>
            <a:ext cx="507325" cy="504814"/>
          </a:xfrm>
          <a:custGeom>
            <a:avLst/>
            <a:gdLst>
              <a:gd name="T0" fmla="*/ 892 w 892"/>
              <a:gd name="T1" fmla="*/ 446 h 892"/>
              <a:gd name="T2" fmla="*/ 882 w 892"/>
              <a:gd name="T3" fmla="*/ 543 h 892"/>
              <a:gd name="T4" fmla="*/ 844 w 892"/>
              <a:gd name="T5" fmla="*/ 648 h 892"/>
              <a:gd name="T6" fmla="*/ 735 w 892"/>
              <a:gd name="T7" fmla="*/ 786 h 892"/>
              <a:gd name="T8" fmla="*/ 731 w 892"/>
              <a:gd name="T9" fmla="*/ 789 h 892"/>
              <a:gd name="T10" fmla="*/ 670 w 892"/>
              <a:gd name="T11" fmla="*/ 832 h 892"/>
              <a:gd name="T12" fmla="*/ 446 w 892"/>
              <a:gd name="T13" fmla="*/ 892 h 892"/>
              <a:gd name="T14" fmla="*/ 231 w 892"/>
              <a:gd name="T15" fmla="*/ 837 h 892"/>
              <a:gd name="T16" fmla="*/ 222 w 892"/>
              <a:gd name="T17" fmla="*/ 831 h 892"/>
              <a:gd name="T18" fmla="*/ 4 w 892"/>
              <a:gd name="T19" fmla="*/ 505 h 892"/>
              <a:gd name="T20" fmla="*/ 0 w 892"/>
              <a:gd name="T21" fmla="*/ 446 h 892"/>
              <a:gd name="T22" fmla="*/ 11 w 892"/>
              <a:gd name="T23" fmla="*/ 349 h 892"/>
              <a:gd name="T24" fmla="*/ 12 w 892"/>
              <a:gd name="T25" fmla="*/ 345 h 892"/>
              <a:gd name="T26" fmla="*/ 24 w 892"/>
              <a:gd name="T27" fmla="*/ 301 h 892"/>
              <a:gd name="T28" fmla="*/ 28 w 892"/>
              <a:gd name="T29" fmla="*/ 290 h 892"/>
              <a:gd name="T30" fmla="*/ 74 w 892"/>
              <a:gd name="T31" fmla="*/ 200 h 892"/>
              <a:gd name="T32" fmla="*/ 91 w 892"/>
              <a:gd name="T33" fmla="*/ 176 h 892"/>
              <a:gd name="T34" fmla="*/ 152 w 892"/>
              <a:gd name="T35" fmla="*/ 111 h 892"/>
              <a:gd name="T36" fmla="*/ 156 w 892"/>
              <a:gd name="T37" fmla="*/ 107 h 892"/>
              <a:gd name="T38" fmla="*/ 173 w 892"/>
              <a:gd name="T39" fmla="*/ 93 h 892"/>
              <a:gd name="T40" fmla="*/ 310 w 892"/>
              <a:gd name="T41" fmla="*/ 21 h 892"/>
              <a:gd name="T42" fmla="*/ 315 w 892"/>
              <a:gd name="T43" fmla="*/ 19 h 892"/>
              <a:gd name="T44" fmla="*/ 446 w 892"/>
              <a:gd name="T45" fmla="*/ 0 h 892"/>
              <a:gd name="T46" fmla="*/ 477 w 892"/>
              <a:gd name="T47" fmla="*/ 1 h 892"/>
              <a:gd name="T48" fmla="*/ 511 w 892"/>
              <a:gd name="T49" fmla="*/ 4 h 892"/>
              <a:gd name="T50" fmla="*/ 628 w 892"/>
              <a:gd name="T51" fmla="*/ 38 h 892"/>
              <a:gd name="T52" fmla="*/ 635 w 892"/>
              <a:gd name="T53" fmla="*/ 41 h 892"/>
              <a:gd name="T54" fmla="*/ 873 w 892"/>
              <a:gd name="T55" fmla="*/ 316 h 892"/>
              <a:gd name="T56" fmla="*/ 886 w 892"/>
              <a:gd name="T57" fmla="*/ 373 h 892"/>
              <a:gd name="T58" fmla="*/ 887 w 892"/>
              <a:gd name="T59" fmla="*/ 377 h 892"/>
              <a:gd name="T60" fmla="*/ 892 w 892"/>
              <a:gd name="T61" fmla="*/ 446 h 8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892" h="892">
                <a:moveTo>
                  <a:pt x="892" y="446"/>
                </a:moveTo>
                <a:cubicBezTo>
                  <a:pt x="892" y="479"/>
                  <a:pt x="889" y="512"/>
                  <a:pt x="882" y="543"/>
                </a:cubicBezTo>
                <a:cubicBezTo>
                  <a:pt x="873" y="580"/>
                  <a:pt x="861" y="615"/>
                  <a:pt x="844" y="648"/>
                </a:cubicBezTo>
                <a:cubicBezTo>
                  <a:pt x="817" y="701"/>
                  <a:pt x="779" y="748"/>
                  <a:pt x="735" y="786"/>
                </a:cubicBezTo>
                <a:cubicBezTo>
                  <a:pt x="733" y="787"/>
                  <a:pt x="732" y="788"/>
                  <a:pt x="731" y="789"/>
                </a:cubicBezTo>
                <a:cubicBezTo>
                  <a:pt x="712" y="805"/>
                  <a:pt x="692" y="819"/>
                  <a:pt x="670" y="832"/>
                </a:cubicBezTo>
                <a:cubicBezTo>
                  <a:pt x="604" y="870"/>
                  <a:pt x="528" y="892"/>
                  <a:pt x="446" y="892"/>
                </a:cubicBezTo>
                <a:cubicBezTo>
                  <a:pt x="368" y="892"/>
                  <a:pt x="295" y="872"/>
                  <a:pt x="231" y="837"/>
                </a:cubicBezTo>
                <a:cubicBezTo>
                  <a:pt x="228" y="835"/>
                  <a:pt x="225" y="833"/>
                  <a:pt x="222" y="831"/>
                </a:cubicBezTo>
                <a:cubicBezTo>
                  <a:pt x="105" y="764"/>
                  <a:pt x="22" y="644"/>
                  <a:pt x="4" y="505"/>
                </a:cubicBezTo>
                <a:cubicBezTo>
                  <a:pt x="1" y="486"/>
                  <a:pt x="0" y="466"/>
                  <a:pt x="0" y="446"/>
                </a:cubicBezTo>
                <a:cubicBezTo>
                  <a:pt x="0" y="413"/>
                  <a:pt x="4" y="380"/>
                  <a:pt x="11" y="349"/>
                </a:cubicBezTo>
                <a:cubicBezTo>
                  <a:pt x="11" y="348"/>
                  <a:pt x="11" y="346"/>
                  <a:pt x="12" y="345"/>
                </a:cubicBezTo>
                <a:cubicBezTo>
                  <a:pt x="15" y="330"/>
                  <a:pt x="19" y="315"/>
                  <a:pt x="24" y="301"/>
                </a:cubicBezTo>
                <a:cubicBezTo>
                  <a:pt x="25" y="297"/>
                  <a:pt x="27" y="294"/>
                  <a:pt x="28" y="290"/>
                </a:cubicBezTo>
                <a:cubicBezTo>
                  <a:pt x="40" y="258"/>
                  <a:pt x="55" y="228"/>
                  <a:pt x="74" y="200"/>
                </a:cubicBezTo>
                <a:cubicBezTo>
                  <a:pt x="79" y="192"/>
                  <a:pt x="85" y="184"/>
                  <a:pt x="91" y="176"/>
                </a:cubicBezTo>
                <a:cubicBezTo>
                  <a:pt x="109" y="152"/>
                  <a:pt x="129" y="130"/>
                  <a:pt x="152" y="111"/>
                </a:cubicBezTo>
                <a:cubicBezTo>
                  <a:pt x="153" y="109"/>
                  <a:pt x="155" y="108"/>
                  <a:pt x="156" y="107"/>
                </a:cubicBezTo>
                <a:cubicBezTo>
                  <a:pt x="162" y="102"/>
                  <a:pt x="168" y="97"/>
                  <a:pt x="173" y="93"/>
                </a:cubicBezTo>
                <a:cubicBezTo>
                  <a:pt x="214" y="62"/>
                  <a:pt x="260" y="37"/>
                  <a:pt x="310" y="21"/>
                </a:cubicBezTo>
                <a:cubicBezTo>
                  <a:pt x="311" y="20"/>
                  <a:pt x="313" y="20"/>
                  <a:pt x="315" y="19"/>
                </a:cubicBezTo>
                <a:cubicBezTo>
                  <a:pt x="356" y="7"/>
                  <a:pt x="400" y="0"/>
                  <a:pt x="446" y="0"/>
                </a:cubicBezTo>
                <a:cubicBezTo>
                  <a:pt x="456" y="0"/>
                  <a:pt x="467" y="0"/>
                  <a:pt x="477" y="1"/>
                </a:cubicBezTo>
                <a:cubicBezTo>
                  <a:pt x="488" y="1"/>
                  <a:pt x="500" y="3"/>
                  <a:pt x="511" y="4"/>
                </a:cubicBezTo>
                <a:cubicBezTo>
                  <a:pt x="552" y="10"/>
                  <a:pt x="591" y="22"/>
                  <a:pt x="628" y="38"/>
                </a:cubicBezTo>
                <a:cubicBezTo>
                  <a:pt x="630" y="39"/>
                  <a:pt x="632" y="40"/>
                  <a:pt x="635" y="41"/>
                </a:cubicBezTo>
                <a:cubicBezTo>
                  <a:pt x="749" y="95"/>
                  <a:pt x="836" y="194"/>
                  <a:pt x="873" y="316"/>
                </a:cubicBezTo>
                <a:cubicBezTo>
                  <a:pt x="879" y="335"/>
                  <a:pt x="883" y="353"/>
                  <a:pt x="886" y="373"/>
                </a:cubicBezTo>
                <a:cubicBezTo>
                  <a:pt x="887" y="374"/>
                  <a:pt x="887" y="376"/>
                  <a:pt x="887" y="377"/>
                </a:cubicBezTo>
                <a:cubicBezTo>
                  <a:pt x="891" y="400"/>
                  <a:pt x="892" y="423"/>
                  <a:pt x="892" y="446"/>
                </a:cubicBezTo>
                <a:close/>
              </a:path>
            </a:pathLst>
          </a:custGeom>
          <a:solidFill>
            <a:srgbClr val="73BDC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7" name="ïṧlîḍê">
            <a:extLst>
              <a:ext uri="{FF2B5EF4-FFF2-40B4-BE49-F238E27FC236}">
                <a16:creationId xmlns:a16="http://schemas.microsoft.com/office/drawing/2014/main" id="{DBF10660-BC89-4B68-AA3D-4986220F78ED}"/>
              </a:ext>
            </a:extLst>
          </p:cNvPr>
          <p:cNvSpPr/>
          <p:nvPr/>
        </p:nvSpPr>
        <p:spPr bwMode="auto">
          <a:xfrm>
            <a:off x="8723369" y="3754745"/>
            <a:ext cx="298870" cy="409376"/>
          </a:xfrm>
          <a:custGeom>
            <a:avLst/>
            <a:gdLst>
              <a:gd name="T0" fmla="*/ 512 w 525"/>
              <a:gd name="T1" fmla="*/ 275 h 722"/>
              <a:gd name="T2" fmla="*/ 274 w 525"/>
              <a:gd name="T3" fmla="*/ 0 h 722"/>
              <a:gd name="T4" fmla="*/ 229 w 525"/>
              <a:gd name="T5" fmla="*/ 13 h 722"/>
              <a:gd name="T6" fmla="*/ 214 w 525"/>
              <a:gd name="T7" fmla="*/ 82 h 722"/>
              <a:gd name="T8" fmla="*/ 123 w 525"/>
              <a:gd name="T9" fmla="*/ 95 h 722"/>
              <a:gd name="T10" fmla="*/ 109 w 525"/>
              <a:gd name="T11" fmla="*/ 117 h 722"/>
              <a:gd name="T12" fmla="*/ 90 w 525"/>
              <a:gd name="T13" fmla="*/ 139 h 722"/>
              <a:gd name="T14" fmla="*/ 78 w 525"/>
              <a:gd name="T15" fmla="*/ 150 h 722"/>
              <a:gd name="T16" fmla="*/ 141 w 525"/>
              <a:gd name="T17" fmla="*/ 164 h 722"/>
              <a:gd name="T18" fmla="*/ 199 w 525"/>
              <a:gd name="T19" fmla="*/ 165 h 722"/>
              <a:gd name="T20" fmla="*/ 216 w 525"/>
              <a:gd name="T21" fmla="*/ 145 h 722"/>
              <a:gd name="T22" fmla="*/ 234 w 525"/>
              <a:gd name="T23" fmla="*/ 164 h 722"/>
              <a:gd name="T24" fmla="*/ 267 w 525"/>
              <a:gd name="T25" fmla="*/ 181 h 722"/>
              <a:gd name="T26" fmla="*/ 299 w 525"/>
              <a:gd name="T27" fmla="*/ 181 h 722"/>
              <a:gd name="T28" fmla="*/ 318 w 525"/>
              <a:gd name="T29" fmla="*/ 189 h 722"/>
              <a:gd name="T30" fmla="*/ 298 w 525"/>
              <a:gd name="T31" fmla="*/ 206 h 722"/>
              <a:gd name="T32" fmla="*/ 253 w 525"/>
              <a:gd name="T33" fmla="*/ 209 h 722"/>
              <a:gd name="T34" fmla="*/ 225 w 525"/>
              <a:gd name="T35" fmla="*/ 191 h 722"/>
              <a:gd name="T36" fmla="*/ 187 w 525"/>
              <a:gd name="T37" fmla="*/ 179 h 722"/>
              <a:gd name="T38" fmla="*/ 87 w 525"/>
              <a:gd name="T39" fmla="*/ 191 h 722"/>
              <a:gd name="T40" fmla="*/ 70 w 525"/>
              <a:gd name="T41" fmla="*/ 220 h 722"/>
              <a:gd name="T42" fmla="*/ 11 w 525"/>
              <a:gd name="T43" fmla="*/ 250 h 722"/>
              <a:gd name="T44" fmla="*/ 11 w 525"/>
              <a:gd name="T45" fmla="*/ 319 h 722"/>
              <a:gd name="T46" fmla="*/ 40 w 525"/>
              <a:gd name="T47" fmla="*/ 377 h 722"/>
              <a:gd name="T48" fmla="*/ 120 w 525"/>
              <a:gd name="T49" fmla="*/ 392 h 722"/>
              <a:gd name="T50" fmla="*/ 155 w 525"/>
              <a:gd name="T51" fmla="*/ 407 h 722"/>
              <a:gd name="T52" fmla="*/ 157 w 525"/>
              <a:gd name="T53" fmla="*/ 433 h 722"/>
              <a:gd name="T54" fmla="*/ 184 w 525"/>
              <a:gd name="T55" fmla="*/ 468 h 722"/>
              <a:gd name="T56" fmla="*/ 195 w 525"/>
              <a:gd name="T57" fmla="*/ 506 h 722"/>
              <a:gd name="T58" fmla="*/ 208 w 525"/>
              <a:gd name="T59" fmla="*/ 572 h 722"/>
              <a:gd name="T60" fmla="*/ 215 w 525"/>
              <a:gd name="T61" fmla="*/ 608 h 722"/>
              <a:gd name="T62" fmla="*/ 193 w 525"/>
              <a:gd name="T63" fmla="*/ 657 h 722"/>
              <a:gd name="T64" fmla="*/ 170 w 525"/>
              <a:gd name="T65" fmla="*/ 710 h 722"/>
              <a:gd name="T66" fmla="*/ 232 w 525"/>
              <a:gd name="T67" fmla="*/ 704 h 722"/>
              <a:gd name="T68" fmla="*/ 306 w 525"/>
              <a:gd name="T69" fmla="*/ 672 h 722"/>
              <a:gd name="T70" fmla="*/ 347 w 525"/>
              <a:gd name="T71" fmla="*/ 574 h 722"/>
              <a:gd name="T72" fmla="*/ 369 w 525"/>
              <a:gd name="T73" fmla="*/ 548 h 722"/>
              <a:gd name="T74" fmla="*/ 377 w 525"/>
              <a:gd name="T75" fmla="*/ 507 h 722"/>
              <a:gd name="T76" fmla="*/ 372 w 525"/>
              <a:gd name="T77" fmla="*/ 437 h 722"/>
              <a:gd name="T78" fmla="*/ 392 w 525"/>
              <a:gd name="T79" fmla="*/ 407 h 722"/>
              <a:gd name="T80" fmla="*/ 406 w 525"/>
              <a:gd name="T81" fmla="*/ 359 h 722"/>
              <a:gd name="T82" fmla="*/ 406 w 525"/>
              <a:gd name="T83" fmla="*/ 343 h 722"/>
              <a:gd name="T84" fmla="*/ 375 w 525"/>
              <a:gd name="T85" fmla="*/ 332 h 722"/>
              <a:gd name="T86" fmla="*/ 350 w 525"/>
              <a:gd name="T87" fmla="*/ 323 h 722"/>
              <a:gd name="T88" fmla="*/ 332 w 525"/>
              <a:gd name="T89" fmla="*/ 247 h 722"/>
              <a:gd name="T90" fmla="*/ 396 w 525"/>
              <a:gd name="T91" fmla="*/ 306 h 722"/>
              <a:gd name="T92" fmla="*/ 436 w 525"/>
              <a:gd name="T93" fmla="*/ 254 h 722"/>
              <a:gd name="T94" fmla="*/ 405 w 525"/>
              <a:gd name="T95" fmla="*/ 225 h 722"/>
              <a:gd name="T96" fmla="*/ 439 w 525"/>
              <a:gd name="T97" fmla="*/ 239 h 722"/>
              <a:gd name="T98" fmla="*/ 461 w 525"/>
              <a:gd name="T99" fmla="*/ 250 h 722"/>
              <a:gd name="T100" fmla="*/ 480 w 525"/>
              <a:gd name="T101" fmla="*/ 299 h 722"/>
              <a:gd name="T102" fmla="*/ 491 w 525"/>
              <a:gd name="T103" fmla="*/ 310 h 722"/>
              <a:gd name="T104" fmla="*/ 523 w 525"/>
              <a:gd name="T105" fmla="*/ 354 h 722"/>
              <a:gd name="T106" fmla="*/ 525 w 525"/>
              <a:gd name="T107" fmla="*/ 332 h 722"/>
              <a:gd name="T108" fmla="*/ 512 w 525"/>
              <a:gd name="T109" fmla="*/ 275 h 7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525" h="722">
                <a:moveTo>
                  <a:pt x="512" y="275"/>
                </a:moveTo>
                <a:cubicBezTo>
                  <a:pt x="475" y="153"/>
                  <a:pt x="388" y="54"/>
                  <a:pt x="274" y="0"/>
                </a:cubicBezTo>
                <a:cubicBezTo>
                  <a:pt x="258" y="0"/>
                  <a:pt x="243" y="3"/>
                  <a:pt x="229" y="13"/>
                </a:cubicBezTo>
                <a:cubicBezTo>
                  <a:pt x="208" y="29"/>
                  <a:pt x="216" y="59"/>
                  <a:pt x="214" y="82"/>
                </a:cubicBezTo>
                <a:cubicBezTo>
                  <a:pt x="187" y="83"/>
                  <a:pt x="140" y="70"/>
                  <a:pt x="123" y="95"/>
                </a:cubicBezTo>
                <a:cubicBezTo>
                  <a:pt x="118" y="103"/>
                  <a:pt x="117" y="110"/>
                  <a:pt x="109" y="117"/>
                </a:cubicBezTo>
                <a:cubicBezTo>
                  <a:pt x="102" y="125"/>
                  <a:pt x="97" y="129"/>
                  <a:pt x="90" y="139"/>
                </a:cubicBezTo>
                <a:cubicBezTo>
                  <a:pt x="86" y="144"/>
                  <a:pt x="84" y="148"/>
                  <a:pt x="78" y="150"/>
                </a:cubicBezTo>
                <a:cubicBezTo>
                  <a:pt x="72" y="176"/>
                  <a:pt x="126" y="164"/>
                  <a:pt x="141" y="164"/>
                </a:cubicBezTo>
                <a:cubicBezTo>
                  <a:pt x="157" y="164"/>
                  <a:pt x="185" y="172"/>
                  <a:pt x="199" y="165"/>
                </a:cubicBezTo>
                <a:cubicBezTo>
                  <a:pt x="207" y="161"/>
                  <a:pt x="209" y="147"/>
                  <a:pt x="216" y="145"/>
                </a:cubicBezTo>
                <a:cubicBezTo>
                  <a:pt x="226" y="142"/>
                  <a:pt x="230" y="158"/>
                  <a:pt x="234" y="164"/>
                </a:cubicBezTo>
                <a:cubicBezTo>
                  <a:pt x="243" y="176"/>
                  <a:pt x="252" y="180"/>
                  <a:pt x="267" y="181"/>
                </a:cubicBezTo>
                <a:cubicBezTo>
                  <a:pt x="277" y="181"/>
                  <a:pt x="289" y="179"/>
                  <a:pt x="299" y="181"/>
                </a:cubicBezTo>
                <a:cubicBezTo>
                  <a:pt x="307" y="182"/>
                  <a:pt x="312" y="186"/>
                  <a:pt x="318" y="189"/>
                </a:cubicBezTo>
                <a:cubicBezTo>
                  <a:pt x="311" y="192"/>
                  <a:pt x="307" y="203"/>
                  <a:pt x="298" y="206"/>
                </a:cubicBezTo>
                <a:cubicBezTo>
                  <a:pt x="285" y="210"/>
                  <a:pt x="266" y="209"/>
                  <a:pt x="253" y="209"/>
                </a:cubicBezTo>
                <a:cubicBezTo>
                  <a:pt x="235" y="210"/>
                  <a:pt x="237" y="201"/>
                  <a:pt x="225" y="191"/>
                </a:cubicBezTo>
                <a:cubicBezTo>
                  <a:pt x="213" y="180"/>
                  <a:pt x="204" y="180"/>
                  <a:pt x="187" y="179"/>
                </a:cubicBezTo>
                <a:cubicBezTo>
                  <a:pt x="160" y="178"/>
                  <a:pt x="109" y="173"/>
                  <a:pt x="87" y="191"/>
                </a:cubicBezTo>
                <a:cubicBezTo>
                  <a:pt x="77" y="199"/>
                  <a:pt x="81" y="212"/>
                  <a:pt x="70" y="220"/>
                </a:cubicBezTo>
                <a:cubicBezTo>
                  <a:pt x="54" y="233"/>
                  <a:pt x="22" y="230"/>
                  <a:pt x="11" y="250"/>
                </a:cubicBezTo>
                <a:cubicBezTo>
                  <a:pt x="0" y="267"/>
                  <a:pt x="8" y="302"/>
                  <a:pt x="11" y="319"/>
                </a:cubicBezTo>
                <a:cubicBezTo>
                  <a:pt x="14" y="344"/>
                  <a:pt x="14" y="367"/>
                  <a:pt x="40" y="377"/>
                </a:cubicBezTo>
                <a:cubicBezTo>
                  <a:pt x="64" y="386"/>
                  <a:pt x="94" y="388"/>
                  <a:pt x="120" y="392"/>
                </a:cubicBezTo>
                <a:cubicBezTo>
                  <a:pt x="134" y="395"/>
                  <a:pt x="151" y="392"/>
                  <a:pt x="155" y="407"/>
                </a:cubicBezTo>
                <a:cubicBezTo>
                  <a:pt x="158" y="415"/>
                  <a:pt x="155" y="425"/>
                  <a:pt x="157" y="433"/>
                </a:cubicBezTo>
                <a:cubicBezTo>
                  <a:pt x="160" y="450"/>
                  <a:pt x="172" y="457"/>
                  <a:pt x="184" y="468"/>
                </a:cubicBezTo>
                <a:cubicBezTo>
                  <a:pt x="196" y="480"/>
                  <a:pt x="195" y="487"/>
                  <a:pt x="195" y="506"/>
                </a:cubicBezTo>
                <a:cubicBezTo>
                  <a:pt x="195" y="533"/>
                  <a:pt x="197" y="548"/>
                  <a:pt x="208" y="572"/>
                </a:cubicBezTo>
                <a:cubicBezTo>
                  <a:pt x="212" y="583"/>
                  <a:pt x="214" y="596"/>
                  <a:pt x="215" y="608"/>
                </a:cubicBezTo>
                <a:cubicBezTo>
                  <a:pt x="215" y="628"/>
                  <a:pt x="209" y="645"/>
                  <a:pt x="193" y="657"/>
                </a:cubicBezTo>
                <a:cubicBezTo>
                  <a:pt x="175" y="671"/>
                  <a:pt x="157" y="688"/>
                  <a:pt x="170" y="710"/>
                </a:cubicBezTo>
                <a:cubicBezTo>
                  <a:pt x="185" y="722"/>
                  <a:pt x="218" y="713"/>
                  <a:pt x="232" y="704"/>
                </a:cubicBezTo>
                <a:cubicBezTo>
                  <a:pt x="257" y="688"/>
                  <a:pt x="276" y="678"/>
                  <a:pt x="306" y="672"/>
                </a:cubicBezTo>
                <a:cubicBezTo>
                  <a:pt x="359" y="662"/>
                  <a:pt x="328" y="610"/>
                  <a:pt x="347" y="574"/>
                </a:cubicBezTo>
                <a:cubicBezTo>
                  <a:pt x="353" y="563"/>
                  <a:pt x="364" y="558"/>
                  <a:pt x="369" y="548"/>
                </a:cubicBezTo>
                <a:cubicBezTo>
                  <a:pt x="376" y="536"/>
                  <a:pt x="377" y="521"/>
                  <a:pt x="377" y="507"/>
                </a:cubicBezTo>
                <a:cubicBezTo>
                  <a:pt x="376" y="484"/>
                  <a:pt x="372" y="461"/>
                  <a:pt x="372" y="437"/>
                </a:cubicBezTo>
                <a:cubicBezTo>
                  <a:pt x="372" y="415"/>
                  <a:pt x="378" y="417"/>
                  <a:pt x="392" y="407"/>
                </a:cubicBezTo>
                <a:cubicBezTo>
                  <a:pt x="409" y="396"/>
                  <a:pt x="406" y="379"/>
                  <a:pt x="406" y="359"/>
                </a:cubicBezTo>
                <a:cubicBezTo>
                  <a:pt x="406" y="354"/>
                  <a:pt x="406" y="348"/>
                  <a:pt x="406" y="343"/>
                </a:cubicBezTo>
                <a:cubicBezTo>
                  <a:pt x="396" y="339"/>
                  <a:pt x="386" y="336"/>
                  <a:pt x="375" y="332"/>
                </a:cubicBezTo>
                <a:cubicBezTo>
                  <a:pt x="369" y="330"/>
                  <a:pt x="355" y="327"/>
                  <a:pt x="350" y="323"/>
                </a:cubicBezTo>
                <a:cubicBezTo>
                  <a:pt x="336" y="309"/>
                  <a:pt x="330" y="266"/>
                  <a:pt x="332" y="247"/>
                </a:cubicBezTo>
                <a:cubicBezTo>
                  <a:pt x="366" y="239"/>
                  <a:pt x="362" y="305"/>
                  <a:pt x="396" y="306"/>
                </a:cubicBezTo>
                <a:cubicBezTo>
                  <a:pt x="434" y="308"/>
                  <a:pt x="437" y="285"/>
                  <a:pt x="436" y="254"/>
                </a:cubicBezTo>
                <a:cubicBezTo>
                  <a:pt x="410" y="253"/>
                  <a:pt x="403" y="253"/>
                  <a:pt x="405" y="225"/>
                </a:cubicBezTo>
                <a:cubicBezTo>
                  <a:pt x="418" y="222"/>
                  <a:pt x="429" y="232"/>
                  <a:pt x="439" y="239"/>
                </a:cubicBezTo>
                <a:cubicBezTo>
                  <a:pt x="445" y="243"/>
                  <a:pt x="455" y="245"/>
                  <a:pt x="461" y="250"/>
                </a:cubicBezTo>
                <a:cubicBezTo>
                  <a:pt x="475" y="262"/>
                  <a:pt x="467" y="285"/>
                  <a:pt x="480" y="299"/>
                </a:cubicBezTo>
                <a:cubicBezTo>
                  <a:pt x="486" y="300"/>
                  <a:pt x="490" y="304"/>
                  <a:pt x="491" y="310"/>
                </a:cubicBezTo>
                <a:cubicBezTo>
                  <a:pt x="504" y="317"/>
                  <a:pt x="511" y="342"/>
                  <a:pt x="523" y="354"/>
                </a:cubicBezTo>
                <a:cubicBezTo>
                  <a:pt x="523" y="346"/>
                  <a:pt x="524" y="339"/>
                  <a:pt x="525" y="332"/>
                </a:cubicBezTo>
                <a:cubicBezTo>
                  <a:pt x="522" y="312"/>
                  <a:pt x="518" y="294"/>
                  <a:pt x="512" y="275"/>
                </a:cubicBezTo>
                <a:close/>
              </a:path>
            </a:pathLst>
          </a:custGeom>
          <a:solidFill>
            <a:srgbClr val="DDE5E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8" name="ïŝ1íḍê">
            <a:extLst>
              <a:ext uri="{FF2B5EF4-FFF2-40B4-BE49-F238E27FC236}">
                <a16:creationId xmlns:a16="http://schemas.microsoft.com/office/drawing/2014/main" id="{1FE29897-F7D6-47FF-8BF5-E0F41EDCD81F}"/>
              </a:ext>
            </a:extLst>
          </p:cNvPr>
          <p:cNvSpPr/>
          <p:nvPr/>
        </p:nvSpPr>
        <p:spPr bwMode="auto">
          <a:xfrm>
            <a:off x="8524959" y="3774837"/>
            <a:ext cx="190875" cy="396818"/>
          </a:xfrm>
          <a:custGeom>
            <a:avLst/>
            <a:gdLst>
              <a:gd name="T0" fmla="*/ 237 w 334"/>
              <a:gd name="T1" fmla="*/ 692 h 696"/>
              <a:gd name="T2" fmla="*/ 214 w 334"/>
              <a:gd name="T3" fmla="*/ 640 h 696"/>
              <a:gd name="T4" fmla="*/ 238 w 334"/>
              <a:gd name="T5" fmla="*/ 588 h 696"/>
              <a:gd name="T6" fmla="*/ 241 w 334"/>
              <a:gd name="T7" fmla="*/ 553 h 696"/>
              <a:gd name="T8" fmla="*/ 267 w 334"/>
              <a:gd name="T9" fmla="*/ 540 h 696"/>
              <a:gd name="T10" fmla="*/ 299 w 334"/>
              <a:gd name="T11" fmla="*/ 520 h 696"/>
              <a:gd name="T12" fmla="*/ 332 w 334"/>
              <a:gd name="T13" fmla="*/ 461 h 696"/>
              <a:gd name="T14" fmla="*/ 293 w 334"/>
              <a:gd name="T15" fmla="*/ 387 h 696"/>
              <a:gd name="T16" fmla="*/ 271 w 334"/>
              <a:gd name="T17" fmla="*/ 372 h 696"/>
              <a:gd name="T18" fmla="*/ 268 w 334"/>
              <a:gd name="T19" fmla="*/ 343 h 696"/>
              <a:gd name="T20" fmla="*/ 222 w 334"/>
              <a:gd name="T21" fmla="*/ 314 h 696"/>
              <a:gd name="T22" fmla="*/ 167 w 334"/>
              <a:gd name="T23" fmla="*/ 290 h 696"/>
              <a:gd name="T24" fmla="*/ 142 w 334"/>
              <a:gd name="T25" fmla="*/ 292 h 696"/>
              <a:gd name="T26" fmla="*/ 136 w 334"/>
              <a:gd name="T27" fmla="*/ 299 h 696"/>
              <a:gd name="T28" fmla="*/ 121 w 334"/>
              <a:gd name="T29" fmla="*/ 298 h 696"/>
              <a:gd name="T30" fmla="*/ 68 w 334"/>
              <a:gd name="T31" fmla="*/ 250 h 696"/>
              <a:gd name="T32" fmla="*/ 65 w 334"/>
              <a:gd name="T33" fmla="*/ 230 h 696"/>
              <a:gd name="T34" fmla="*/ 55 w 334"/>
              <a:gd name="T35" fmla="*/ 218 h 696"/>
              <a:gd name="T36" fmla="*/ 60 w 334"/>
              <a:gd name="T37" fmla="*/ 186 h 696"/>
              <a:gd name="T38" fmla="*/ 90 w 334"/>
              <a:gd name="T39" fmla="*/ 195 h 696"/>
              <a:gd name="T40" fmla="*/ 137 w 334"/>
              <a:gd name="T41" fmla="*/ 188 h 696"/>
              <a:gd name="T42" fmla="*/ 161 w 334"/>
              <a:gd name="T43" fmla="*/ 152 h 696"/>
              <a:gd name="T44" fmla="*/ 201 w 334"/>
              <a:gd name="T45" fmla="*/ 126 h 696"/>
              <a:gd name="T46" fmla="*/ 226 w 334"/>
              <a:gd name="T47" fmla="*/ 108 h 696"/>
              <a:gd name="T48" fmla="*/ 279 w 334"/>
              <a:gd name="T49" fmla="*/ 64 h 696"/>
              <a:gd name="T50" fmla="*/ 250 w 334"/>
              <a:gd name="T51" fmla="*/ 36 h 696"/>
              <a:gd name="T52" fmla="*/ 245 w 334"/>
              <a:gd name="T53" fmla="*/ 22 h 696"/>
              <a:gd name="T54" fmla="*/ 202 w 334"/>
              <a:gd name="T55" fmla="*/ 10 h 696"/>
              <a:gd name="T56" fmla="*/ 156 w 334"/>
              <a:gd name="T57" fmla="*/ 30 h 696"/>
              <a:gd name="T58" fmla="*/ 145 w 334"/>
              <a:gd name="T59" fmla="*/ 28 h 696"/>
              <a:gd name="T60" fmla="*/ 141 w 334"/>
              <a:gd name="T61" fmla="*/ 32 h 696"/>
              <a:gd name="T62" fmla="*/ 80 w 334"/>
              <a:gd name="T63" fmla="*/ 97 h 696"/>
              <a:gd name="T64" fmla="*/ 63 w 334"/>
              <a:gd name="T65" fmla="*/ 121 h 696"/>
              <a:gd name="T66" fmla="*/ 17 w 334"/>
              <a:gd name="T67" fmla="*/ 211 h 696"/>
              <a:gd name="T68" fmla="*/ 13 w 334"/>
              <a:gd name="T69" fmla="*/ 222 h 696"/>
              <a:gd name="T70" fmla="*/ 1 w 334"/>
              <a:gd name="T71" fmla="*/ 266 h 696"/>
              <a:gd name="T72" fmla="*/ 0 w 334"/>
              <a:gd name="T73" fmla="*/ 270 h 696"/>
              <a:gd name="T74" fmla="*/ 27 w 334"/>
              <a:gd name="T75" fmla="*/ 267 h 696"/>
              <a:gd name="T76" fmla="*/ 51 w 334"/>
              <a:gd name="T77" fmla="*/ 308 h 696"/>
              <a:gd name="T78" fmla="*/ 112 w 334"/>
              <a:gd name="T79" fmla="*/ 332 h 696"/>
              <a:gd name="T80" fmla="*/ 132 w 334"/>
              <a:gd name="T81" fmla="*/ 452 h 696"/>
              <a:gd name="T82" fmla="*/ 147 w 334"/>
              <a:gd name="T83" fmla="*/ 480 h 696"/>
              <a:gd name="T84" fmla="*/ 147 w 334"/>
              <a:gd name="T85" fmla="*/ 535 h 696"/>
              <a:gd name="T86" fmla="*/ 167 w 334"/>
              <a:gd name="T87" fmla="*/ 588 h 696"/>
              <a:gd name="T88" fmla="*/ 178 w 334"/>
              <a:gd name="T89" fmla="*/ 629 h 696"/>
              <a:gd name="T90" fmla="*/ 205 w 334"/>
              <a:gd name="T91" fmla="*/ 677 h 696"/>
              <a:gd name="T92" fmla="*/ 237 w 334"/>
              <a:gd name="T93" fmla="*/ 692 h 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34" h="696">
                <a:moveTo>
                  <a:pt x="237" y="692"/>
                </a:moveTo>
                <a:cubicBezTo>
                  <a:pt x="241" y="671"/>
                  <a:pt x="216" y="659"/>
                  <a:pt x="214" y="640"/>
                </a:cubicBezTo>
                <a:cubicBezTo>
                  <a:pt x="211" y="618"/>
                  <a:pt x="232" y="606"/>
                  <a:pt x="238" y="588"/>
                </a:cubicBezTo>
                <a:cubicBezTo>
                  <a:pt x="242" y="578"/>
                  <a:pt x="239" y="564"/>
                  <a:pt x="241" y="553"/>
                </a:cubicBezTo>
                <a:cubicBezTo>
                  <a:pt x="254" y="551"/>
                  <a:pt x="258" y="549"/>
                  <a:pt x="267" y="540"/>
                </a:cubicBezTo>
                <a:cubicBezTo>
                  <a:pt x="278" y="529"/>
                  <a:pt x="286" y="528"/>
                  <a:pt x="299" y="520"/>
                </a:cubicBezTo>
                <a:cubicBezTo>
                  <a:pt x="321" y="507"/>
                  <a:pt x="334" y="488"/>
                  <a:pt x="332" y="461"/>
                </a:cubicBezTo>
                <a:cubicBezTo>
                  <a:pt x="329" y="433"/>
                  <a:pt x="320" y="399"/>
                  <a:pt x="293" y="387"/>
                </a:cubicBezTo>
                <a:cubicBezTo>
                  <a:pt x="280" y="381"/>
                  <a:pt x="275" y="386"/>
                  <a:pt x="271" y="372"/>
                </a:cubicBezTo>
                <a:cubicBezTo>
                  <a:pt x="268" y="363"/>
                  <a:pt x="270" y="352"/>
                  <a:pt x="268" y="343"/>
                </a:cubicBezTo>
                <a:cubicBezTo>
                  <a:pt x="254" y="334"/>
                  <a:pt x="238" y="323"/>
                  <a:pt x="222" y="314"/>
                </a:cubicBezTo>
                <a:cubicBezTo>
                  <a:pt x="206" y="306"/>
                  <a:pt x="185" y="292"/>
                  <a:pt x="167" y="290"/>
                </a:cubicBezTo>
                <a:cubicBezTo>
                  <a:pt x="157" y="288"/>
                  <a:pt x="150" y="289"/>
                  <a:pt x="142" y="292"/>
                </a:cubicBezTo>
                <a:cubicBezTo>
                  <a:pt x="139" y="293"/>
                  <a:pt x="140" y="298"/>
                  <a:pt x="136" y="299"/>
                </a:cubicBezTo>
                <a:cubicBezTo>
                  <a:pt x="132" y="301"/>
                  <a:pt x="124" y="299"/>
                  <a:pt x="121" y="298"/>
                </a:cubicBezTo>
                <a:cubicBezTo>
                  <a:pt x="101" y="292"/>
                  <a:pt x="73" y="269"/>
                  <a:pt x="68" y="250"/>
                </a:cubicBezTo>
                <a:cubicBezTo>
                  <a:pt x="67" y="243"/>
                  <a:pt x="68" y="236"/>
                  <a:pt x="65" y="230"/>
                </a:cubicBezTo>
                <a:cubicBezTo>
                  <a:pt x="63" y="225"/>
                  <a:pt x="58" y="222"/>
                  <a:pt x="55" y="218"/>
                </a:cubicBezTo>
                <a:cubicBezTo>
                  <a:pt x="48" y="207"/>
                  <a:pt x="44" y="192"/>
                  <a:pt x="60" y="186"/>
                </a:cubicBezTo>
                <a:cubicBezTo>
                  <a:pt x="74" y="181"/>
                  <a:pt x="78" y="191"/>
                  <a:pt x="90" y="195"/>
                </a:cubicBezTo>
                <a:cubicBezTo>
                  <a:pt x="106" y="200"/>
                  <a:pt x="123" y="193"/>
                  <a:pt x="137" y="188"/>
                </a:cubicBezTo>
                <a:cubicBezTo>
                  <a:pt x="138" y="175"/>
                  <a:pt x="152" y="160"/>
                  <a:pt x="161" y="152"/>
                </a:cubicBezTo>
                <a:cubicBezTo>
                  <a:pt x="173" y="141"/>
                  <a:pt x="188" y="135"/>
                  <a:pt x="201" y="126"/>
                </a:cubicBezTo>
                <a:cubicBezTo>
                  <a:pt x="209" y="119"/>
                  <a:pt x="217" y="112"/>
                  <a:pt x="226" y="108"/>
                </a:cubicBezTo>
                <a:cubicBezTo>
                  <a:pt x="241" y="100"/>
                  <a:pt x="301" y="90"/>
                  <a:pt x="279" y="64"/>
                </a:cubicBezTo>
                <a:cubicBezTo>
                  <a:pt x="271" y="54"/>
                  <a:pt x="257" y="49"/>
                  <a:pt x="250" y="36"/>
                </a:cubicBezTo>
                <a:cubicBezTo>
                  <a:pt x="247" y="31"/>
                  <a:pt x="247" y="27"/>
                  <a:pt x="245" y="22"/>
                </a:cubicBezTo>
                <a:cubicBezTo>
                  <a:pt x="236" y="0"/>
                  <a:pt x="222" y="3"/>
                  <a:pt x="202" y="10"/>
                </a:cubicBezTo>
                <a:cubicBezTo>
                  <a:pt x="184" y="16"/>
                  <a:pt x="178" y="33"/>
                  <a:pt x="156" y="30"/>
                </a:cubicBezTo>
                <a:cubicBezTo>
                  <a:pt x="152" y="29"/>
                  <a:pt x="149" y="29"/>
                  <a:pt x="145" y="28"/>
                </a:cubicBezTo>
                <a:cubicBezTo>
                  <a:pt x="144" y="29"/>
                  <a:pt x="142" y="30"/>
                  <a:pt x="141" y="32"/>
                </a:cubicBezTo>
                <a:cubicBezTo>
                  <a:pt x="118" y="51"/>
                  <a:pt x="98" y="73"/>
                  <a:pt x="80" y="97"/>
                </a:cubicBezTo>
                <a:cubicBezTo>
                  <a:pt x="74" y="105"/>
                  <a:pt x="68" y="113"/>
                  <a:pt x="63" y="121"/>
                </a:cubicBezTo>
                <a:cubicBezTo>
                  <a:pt x="44" y="149"/>
                  <a:pt x="29" y="179"/>
                  <a:pt x="17" y="211"/>
                </a:cubicBezTo>
                <a:cubicBezTo>
                  <a:pt x="16" y="215"/>
                  <a:pt x="14" y="218"/>
                  <a:pt x="13" y="222"/>
                </a:cubicBezTo>
                <a:cubicBezTo>
                  <a:pt x="8" y="236"/>
                  <a:pt x="4" y="251"/>
                  <a:pt x="1" y="266"/>
                </a:cubicBezTo>
                <a:cubicBezTo>
                  <a:pt x="0" y="267"/>
                  <a:pt x="0" y="269"/>
                  <a:pt x="0" y="270"/>
                </a:cubicBezTo>
                <a:cubicBezTo>
                  <a:pt x="9" y="273"/>
                  <a:pt x="16" y="262"/>
                  <a:pt x="27" y="267"/>
                </a:cubicBezTo>
                <a:cubicBezTo>
                  <a:pt x="39" y="273"/>
                  <a:pt x="41" y="298"/>
                  <a:pt x="51" y="308"/>
                </a:cubicBezTo>
                <a:cubicBezTo>
                  <a:pt x="68" y="323"/>
                  <a:pt x="99" y="308"/>
                  <a:pt x="112" y="332"/>
                </a:cubicBezTo>
                <a:cubicBezTo>
                  <a:pt x="130" y="365"/>
                  <a:pt x="100" y="427"/>
                  <a:pt x="132" y="452"/>
                </a:cubicBezTo>
                <a:cubicBezTo>
                  <a:pt x="145" y="463"/>
                  <a:pt x="149" y="459"/>
                  <a:pt x="147" y="480"/>
                </a:cubicBezTo>
                <a:cubicBezTo>
                  <a:pt x="146" y="499"/>
                  <a:pt x="142" y="517"/>
                  <a:pt x="147" y="535"/>
                </a:cubicBezTo>
                <a:cubicBezTo>
                  <a:pt x="152" y="555"/>
                  <a:pt x="166" y="567"/>
                  <a:pt x="167" y="588"/>
                </a:cubicBezTo>
                <a:cubicBezTo>
                  <a:pt x="169" y="605"/>
                  <a:pt x="170" y="614"/>
                  <a:pt x="178" y="629"/>
                </a:cubicBezTo>
                <a:cubicBezTo>
                  <a:pt x="188" y="645"/>
                  <a:pt x="197" y="660"/>
                  <a:pt x="205" y="677"/>
                </a:cubicBezTo>
                <a:cubicBezTo>
                  <a:pt x="214" y="696"/>
                  <a:pt x="217" y="692"/>
                  <a:pt x="237" y="692"/>
                </a:cubicBezTo>
                <a:close/>
              </a:path>
            </a:pathLst>
          </a:custGeom>
          <a:solidFill>
            <a:srgbClr val="DDE5E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9" name="ïSļídé">
            <a:extLst>
              <a:ext uri="{FF2B5EF4-FFF2-40B4-BE49-F238E27FC236}">
                <a16:creationId xmlns:a16="http://schemas.microsoft.com/office/drawing/2014/main" id="{5CBF0967-1184-4250-BACF-E2117134867D}"/>
              </a:ext>
            </a:extLst>
          </p:cNvPr>
          <p:cNvSpPr/>
          <p:nvPr/>
        </p:nvSpPr>
        <p:spPr bwMode="auto">
          <a:xfrm>
            <a:off x="8690718" y="3732142"/>
            <a:ext cx="118042" cy="65299"/>
          </a:xfrm>
          <a:custGeom>
            <a:avLst/>
            <a:gdLst>
              <a:gd name="T0" fmla="*/ 12 w 209"/>
              <a:gd name="T1" fmla="*/ 96 h 117"/>
              <a:gd name="T2" fmla="*/ 63 w 209"/>
              <a:gd name="T3" fmla="*/ 109 h 117"/>
              <a:gd name="T4" fmla="*/ 97 w 209"/>
              <a:gd name="T5" fmla="*/ 82 h 117"/>
              <a:gd name="T6" fmla="*/ 154 w 209"/>
              <a:gd name="T7" fmla="*/ 72 h 117"/>
              <a:gd name="T8" fmla="*/ 160 w 209"/>
              <a:gd name="T9" fmla="*/ 32 h 117"/>
              <a:gd name="T10" fmla="*/ 194 w 209"/>
              <a:gd name="T11" fmla="*/ 25 h 117"/>
              <a:gd name="T12" fmla="*/ 209 w 209"/>
              <a:gd name="T13" fmla="*/ 6 h 117"/>
              <a:gd name="T14" fmla="*/ 209 w 209"/>
              <a:gd name="T15" fmla="*/ 4 h 117"/>
              <a:gd name="T16" fmla="*/ 175 w 209"/>
              <a:gd name="T17" fmla="*/ 1 h 117"/>
              <a:gd name="T18" fmla="*/ 144 w 209"/>
              <a:gd name="T19" fmla="*/ 0 h 117"/>
              <a:gd name="T20" fmla="*/ 13 w 209"/>
              <a:gd name="T21" fmla="*/ 19 h 117"/>
              <a:gd name="T22" fmla="*/ 8 w 209"/>
              <a:gd name="T23" fmla="*/ 21 h 117"/>
              <a:gd name="T24" fmla="*/ 14 w 209"/>
              <a:gd name="T25" fmla="*/ 37 h 117"/>
              <a:gd name="T26" fmla="*/ 12 w 209"/>
              <a:gd name="T27" fmla="*/ 96 h 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09" h="117">
                <a:moveTo>
                  <a:pt x="12" y="96"/>
                </a:moveTo>
                <a:cubicBezTo>
                  <a:pt x="20" y="109"/>
                  <a:pt x="50" y="117"/>
                  <a:pt x="63" y="109"/>
                </a:cubicBezTo>
                <a:cubicBezTo>
                  <a:pt x="76" y="102"/>
                  <a:pt x="79" y="87"/>
                  <a:pt x="97" y="82"/>
                </a:cubicBezTo>
                <a:cubicBezTo>
                  <a:pt x="112" y="78"/>
                  <a:pt x="143" y="85"/>
                  <a:pt x="154" y="72"/>
                </a:cubicBezTo>
                <a:cubicBezTo>
                  <a:pt x="162" y="61"/>
                  <a:pt x="150" y="41"/>
                  <a:pt x="160" y="32"/>
                </a:cubicBezTo>
                <a:cubicBezTo>
                  <a:pt x="167" y="24"/>
                  <a:pt x="185" y="31"/>
                  <a:pt x="194" y="25"/>
                </a:cubicBezTo>
                <a:cubicBezTo>
                  <a:pt x="196" y="23"/>
                  <a:pt x="207" y="9"/>
                  <a:pt x="209" y="6"/>
                </a:cubicBezTo>
                <a:cubicBezTo>
                  <a:pt x="209" y="5"/>
                  <a:pt x="209" y="5"/>
                  <a:pt x="209" y="4"/>
                </a:cubicBezTo>
                <a:cubicBezTo>
                  <a:pt x="198" y="3"/>
                  <a:pt x="186" y="1"/>
                  <a:pt x="175" y="1"/>
                </a:cubicBezTo>
                <a:cubicBezTo>
                  <a:pt x="165" y="0"/>
                  <a:pt x="154" y="0"/>
                  <a:pt x="144" y="0"/>
                </a:cubicBezTo>
                <a:cubicBezTo>
                  <a:pt x="98" y="0"/>
                  <a:pt x="54" y="7"/>
                  <a:pt x="13" y="19"/>
                </a:cubicBezTo>
                <a:cubicBezTo>
                  <a:pt x="11" y="20"/>
                  <a:pt x="9" y="20"/>
                  <a:pt x="8" y="21"/>
                </a:cubicBezTo>
                <a:cubicBezTo>
                  <a:pt x="11" y="26"/>
                  <a:pt x="13" y="31"/>
                  <a:pt x="14" y="37"/>
                </a:cubicBezTo>
                <a:cubicBezTo>
                  <a:pt x="18" y="57"/>
                  <a:pt x="0" y="76"/>
                  <a:pt x="12" y="96"/>
                </a:cubicBezTo>
                <a:close/>
              </a:path>
            </a:pathLst>
          </a:custGeom>
          <a:solidFill>
            <a:srgbClr val="DDE5E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0" name="iŝ1ïḓe">
            <a:extLst>
              <a:ext uri="{FF2B5EF4-FFF2-40B4-BE49-F238E27FC236}">
                <a16:creationId xmlns:a16="http://schemas.microsoft.com/office/drawing/2014/main" id="{09834C6E-518D-4A21-A074-E54BCC87701F}"/>
              </a:ext>
            </a:extLst>
          </p:cNvPr>
          <p:cNvSpPr/>
          <p:nvPr/>
        </p:nvSpPr>
        <p:spPr bwMode="auto">
          <a:xfrm>
            <a:off x="8645511" y="4169144"/>
            <a:ext cx="288824" cy="67812"/>
          </a:xfrm>
          <a:custGeom>
            <a:avLst/>
            <a:gdLst>
              <a:gd name="T0" fmla="*/ 359 w 509"/>
              <a:gd name="T1" fmla="*/ 29 h 120"/>
              <a:gd name="T2" fmla="*/ 306 w 509"/>
              <a:gd name="T3" fmla="*/ 27 h 120"/>
              <a:gd name="T4" fmla="*/ 241 w 509"/>
              <a:gd name="T5" fmla="*/ 30 h 120"/>
              <a:gd name="T6" fmla="*/ 221 w 509"/>
              <a:gd name="T7" fmla="*/ 54 h 120"/>
              <a:gd name="T8" fmla="*/ 186 w 509"/>
              <a:gd name="T9" fmla="*/ 60 h 120"/>
              <a:gd name="T10" fmla="*/ 190 w 509"/>
              <a:gd name="T11" fmla="*/ 86 h 120"/>
              <a:gd name="T12" fmla="*/ 93 w 509"/>
              <a:gd name="T13" fmla="*/ 72 h 120"/>
              <a:gd name="T14" fmla="*/ 86 w 509"/>
              <a:gd name="T15" fmla="*/ 16 h 120"/>
              <a:gd name="T16" fmla="*/ 55 w 509"/>
              <a:gd name="T17" fmla="*/ 7 h 120"/>
              <a:gd name="T18" fmla="*/ 27 w 509"/>
              <a:gd name="T19" fmla="*/ 42 h 120"/>
              <a:gd name="T20" fmla="*/ 1 w 509"/>
              <a:gd name="T21" fmla="*/ 56 h 120"/>
              <a:gd name="T22" fmla="*/ 0 w 509"/>
              <a:gd name="T23" fmla="*/ 59 h 120"/>
              <a:gd name="T24" fmla="*/ 9 w 509"/>
              <a:gd name="T25" fmla="*/ 65 h 120"/>
              <a:gd name="T26" fmla="*/ 224 w 509"/>
              <a:gd name="T27" fmla="*/ 120 h 120"/>
              <a:gd name="T28" fmla="*/ 448 w 509"/>
              <a:gd name="T29" fmla="*/ 60 h 120"/>
              <a:gd name="T30" fmla="*/ 509 w 509"/>
              <a:gd name="T31" fmla="*/ 17 h 120"/>
              <a:gd name="T32" fmla="*/ 493 w 509"/>
              <a:gd name="T33" fmla="*/ 13 h 120"/>
              <a:gd name="T34" fmla="*/ 359 w 509"/>
              <a:gd name="T35" fmla="*/ 29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509" h="120">
                <a:moveTo>
                  <a:pt x="359" y="29"/>
                </a:moveTo>
                <a:cubicBezTo>
                  <a:pt x="341" y="32"/>
                  <a:pt x="323" y="30"/>
                  <a:pt x="306" y="27"/>
                </a:cubicBezTo>
                <a:cubicBezTo>
                  <a:pt x="288" y="25"/>
                  <a:pt x="257" y="22"/>
                  <a:pt x="241" y="30"/>
                </a:cubicBezTo>
                <a:cubicBezTo>
                  <a:pt x="231" y="35"/>
                  <a:pt x="230" y="47"/>
                  <a:pt x="221" y="54"/>
                </a:cubicBezTo>
                <a:cubicBezTo>
                  <a:pt x="212" y="60"/>
                  <a:pt x="196" y="57"/>
                  <a:pt x="186" y="60"/>
                </a:cubicBezTo>
                <a:cubicBezTo>
                  <a:pt x="185" y="69"/>
                  <a:pt x="192" y="76"/>
                  <a:pt x="190" y="86"/>
                </a:cubicBezTo>
                <a:cubicBezTo>
                  <a:pt x="159" y="88"/>
                  <a:pt x="119" y="90"/>
                  <a:pt x="93" y="72"/>
                </a:cubicBezTo>
                <a:cubicBezTo>
                  <a:pt x="69" y="55"/>
                  <a:pt x="94" y="39"/>
                  <a:pt x="86" y="16"/>
                </a:cubicBezTo>
                <a:cubicBezTo>
                  <a:pt x="80" y="0"/>
                  <a:pt x="67" y="0"/>
                  <a:pt x="55" y="7"/>
                </a:cubicBezTo>
                <a:cubicBezTo>
                  <a:pt x="40" y="15"/>
                  <a:pt x="36" y="30"/>
                  <a:pt x="27" y="42"/>
                </a:cubicBezTo>
                <a:cubicBezTo>
                  <a:pt x="21" y="49"/>
                  <a:pt x="6" y="47"/>
                  <a:pt x="1" y="56"/>
                </a:cubicBezTo>
                <a:cubicBezTo>
                  <a:pt x="1" y="57"/>
                  <a:pt x="0" y="58"/>
                  <a:pt x="0" y="59"/>
                </a:cubicBezTo>
                <a:cubicBezTo>
                  <a:pt x="3" y="61"/>
                  <a:pt x="6" y="63"/>
                  <a:pt x="9" y="65"/>
                </a:cubicBezTo>
                <a:cubicBezTo>
                  <a:pt x="73" y="100"/>
                  <a:pt x="146" y="120"/>
                  <a:pt x="224" y="120"/>
                </a:cubicBezTo>
                <a:cubicBezTo>
                  <a:pt x="306" y="120"/>
                  <a:pt x="382" y="98"/>
                  <a:pt x="448" y="60"/>
                </a:cubicBezTo>
                <a:cubicBezTo>
                  <a:pt x="470" y="47"/>
                  <a:pt x="490" y="33"/>
                  <a:pt x="509" y="17"/>
                </a:cubicBezTo>
                <a:cubicBezTo>
                  <a:pt x="505" y="15"/>
                  <a:pt x="500" y="14"/>
                  <a:pt x="493" y="13"/>
                </a:cubicBezTo>
                <a:cubicBezTo>
                  <a:pt x="447" y="9"/>
                  <a:pt x="403" y="22"/>
                  <a:pt x="359" y="29"/>
                </a:cubicBezTo>
                <a:close/>
              </a:path>
            </a:pathLst>
          </a:custGeom>
          <a:solidFill>
            <a:srgbClr val="DDE5E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1" name="ïşḻiďe">
            <a:extLst>
              <a:ext uri="{FF2B5EF4-FFF2-40B4-BE49-F238E27FC236}">
                <a16:creationId xmlns:a16="http://schemas.microsoft.com/office/drawing/2014/main" id="{06048F4D-35C6-4FD9-9834-871830B80B53}"/>
              </a:ext>
            </a:extLst>
          </p:cNvPr>
          <p:cNvSpPr/>
          <p:nvPr/>
        </p:nvSpPr>
        <p:spPr bwMode="auto">
          <a:xfrm>
            <a:off x="8517425" y="3732142"/>
            <a:ext cx="251151" cy="504814"/>
          </a:xfrm>
          <a:custGeom>
            <a:avLst/>
            <a:gdLst>
              <a:gd name="T0" fmla="*/ 439 w 439"/>
              <a:gd name="T1" fmla="*/ 0 h 892"/>
              <a:gd name="T2" fmla="*/ 439 w 439"/>
              <a:gd name="T3" fmla="*/ 892 h 892"/>
              <a:gd name="T4" fmla="*/ 228 w 439"/>
              <a:gd name="T5" fmla="*/ 837 h 892"/>
              <a:gd name="T6" fmla="*/ 220 w 439"/>
              <a:gd name="T7" fmla="*/ 831 h 892"/>
              <a:gd name="T8" fmla="*/ 3 w 439"/>
              <a:gd name="T9" fmla="*/ 505 h 892"/>
              <a:gd name="T10" fmla="*/ 0 w 439"/>
              <a:gd name="T11" fmla="*/ 446 h 892"/>
              <a:gd name="T12" fmla="*/ 10 w 439"/>
              <a:gd name="T13" fmla="*/ 349 h 892"/>
              <a:gd name="T14" fmla="*/ 11 w 439"/>
              <a:gd name="T15" fmla="*/ 345 h 892"/>
              <a:gd name="T16" fmla="*/ 24 w 439"/>
              <a:gd name="T17" fmla="*/ 301 h 892"/>
              <a:gd name="T18" fmla="*/ 28 w 439"/>
              <a:gd name="T19" fmla="*/ 290 h 892"/>
              <a:gd name="T20" fmla="*/ 74 w 439"/>
              <a:gd name="T21" fmla="*/ 200 h 892"/>
              <a:gd name="T22" fmla="*/ 91 w 439"/>
              <a:gd name="T23" fmla="*/ 176 h 892"/>
              <a:gd name="T24" fmla="*/ 152 w 439"/>
              <a:gd name="T25" fmla="*/ 111 h 892"/>
              <a:gd name="T26" fmla="*/ 156 w 439"/>
              <a:gd name="T27" fmla="*/ 107 h 892"/>
              <a:gd name="T28" fmla="*/ 173 w 439"/>
              <a:gd name="T29" fmla="*/ 93 h 892"/>
              <a:gd name="T30" fmla="*/ 310 w 439"/>
              <a:gd name="T31" fmla="*/ 21 h 892"/>
              <a:gd name="T32" fmla="*/ 311 w 439"/>
              <a:gd name="T33" fmla="*/ 19 h 892"/>
              <a:gd name="T34" fmla="*/ 439 w 439"/>
              <a:gd name="T35" fmla="*/ 0 h 8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39" h="892">
                <a:moveTo>
                  <a:pt x="439" y="0"/>
                </a:moveTo>
                <a:cubicBezTo>
                  <a:pt x="439" y="892"/>
                  <a:pt x="439" y="892"/>
                  <a:pt x="439" y="892"/>
                </a:cubicBezTo>
                <a:cubicBezTo>
                  <a:pt x="371" y="892"/>
                  <a:pt x="292" y="872"/>
                  <a:pt x="228" y="837"/>
                </a:cubicBezTo>
                <a:cubicBezTo>
                  <a:pt x="225" y="835"/>
                  <a:pt x="223" y="833"/>
                  <a:pt x="220" y="831"/>
                </a:cubicBezTo>
                <a:cubicBezTo>
                  <a:pt x="104" y="764"/>
                  <a:pt x="22" y="644"/>
                  <a:pt x="3" y="505"/>
                </a:cubicBezTo>
                <a:cubicBezTo>
                  <a:pt x="1" y="486"/>
                  <a:pt x="0" y="466"/>
                  <a:pt x="0" y="446"/>
                </a:cubicBezTo>
                <a:cubicBezTo>
                  <a:pt x="0" y="413"/>
                  <a:pt x="4" y="380"/>
                  <a:pt x="10" y="349"/>
                </a:cubicBezTo>
                <a:cubicBezTo>
                  <a:pt x="11" y="348"/>
                  <a:pt x="11" y="346"/>
                  <a:pt x="11" y="345"/>
                </a:cubicBezTo>
                <a:cubicBezTo>
                  <a:pt x="15" y="330"/>
                  <a:pt x="19" y="315"/>
                  <a:pt x="24" y="301"/>
                </a:cubicBezTo>
                <a:cubicBezTo>
                  <a:pt x="25" y="297"/>
                  <a:pt x="27" y="294"/>
                  <a:pt x="28" y="290"/>
                </a:cubicBezTo>
                <a:cubicBezTo>
                  <a:pt x="40" y="258"/>
                  <a:pt x="55" y="228"/>
                  <a:pt x="74" y="200"/>
                </a:cubicBezTo>
                <a:cubicBezTo>
                  <a:pt x="79" y="192"/>
                  <a:pt x="85" y="184"/>
                  <a:pt x="91" y="176"/>
                </a:cubicBezTo>
                <a:cubicBezTo>
                  <a:pt x="109" y="152"/>
                  <a:pt x="129" y="130"/>
                  <a:pt x="152" y="111"/>
                </a:cubicBezTo>
                <a:cubicBezTo>
                  <a:pt x="153" y="109"/>
                  <a:pt x="155" y="108"/>
                  <a:pt x="156" y="107"/>
                </a:cubicBezTo>
                <a:cubicBezTo>
                  <a:pt x="162" y="102"/>
                  <a:pt x="168" y="97"/>
                  <a:pt x="173" y="93"/>
                </a:cubicBezTo>
                <a:cubicBezTo>
                  <a:pt x="214" y="62"/>
                  <a:pt x="260" y="37"/>
                  <a:pt x="310" y="21"/>
                </a:cubicBezTo>
                <a:cubicBezTo>
                  <a:pt x="312" y="20"/>
                  <a:pt x="309" y="20"/>
                  <a:pt x="311" y="19"/>
                </a:cubicBezTo>
                <a:cubicBezTo>
                  <a:pt x="353" y="7"/>
                  <a:pt x="407" y="0"/>
                  <a:pt x="439" y="0"/>
                </a:cubicBezTo>
                <a:close/>
              </a:path>
            </a:pathLst>
          </a:custGeom>
          <a:solidFill>
            <a:srgbClr val="5E9C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2" name="íşļïďè">
            <a:extLst>
              <a:ext uri="{FF2B5EF4-FFF2-40B4-BE49-F238E27FC236}">
                <a16:creationId xmlns:a16="http://schemas.microsoft.com/office/drawing/2014/main" id="{58B292C7-FA92-4F62-9663-A80553405ED1}"/>
              </a:ext>
            </a:extLst>
          </p:cNvPr>
          <p:cNvSpPr/>
          <p:nvPr/>
        </p:nvSpPr>
        <p:spPr bwMode="auto">
          <a:xfrm>
            <a:off x="8763553" y="3837626"/>
            <a:ext cx="5023" cy="10046"/>
          </a:xfrm>
          <a:custGeom>
            <a:avLst/>
            <a:gdLst>
              <a:gd name="T0" fmla="*/ 9 w 9"/>
              <a:gd name="T1" fmla="*/ 0 h 19"/>
              <a:gd name="T2" fmla="*/ 9 w 9"/>
              <a:gd name="T3" fmla="*/ 19 h 19"/>
              <a:gd name="T4" fmla="*/ 2 w 9"/>
              <a:gd name="T5" fmla="*/ 5 h 19"/>
              <a:gd name="T6" fmla="*/ 9 w 9"/>
              <a:gd name="T7" fmla="*/ 0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" h="19">
                <a:moveTo>
                  <a:pt x="9" y="0"/>
                </a:moveTo>
                <a:cubicBezTo>
                  <a:pt x="9" y="19"/>
                  <a:pt x="9" y="19"/>
                  <a:pt x="9" y="19"/>
                </a:cubicBezTo>
                <a:cubicBezTo>
                  <a:pt x="9" y="17"/>
                  <a:pt x="0" y="12"/>
                  <a:pt x="2" y="5"/>
                </a:cubicBezTo>
                <a:cubicBezTo>
                  <a:pt x="5" y="4"/>
                  <a:pt x="9" y="3"/>
                  <a:pt x="9" y="0"/>
                </a:cubicBezTo>
                <a:close/>
              </a:path>
            </a:pathLst>
          </a:custGeom>
          <a:solidFill>
            <a:srgbClr val="CFD6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3" name="işḷíḋé">
            <a:extLst>
              <a:ext uri="{FF2B5EF4-FFF2-40B4-BE49-F238E27FC236}">
                <a16:creationId xmlns:a16="http://schemas.microsoft.com/office/drawing/2014/main" id="{7202A45B-F26C-40CD-A7E2-A97899867E55}"/>
              </a:ext>
            </a:extLst>
          </p:cNvPr>
          <p:cNvSpPr/>
          <p:nvPr/>
        </p:nvSpPr>
        <p:spPr bwMode="auto">
          <a:xfrm>
            <a:off x="8723369" y="3862741"/>
            <a:ext cx="45207" cy="110506"/>
          </a:xfrm>
          <a:custGeom>
            <a:avLst/>
            <a:gdLst>
              <a:gd name="T0" fmla="*/ 78 w 78"/>
              <a:gd name="T1" fmla="*/ 0 h 194"/>
              <a:gd name="T2" fmla="*/ 78 w 78"/>
              <a:gd name="T3" fmla="*/ 194 h 194"/>
              <a:gd name="T4" fmla="*/ 36 w 78"/>
              <a:gd name="T5" fmla="*/ 184 h 194"/>
              <a:gd name="T6" fmla="*/ 9 w 78"/>
              <a:gd name="T7" fmla="*/ 126 h 194"/>
              <a:gd name="T8" fmla="*/ 10 w 78"/>
              <a:gd name="T9" fmla="*/ 57 h 194"/>
              <a:gd name="T10" fmla="*/ 66 w 78"/>
              <a:gd name="T11" fmla="*/ 27 h 194"/>
              <a:gd name="T12" fmla="*/ 78 w 78"/>
              <a:gd name="T13" fmla="*/ 0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8" h="194">
                <a:moveTo>
                  <a:pt x="78" y="0"/>
                </a:moveTo>
                <a:cubicBezTo>
                  <a:pt x="78" y="194"/>
                  <a:pt x="78" y="194"/>
                  <a:pt x="78" y="194"/>
                </a:cubicBezTo>
                <a:cubicBezTo>
                  <a:pt x="70" y="192"/>
                  <a:pt x="50" y="189"/>
                  <a:pt x="36" y="184"/>
                </a:cubicBezTo>
                <a:cubicBezTo>
                  <a:pt x="10" y="174"/>
                  <a:pt x="12" y="151"/>
                  <a:pt x="9" y="126"/>
                </a:cubicBezTo>
                <a:cubicBezTo>
                  <a:pt x="6" y="109"/>
                  <a:pt x="0" y="74"/>
                  <a:pt x="10" y="57"/>
                </a:cubicBezTo>
                <a:cubicBezTo>
                  <a:pt x="21" y="38"/>
                  <a:pt x="50" y="40"/>
                  <a:pt x="66" y="27"/>
                </a:cubicBezTo>
                <a:cubicBezTo>
                  <a:pt x="76" y="19"/>
                  <a:pt x="74" y="8"/>
                  <a:pt x="78" y="0"/>
                </a:cubicBezTo>
                <a:close/>
              </a:path>
            </a:pathLst>
          </a:custGeom>
          <a:solidFill>
            <a:srgbClr val="CFD6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4" name="ïṧľíḓé">
            <a:extLst>
              <a:ext uri="{FF2B5EF4-FFF2-40B4-BE49-F238E27FC236}">
                <a16:creationId xmlns:a16="http://schemas.microsoft.com/office/drawing/2014/main" id="{FD292AFD-74BD-461F-82FF-7584263A9881}"/>
              </a:ext>
            </a:extLst>
          </p:cNvPr>
          <p:cNvSpPr/>
          <p:nvPr/>
        </p:nvSpPr>
        <p:spPr bwMode="auto">
          <a:xfrm>
            <a:off x="8524959" y="3774837"/>
            <a:ext cx="190875" cy="396818"/>
          </a:xfrm>
          <a:custGeom>
            <a:avLst/>
            <a:gdLst>
              <a:gd name="T0" fmla="*/ 237 w 334"/>
              <a:gd name="T1" fmla="*/ 692 h 696"/>
              <a:gd name="T2" fmla="*/ 214 w 334"/>
              <a:gd name="T3" fmla="*/ 640 h 696"/>
              <a:gd name="T4" fmla="*/ 238 w 334"/>
              <a:gd name="T5" fmla="*/ 588 h 696"/>
              <a:gd name="T6" fmla="*/ 241 w 334"/>
              <a:gd name="T7" fmla="*/ 553 h 696"/>
              <a:gd name="T8" fmla="*/ 267 w 334"/>
              <a:gd name="T9" fmla="*/ 540 h 696"/>
              <a:gd name="T10" fmla="*/ 299 w 334"/>
              <a:gd name="T11" fmla="*/ 520 h 696"/>
              <a:gd name="T12" fmla="*/ 332 w 334"/>
              <a:gd name="T13" fmla="*/ 461 h 696"/>
              <a:gd name="T14" fmla="*/ 293 w 334"/>
              <a:gd name="T15" fmla="*/ 387 h 696"/>
              <a:gd name="T16" fmla="*/ 271 w 334"/>
              <a:gd name="T17" fmla="*/ 372 h 696"/>
              <a:gd name="T18" fmla="*/ 268 w 334"/>
              <a:gd name="T19" fmla="*/ 343 h 696"/>
              <a:gd name="T20" fmla="*/ 222 w 334"/>
              <a:gd name="T21" fmla="*/ 314 h 696"/>
              <a:gd name="T22" fmla="*/ 167 w 334"/>
              <a:gd name="T23" fmla="*/ 290 h 696"/>
              <a:gd name="T24" fmla="*/ 142 w 334"/>
              <a:gd name="T25" fmla="*/ 292 h 696"/>
              <a:gd name="T26" fmla="*/ 136 w 334"/>
              <a:gd name="T27" fmla="*/ 299 h 696"/>
              <a:gd name="T28" fmla="*/ 121 w 334"/>
              <a:gd name="T29" fmla="*/ 298 h 696"/>
              <a:gd name="T30" fmla="*/ 68 w 334"/>
              <a:gd name="T31" fmla="*/ 250 h 696"/>
              <a:gd name="T32" fmla="*/ 65 w 334"/>
              <a:gd name="T33" fmla="*/ 230 h 696"/>
              <a:gd name="T34" fmla="*/ 55 w 334"/>
              <a:gd name="T35" fmla="*/ 218 h 696"/>
              <a:gd name="T36" fmla="*/ 60 w 334"/>
              <a:gd name="T37" fmla="*/ 186 h 696"/>
              <a:gd name="T38" fmla="*/ 90 w 334"/>
              <a:gd name="T39" fmla="*/ 195 h 696"/>
              <a:gd name="T40" fmla="*/ 137 w 334"/>
              <a:gd name="T41" fmla="*/ 188 h 696"/>
              <a:gd name="T42" fmla="*/ 161 w 334"/>
              <a:gd name="T43" fmla="*/ 152 h 696"/>
              <a:gd name="T44" fmla="*/ 201 w 334"/>
              <a:gd name="T45" fmla="*/ 126 h 696"/>
              <a:gd name="T46" fmla="*/ 226 w 334"/>
              <a:gd name="T47" fmla="*/ 108 h 696"/>
              <a:gd name="T48" fmla="*/ 279 w 334"/>
              <a:gd name="T49" fmla="*/ 64 h 696"/>
              <a:gd name="T50" fmla="*/ 250 w 334"/>
              <a:gd name="T51" fmla="*/ 36 h 696"/>
              <a:gd name="T52" fmla="*/ 245 w 334"/>
              <a:gd name="T53" fmla="*/ 22 h 696"/>
              <a:gd name="T54" fmla="*/ 202 w 334"/>
              <a:gd name="T55" fmla="*/ 10 h 696"/>
              <a:gd name="T56" fmla="*/ 156 w 334"/>
              <a:gd name="T57" fmla="*/ 30 h 696"/>
              <a:gd name="T58" fmla="*/ 145 w 334"/>
              <a:gd name="T59" fmla="*/ 28 h 696"/>
              <a:gd name="T60" fmla="*/ 141 w 334"/>
              <a:gd name="T61" fmla="*/ 32 h 696"/>
              <a:gd name="T62" fmla="*/ 80 w 334"/>
              <a:gd name="T63" fmla="*/ 97 h 696"/>
              <a:gd name="T64" fmla="*/ 63 w 334"/>
              <a:gd name="T65" fmla="*/ 121 h 696"/>
              <a:gd name="T66" fmla="*/ 17 w 334"/>
              <a:gd name="T67" fmla="*/ 211 h 696"/>
              <a:gd name="T68" fmla="*/ 13 w 334"/>
              <a:gd name="T69" fmla="*/ 222 h 696"/>
              <a:gd name="T70" fmla="*/ 1 w 334"/>
              <a:gd name="T71" fmla="*/ 266 h 696"/>
              <a:gd name="T72" fmla="*/ 0 w 334"/>
              <a:gd name="T73" fmla="*/ 270 h 696"/>
              <a:gd name="T74" fmla="*/ 27 w 334"/>
              <a:gd name="T75" fmla="*/ 267 h 696"/>
              <a:gd name="T76" fmla="*/ 51 w 334"/>
              <a:gd name="T77" fmla="*/ 308 h 696"/>
              <a:gd name="T78" fmla="*/ 112 w 334"/>
              <a:gd name="T79" fmla="*/ 332 h 696"/>
              <a:gd name="T80" fmla="*/ 132 w 334"/>
              <a:gd name="T81" fmla="*/ 452 h 696"/>
              <a:gd name="T82" fmla="*/ 147 w 334"/>
              <a:gd name="T83" fmla="*/ 480 h 696"/>
              <a:gd name="T84" fmla="*/ 147 w 334"/>
              <a:gd name="T85" fmla="*/ 535 h 696"/>
              <a:gd name="T86" fmla="*/ 167 w 334"/>
              <a:gd name="T87" fmla="*/ 588 h 696"/>
              <a:gd name="T88" fmla="*/ 178 w 334"/>
              <a:gd name="T89" fmla="*/ 629 h 696"/>
              <a:gd name="T90" fmla="*/ 205 w 334"/>
              <a:gd name="T91" fmla="*/ 677 h 696"/>
              <a:gd name="T92" fmla="*/ 237 w 334"/>
              <a:gd name="T93" fmla="*/ 692 h 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34" h="696">
                <a:moveTo>
                  <a:pt x="237" y="692"/>
                </a:moveTo>
                <a:cubicBezTo>
                  <a:pt x="241" y="671"/>
                  <a:pt x="216" y="659"/>
                  <a:pt x="214" y="640"/>
                </a:cubicBezTo>
                <a:cubicBezTo>
                  <a:pt x="211" y="618"/>
                  <a:pt x="232" y="606"/>
                  <a:pt x="238" y="588"/>
                </a:cubicBezTo>
                <a:cubicBezTo>
                  <a:pt x="242" y="578"/>
                  <a:pt x="239" y="564"/>
                  <a:pt x="241" y="553"/>
                </a:cubicBezTo>
                <a:cubicBezTo>
                  <a:pt x="254" y="551"/>
                  <a:pt x="258" y="549"/>
                  <a:pt x="267" y="540"/>
                </a:cubicBezTo>
                <a:cubicBezTo>
                  <a:pt x="278" y="529"/>
                  <a:pt x="286" y="528"/>
                  <a:pt x="299" y="520"/>
                </a:cubicBezTo>
                <a:cubicBezTo>
                  <a:pt x="321" y="507"/>
                  <a:pt x="334" y="488"/>
                  <a:pt x="332" y="461"/>
                </a:cubicBezTo>
                <a:cubicBezTo>
                  <a:pt x="329" y="433"/>
                  <a:pt x="320" y="399"/>
                  <a:pt x="293" y="387"/>
                </a:cubicBezTo>
                <a:cubicBezTo>
                  <a:pt x="280" y="381"/>
                  <a:pt x="275" y="386"/>
                  <a:pt x="271" y="372"/>
                </a:cubicBezTo>
                <a:cubicBezTo>
                  <a:pt x="268" y="363"/>
                  <a:pt x="270" y="352"/>
                  <a:pt x="268" y="343"/>
                </a:cubicBezTo>
                <a:cubicBezTo>
                  <a:pt x="254" y="334"/>
                  <a:pt x="238" y="323"/>
                  <a:pt x="222" y="314"/>
                </a:cubicBezTo>
                <a:cubicBezTo>
                  <a:pt x="206" y="306"/>
                  <a:pt x="185" y="292"/>
                  <a:pt x="167" y="290"/>
                </a:cubicBezTo>
                <a:cubicBezTo>
                  <a:pt x="157" y="288"/>
                  <a:pt x="150" y="289"/>
                  <a:pt x="142" y="292"/>
                </a:cubicBezTo>
                <a:cubicBezTo>
                  <a:pt x="139" y="293"/>
                  <a:pt x="140" y="298"/>
                  <a:pt x="136" y="299"/>
                </a:cubicBezTo>
                <a:cubicBezTo>
                  <a:pt x="132" y="301"/>
                  <a:pt x="124" y="299"/>
                  <a:pt x="121" y="298"/>
                </a:cubicBezTo>
                <a:cubicBezTo>
                  <a:pt x="101" y="292"/>
                  <a:pt x="73" y="269"/>
                  <a:pt x="68" y="250"/>
                </a:cubicBezTo>
                <a:cubicBezTo>
                  <a:pt x="67" y="243"/>
                  <a:pt x="68" y="236"/>
                  <a:pt x="65" y="230"/>
                </a:cubicBezTo>
                <a:cubicBezTo>
                  <a:pt x="63" y="225"/>
                  <a:pt x="58" y="222"/>
                  <a:pt x="55" y="218"/>
                </a:cubicBezTo>
                <a:cubicBezTo>
                  <a:pt x="48" y="207"/>
                  <a:pt x="44" y="192"/>
                  <a:pt x="60" y="186"/>
                </a:cubicBezTo>
                <a:cubicBezTo>
                  <a:pt x="74" y="181"/>
                  <a:pt x="78" y="191"/>
                  <a:pt x="90" y="195"/>
                </a:cubicBezTo>
                <a:cubicBezTo>
                  <a:pt x="106" y="200"/>
                  <a:pt x="123" y="193"/>
                  <a:pt x="137" y="188"/>
                </a:cubicBezTo>
                <a:cubicBezTo>
                  <a:pt x="138" y="175"/>
                  <a:pt x="152" y="160"/>
                  <a:pt x="161" y="152"/>
                </a:cubicBezTo>
                <a:cubicBezTo>
                  <a:pt x="173" y="141"/>
                  <a:pt x="188" y="135"/>
                  <a:pt x="201" y="126"/>
                </a:cubicBezTo>
                <a:cubicBezTo>
                  <a:pt x="209" y="119"/>
                  <a:pt x="217" y="112"/>
                  <a:pt x="226" y="108"/>
                </a:cubicBezTo>
                <a:cubicBezTo>
                  <a:pt x="241" y="100"/>
                  <a:pt x="301" y="90"/>
                  <a:pt x="279" y="64"/>
                </a:cubicBezTo>
                <a:cubicBezTo>
                  <a:pt x="271" y="54"/>
                  <a:pt x="257" y="49"/>
                  <a:pt x="250" y="36"/>
                </a:cubicBezTo>
                <a:cubicBezTo>
                  <a:pt x="247" y="31"/>
                  <a:pt x="247" y="27"/>
                  <a:pt x="245" y="22"/>
                </a:cubicBezTo>
                <a:cubicBezTo>
                  <a:pt x="236" y="0"/>
                  <a:pt x="222" y="3"/>
                  <a:pt x="202" y="10"/>
                </a:cubicBezTo>
                <a:cubicBezTo>
                  <a:pt x="184" y="16"/>
                  <a:pt x="178" y="33"/>
                  <a:pt x="156" y="30"/>
                </a:cubicBezTo>
                <a:cubicBezTo>
                  <a:pt x="152" y="29"/>
                  <a:pt x="149" y="29"/>
                  <a:pt x="145" y="28"/>
                </a:cubicBezTo>
                <a:cubicBezTo>
                  <a:pt x="144" y="29"/>
                  <a:pt x="142" y="30"/>
                  <a:pt x="141" y="32"/>
                </a:cubicBezTo>
                <a:cubicBezTo>
                  <a:pt x="118" y="51"/>
                  <a:pt x="98" y="73"/>
                  <a:pt x="80" y="97"/>
                </a:cubicBezTo>
                <a:cubicBezTo>
                  <a:pt x="74" y="105"/>
                  <a:pt x="68" y="113"/>
                  <a:pt x="63" y="121"/>
                </a:cubicBezTo>
                <a:cubicBezTo>
                  <a:pt x="44" y="149"/>
                  <a:pt x="29" y="179"/>
                  <a:pt x="17" y="211"/>
                </a:cubicBezTo>
                <a:cubicBezTo>
                  <a:pt x="16" y="215"/>
                  <a:pt x="14" y="218"/>
                  <a:pt x="13" y="222"/>
                </a:cubicBezTo>
                <a:cubicBezTo>
                  <a:pt x="8" y="236"/>
                  <a:pt x="4" y="251"/>
                  <a:pt x="1" y="266"/>
                </a:cubicBezTo>
                <a:cubicBezTo>
                  <a:pt x="0" y="267"/>
                  <a:pt x="0" y="269"/>
                  <a:pt x="0" y="270"/>
                </a:cubicBezTo>
                <a:cubicBezTo>
                  <a:pt x="9" y="273"/>
                  <a:pt x="16" y="262"/>
                  <a:pt x="27" y="267"/>
                </a:cubicBezTo>
                <a:cubicBezTo>
                  <a:pt x="39" y="273"/>
                  <a:pt x="41" y="298"/>
                  <a:pt x="51" y="308"/>
                </a:cubicBezTo>
                <a:cubicBezTo>
                  <a:pt x="68" y="323"/>
                  <a:pt x="99" y="308"/>
                  <a:pt x="112" y="332"/>
                </a:cubicBezTo>
                <a:cubicBezTo>
                  <a:pt x="130" y="365"/>
                  <a:pt x="100" y="427"/>
                  <a:pt x="132" y="452"/>
                </a:cubicBezTo>
                <a:cubicBezTo>
                  <a:pt x="145" y="463"/>
                  <a:pt x="149" y="459"/>
                  <a:pt x="147" y="480"/>
                </a:cubicBezTo>
                <a:cubicBezTo>
                  <a:pt x="146" y="499"/>
                  <a:pt x="142" y="517"/>
                  <a:pt x="147" y="535"/>
                </a:cubicBezTo>
                <a:cubicBezTo>
                  <a:pt x="152" y="555"/>
                  <a:pt x="166" y="567"/>
                  <a:pt x="167" y="588"/>
                </a:cubicBezTo>
                <a:cubicBezTo>
                  <a:pt x="169" y="605"/>
                  <a:pt x="170" y="614"/>
                  <a:pt x="178" y="629"/>
                </a:cubicBezTo>
                <a:cubicBezTo>
                  <a:pt x="188" y="645"/>
                  <a:pt x="197" y="660"/>
                  <a:pt x="205" y="677"/>
                </a:cubicBezTo>
                <a:cubicBezTo>
                  <a:pt x="214" y="696"/>
                  <a:pt x="217" y="692"/>
                  <a:pt x="237" y="692"/>
                </a:cubicBezTo>
                <a:close/>
              </a:path>
            </a:pathLst>
          </a:custGeom>
          <a:solidFill>
            <a:srgbClr val="CFD6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5" name="işḷidè">
            <a:extLst>
              <a:ext uri="{FF2B5EF4-FFF2-40B4-BE49-F238E27FC236}">
                <a16:creationId xmlns:a16="http://schemas.microsoft.com/office/drawing/2014/main" id="{62B97EC7-4EF1-415E-837C-728CFD27E688}"/>
              </a:ext>
            </a:extLst>
          </p:cNvPr>
          <p:cNvSpPr/>
          <p:nvPr/>
        </p:nvSpPr>
        <p:spPr bwMode="auto">
          <a:xfrm>
            <a:off x="8690718" y="3732142"/>
            <a:ext cx="77858" cy="65299"/>
          </a:xfrm>
          <a:custGeom>
            <a:avLst/>
            <a:gdLst>
              <a:gd name="T0" fmla="*/ 138 w 138"/>
              <a:gd name="T1" fmla="*/ 0 h 117"/>
              <a:gd name="T2" fmla="*/ 138 w 138"/>
              <a:gd name="T3" fmla="*/ 78 h 117"/>
              <a:gd name="T4" fmla="*/ 95 w 138"/>
              <a:gd name="T5" fmla="*/ 82 h 117"/>
              <a:gd name="T6" fmla="*/ 63 w 138"/>
              <a:gd name="T7" fmla="*/ 109 h 117"/>
              <a:gd name="T8" fmla="*/ 13 w 138"/>
              <a:gd name="T9" fmla="*/ 96 h 117"/>
              <a:gd name="T10" fmla="*/ 15 w 138"/>
              <a:gd name="T11" fmla="*/ 37 h 117"/>
              <a:gd name="T12" fmla="*/ 9 w 138"/>
              <a:gd name="T13" fmla="*/ 21 h 117"/>
              <a:gd name="T14" fmla="*/ 10 w 138"/>
              <a:gd name="T15" fmla="*/ 19 h 117"/>
              <a:gd name="T16" fmla="*/ 138 w 138"/>
              <a:gd name="T17" fmla="*/ 0 h 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8" h="117">
                <a:moveTo>
                  <a:pt x="138" y="0"/>
                </a:moveTo>
                <a:cubicBezTo>
                  <a:pt x="138" y="78"/>
                  <a:pt x="138" y="78"/>
                  <a:pt x="138" y="78"/>
                </a:cubicBezTo>
                <a:cubicBezTo>
                  <a:pt x="130" y="82"/>
                  <a:pt x="106" y="79"/>
                  <a:pt x="95" y="82"/>
                </a:cubicBezTo>
                <a:cubicBezTo>
                  <a:pt x="76" y="87"/>
                  <a:pt x="75" y="102"/>
                  <a:pt x="63" y="109"/>
                </a:cubicBezTo>
                <a:cubicBezTo>
                  <a:pt x="49" y="117"/>
                  <a:pt x="20" y="109"/>
                  <a:pt x="13" y="96"/>
                </a:cubicBezTo>
                <a:cubicBezTo>
                  <a:pt x="0" y="76"/>
                  <a:pt x="19" y="57"/>
                  <a:pt x="15" y="37"/>
                </a:cubicBezTo>
                <a:cubicBezTo>
                  <a:pt x="14" y="31"/>
                  <a:pt x="11" y="26"/>
                  <a:pt x="9" y="21"/>
                </a:cubicBezTo>
                <a:cubicBezTo>
                  <a:pt x="10" y="20"/>
                  <a:pt x="8" y="20"/>
                  <a:pt x="10" y="19"/>
                </a:cubicBezTo>
                <a:cubicBezTo>
                  <a:pt x="52" y="7"/>
                  <a:pt x="106" y="0"/>
                  <a:pt x="138" y="0"/>
                </a:cubicBezTo>
                <a:close/>
              </a:path>
            </a:pathLst>
          </a:custGeom>
          <a:solidFill>
            <a:srgbClr val="CFD6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6" name="îş1iďè">
            <a:extLst>
              <a:ext uri="{FF2B5EF4-FFF2-40B4-BE49-F238E27FC236}">
                <a16:creationId xmlns:a16="http://schemas.microsoft.com/office/drawing/2014/main" id="{E09E2419-FB97-4639-9BE8-EB36CA8CCF10}"/>
              </a:ext>
            </a:extLst>
          </p:cNvPr>
          <p:cNvSpPr/>
          <p:nvPr/>
        </p:nvSpPr>
        <p:spPr bwMode="auto">
          <a:xfrm>
            <a:off x="8643000" y="4169144"/>
            <a:ext cx="125575" cy="67812"/>
          </a:xfrm>
          <a:custGeom>
            <a:avLst/>
            <a:gdLst>
              <a:gd name="T0" fmla="*/ 219 w 220"/>
              <a:gd name="T1" fmla="*/ 51 h 120"/>
              <a:gd name="T2" fmla="*/ 219 w 220"/>
              <a:gd name="T3" fmla="*/ 120 h 120"/>
              <a:gd name="T4" fmla="*/ 8 w 220"/>
              <a:gd name="T5" fmla="*/ 65 h 120"/>
              <a:gd name="T6" fmla="*/ 0 w 220"/>
              <a:gd name="T7" fmla="*/ 59 h 120"/>
              <a:gd name="T8" fmla="*/ 2 w 220"/>
              <a:gd name="T9" fmla="*/ 56 h 120"/>
              <a:gd name="T10" fmla="*/ 28 w 220"/>
              <a:gd name="T11" fmla="*/ 42 h 120"/>
              <a:gd name="T12" fmla="*/ 56 w 220"/>
              <a:gd name="T13" fmla="*/ 7 h 120"/>
              <a:gd name="T14" fmla="*/ 88 w 220"/>
              <a:gd name="T15" fmla="*/ 16 h 120"/>
              <a:gd name="T16" fmla="*/ 95 w 220"/>
              <a:gd name="T17" fmla="*/ 72 h 120"/>
              <a:gd name="T18" fmla="*/ 192 w 220"/>
              <a:gd name="T19" fmla="*/ 86 h 120"/>
              <a:gd name="T20" fmla="*/ 188 w 220"/>
              <a:gd name="T21" fmla="*/ 60 h 120"/>
              <a:gd name="T22" fmla="*/ 219 w 220"/>
              <a:gd name="T23" fmla="*/ 54 h 120"/>
              <a:gd name="T24" fmla="*/ 219 w 220"/>
              <a:gd name="T25" fmla="*/ 51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20" h="120">
                <a:moveTo>
                  <a:pt x="219" y="51"/>
                </a:moveTo>
                <a:cubicBezTo>
                  <a:pt x="219" y="120"/>
                  <a:pt x="219" y="120"/>
                  <a:pt x="219" y="120"/>
                </a:cubicBezTo>
                <a:cubicBezTo>
                  <a:pt x="151" y="120"/>
                  <a:pt x="72" y="100"/>
                  <a:pt x="8" y="65"/>
                </a:cubicBezTo>
                <a:cubicBezTo>
                  <a:pt x="5" y="63"/>
                  <a:pt x="3" y="61"/>
                  <a:pt x="0" y="59"/>
                </a:cubicBezTo>
                <a:cubicBezTo>
                  <a:pt x="0" y="58"/>
                  <a:pt x="2" y="57"/>
                  <a:pt x="2" y="56"/>
                </a:cubicBezTo>
                <a:cubicBezTo>
                  <a:pt x="7" y="47"/>
                  <a:pt x="22" y="49"/>
                  <a:pt x="28" y="42"/>
                </a:cubicBezTo>
                <a:cubicBezTo>
                  <a:pt x="37" y="30"/>
                  <a:pt x="41" y="15"/>
                  <a:pt x="56" y="7"/>
                </a:cubicBezTo>
                <a:cubicBezTo>
                  <a:pt x="69" y="0"/>
                  <a:pt x="82" y="0"/>
                  <a:pt x="88" y="16"/>
                </a:cubicBezTo>
                <a:cubicBezTo>
                  <a:pt x="96" y="39"/>
                  <a:pt x="71" y="55"/>
                  <a:pt x="95" y="72"/>
                </a:cubicBezTo>
                <a:cubicBezTo>
                  <a:pt x="121" y="90"/>
                  <a:pt x="161" y="88"/>
                  <a:pt x="192" y="86"/>
                </a:cubicBezTo>
                <a:cubicBezTo>
                  <a:pt x="194" y="76"/>
                  <a:pt x="187" y="69"/>
                  <a:pt x="188" y="60"/>
                </a:cubicBezTo>
                <a:cubicBezTo>
                  <a:pt x="198" y="57"/>
                  <a:pt x="211" y="60"/>
                  <a:pt x="219" y="54"/>
                </a:cubicBezTo>
                <a:cubicBezTo>
                  <a:pt x="220" y="53"/>
                  <a:pt x="219" y="52"/>
                  <a:pt x="219" y="51"/>
                </a:cubicBezTo>
                <a:close/>
              </a:path>
            </a:pathLst>
          </a:custGeom>
          <a:solidFill>
            <a:srgbClr val="CFD6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7" name="ïŝḷïdè">
            <a:extLst>
              <a:ext uri="{FF2B5EF4-FFF2-40B4-BE49-F238E27FC236}">
                <a16:creationId xmlns:a16="http://schemas.microsoft.com/office/drawing/2014/main" id="{68A7B714-F361-4B8C-AD1E-EA31B2A25A06}"/>
              </a:ext>
            </a:extLst>
          </p:cNvPr>
          <p:cNvSpPr/>
          <p:nvPr/>
        </p:nvSpPr>
        <p:spPr bwMode="auto">
          <a:xfrm>
            <a:off x="8660580" y="3285094"/>
            <a:ext cx="261197" cy="286312"/>
          </a:xfrm>
          <a:custGeom>
            <a:avLst/>
            <a:gdLst>
              <a:gd name="T0" fmla="*/ 456 w 456"/>
              <a:gd name="T1" fmla="*/ 228 h 506"/>
              <a:gd name="T2" fmla="*/ 228 w 456"/>
              <a:gd name="T3" fmla="*/ 0 h 506"/>
              <a:gd name="T4" fmla="*/ 0 w 456"/>
              <a:gd name="T5" fmla="*/ 228 h 506"/>
              <a:gd name="T6" fmla="*/ 126 w 456"/>
              <a:gd name="T7" fmla="*/ 432 h 506"/>
              <a:gd name="T8" fmla="*/ 126 w 456"/>
              <a:gd name="T9" fmla="*/ 484 h 506"/>
              <a:gd name="T10" fmla="*/ 148 w 456"/>
              <a:gd name="T11" fmla="*/ 506 h 506"/>
              <a:gd name="T12" fmla="*/ 316 w 456"/>
              <a:gd name="T13" fmla="*/ 506 h 506"/>
              <a:gd name="T14" fmla="*/ 338 w 456"/>
              <a:gd name="T15" fmla="*/ 484 h 506"/>
              <a:gd name="T16" fmla="*/ 338 w 456"/>
              <a:gd name="T17" fmla="*/ 428 h 506"/>
              <a:gd name="T18" fmla="*/ 456 w 456"/>
              <a:gd name="T19" fmla="*/ 228 h 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56" h="506">
                <a:moveTo>
                  <a:pt x="456" y="228"/>
                </a:moveTo>
                <a:cubicBezTo>
                  <a:pt x="456" y="102"/>
                  <a:pt x="354" y="0"/>
                  <a:pt x="228" y="0"/>
                </a:cubicBezTo>
                <a:cubicBezTo>
                  <a:pt x="102" y="0"/>
                  <a:pt x="0" y="102"/>
                  <a:pt x="0" y="228"/>
                </a:cubicBezTo>
                <a:cubicBezTo>
                  <a:pt x="0" y="317"/>
                  <a:pt x="52" y="394"/>
                  <a:pt x="126" y="432"/>
                </a:cubicBezTo>
                <a:cubicBezTo>
                  <a:pt x="126" y="484"/>
                  <a:pt x="126" y="484"/>
                  <a:pt x="126" y="484"/>
                </a:cubicBezTo>
                <a:cubicBezTo>
                  <a:pt x="126" y="496"/>
                  <a:pt x="136" y="506"/>
                  <a:pt x="148" y="506"/>
                </a:cubicBezTo>
                <a:cubicBezTo>
                  <a:pt x="316" y="506"/>
                  <a:pt x="316" y="506"/>
                  <a:pt x="316" y="506"/>
                </a:cubicBezTo>
                <a:cubicBezTo>
                  <a:pt x="328" y="506"/>
                  <a:pt x="338" y="496"/>
                  <a:pt x="338" y="484"/>
                </a:cubicBezTo>
                <a:cubicBezTo>
                  <a:pt x="338" y="428"/>
                  <a:pt x="338" y="428"/>
                  <a:pt x="338" y="428"/>
                </a:cubicBezTo>
                <a:cubicBezTo>
                  <a:pt x="408" y="389"/>
                  <a:pt x="456" y="314"/>
                  <a:pt x="456" y="228"/>
                </a:cubicBezTo>
                <a:close/>
              </a:path>
            </a:pathLst>
          </a:custGeom>
          <a:solidFill>
            <a:srgbClr val="CCCCC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8" name="iS1ide">
            <a:extLst>
              <a:ext uri="{FF2B5EF4-FFF2-40B4-BE49-F238E27FC236}">
                <a16:creationId xmlns:a16="http://schemas.microsoft.com/office/drawing/2014/main" id="{A42BCA25-5882-44CF-8908-C4CCB3F83334}"/>
              </a:ext>
            </a:extLst>
          </p:cNvPr>
          <p:cNvSpPr/>
          <p:nvPr/>
        </p:nvSpPr>
        <p:spPr bwMode="auto">
          <a:xfrm>
            <a:off x="8660580" y="3285094"/>
            <a:ext cx="133111" cy="283801"/>
          </a:xfrm>
          <a:custGeom>
            <a:avLst/>
            <a:gdLst>
              <a:gd name="T0" fmla="*/ 234 w 234"/>
              <a:gd name="T1" fmla="*/ 0 h 500"/>
              <a:gd name="T2" fmla="*/ 234 w 234"/>
              <a:gd name="T3" fmla="*/ 500 h 500"/>
              <a:gd name="T4" fmla="*/ 147 w 234"/>
              <a:gd name="T5" fmla="*/ 500 h 500"/>
              <a:gd name="T6" fmla="*/ 130 w 234"/>
              <a:gd name="T7" fmla="*/ 495 h 500"/>
              <a:gd name="T8" fmla="*/ 130 w 234"/>
              <a:gd name="T9" fmla="*/ 496 h 500"/>
              <a:gd name="T10" fmla="*/ 126 w 234"/>
              <a:gd name="T11" fmla="*/ 489 h 500"/>
              <a:gd name="T12" fmla="*/ 126 w 234"/>
              <a:gd name="T13" fmla="*/ 489 h 500"/>
              <a:gd name="T14" fmla="*/ 126 w 234"/>
              <a:gd name="T15" fmla="*/ 484 h 500"/>
              <a:gd name="T16" fmla="*/ 126 w 234"/>
              <a:gd name="T17" fmla="*/ 432 h 500"/>
              <a:gd name="T18" fmla="*/ 0 w 234"/>
              <a:gd name="T19" fmla="*/ 228 h 500"/>
              <a:gd name="T20" fmla="*/ 228 w 234"/>
              <a:gd name="T21" fmla="*/ 0 h 500"/>
              <a:gd name="T22" fmla="*/ 234 w 234"/>
              <a:gd name="T23" fmla="*/ 0 h 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34" h="500">
                <a:moveTo>
                  <a:pt x="234" y="0"/>
                </a:moveTo>
                <a:cubicBezTo>
                  <a:pt x="234" y="500"/>
                  <a:pt x="234" y="500"/>
                  <a:pt x="234" y="500"/>
                </a:cubicBezTo>
                <a:cubicBezTo>
                  <a:pt x="147" y="500"/>
                  <a:pt x="147" y="500"/>
                  <a:pt x="147" y="500"/>
                </a:cubicBezTo>
                <a:cubicBezTo>
                  <a:pt x="140" y="500"/>
                  <a:pt x="134" y="500"/>
                  <a:pt x="130" y="495"/>
                </a:cubicBezTo>
                <a:cubicBezTo>
                  <a:pt x="130" y="496"/>
                  <a:pt x="130" y="496"/>
                  <a:pt x="130" y="496"/>
                </a:cubicBezTo>
                <a:cubicBezTo>
                  <a:pt x="128" y="494"/>
                  <a:pt x="126" y="492"/>
                  <a:pt x="126" y="489"/>
                </a:cubicBezTo>
                <a:cubicBezTo>
                  <a:pt x="126" y="489"/>
                  <a:pt x="126" y="489"/>
                  <a:pt x="126" y="489"/>
                </a:cubicBezTo>
                <a:cubicBezTo>
                  <a:pt x="126" y="487"/>
                  <a:pt x="126" y="486"/>
                  <a:pt x="126" y="484"/>
                </a:cubicBezTo>
                <a:cubicBezTo>
                  <a:pt x="126" y="432"/>
                  <a:pt x="126" y="432"/>
                  <a:pt x="126" y="432"/>
                </a:cubicBezTo>
                <a:cubicBezTo>
                  <a:pt x="46" y="394"/>
                  <a:pt x="0" y="317"/>
                  <a:pt x="0" y="228"/>
                </a:cubicBezTo>
                <a:cubicBezTo>
                  <a:pt x="0" y="102"/>
                  <a:pt x="102" y="0"/>
                  <a:pt x="228" y="0"/>
                </a:cubicBezTo>
                <a:cubicBezTo>
                  <a:pt x="230" y="0"/>
                  <a:pt x="234" y="0"/>
                  <a:pt x="234" y="0"/>
                </a:cubicBezTo>
                <a:close/>
              </a:path>
            </a:pathLst>
          </a:custGeom>
          <a:solidFill>
            <a:srgbClr val="B3B3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9" name="ïŝļíḋê">
            <a:extLst>
              <a:ext uri="{FF2B5EF4-FFF2-40B4-BE49-F238E27FC236}">
                <a16:creationId xmlns:a16="http://schemas.microsoft.com/office/drawing/2014/main" id="{F0079A0B-7A6F-4E76-9346-F67B9F439D6E}"/>
              </a:ext>
            </a:extLst>
          </p:cNvPr>
          <p:cNvSpPr/>
          <p:nvPr/>
        </p:nvSpPr>
        <p:spPr bwMode="auto">
          <a:xfrm>
            <a:off x="8733415" y="3541268"/>
            <a:ext cx="120553" cy="118042"/>
          </a:xfrm>
          <a:prstGeom prst="rect">
            <a:avLst/>
          </a:prstGeom>
          <a:solidFill>
            <a:srgbClr val="2D5A7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0" name="îṩ1íďe">
            <a:extLst>
              <a:ext uri="{FF2B5EF4-FFF2-40B4-BE49-F238E27FC236}">
                <a16:creationId xmlns:a16="http://schemas.microsoft.com/office/drawing/2014/main" id="{C4E5558D-CA4B-4F2A-8480-F9BF2552F749}"/>
              </a:ext>
            </a:extLst>
          </p:cNvPr>
          <p:cNvSpPr/>
          <p:nvPr/>
        </p:nvSpPr>
        <p:spPr bwMode="auto">
          <a:xfrm>
            <a:off x="8725880" y="3654285"/>
            <a:ext cx="133111" cy="42697"/>
          </a:xfrm>
          <a:custGeom>
            <a:avLst/>
            <a:gdLst>
              <a:gd name="T0" fmla="*/ 0 w 232"/>
              <a:gd name="T1" fmla="*/ 0 h 75"/>
              <a:gd name="T2" fmla="*/ 116 w 232"/>
              <a:gd name="T3" fmla="*/ 75 h 75"/>
              <a:gd name="T4" fmla="*/ 232 w 232"/>
              <a:gd name="T5" fmla="*/ 0 h 75"/>
              <a:gd name="T6" fmla="*/ 0 w 232"/>
              <a:gd name="T7" fmla="*/ 0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2" h="75">
                <a:moveTo>
                  <a:pt x="0" y="0"/>
                </a:moveTo>
                <a:cubicBezTo>
                  <a:pt x="9" y="43"/>
                  <a:pt x="57" y="75"/>
                  <a:pt x="116" y="75"/>
                </a:cubicBezTo>
                <a:cubicBezTo>
                  <a:pt x="175" y="75"/>
                  <a:pt x="223" y="43"/>
                  <a:pt x="232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0C2F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1" name="íSḷíḋê">
            <a:extLst>
              <a:ext uri="{FF2B5EF4-FFF2-40B4-BE49-F238E27FC236}">
                <a16:creationId xmlns:a16="http://schemas.microsoft.com/office/drawing/2014/main" id="{478A687D-2295-437B-8038-EFF4C818993D}"/>
              </a:ext>
            </a:extLst>
          </p:cNvPr>
          <p:cNvSpPr/>
          <p:nvPr/>
        </p:nvSpPr>
        <p:spPr bwMode="auto">
          <a:xfrm>
            <a:off x="8710810" y="3541268"/>
            <a:ext cx="163249" cy="22604"/>
          </a:xfrm>
          <a:custGeom>
            <a:avLst/>
            <a:gdLst>
              <a:gd name="T0" fmla="*/ 286 w 286"/>
              <a:gd name="T1" fmla="*/ 18 h 37"/>
              <a:gd name="T2" fmla="*/ 260 w 286"/>
              <a:gd name="T3" fmla="*/ 37 h 37"/>
              <a:gd name="T4" fmla="*/ 26 w 286"/>
              <a:gd name="T5" fmla="*/ 37 h 37"/>
              <a:gd name="T6" fmla="*/ 0 w 286"/>
              <a:gd name="T7" fmla="*/ 18 h 37"/>
              <a:gd name="T8" fmla="*/ 26 w 286"/>
              <a:gd name="T9" fmla="*/ 0 h 37"/>
              <a:gd name="T10" fmla="*/ 260 w 286"/>
              <a:gd name="T11" fmla="*/ 0 h 37"/>
              <a:gd name="T12" fmla="*/ 286 w 286"/>
              <a:gd name="T13" fmla="*/ 18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86" h="37">
                <a:moveTo>
                  <a:pt x="286" y="18"/>
                </a:moveTo>
                <a:cubicBezTo>
                  <a:pt x="286" y="29"/>
                  <a:pt x="274" y="37"/>
                  <a:pt x="260" y="37"/>
                </a:cubicBezTo>
                <a:cubicBezTo>
                  <a:pt x="26" y="37"/>
                  <a:pt x="26" y="37"/>
                  <a:pt x="26" y="37"/>
                </a:cubicBezTo>
                <a:cubicBezTo>
                  <a:pt x="12" y="37"/>
                  <a:pt x="0" y="29"/>
                  <a:pt x="0" y="18"/>
                </a:cubicBezTo>
                <a:cubicBezTo>
                  <a:pt x="0" y="8"/>
                  <a:pt x="12" y="0"/>
                  <a:pt x="26" y="0"/>
                </a:cubicBezTo>
                <a:cubicBezTo>
                  <a:pt x="260" y="0"/>
                  <a:pt x="260" y="0"/>
                  <a:pt x="260" y="0"/>
                </a:cubicBezTo>
                <a:cubicBezTo>
                  <a:pt x="274" y="0"/>
                  <a:pt x="286" y="8"/>
                  <a:pt x="286" y="18"/>
                </a:cubicBezTo>
                <a:close/>
              </a:path>
            </a:pathLst>
          </a:custGeom>
          <a:solidFill>
            <a:srgbClr val="0C2F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2" name="i$1íḑé">
            <a:extLst>
              <a:ext uri="{FF2B5EF4-FFF2-40B4-BE49-F238E27FC236}">
                <a16:creationId xmlns:a16="http://schemas.microsoft.com/office/drawing/2014/main" id="{333EF2C8-375F-4E96-85A9-0760871BF48E}"/>
              </a:ext>
            </a:extLst>
          </p:cNvPr>
          <p:cNvSpPr/>
          <p:nvPr/>
        </p:nvSpPr>
        <p:spPr bwMode="auto">
          <a:xfrm>
            <a:off x="8710810" y="3576429"/>
            <a:ext cx="163249" cy="22604"/>
          </a:xfrm>
          <a:custGeom>
            <a:avLst/>
            <a:gdLst>
              <a:gd name="T0" fmla="*/ 286 w 286"/>
              <a:gd name="T1" fmla="*/ 19 h 38"/>
              <a:gd name="T2" fmla="*/ 260 w 286"/>
              <a:gd name="T3" fmla="*/ 38 h 38"/>
              <a:gd name="T4" fmla="*/ 26 w 286"/>
              <a:gd name="T5" fmla="*/ 38 h 38"/>
              <a:gd name="T6" fmla="*/ 0 w 286"/>
              <a:gd name="T7" fmla="*/ 19 h 38"/>
              <a:gd name="T8" fmla="*/ 26 w 286"/>
              <a:gd name="T9" fmla="*/ 0 h 38"/>
              <a:gd name="T10" fmla="*/ 260 w 286"/>
              <a:gd name="T11" fmla="*/ 0 h 38"/>
              <a:gd name="T12" fmla="*/ 286 w 286"/>
              <a:gd name="T13" fmla="*/ 19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86" h="38">
                <a:moveTo>
                  <a:pt x="286" y="19"/>
                </a:moveTo>
                <a:cubicBezTo>
                  <a:pt x="286" y="29"/>
                  <a:pt x="274" y="38"/>
                  <a:pt x="260" y="38"/>
                </a:cubicBezTo>
                <a:cubicBezTo>
                  <a:pt x="26" y="38"/>
                  <a:pt x="26" y="38"/>
                  <a:pt x="26" y="38"/>
                </a:cubicBezTo>
                <a:cubicBezTo>
                  <a:pt x="12" y="38"/>
                  <a:pt x="0" y="29"/>
                  <a:pt x="0" y="19"/>
                </a:cubicBezTo>
                <a:cubicBezTo>
                  <a:pt x="0" y="8"/>
                  <a:pt x="12" y="0"/>
                  <a:pt x="26" y="0"/>
                </a:cubicBezTo>
                <a:cubicBezTo>
                  <a:pt x="260" y="0"/>
                  <a:pt x="260" y="0"/>
                  <a:pt x="260" y="0"/>
                </a:cubicBezTo>
                <a:cubicBezTo>
                  <a:pt x="274" y="0"/>
                  <a:pt x="286" y="8"/>
                  <a:pt x="286" y="19"/>
                </a:cubicBezTo>
                <a:close/>
              </a:path>
            </a:pathLst>
          </a:custGeom>
          <a:solidFill>
            <a:srgbClr val="0C2F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3" name="ïṧļiḋê">
            <a:extLst>
              <a:ext uri="{FF2B5EF4-FFF2-40B4-BE49-F238E27FC236}">
                <a16:creationId xmlns:a16="http://schemas.microsoft.com/office/drawing/2014/main" id="{0EAB09D4-653E-4473-A557-591AA7CFA097}"/>
              </a:ext>
            </a:extLst>
          </p:cNvPr>
          <p:cNvSpPr/>
          <p:nvPr/>
        </p:nvSpPr>
        <p:spPr bwMode="auto">
          <a:xfrm>
            <a:off x="8713323" y="3616613"/>
            <a:ext cx="160737" cy="20092"/>
          </a:xfrm>
          <a:custGeom>
            <a:avLst/>
            <a:gdLst>
              <a:gd name="T0" fmla="*/ 285 w 285"/>
              <a:gd name="T1" fmla="*/ 19 h 38"/>
              <a:gd name="T2" fmla="*/ 259 w 285"/>
              <a:gd name="T3" fmla="*/ 38 h 38"/>
              <a:gd name="T4" fmla="*/ 26 w 285"/>
              <a:gd name="T5" fmla="*/ 38 h 38"/>
              <a:gd name="T6" fmla="*/ 0 w 285"/>
              <a:gd name="T7" fmla="*/ 19 h 38"/>
              <a:gd name="T8" fmla="*/ 26 w 285"/>
              <a:gd name="T9" fmla="*/ 0 h 38"/>
              <a:gd name="T10" fmla="*/ 259 w 285"/>
              <a:gd name="T11" fmla="*/ 0 h 38"/>
              <a:gd name="T12" fmla="*/ 285 w 285"/>
              <a:gd name="T13" fmla="*/ 19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85" h="38">
                <a:moveTo>
                  <a:pt x="285" y="19"/>
                </a:moveTo>
                <a:cubicBezTo>
                  <a:pt x="285" y="29"/>
                  <a:pt x="274" y="38"/>
                  <a:pt x="259" y="38"/>
                </a:cubicBezTo>
                <a:cubicBezTo>
                  <a:pt x="26" y="38"/>
                  <a:pt x="26" y="38"/>
                  <a:pt x="26" y="38"/>
                </a:cubicBezTo>
                <a:cubicBezTo>
                  <a:pt x="11" y="38"/>
                  <a:pt x="0" y="29"/>
                  <a:pt x="0" y="19"/>
                </a:cubicBezTo>
                <a:cubicBezTo>
                  <a:pt x="0" y="8"/>
                  <a:pt x="11" y="0"/>
                  <a:pt x="26" y="0"/>
                </a:cubicBezTo>
                <a:cubicBezTo>
                  <a:pt x="259" y="0"/>
                  <a:pt x="259" y="0"/>
                  <a:pt x="259" y="0"/>
                </a:cubicBezTo>
                <a:cubicBezTo>
                  <a:pt x="274" y="0"/>
                  <a:pt x="285" y="8"/>
                  <a:pt x="285" y="19"/>
                </a:cubicBezTo>
                <a:close/>
              </a:path>
            </a:pathLst>
          </a:custGeom>
          <a:solidFill>
            <a:srgbClr val="0C2F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4" name="îSḻîḍè">
            <a:extLst>
              <a:ext uri="{FF2B5EF4-FFF2-40B4-BE49-F238E27FC236}">
                <a16:creationId xmlns:a16="http://schemas.microsoft.com/office/drawing/2014/main" id="{35B2EDE6-773C-45F1-9FE9-24B29D9C473E}"/>
              </a:ext>
            </a:extLst>
          </p:cNvPr>
          <p:cNvSpPr/>
          <p:nvPr/>
        </p:nvSpPr>
        <p:spPr bwMode="auto">
          <a:xfrm>
            <a:off x="8750995" y="3403134"/>
            <a:ext cx="85391" cy="155713"/>
          </a:xfrm>
          <a:custGeom>
            <a:avLst/>
            <a:gdLst>
              <a:gd name="T0" fmla="*/ 134 w 150"/>
              <a:gd name="T1" fmla="*/ 14 h 276"/>
              <a:gd name="T2" fmla="*/ 111 w 150"/>
              <a:gd name="T3" fmla="*/ 4 h 276"/>
              <a:gd name="T4" fmla="*/ 75 w 150"/>
              <a:gd name="T5" fmla="*/ 4 h 276"/>
              <a:gd name="T6" fmla="*/ 40 w 150"/>
              <a:gd name="T7" fmla="*/ 3 h 276"/>
              <a:gd name="T8" fmla="*/ 4 w 150"/>
              <a:gd name="T9" fmla="*/ 0 h 276"/>
              <a:gd name="T10" fmla="*/ 0 w 150"/>
              <a:gd name="T11" fmla="*/ 5 h 276"/>
              <a:gd name="T12" fmla="*/ 37 w 150"/>
              <a:gd name="T13" fmla="*/ 274 h 276"/>
              <a:gd name="T14" fmla="*/ 43 w 150"/>
              <a:gd name="T15" fmla="*/ 273 h 276"/>
              <a:gd name="T16" fmla="*/ 34 w 150"/>
              <a:gd name="T17" fmla="*/ 17 h 276"/>
              <a:gd name="T18" fmla="*/ 69 w 150"/>
              <a:gd name="T19" fmla="*/ 17 h 276"/>
              <a:gd name="T20" fmla="*/ 105 w 150"/>
              <a:gd name="T21" fmla="*/ 18 h 276"/>
              <a:gd name="T22" fmla="*/ 136 w 150"/>
              <a:gd name="T23" fmla="*/ 24 h 276"/>
              <a:gd name="T24" fmla="*/ 106 w 150"/>
              <a:gd name="T25" fmla="*/ 276 h 276"/>
              <a:gd name="T26" fmla="*/ 110 w 150"/>
              <a:gd name="T27" fmla="*/ 154 h 276"/>
              <a:gd name="T28" fmla="*/ 143 w 150"/>
              <a:gd name="T29" fmla="*/ 15 h 276"/>
              <a:gd name="T30" fmla="*/ 137 w 150"/>
              <a:gd name="T31" fmla="*/ 15 h 276"/>
              <a:gd name="T32" fmla="*/ 140 w 150"/>
              <a:gd name="T33" fmla="*/ 13 h 276"/>
              <a:gd name="T34" fmla="*/ 138 w 150"/>
              <a:gd name="T35" fmla="*/ 17 h 276"/>
              <a:gd name="T36" fmla="*/ 137 w 150"/>
              <a:gd name="T37" fmla="*/ 19 h 276"/>
              <a:gd name="T38" fmla="*/ 128 w 150"/>
              <a:gd name="T39" fmla="*/ 23 h 276"/>
              <a:gd name="T40" fmla="*/ 93 w 150"/>
              <a:gd name="T41" fmla="*/ 23 h 276"/>
              <a:gd name="T42" fmla="*/ 93 w 150"/>
              <a:gd name="T43" fmla="*/ 23 h 276"/>
              <a:gd name="T44" fmla="*/ 60 w 150"/>
              <a:gd name="T45" fmla="*/ 22 h 276"/>
              <a:gd name="T46" fmla="*/ 52 w 150"/>
              <a:gd name="T47" fmla="*/ 19 h 276"/>
              <a:gd name="T48" fmla="*/ 40 w 150"/>
              <a:gd name="T49" fmla="*/ 6 h 276"/>
              <a:gd name="T50" fmla="*/ 39 w 150"/>
              <a:gd name="T51" fmla="*/ 6 h 276"/>
              <a:gd name="T52" fmla="*/ 18 w 150"/>
              <a:gd name="T53" fmla="*/ 19 h 276"/>
              <a:gd name="T54" fmla="*/ 28 w 150"/>
              <a:gd name="T55" fmla="*/ 81 h 276"/>
              <a:gd name="T56" fmla="*/ 44 w 150"/>
              <a:gd name="T57" fmla="*/ 203 h 276"/>
              <a:gd name="T58" fmla="*/ 28 w 150"/>
              <a:gd name="T59" fmla="*/ 81 h 276"/>
              <a:gd name="T60" fmla="*/ 40 w 150"/>
              <a:gd name="T61" fmla="*/ 273 h 276"/>
              <a:gd name="T62" fmla="*/ 41 w 150"/>
              <a:gd name="T63" fmla="*/ 267 h 276"/>
              <a:gd name="T64" fmla="*/ 41 w 150"/>
              <a:gd name="T65" fmla="*/ 265 h 276"/>
              <a:gd name="T66" fmla="*/ 22 w 150"/>
              <a:gd name="T67" fmla="*/ 24 h 276"/>
              <a:gd name="T68" fmla="*/ 34 w 150"/>
              <a:gd name="T69" fmla="*/ 12 h 276"/>
              <a:gd name="T70" fmla="*/ 31 w 150"/>
              <a:gd name="T71" fmla="*/ 16 h 276"/>
              <a:gd name="T72" fmla="*/ 34 w 150"/>
              <a:gd name="T73" fmla="*/ 12 h 276"/>
              <a:gd name="T74" fmla="*/ 39 w 150"/>
              <a:gd name="T75" fmla="*/ 8 h 276"/>
              <a:gd name="T76" fmla="*/ 47 w 150"/>
              <a:gd name="T77" fmla="*/ 16 h 276"/>
              <a:gd name="T78" fmla="*/ 57 w 150"/>
              <a:gd name="T79" fmla="*/ 24 h 276"/>
              <a:gd name="T80" fmla="*/ 61 w 150"/>
              <a:gd name="T81" fmla="*/ 24 h 276"/>
              <a:gd name="T82" fmla="*/ 83 w 150"/>
              <a:gd name="T83" fmla="*/ 16 h 276"/>
              <a:gd name="T84" fmla="*/ 83 w 150"/>
              <a:gd name="T85" fmla="*/ 16 h 276"/>
              <a:gd name="T86" fmla="*/ 93 w 150"/>
              <a:gd name="T87" fmla="*/ 25 h 276"/>
              <a:gd name="T88" fmla="*/ 111 w 150"/>
              <a:gd name="T89" fmla="*/ 8 h 276"/>
              <a:gd name="T90" fmla="*/ 128 w 150"/>
              <a:gd name="T91" fmla="*/ 23 h 276"/>
              <a:gd name="T92" fmla="*/ 129 w 150"/>
              <a:gd name="T93" fmla="*/ 23 h 276"/>
              <a:gd name="T94" fmla="*/ 133 w 150"/>
              <a:gd name="T95" fmla="*/ 24 h 276"/>
              <a:gd name="T96" fmla="*/ 133 w 150"/>
              <a:gd name="T97" fmla="*/ 23 h 276"/>
              <a:gd name="T98" fmla="*/ 135 w 150"/>
              <a:gd name="T99" fmla="*/ 22 h 276"/>
              <a:gd name="T100" fmla="*/ 136 w 150"/>
              <a:gd name="T101" fmla="*/ 20 h 276"/>
              <a:gd name="T102" fmla="*/ 134 w 150"/>
              <a:gd name="T103" fmla="*/ 39 h 276"/>
              <a:gd name="T104" fmla="*/ 105 w 150"/>
              <a:gd name="T105" fmla="*/ 273 h 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50" h="276">
                <a:moveTo>
                  <a:pt x="149" y="11"/>
                </a:moveTo>
                <a:cubicBezTo>
                  <a:pt x="150" y="10"/>
                  <a:pt x="150" y="9"/>
                  <a:pt x="150" y="8"/>
                </a:cubicBezTo>
                <a:cubicBezTo>
                  <a:pt x="150" y="6"/>
                  <a:pt x="149" y="4"/>
                  <a:pt x="146" y="4"/>
                </a:cubicBezTo>
                <a:cubicBezTo>
                  <a:pt x="140" y="4"/>
                  <a:pt x="137" y="10"/>
                  <a:pt x="134" y="14"/>
                </a:cubicBezTo>
                <a:cubicBezTo>
                  <a:pt x="132" y="18"/>
                  <a:pt x="131" y="20"/>
                  <a:pt x="129" y="20"/>
                </a:cubicBezTo>
                <a:cubicBezTo>
                  <a:pt x="126" y="20"/>
                  <a:pt x="125" y="18"/>
                  <a:pt x="123" y="14"/>
                </a:cubicBezTo>
                <a:cubicBezTo>
                  <a:pt x="121" y="10"/>
                  <a:pt x="118" y="4"/>
                  <a:pt x="111" y="4"/>
                </a:cubicBezTo>
                <a:cubicBezTo>
                  <a:pt x="111" y="4"/>
                  <a:pt x="111" y="4"/>
                  <a:pt x="111" y="4"/>
                </a:cubicBezTo>
                <a:cubicBezTo>
                  <a:pt x="104" y="4"/>
                  <a:pt x="101" y="9"/>
                  <a:pt x="99" y="14"/>
                </a:cubicBezTo>
                <a:cubicBezTo>
                  <a:pt x="96" y="17"/>
                  <a:pt x="95" y="20"/>
                  <a:pt x="93" y="20"/>
                </a:cubicBezTo>
                <a:cubicBezTo>
                  <a:pt x="91" y="20"/>
                  <a:pt x="89" y="17"/>
                  <a:pt x="87" y="14"/>
                </a:cubicBezTo>
                <a:cubicBezTo>
                  <a:pt x="85" y="9"/>
                  <a:pt x="82" y="4"/>
                  <a:pt x="75" y="4"/>
                </a:cubicBezTo>
                <a:cubicBezTo>
                  <a:pt x="68" y="4"/>
                  <a:pt x="65" y="9"/>
                  <a:pt x="63" y="13"/>
                </a:cubicBezTo>
                <a:cubicBezTo>
                  <a:pt x="61" y="17"/>
                  <a:pt x="59" y="19"/>
                  <a:pt x="57" y="19"/>
                </a:cubicBezTo>
                <a:cubicBezTo>
                  <a:pt x="55" y="19"/>
                  <a:pt x="54" y="17"/>
                  <a:pt x="52" y="13"/>
                </a:cubicBezTo>
                <a:cubicBezTo>
                  <a:pt x="49" y="9"/>
                  <a:pt x="46" y="3"/>
                  <a:pt x="40" y="3"/>
                </a:cubicBezTo>
                <a:cubicBezTo>
                  <a:pt x="33" y="3"/>
                  <a:pt x="30" y="9"/>
                  <a:pt x="27" y="13"/>
                </a:cubicBezTo>
                <a:cubicBezTo>
                  <a:pt x="25" y="17"/>
                  <a:pt x="24" y="19"/>
                  <a:pt x="22" y="19"/>
                </a:cubicBezTo>
                <a:cubicBezTo>
                  <a:pt x="19" y="19"/>
                  <a:pt x="18" y="15"/>
                  <a:pt x="16" y="12"/>
                </a:cubicBezTo>
                <a:cubicBezTo>
                  <a:pt x="14" y="7"/>
                  <a:pt x="11" y="0"/>
                  <a:pt x="4" y="0"/>
                </a:cubicBez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3"/>
                  <a:pt x="0" y="5"/>
                </a:cubicBezTo>
                <a:cubicBezTo>
                  <a:pt x="0" y="6"/>
                  <a:pt x="0" y="8"/>
                  <a:pt x="1" y="8"/>
                </a:cubicBezTo>
                <a:cubicBezTo>
                  <a:pt x="5" y="17"/>
                  <a:pt x="32" y="84"/>
                  <a:pt x="39" y="153"/>
                </a:cubicBezTo>
                <a:cubicBezTo>
                  <a:pt x="44" y="204"/>
                  <a:pt x="36" y="271"/>
                  <a:pt x="36" y="271"/>
                </a:cubicBezTo>
                <a:cubicBezTo>
                  <a:pt x="36" y="272"/>
                  <a:pt x="36" y="273"/>
                  <a:pt x="37" y="274"/>
                </a:cubicBezTo>
                <a:cubicBezTo>
                  <a:pt x="38" y="275"/>
                  <a:pt x="38" y="276"/>
                  <a:pt x="39" y="276"/>
                </a:cubicBezTo>
                <a:cubicBezTo>
                  <a:pt x="40" y="276"/>
                  <a:pt x="40" y="276"/>
                  <a:pt x="40" y="276"/>
                </a:cubicBezTo>
                <a:cubicBezTo>
                  <a:pt x="40" y="276"/>
                  <a:pt x="40" y="276"/>
                  <a:pt x="40" y="276"/>
                </a:cubicBezTo>
                <a:cubicBezTo>
                  <a:pt x="42" y="276"/>
                  <a:pt x="43" y="274"/>
                  <a:pt x="43" y="273"/>
                </a:cubicBezTo>
                <a:cubicBezTo>
                  <a:pt x="44" y="272"/>
                  <a:pt x="52" y="205"/>
                  <a:pt x="46" y="153"/>
                </a:cubicBezTo>
                <a:cubicBezTo>
                  <a:pt x="41" y="101"/>
                  <a:pt x="24" y="50"/>
                  <a:pt x="14" y="24"/>
                </a:cubicBezTo>
                <a:cubicBezTo>
                  <a:pt x="16" y="25"/>
                  <a:pt x="18" y="27"/>
                  <a:pt x="22" y="27"/>
                </a:cubicBezTo>
                <a:cubicBezTo>
                  <a:pt x="28" y="27"/>
                  <a:pt x="31" y="21"/>
                  <a:pt x="34" y="17"/>
                </a:cubicBezTo>
                <a:cubicBezTo>
                  <a:pt x="36" y="13"/>
                  <a:pt x="37" y="11"/>
                  <a:pt x="39" y="11"/>
                </a:cubicBezTo>
                <a:cubicBezTo>
                  <a:pt x="42" y="11"/>
                  <a:pt x="43" y="13"/>
                  <a:pt x="45" y="17"/>
                </a:cubicBezTo>
                <a:cubicBezTo>
                  <a:pt x="47" y="21"/>
                  <a:pt x="50" y="27"/>
                  <a:pt x="57" y="27"/>
                </a:cubicBezTo>
                <a:cubicBezTo>
                  <a:pt x="64" y="27"/>
                  <a:pt x="67" y="22"/>
                  <a:pt x="69" y="17"/>
                </a:cubicBezTo>
                <a:cubicBezTo>
                  <a:pt x="72" y="14"/>
                  <a:pt x="73" y="11"/>
                  <a:pt x="75" y="11"/>
                </a:cubicBezTo>
                <a:cubicBezTo>
                  <a:pt x="77" y="11"/>
                  <a:pt x="79" y="14"/>
                  <a:pt x="81" y="17"/>
                </a:cubicBezTo>
                <a:cubicBezTo>
                  <a:pt x="83" y="22"/>
                  <a:pt x="86" y="27"/>
                  <a:pt x="93" y="27"/>
                </a:cubicBezTo>
                <a:cubicBezTo>
                  <a:pt x="100" y="27"/>
                  <a:pt x="103" y="22"/>
                  <a:pt x="105" y="18"/>
                </a:cubicBezTo>
                <a:cubicBezTo>
                  <a:pt x="107" y="14"/>
                  <a:pt x="109" y="12"/>
                  <a:pt x="111" y="12"/>
                </a:cubicBezTo>
                <a:cubicBezTo>
                  <a:pt x="113" y="12"/>
                  <a:pt x="114" y="14"/>
                  <a:pt x="116" y="18"/>
                </a:cubicBezTo>
                <a:cubicBezTo>
                  <a:pt x="119" y="22"/>
                  <a:pt x="122" y="28"/>
                  <a:pt x="128" y="28"/>
                </a:cubicBezTo>
                <a:cubicBezTo>
                  <a:pt x="132" y="28"/>
                  <a:pt x="134" y="26"/>
                  <a:pt x="136" y="24"/>
                </a:cubicBezTo>
                <a:cubicBezTo>
                  <a:pt x="126" y="50"/>
                  <a:pt x="109" y="101"/>
                  <a:pt x="103" y="153"/>
                </a:cubicBezTo>
                <a:cubicBezTo>
                  <a:pt x="97" y="209"/>
                  <a:pt x="102" y="272"/>
                  <a:pt x="102" y="273"/>
                </a:cubicBezTo>
                <a:cubicBezTo>
                  <a:pt x="102" y="275"/>
                  <a:pt x="104" y="276"/>
                  <a:pt x="106" y="276"/>
                </a:cubicBezTo>
                <a:cubicBezTo>
                  <a:pt x="106" y="276"/>
                  <a:pt x="106" y="276"/>
                  <a:pt x="106" y="276"/>
                </a:cubicBezTo>
                <a:cubicBezTo>
                  <a:pt x="106" y="276"/>
                  <a:pt x="106" y="276"/>
                  <a:pt x="106" y="276"/>
                </a:cubicBezTo>
                <a:cubicBezTo>
                  <a:pt x="107" y="276"/>
                  <a:pt x="108" y="276"/>
                  <a:pt x="108" y="275"/>
                </a:cubicBezTo>
                <a:cubicBezTo>
                  <a:pt x="109" y="274"/>
                  <a:pt x="109" y="273"/>
                  <a:pt x="109" y="272"/>
                </a:cubicBezTo>
                <a:cubicBezTo>
                  <a:pt x="109" y="272"/>
                  <a:pt x="104" y="209"/>
                  <a:pt x="110" y="154"/>
                </a:cubicBezTo>
                <a:cubicBezTo>
                  <a:pt x="119" y="86"/>
                  <a:pt x="146" y="19"/>
                  <a:pt x="149" y="11"/>
                </a:cubicBezTo>
                <a:close/>
                <a:moveTo>
                  <a:pt x="143" y="14"/>
                </a:moveTo>
                <a:cubicBezTo>
                  <a:pt x="143" y="14"/>
                  <a:pt x="143" y="14"/>
                  <a:pt x="143" y="14"/>
                </a:cubicBezTo>
                <a:cubicBezTo>
                  <a:pt x="143" y="15"/>
                  <a:pt x="143" y="15"/>
                  <a:pt x="143" y="15"/>
                </a:cubicBezTo>
                <a:lnTo>
                  <a:pt x="143" y="14"/>
                </a:lnTo>
                <a:close/>
                <a:moveTo>
                  <a:pt x="142" y="8"/>
                </a:moveTo>
                <a:cubicBezTo>
                  <a:pt x="142" y="8"/>
                  <a:pt x="142" y="8"/>
                  <a:pt x="142" y="8"/>
                </a:cubicBezTo>
                <a:cubicBezTo>
                  <a:pt x="140" y="10"/>
                  <a:pt x="138" y="13"/>
                  <a:pt x="137" y="15"/>
                </a:cubicBezTo>
                <a:cubicBezTo>
                  <a:pt x="136" y="16"/>
                  <a:pt x="136" y="16"/>
                  <a:pt x="136" y="16"/>
                </a:cubicBezTo>
                <a:cubicBezTo>
                  <a:pt x="137" y="15"/>
                  <a:pt x="137" y="15"/>
                  <a:pt x="137" y="15"/>
                </a:cubicBezTo>
                <a:cubicBezTo>
                  <a:pt x="138" y="13"/>
                  <a:pt x="140" y="10"/>
                  <a:pt x="142" y="8"/>
                </a:cubicBezTo>
                <a:close/>
                <a:moveTo>
                  <a:pt x="140" y="13"/>
                </a:moveTo>
                <a:cubicBezTo>
                  <a:pt x="140" y="14"/>
                  <a:pt x="140" y="14"/>
                  <a:pt x="140" y="14"/>
                </a:cubicBezTo>
                <a:lnTo>
                  <a:pt x="140" y="13"/>
                </a:lnTo>
                <a:close/>
                <a:moveTo>
                  <a:pt x="140" y="15"/>
                </a:moveTo>
                <a:cubicBezTo>
                  <a:pt x="139" y="15"/>
                  <a:pt x="139" y="16"/>
                  <a:pt x="138" y="17"/>
                </a:cubicBezTo>
                <a:cubicBezTo>
                  <a:pt x="139" y="16"/>
                  <a:pt x="139" y="15"/>
                  <a:pt x="140" y="15"/>
                </a:cubicBezTo>
                <a:close/>
                <a:moveTo>
                  <a:pt x="137" y="19"/>
                </a:moveTo>
                <a:cubicBezTo>
                  <a:pt x="137" y="20"/>
                  <a:pt x="137" y="20"/>
                  <a:pt x="137" y="20"/>
                </a:cubicBezTo>
                <a:lnTo>
                  <a:pt x="137" y="19"/>
                </a:lnTo>
                <a:close/>
                <a:moveTo>
                  <a:pt x="128" y="23"/>
                </a:moveTo>
                <a:cubicBezTo>
                  <a:pt x="128" y="23"/>
                  <a:pt x="128" y="23"/>
                  <a:pt x="128" y="23"/>
                </a:cubicBezTo>
                <a:cubicBezTo>
                  <a:pt x="128" y="23"/>
                  <a:pt x="127" y="23"/>
                  <a:pt x="126" y="22"/>
                </a:cubicBezTo>
                <a:cubicBezTo>
                  <a:pt x="127" y="23"/>
                  <a:pt x="128" y="23"/>
                  <a:pt x="128" y="23"/>
                </a:cubicBezTo>
                <a:close/>
                <a:moveTo>
                  <a:pt x="98" y="20"/>
                </a:moveTo>
                <a:cubicBezTo>
                  <a:pt x="96" y="22"/>
                  <a:pt x="95" y="23"/>
                  <a:pt x="93" y="23"/>
                </a:cubicBezTo>
                <a:cubicBezTo>
                  <a:pt x="95" y="23"/>
                  <a:pt x="96" y="22"/>
                  <a:pt x="98" y="20"/>
                </a:cubicBezTo>
                <a:close/>
                <a:moveTo>
                  <a:pt x="93" y="23"/>
                </a:moveTo>
                <a:cubicBezTo>
                  <a:pt x="93" y="23"/>
                  <a:pt x="93" y="23"/>
                  <a:pt x="93" y="23"/>
                </a:cubicBezTo>
                <a:cubicBezTo>
                  <a:pt x="93" y="23"/>
                  <a:pt x="93" y="23"/>
                  <a:pt x="93" y="23"/>
                </a:cubicBezTo>
                <a:cubicBezTo>
                  <a:pt x="90" y="23"/>
                  <a:pt x="89" y="21"/>
                  <a:pt x="87" y="19"/>
                </a:cubicBezTo>
                <a:cubicBezTo>
                  <a:pt x="89" y="21"/>
                  <a:pt x="90" y="23"/>
                  <a:pt x="93" y="23"/>
                </a:cubicBezTo>
                <a:close/>
                <a:moveTo>
                  <a:pt x="72" y="7"/>
                </a:moveTo>
                <a:cubicBezTo>
                  <a:pt x="71" y="8"/>
                  <a:pt x="70" y="8"/>
                  <a:pt x="69" y="9"/>
                </a:cubicBezTo>
                <a:cubicBezTo>
                  <a:pt x="70" y="8"/>
                  <a:pt x="71" y="8"/>
                  <a:pt x="72" y="7"/>
                </a:cubicBezTo>
                <a:close/>
                <a:moveTo>
                  <a:pt x="60" y="22"/>
                </a:moveTo>
                <a:cubicBezTo>
                  <a:pt x="59" y="22"/>
                  <a:pt x="58" y="22"/>
                  <a:pt x="57" y="22"/>
                </a:cubicBezTo>
                <a:cubicBezTo>
                  <a:pt x="58" y="22"/>
                  <a:pt x="59" y="22"/>
                  <a:pt x="60" y="22"/>
                </a:cubicBezTo>
                <a:close/>
                <a:moveTo>
                  <a:pt x="55" y="22"/>
                </a:moveTo>
                <a:cubicBezTo>
                  <a:pt x="53" y="21"/>
                  <a:pt x="53" y="20"/>
                  <a:pt x="52" y="19"/>
                </a:cubicBezTo>
                <a:cubicBezTo>
                  <a:pt x="53" y="20"/>
                  <a:pt x="53" y="21"/>
                  <a:pt x="55" y="22"/>
                </a:cubicBezTo>
                <a:close/>
                <a:moveTo>
                  <a:pt x="45" y="9"/>
                </a:moveTo>
                <a:cubicBezTo>
                  <a:pt x="44" y="7"/>
                  <a:pt x="42" y="6"/>
                  <a:pt x="40" y="6"/>
                </a:cubicBezTo>
                <a:cubicBezTo>
                  <a:pt x="40" y="6"/>
                  <a:pt x="40" y="6"/>
                  <a:pt x="40" y="6"/>
                </a:cubicBezTo>
                <a:cubicBezTo>
                  <a:pt x="40" y="6"/>
                  <a:pt x="40" y="6"/>
                  <a:pt x="40" y="6"/>
                </a:cubicBezTo>
                <a:cubicBezTo>
                  <a:pt x="42" y="6"/>
                  <a:pt x="44" y="7"/>
                  <a:pt x="45" y="9"/>
                </a:cubicBezTo>
                <a:close/>
                <a:moveTo>
                  <a:pt x="39" y="6"/>
                </a:moveTo>
                <a:cubicBezTo>
                  <a:pt x="39" y="6"/>
                  <a:pt x="39" y="6"/>
                  <a:pt x="39" y="6"/>
                </a:cubicBezTo>
                <a:cubicBezTo>
                  <a:pt x="38" y="6"/>
                  <a:pt x="37" y="6"/>
                  <a:pt x="36" y="7"/>
                </a:cubicBezTo>
                <a:cubicBezTo>
                  <a:pt x="37" y="6"/>
                  <a:pt x="38" y="6"/>
                  <a:pt x="39" y="6"/>
                </a:cubicBezTo>
                <a:close/>
                <a:moveTo>
                  <a:pt x="14" y="12"/>
                </a:moveTo>
                <a:cubicBezTo>
                  <a:pt x="16" y="15"/>
                  <a:pt x="15" y="19"/>
                  <a:pt x="18" y="19"/>
                </a:cubicBezTo>
                <a:cubicBezTo>
                  <a:pt x="22" y="16"/>
                  <a:pt x="22" y="16"/>
                  <a:pt x="22" y="16"/>
                </a:cubicBezTo>
                <a:cubicBezTo>
                  <a:pt x="22" y="16"/>
                  <a:pt x="22" y="16"/>
                  <a:pt x="22" y="16"/>
                </a:cubicBezTo>
                <a:cubicBezTo>
                  <a:pt x="18" y="16"/>
                  <a:pt x="16" y="15"/>
                  <a:pt x="14" y="12"/>
                </a:cubicBezTo>
                <a:moveTo>
                  <a:pt x="28" y="81"/>
                </a:moveTo>
                <a:cubicBezTo>
                  <a:pt x="26" y="73"/>
                  <a:pt x="23" y="65"/>
                  <a:pt x="21" y="58"/>
                </a:cubicBezTo>
                <a:cubicBezTo>
                  <a:pt x="23" y="65"/>
                  <a:pt x="26" y="73"/>
                  <a:pt x="28" y="81"/>
                </a:cubicBezTo>
                <a:cubicBezTo>
                  <a:pt x="34" y="103"/>
                  <a:pt x="39" y="128"/>
                  <a:pt x="42" y="153"/>
                </a:cubicBezTo>
                <a:cubicBezTo>
                  <a:pt x="43" y="169"/>
                  <a:pt x="44" y="187"/>
                  <a:pt x="44" y="203"/>
                </a:cubicBezTo>
                <a:cubicBezTo>
                  <a:pt x="43" y="207"/>
                  <a:pt x="43" y="210"/>
                  <a:pt x="43" y="213"/>
                </a:cubicBezTo>
                <a:cubicBezTo>
                  <a:pt x="43" y="210"/>
                  <a:pt x="43" y="207"/>
                  <a:pt x="44" y="203"/>
                </a:cubicBezTo>
                <a:cubicBezTo>
                  <a:pt x="44" y="187"/>
                  <a:pt x="43" y="169"/>
                  <a:pt x="42" y="153"/>
                </a:cubicBezTo>
                <a:cubicBezTo>
                  <a:pt x="39" y="128"/>
                  <a:pt x="34" y="103"/>
                  <a:pt x="28" y="81"/>
                </a:cubicBezTo>
                <a:close/>
                <a:moveTo>
                  <a:pt x="40" y="273"/>
                </a:moveTo>
                <a:cubicBezTo>
                  <a:pt x="40" y="273"/>
                  <a:pt x="40" y="273"/>
                  <a:pt x="40" y="273"/>
                </a:cubicBezTo>
                <a:cubicBezTo>
                  <a:pt x="40" y="273"/>
                  <a:pt x="40" y="273"/>
                  <a:pt x="40" y="273"/>
                </a:cubicBezTo>
                <a:cubicBezTo>
                  <a:pt x="40" y="273"/>
                  <a:pt x="40" y="273"/>
                  <a:pt x="40" y="273"/>
                </a:cubicBezTo>
                <a:close/>
                <a:moveTo>
                  <a:pt x="41" y="272"/>
                </a:moveTo>
                <a:cubicBezTo>
                  <a:pt x="40" y="273"/>
                  <a:pt x="40" y="273"/>
                  <a:pt x="40" y="273"/>
                </a:cubicBezTo>
                <a:cubicBezTo>
                  <a:pt x="41" y="272"/>
                  <a:pt x="41" y="272"/>
                  <a:pt x="41" y="272"/>
                </a:cubicBezTo>
                <a:cubicBezTo>
                  <a:pt x="41" y="272"/>
                  <a:pt x="41" y="270"/>
                  <a:pt x="41" y="267"/>
                </a:cubicBezTo>
                <a:cubicBezTo>
                  <a:pt x="41" y="270"/>
                  <a:pt x="41" y="272"/>
                  <a:pt x="41" y="272"/>
                </a:cubicBezTo>
                <a:close/>
                <a:moveTo>
                  <a:pt x="41" y="265"/>
                </a:moveTo>
                <a:cubicBezTo>
                  <a:pt x="42" y="264"/>
                  <a:pt x="42" y="262"/>
                  <a:pt x="42" y="260"/>
                </a:cubicBezTo>
                <a:cubicBezTo>
                  <a:pt x="42" y="262"/>
                  <a:pt x="42" y="264"/>
                  <a:pt x="41" y="265"/>
                </a:cubicBezTo>
                <a:close/>
                <a:moveTo>
                  <a:pt x="10" y="12"/>
                </a:moveTo>
                <a:cubicBezTo>
                  <a:pt x="10" y="13"/>
                  <a:pt x="10" y="13"/>
                  <a:pt x="10" y="13"/>
                </a:cubicBezTo>
                <a:lnTo>
                  <a:pt x="10" y="12"/>
                </a:lnTo>
                <a:close/>
                <a:moveTo>
                  <a:pt x="22" y="24"/>
                </a:moveTo>
                <a:cubicBezTo>
                  <a:pt x="20" y="24"/>
                  <a:pt x="18" y="23"/>
                  <a:pt x="17" y="22"/>
                </a:cubicBezTo>
                <a:cubicBezTo>
                  <a:pt x="18" y="23"/>
                  <a:pt x="20" y="24"/>
                  <a:pt x="22" y="24"/>
                </a:cubicBezTo>
                <a:cubicBezTo>
                  <a:pt x="22" y="24"/>
                  <a:pt x="22" y="24"/>
                  <a:pt x="22" y="24"/>
                </a:cubicBezTo>
                <a:close/>
                <a:moveTo>
                  <a:pt x="34" y="12"/>
                </a:moveTo>
                <a:cubicBezTo>
                  <a:pt x="33" y="12"/>
                  <a:pt x="33" y="13"/>
                  <a:pt x="32" y="14"/>
                </a:cubicBezTo>
                <a:cubicBezTo>
                  <a:pt x="32" y="15"/>
                  <a:pt x="32" y="15"/>
                  <a:pt x="31" y="16"/>
                </a:cubicBezTo>
                <a:cubicBezTo>
                  <a:pt x="31" y="17"/>
                  <a:pt x="30" y="18"/>
                  <a:pt x="30" y="19"/>
                </a:cubicBezTo>
                <a:cubicBezTo>
                  <a:pt x="30" y="18"/>
                  <a:pt x="31" y="17"/>
                  <a:pt x="31" y="16"/>
                </a:cubicBezTo>
                <a:cubicBezTo>
                  <a:pt x="32" y="15"/>
                  <a:pt x="32" y="15"/>
                  <a:pt x="32" y="14"/>
                </a:cubicBezTo>
                <a:cubicBezTo>
                  <a:pt x="33" y="13"/>
                  <a:pt x="33" y="12"/>
                  <a:pt x="34" y="12"/>
                </a:cubicBezTo>
                <a:cubicBezTo>
                  <a:pt x="35" y="11"/>
                  <a:pt x="35" y="10"/>
                  <a:pt x="36" y="10"/>
                </a:cubicBezTo>
                <a:cubicBezTo>
                  <a:pt x="35" y="10"/>
                  <a:pt x="35" y="11"/>
                  <a:pt x="34" y="12"/>
                </a:cubicBezTo>
                <a:close/>
                <a:moveTo>
                  <a:pt x="39" y="8"/>
                </a:moveTo>
                <a:cubicBezTo>
                  <a:pt x="39" y="8"/>
                  <a:pt x="39" y="8"/>
                  <a:pt x="39" y="8"/>
                </a:cubicBezTo>
                <a:cubicBezTo>
                  <a:pt x="39" y="8"/>
                  <a:pt x="39" y="8"/>
                  <a:pt x="38" y="8"/>
                </a:cubicBezTo>
                <a:cubicBezTo>
                  <a:pt x="39" y="8"/>
                  <a:pt x="39" y="8"/>
                  <a:pt x="39" y="8"/>
                </a:cubicBezTo>
                <a:close/>
                <a:moveTo>
                  <a:pt x="44" y="11"/>
                </a:moveTo>
                <a:cubicBezTo>
                  <a:pt x="44" y="10"/>
                  <a:pt x="43" y="9"/>
                  <a:pt x="42" y="9"/>
                </a:cubicBezTo>
                <a:cubicBezTo>
                  <a:pt x="43" y="9"/>
                  <a:pt x="44" y="10"/>
                  <a:pt x="44" y="11"/>
                </a:cubicBezTo>
                <a:cubicBezTo>
                  <a:pt x="45" y="12"/>
                  <a:pt x="46" y="14"/>
                  <a:pt x="47" y="16"/>
                </a:cubicBezTo>
                <a:cubicBezTo>
                  <a:pt x="46" y="14"/>
                  <a:pt x="45" y="12"/>
                  <a:pt x="44" y="11"/>
                </a:cubicBezTo>
                <a:close/>
                <a:moveTo>
                  <a:pt x="57" y="24"/>
                </a:moveTo>
                <a:cubicBezTo>
                  <a:pt x="57" y="24"/>
                  <a:pt x="56" y="24"/>
                  <a:pt x="55" y="24"/>
                </a:cubicBezTo>
                <a:cubicBezTo>
                  <a:pt x="56" y="24"/>
                  <a:pt x="57" y="24"/>
                  <a:pt x="57" y="24"/>
                </a:cubicBezTo>
                <a:cubicBezTo>
                  <a:pt x="57" y="24"/>
                  <a:pt x="57" y="24"/>
                  <a:pt x="57" y="24"/>
                </a:cubicBezTo>
                <a:close/>
                <a:moveTo>
                  <a:pt x="61" y="24"/>
                </a:moveTo>
                <a:cubicBezTo>
                  <a:pt x="62" y="23"/>
                  <a:pt x="62" y="22"/>
                  <a:pt x="63" y="22"/>
                </a:cubicBezTo>
                <a:cubicBezTo>
                  <a:pt x="62" y="22"/>
                  <a:pt x="62" y="23"/>
                  <a:pt x="61" y="24"/>
                </a:cubicBezTo>
                <a:close/>
                <a:moveTo>
                  <a:pt x="64" y="20"/>
                </a:moveTo>
                <a:cubicBezTo>
                  <a:pt x="65" y="19"/>
                  <a:pt x="66" y="18"/>
                  <a:pt x="66" y="17"/>
                </a:cubicBezTo>
                <a:cubicBezTo>
                  <a:pt x="66" y="18"/>
                  <a:pt x="65" y="19"/>
                  <a:pt x="64" y="20"/>
                </a:cubicBezTo>
                <a:close/>
                <a:moveTo>
                  <a:pt x="83" y="16"/>
                </a:moveTo>
                <a:cubicBezTo>
                  <a:pt x="81" y="12"/>
                  <a:pt x="79" y="8"/>
                  <a:pt x="75" y="8"/>
                </a:cubicBezTo>
                <a:cubicBezTo>
                  <a:pt x="75" y="8"/>
                  <a:pt x="75" y="8"/>
                  <a:pt x="75" y="8"/>
                </a:cubicBezTo>
                <a:cubicBezTo>
                  <a:pt x="75" y="8"/>
                  <a:pt x="75" y="8"/>
                  <a:pt x="75" y="8"/>
                </a:cubicBezTo>
                <a:cubicBezTo>
                  <a:pt x="79" y="8"/>
                  <a:pt x="81" y="12"/>
                  <a:pt x="83" y="16"/>
                </a:cubicBezTo>
                <a:cubicBezTo>
                  <a:pt x="84" y="17"/>
                  <a:pt x="85" y="19"/>
                  <a:pt x="86" y="20"/>
                </a:cubicBezTo>
                <a:cubicBezTo>
                  <a:pt x="85" y="19"/>
                  <a:pt x="84" y="17"/>
                  <a:pt x="83" y="16"/>
                </a:cubicBezTo>
                <a:close/>
                <a:moveTo>
                  <a:pt x="93" y="25"/>
                </a:moveTo>
                <a:cubicBezTo>
                  <a:pt x="93" y="25"/>
                  <a:pt x="93" y="25"/>
                  <a:pt x="93" y="25"/>
                </a:cubicBezTo>
                <a:close/>
                <a:moveTo>
                  <a:pt x="111" y="8"/>
                </a:moveTo>
                <a:cubicBezTo>
                  <a:pt x="111" y="8"/>
                  <a:pt x="111" y="8"/>
                  <a:pt x="111" y="8"/>
                </a:cubicBezTo>
                <a:cubicBezTo>
                  <a:pt x="109" y="8"/>
                  <a:pt x="108" y="9"/>
                  <a:pt x="107" y="10"/>
                </a:cubicBezTo>
                <a:cubicBezTo>
                  <a:pt x="108" y="9"/>
                  <a:pt x="109" y="8"/>
                  <a:pt x="111" y="8"/>
                </a:cubicBezTo>
                <a:cubicBezTo>
                  <a:pt x="111" y="8"/>
                  <a:pt x="111" y="8"/>
                  <a:pt x="111" y="8"/>
                </a:cubicBezTo>
                <a:cubicBezTo>
                  <a:pt x="114" y="8"/>
                  <a:pt x="116" y="11"/>
                  <a:pt x="118" y="14"/>
                </a:cubicBezTo>
                <a:cubicBezTo>
                  <a:pt x="116" y="11"/>
                  <a:pt x="114" y="8"/>
                  <a:pt x="111" y="8"/>
                </a:cubicBezTo>
                <a:close/>
                <a:moveTo>
                  <a:pt x="128" y="23"/>
                </a:moveTo>
                <a:cubicBezTo>
                  <a:pt x="127" y="23"/>
                  <a:pt x="125" y="23"/>
                  <a:pt x="124" y="22"/>
                </a:cubicBezTo>
                <a:cubicBezTo>
                  <a:pt x="125" y="23"/>
                  <a:pt x="127" y="24"/>
                  <a:pt x="128" y="24"/>
                </a:cubicBezTo>
                <a:cubicBezTo>
                  <a:pt x="129" y="23"/>
                  <a:pt x="129" y="23"/>
                  <a:pt x="129" y="23"/>
                </a:cubicBezTo>
                <a:cubicBezTo>
                  <a:pt x="129" y="23"/>
                  <a:pt x="129" y="23"/>
                  <a:pt x="129" y="23"/>
                </a:cubicBezTo>
                <a:lnTo>
                  <a:pt x="128" y="23"/>
                </a:lnTo>
                <a:close/>
                <a:moveTo>
                  <a:pt x="133" y="24"/>
                </a:moveTo>
                <a:cubicBezTo>
                  <a:pt x="132" y="24"/>
                  <a:pt x="132" y="24"/>
                  <a:pt x="132" y="24"/>
                </a:cubicBezTo>
                <a:lnTo>
                  <a:pt x="133" y="24"/>
                </a:lnTo>
                <a:close/>
                <a:moveTo>
                  <a:pt x="131" y="24"/>
                </a:moveTo>
                <a:cubicBezTo>
                  <a:pt x="130" y="25"/>
                  <a:pt x="130" y="25"/>
                  <a:pt x="130" y="25"/>
                </a:cubicBezTo>
                <a:lnTo>
                  <a:pt x="131" y="24"/>
                </a:lnTo>
                <a:close/>
                <a:moveTo>
                  <a:pt x="133" y="23"/>
                </a:moveTo>
                <a:cubicBezTo>
                  <a:pt x="134" y="23"/>
                  <a:pt x="134" y="23"/>
                  <a:pt x="134" y="23"/>
                </a:cubicBezTo>
                <a:lnTo>
                  <a:pt x="133" y="23"/>
                </a:lnTo>
                <a:close/>
                <a:moveTo>
                  <a:pt x="134" y="22"/>
                </a:moveTo>
                <a:cubicBezTo>
                  <a:pt x="135" y="22"/>
                  <a:pt x="135" y="22"/>
                  <a:pt x="135" y="22"/>
                </a:cubicBezTo>
                <a:lnTo>
                  <a:pt x="134" y="22"/>
                </a:lnTo>
                <a:close/>
                <a:moveTo>
                  <a:pt x="136" y="20"/>
                </a:moveTo>
                <a:cubicBezTo>
                  <a:pt x="136" y="21"/>
                  <a:pt x="136" y="21"/>
                  <a:pt x="136" y="21"/>
                </a:cubicBezTo>
                <a:lnTo>
                  <a:pt x="136" y="20"/>
                </a:lnTo>
                <a:close/>
                <a:moveTo>
                  <a:pt x="139" y="24"/>
                </a:moveTo>
                <a:cubicBezTo>
                  <a:pt x="138" y="27"/>
                  <a:pt x="137" y="31"/>
                  <a:pt x="135" y="35"/>
                </a:cubicBezTo>
                <a:cubicBezTo>
                  <a:pt x="137" y="31"/>
                  <a:pt x="138" y="27"/>
                  <a:pt x="139" y="24"/>
                </a:cubicBezTo>
                <a:close/>
                <a:moveTo>
                  <a:pt x="134" y="39"/>
                </a:moveTo>
                <a:cubicBezTo>
                  <a:pt x="132" y="44"/>
                  <a:pt x="131" y="48"/>
                  <a:pt x="129" y="53"/>
                </a:cubicBezTo>
                <a:cubicBezTo>
                  <a:pt x="131" y="48"/>
                  <a:pt x="132" y="44"/>
                  <a:pt x="134" y="39"/>
                </a:cubicBezTo>
                <a:close/>
                <a:moveTo>
                  <a:pt x="105" y="273"/>
                </a:moveTo>
                <a:cubicBezTo>
                  <a:pt x="105" y="273"/>
                  <a:pt x="105" y="273"/>
                  <a:pt x="105" y="273"/>
                </a:cubicBezTo>
                <a:close/>
                <a:moveTo>
                  <a:pt x="106" y="273"/>
                </a:moveTo>
                <a:cubicBezTo>
                  <a:pt x="105" y="273"/>
                  <a:pt x="105" y="273"/>
                  <a:pt x="105" y="273"/>
                </a:cubicBezTo>
                <a:cubicBezTo>
                  <a:pt x="106" y="273"/>
                  <a:pt x="106" y="273"/>
                  <a:pt x="106" y="273"/>
                </a:cubicBezTo>
                <a:close/>
              </a:path>
            </a:pathLst>
          </a:custGeom>
          <a:solidFill>
            <a:srgbClr val="0C2F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5" name="ï$ḷiḋè">
            <a:extLst>
              <a:ext uri="{FF2B5EF4-FFF2-40B4-BE49-F238E27FC236}">
                <a16:creationId xmlns:a16="http://schemas.microsoft.com/office/drawing/2014/main" id="{95D1DCF0-1B3B-4499-9168-1A0AAB72AF1D}"/>
              </a:ext>
            </a:extLst>
          </p:cNvPr>
          <p:cNvSpPr/>
          <p:nvPr/>
        </p:nvSpPr>
        <p:spPr bwMode="auto">
          <a:xfrm>
            <a:off x="9710391" y="3797442"/>
            <a:ext cx="557555" cy="565090"/>
          </a:xfrm>
          <a:custGeom>
            <a:avLst/>
            <a:gdLst>
              <a:gd name="T0" fmla="*/ 981 w 981"/>
              <a:gd name="T1" fmla="*/ 840 h 995"/>
              <a:gd name="T2" fmla="*/ 845 w 981"/>
              <a:gd name="T3" fmla="*/ 995 h 995"/>
              <a:gd name="T4" fmla="*/ 137 w 981"/>
              <a:gd name="T5" fmla="*/ 995 h 995"/>
              <a:gd name="T6" fmla="*/ 0 w 981"/>
              <a:gd name="T7" fmla="*/ 840 h 995"/>
              <a:gd name="T8" fmla="*/ 0 w 981"/>
              <a:gd name="T9" fmla="*/ 336 h 995"/>
              <a:gd name="T10" fmla="*/ 454 w 981"/>
              <a:gd name="T11" fmla="*/ 12 h 995"/>
              <a:gd name="T12" fmla="*/ 518 w 981"/>
              <a:gd name="T13" fmla="*/ 10 h 995"/>
              <a:gd name="T14" fmla="*/ 981 w 981"/>
              <a:gd name="T15" fmla="*/ 336 h 995"/>
              <a:gd name="T16" fmla="*/ 981 w 981"/>
              <a:gd name="T17" fmla="*/ 840 h 9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81" h="995">
                <a:moveTo>
                  <a:pt x="981" y="840"/>
                </a:moveTo>
                <a:cubicBezTo>
                  <a:pt x="981" y="925"/>
                  <a:pt x="920" y="995"/>
                  <a:pt x="845" y="995"/>
                </a:cubicBezTo>
                <a:cubicBezTo>
                  <a:pt x="137" y="995"/>
                  <a:pt x="137" y="995"/>
                  <a:pt x="137" y="995"/>
                </a:cubicBezTo>
                <a:cubicBezTo>
                  <a:pt x="61" y="995"/>
                  <a:pt x="0" y="925"/>
                  <a:pt x="0" y="840"/>
                </a:cubicBezTo>
                <a:cubicBezTo>
                  <a:pt x="0" y="336"/>
                  <a:pt x="0" y="336"/>
                  <a:pt x="0" y="336"/>
                </a:cubicBezTo>
                <a:cubicBezTo>
                  <a:pt x="0" y="264"/>
                  <a:pt x="345" y="71"/>
                  <a:pt x="454" y="12"/>
                </a:cubicBezTo>
                <a:cubicBezTo>
                  <a:pt x="475" y="1"/>
                  <a:pt x="498" y="0"/>
                  <a:pt x="518" y="10"/>
                </a:cubicBezTo>
                <a:cubicBezTo>
                  <a:pt x="626" y="68"/>
                  <a:pt x="981" y="263"/>
                  <a:pt x="981" y="336"/>
                </a:cubicBezTo>
                <a:cubicBezTo>
                  <a:pt x="981" y="840"/>
                  <a:pt x="981" y="840"/>
                  <a:pt x="981" y="840"/>
                </a:cubicBezTo>
              </a:path>
            </a:pathLst>
          </a:custGeom>
          <a:solidFill>
            <a:srgbClr val="73BDC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6" name="íṣḷîḓe">
            <a:extLst>
              <a:ext uri="{FF2B5EF4-FFF2-40B4-BE49-F238E27FC236}">
                <a16:creationId xmlns:a16="http://schemas.microsoft.com/office/drawing/2014/main" id="{85E13CC7-3394-4EAC-9903-41C1FC0EC153}"/>
              </a:ext>
            </a:extLst>
          </p:cNvPr>
          <p:cNvSpPr/>
          <p:nvPr/>
        </p:nvSpPr>
        <p:spPr bwMode="auto">
          <a:xfrm>
            <a:off x="9775690" y="3850182"/>
            <a:ext cx="426957" cy="502301"/>
          </a:xfrm>
          <a:custGeom>
            <a:avLst/>
            <a:gdLst>
              <a:gd name="T0" fmla="*/ 698 w 753"/>
              <a:gd name="T1" fmla="*/ 0 h 885"/>
              <a:gd name="T2" fmla="*/ 566 w 753"/>
              <a:gd name="T3" fmla="*/ 0 h 885"/>
              <a:gd name="T4" fmla="*/ 188 w 753"/>
              <a:gd name="T5" fmla="*/ 0 h 885"/>
              <a:gd name="T6" fmla="*/ 57 w 753"/>
              <a:gd name="T7" fmla="*/ 0 h 885"/>
              <a:gd name="T8" fmla="*/ 0 w 753"/>
              <a:gd name="T9" fmla="*/ 42 h 885"/>
              <a:gd name="T10" fmla="*/ 0 w 753"/>
              <a:gd name="T11" fmla="*/ 175 h 885"/>
              <a:gd name="T12" fmla="*/ 0 w 753"/>
              <a:gd name="T13" fmla="*/ 842 h 885"/>
              <a:gd name="T14" fmla="*/ 56 w 753"/>
              <a:gd name="T15" fmla="*/ 885 h 885"/>
              <a:gd name="T16" fmla="*/ 57 w 753"/>
              <a:gd name="T17" fmla="*/ 885 h 885"/>
              <a:gd name="T18" fmla="*/ 698 w 753"/>
              <a:gd name="T19" fmla="*/ 885 h 885"/>
              <a:gd name="T20" fmla="*/ 698 w 753"/>
              <a:gd name="T21" fmla="*/ 885 h 885"/>
              <a:gd name="T22" fmla="*/ 753 w 753"/>
              <a:gd name="T23" fmla="*/ 846 h 885"/>
              <a:gd name="T24" fmla="*/ 753 w 753"/>
              <a:gd name="T25" fmla="*/ 842 h 885"/>
              <a:gd name="T26" fmla="*/ 753 w 753"/>
              <a:gd name="T27" fmla="*/ 175 h 885"/>
              <a:gd name="T28" fmla="*/ 753 w 753"/>
              <a:gd name="T29" fmla="*/ 42 h 885"/>
              <a:gd name="T30" fmla="*/ 698 w 753"/>
              <a:gd name="T31" fmla="*/ 0 h 8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753" h="885">
                <a:moveTo>
                  <a:pt x="698" y="0"/>
                </a:moveTo>
                <a:cubicBezTo>
                  <a:pt x="566" y="0"/>
                  <a:pt x="566" y="0"/>
                  <a:pt x="566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57" y="0"/>
                  <a:pt x="57" y="0"/>
                  <a:pt x="57" y="0"/>
                </a:cubicBezTo>
                <a:cubicBezTo>
                  <a:pt x="26" y="0"/>
                  <a:pt x="0" y="18"/>
                  <a:pt x="0" y="42"/>
                </a:cubicBezTo>
                <a:cubicBezTo>
                  <a:pt x="0" y="175"/>
                  <a:pt x="0" y="175"/>
                  <a:pt x="0" y="175"/>
                </a:cubicBezTo>
                <a:cubicBezTo>
                  <a:pt x="0" y="842"/>
                  <a:pt x="0" y="842"/>
                  <a:pt x="0" y="842"/>
                </a:cubicBezTo>
                <a:cubicBezTo>
                  <a:pt x="0" y="866"/>
                  <a:pt x="26" y="885"/>
                  <a:pt x="56" y="885"/>
                </a:cubicBezTo>
                <a:cubicBezTo>
                  <a:pt x="57" y="885"/>
                  <a:pt x="57" y="885"/>
                  <a:pt x="57" y="885"/>
                </a:cubicBezTo>
                <a:cubicBezTo>
                  <a:pt x="698" y="885"/>
                  <a:pt x="698" y="885"/>
                  <a:pt x="698" y="885"/>
                </a:cubicBezTo>
                <a:cubicBezTo>
                  <a:pt x="698" y="885"/>
                  <a:pt x="698" y="885"/>
                  <a:pt x="698" y="885"/>
                </a:cubicBezTo>
                <a:cubicBezTo>
                  <a:pt x="727" y="885"/>
                  <a:pt x="750" y="868"/>
                  <a:pt x="753" y="846"/>
                </a:cubicBezTo>
                <a:cubicBezTo>
                  <a:pt x="753" y="845"/>
                  <a:pt x="753" y="844"/>
                  <a:pt x="753" y="842"/>
                </a:cubicBezTo>
                <a:cubicBezTo>
                  <a:pt x="753" y="175"/>
                  <a:pt x="753" y="175"/>
                  <a:pt x="753" y="175"/>
                </a:cubicBezTo>
                <a:cubicBezTo>
                  <a:pt x="753" y="42"/>
                  <a:pt x="753" y="42"/>
                  <a:pt x="753" y="42"/>
                </a:cubicBezTo>
                <a:cubicBezTo>
                  <a:pt x="753" y="18"/>
                  <a:pt x="729" y="0"/>
                  <a:pt x="698" y="0"/>
                </a:cubicBezTo>
              </a:path>
            </a:pathLst>
          </a:custGeom>
          <a:solidFill>
            <a:srgbClr val="DDE5E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7" name="îṧḷidê">
            <a:extLst>
              <a:ext uri="{FF2B5EF4-FFF2-40B4-BE49-F238E27FC236}">
                <a16:creationId xmlns:a16="http://schemas.microsoft.com/office/drawing/2014/main" id="{31319EE0-63B2-46CD-8E2C-C3656B8E516D}"/>
              </a:ext>
            </a:extLst>
          </p:cNvPr>
          <p:cNvSpPr/>
          <p:nvPr/>
        </p:nvSpPr>
        <p:spPr bwMode="auto">
          <a:xfrm>
            <a:off x="9840990" y="3905436"/>
            <a:ext cx="306404" cy="7535"/>
          </a:xfrm>
          <a:prstGeom prst="rect">
            <a:avLst/>
          </a:prstGeom>
          <a:solidFill>
            <a:srgbClr val="2E36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8" name="ïṡliḍè">
            <a:extLst>
              <a:ext uri="{FF2B5EF4-FFF2-40B4-BE49-F238E27FC236}">
                <a16:creationId xmlns:a16="http://schemas.microsoft.com/office/drawing/2014/main" id="{601F5F09-D6E4-44B5-BC38-F6AD4031B3FD}"/>
              </a:ext>
            </a:extLst>
          </p:cNvPr>
          <p:cNvSpPr/>
          <p:nvPr/>
        </p:nvSpPr>
        <p:spPr bwMode="auto">
          <a:xfrm>
            <a:off x="9840990" y="3905436"/>
            <a:ext cx="306404" cy="7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9" name="iŝlíḑê">
            <a:extLst>
              <a:ext uri="{FF2B5EF4-FFF2-40B4-BE49-F238E27FC236}">
                <a16:creationId xmlns:a16="http://schemas.microsoft.com/office/drawing/2014/main" id="{EC9BB80F-6693-4A04-A8B1-8BF0A29DAC75}"/>
              </a:ext>
            </a:extLst>
          </p:cNvPr>
          <p:cNvSpPr/>
          <p:nvPr/>
        </p:nvSpPr>
        <p:spPr bwMode="auto">
          <a:xfrm>
            <a:off x="9840990" y="3928040"/>
            <a:ext cx="213479" cy="7535"/>
          </a:xfrm>
          <a:prstGeom prst="rect">
            <a:avLst/>
          </a:prstGeom>
          <a:solidFill>
            <a:srgbClr val="2E36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0" name="iṣļíḑe">
            <a:extLst>
              <a:ext uri="{FF2B5EF4-FFF2-40B4-BE49-F238E27FC236}">
                <a16:creationId xmlns:a16="http://schemas.microsoft.com/office/drawing/2014/main" id="{499082E2-D305-41A5-8DB1-A03C96481D33}"/>
              </a:ext>
            </a:extLst>
          </p:cNvPr>
          <p:cNvSpPr/>
          <p:nvPr/>
        </p:nvSpPr>
        <p:spPr bwMode="auto">
          <a:xfrm>
            <a:off x="9840990" y="3950643"/>
            <a:ext cx="213479" cy="7535"/>
          </a:xfrm>
          <a:prstGeom prst="rect">
            <a:avLst/>
          </a:prstGeom>
          <a:solidFill>
            <a:srgbClr val="2E36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1" name="işḻîdê">
            <a:extLst>
              <a:ext uri="{FF2B5EF4-FFF2-40B4-BE49-F238E27FC236}">
                <a16:creationId xmlns:a16="http://schemas.microsoft.com/office/drawing/2014/main" id="{9F65927E-E479-41DB-A4DA-26FFE5A428F2}"/>
              </a:ext>
            </a:extLst>
          </p:cNvPr>
          <p:cNvSpPr/>
          <p:nvPr/>
        </p:nvSpPr>
        <p:spPr bwMode="auto">
          <a:xfrm>
            <a:off x="9840990" y="3973247"/>
            <a:ext cx="291335" cy="10046"/>
          </a:xfrm>
          <a:prstGeom prst="rect">
            <a:avLst/>
          </a:prstGeom>
          <a:solidFill>
            <a:srgbClr val="2E36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2" name="îś1îḍé">
            <a:extLst>
              <a:ext uri="{FF2B5EF4-FFF2-40B4-BE49-F238E27FC236}">
                <a16:creationId xmlns:a16="http://schemas.microsoft.com/office/drawing/2014/main" id="{D362B86F-EC89-4455-9987-2EE777D1400D}"/>
              </a:ext>
            </a:extLst>
          </p:cNvPr>
          <p:cNvSpPr/>
          <p:nvPr/>
        </p:nvSpPr>
        <p:spPr bwMode="auto">
          <a:xfrm>
            <a:off x="9840990" y="3998362"/>
            <a:ext cx="188364" cy="7535"/>
          </a:xfrm>
          <a:prstGeom prst="rect">
            <a:avLst/>
          </a:prstGeom>
          <a:solidFill>
            <a:srgbClr val="2E36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3" name="iṩḻiḑe">
            <a:extLst>
              <a:ext uri="{FF2B5EF4-FFF2-40B4-BE49-F238E27FC236}">
                <a16:creationId xmlns:a16="http://schemas.microsoft.com/office/drawing/2014/main" id="{A22A2332-8954-4CD5-BD2C-A7DD58219547}"/>
              </a:ext>
            </a:extLst>
          </p:cNvPr>
          <p:cNvSpPr/>
          <p:nvPr/>
        </p:nvSpPr>
        <p:spPr bwMode="auto">
          <a:xfrm>
            <a:off x="9840990" y="4018454"/>
            <a:ext cx="246128" cy="10046"/>
          </a:xfrm>
          <a:prstGeom prst="rect">
            <a:avLst/>
          </a:prstGeom>
          <a:solidFill>
            <a:srgbClr val="2E36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4" name="íṧḷídé">
            <a:extLst>
              <a:ext uri="{FF2B5EF4-FFF2-40B4-BE49-F238E27FC236}">
                <a16:creationId xmlns:a16="http://schemas.microsoft.com/office/drawing/2014/main" id="{AE8CE77E-54B2-4A58-AE0B-34A5196049BA}"/>
              </a:ext>
            </a:extLst>
          </p:cNvPr>
          <p:cNvSpPr/>
          <p:nvPr/>
        </p:nvSpPr>
        <p:spPr bwMode="auto">
          <a:xfrm>
            <a:off x="9840990" y="4038546"/>
            <a:ext cx="281289" cy="10046"/>
          </a:xfrm>
          <a:prstGeom prst="rect">
            <a:avLst/>
          </a:prstGeom>
          <a:solidFill>
            <a:srgbClr val="2E36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5" name="iSḻïḑe">
            <a:extLst>
              <a:ext uri="{FF2B5EF4-FFF2-40B4-BE49-F238E27FC236}">
                <a16:creationId xmlns:a16="http://schemas.microsoft.com/office/drawing/2014/main" id="{3ECF29D3-CDFB-4773-89A2-1714D78DDDB1}"/>
              </a:ext>
            </a:extLst>
          </p:cNvPr>
          <p:cNvSpPr/>
          <p:nvPr/>
        </p:nvSpPr>
        <p:spPr bwMode="auto">
          <a:xfrm>
            <a:off x="9840990" y="4058638"/>
            <a:ext cx="218502" cy="10046"/>
          </a:xfrm>
          <a:prstGeom prst="rect">
            <a:avLst/>
          </a:prstGeom>
          <a:solidFill>
            <a:srgbClr val="2E36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6" name="íślïďe">
            <a:extLst>
              <a:ext uri="{FF2B5EF4-FFF2-40B4-BE49-F238E27FC236}">
                <a16:creationId xmlns:a16="http://schemas.microsoft.com/office/drawing/2014/main" id="{F38D1FD4-D499-4821-AEB3-55039816A166}"/>
              </a:ext>
            </a:extLst>
          </p:cNvPr>
          <p:cNvSpPr/>
          <p:nvPr/>
        </p:nvSpPr>
        <p:spPr bwMode="auto">
          <a:xfrm>
            <a:off x="9840990" y="4078730"/>
            <a:ext cx="268732" cy="10046"/>
          </a:xfrm>
          <a:prstGeom prst="rect">
            <a:avLst/>
          </a:prstGeom>
          <a:solidFill>
            <a:srgbClr val="2E36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7" name="ïśľíḋe">
            <a:extLst>
              <a:ext uri="{FF2B5EF4-FFF2-40B4-BE49-F238E27FC236}">
                <a16:creationId xmlns:a16="http://schemas.microsoft.com/office/drawing/2014/main" id="{EACB3938-84AF-43D0-9083-EDE1A29B296D}"/>
              </a:ext>
            </a:extLst>
          </p:cNvPr>
          <p:cNvSpPr/>
          <p:nvPr/>
        </p:nvSpPr>
        <p:spPr bwMode="auto">
          <a:xfrm>
            <a:off x="9840990" y="4101333"/>
            <a:ext cx="291335" cy="7535"/>
          </a:xfrm>
          <a:prstGeom prst="rect">
            <a:avLst/>
          </a:prstGeom>
          <a:solidFill>
            <a:srgbClr val="2E36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8" name="iṣlîḋe">
            <a:extLst>
              <a:ext uri="{FF2B5EF4-FFF2-40B4-BE49-F238E27FC236}">
                <a16:creationId xmlns:a16="http://schemas.microsoft.com/office/drawing/2014/main" id="{82337906-3D27-4F40-B1DF-EFB54A59FA1A}"/>
              </a:ext>
            </a:extLst>
          </p:cNvPr>
          <p:cNvSpPr/>
          <p:nvPr/>
        </p:nvSpPr>
        <p:spPr bwMode="auto">
          <a:xfrm>
            <a:off x="9840990" y="4123937"/>
            <a:ext cx="188364" cy="7535"/>
          </a:xfrm>
          <a:prstGeom prst="rect">
            <a:avLst/>
          </a:prstGeom>
          <a:solidFill>
            <a:srgbClr val="2E36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9" name="ïşḻîdê">
            <a:extLst>
              <a:ext uri="{FF2B5EF4-FFF2-40B4-BE49-F238E27FC236}">
                <a16:creationId xmlns:a16="http://schemas.microsoft.com/office/drawing/2014/main" id="{A5E44108-CE0D-437B-A517-870BD97AC9A1}"/>
              </a:ext>
            </a:extLst>
          </p:cNvPr>
          <p:cNvSpPr/>
          <p:nvPr/>
        </p:nvSpPr>
        <p:spPr bwMode="auto">
          <a:xfrm>
            <a:off x="9840990" y="4144029"/>
            <a:ext cx="246128" cy="10046"/>
          </a:xfrm>
          <a:prstGeom prst="rect">
            <a:avLst/>
          </a:prstGeom>
          <a:solidFill>
            <a:srgbClr val="2E36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0" name="iŝḻíḍê">
            <a:extLst>
              <a:ext uri="{FF2B5EF4-FFF2-40B4-BE49-F238E27FC236}">
                <a16:creationId xmlns:a16="http://schemas.microsoft.com/office/drawing/2014/main" id="{3AAD1380-BF74-407F-9450-F49BB4A82502}"/>
              </a:ext>
            </a:extLst>
          </p:cNvPr>
          <p:cNvSpPr/>
          <p:nvPr/>
        </p:nvSpPr>
        <p:spPr bwMode="auto">
          <a:xfrm>
            <a:off x="9840990" y="4166632"/>
            <a:ext cx="281289" cy="7535"/>
          </a:xfrm>
          <a:prstGeom prst="rect">
            <a:avLst/>
          </a:prstGeom>
          <a:solidFill>
            <a:srgbClr val="1037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1" name="ïṧḷide">
            <a:extLst>
              <a:ext uri="{FF2B5EF4-FFF2-40B4-BE49-F238E27FC236}">
                <a16:creationId xmlns:a16="http://schemas.microsoft.com/office/drawing/2014/main" id="{C702CBC4-C318-4AAC-9500-01E7C927B8CC}"/>
              </a:ext>
            </a:extLst>
          </p:cNvPr>
          <p:cNvSpPr/>
          <p:nvPr/>
        </p:nvSpPr>
        <p:spPr bwMode="auto">
          <a:xfrm>
            <a:off x="9840990" y="4186724"/>
            <a:ext cx="218502" cy="7535"/>
          </a:xfrm>
          <a:prstGeom prst="rect">
            <a:avLst/>
          </a:prstGeom>
          <a:solidFill>
            <a:srgbClr val="1037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2" name="íśļïḍè">
            <a:extLst>
              <a:ext uri="{FF2B5EF4-FFF2-40B4-BE49-F238E27FC236}">
                <a16:creationId xmlns:a16="http://schemas.microsoft.com/office/drawing/2014/main" id="{97213C10-8F15-4438-9797-407D210784B3}"/>
              </a:ext>
            </a:extLst>
          </p:cNvPr>
          <p:cNvSpPr/>
          <p:nvPr/>
        </p:nvSpPr>
        <p:spPr bwMode="auto">
          <a:xfrm>
            <a:off x="9840990" y="4206816"/>
            <a:ext cx="268732" cy="7535"/>
          </a:xfrm>
          <a:prstGeom prst="rect">
            <a:avLst/>
          </a:prstGeom>
          <a:solidFill>
            <a:srgbClr val="1037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3" name="îşľîḋè">
            <a:extLst>
              <a:ext uri="{FF2B5EF4-FFF2-40B4-BE49-F238E27FC236}">
                <a16:creationId xmlns:a16="http://schemas.microsoft.com/office/drawing/2014/main" id="{67DD15AE-CD94-4B0B-B535-ED866291D270}"/>
              </a:ext>
            </a:extLst>
          </p:cNvPr>
          <p:cNvSpPr/>
          <p:nvPr/>
        </p:nvSpPr>
        <p:spPr bwMode="auto">
          <a:xfrm>
            <a:off x="9840990" y="4226908"/>
            <a:ext cx="268732" cy="10046"/>
          </a:xfrm>
          <a:prstGeom prst="rect">
            <a:avLst/>
          </a:prstGeom>
          <a:solidFill>
            <a:srgbClr val="1037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4" name="íṥḷïďé">
            <a:extLst>
              <a:ext uri="{FF2B5EF4-FFF2-40B4-BE49-F238E27FC236}">
                <a16:creationId xmlns:a16="http://schemas.microsoft.com/office/drawing/2014/main" id="{A4298EB7-C8E0-4EFE-888E-4970B917E2BD}"/>
              </a:ext>
            </a:extLst>
          </p:cNvPr>
          <p:cNvSpPr/>
          <p:nvPr/>
        </p:nvSpPr>
        <p:spPr bwMode="auto">
          <a:xfrm>
            <a:off x="10202647" y="3950643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6495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5" name="išlíḑe">
            <a:extLst>
              <a:ext uri="{FF2B5EF4-FFF2-40B4-BE49-F238E27FC236}">
                <a16:creationId xmlns:a16="http://schemas.microsoft.com/office/drawing/2014/main" id="{4F481047-67BF-4CDF-8B07-D6565C3A2A9F}"/>
              </a:ext>
            </a:extLst>
          </p:cNvPr>
          <p:cNvSpPr/>
          <p:nvPr/>
        </p:nvSpPr>
        <p:spPr bwMode="auto">
          <a:xfrm>
            <a:off x="10097163" y="3855205"/>
            <a:ext cx="105483" cy="110506"/>
          </a:xfrm>
          <a:custGeom>
            <a:avLst/>
            <a:gdLst>
              <a:gd name="T0" fmla="*/ 0 w 187"/>
              <a:gd name="T1" fmla="*/ 0 h 194"/>
              <a:gd name="T2" fmla="*/ 11 w 187"/>
              <a:gd name="T3" fmla="*/ 88 h 194"/>
              <a:gd name="T4" fmla="*/ 89 w 187"/>
              <a:gd name="T5" fmla="*/ 88 h 194"/>
              <a:gd name="T6" fmla="*/ 89 w 187"/>
              <a:gd name="T7" fmla="*/ 103 h 194"/>
              <a:gd name="T8" fmla="*/ 13 w 187"/>
              <a:gd name="T9" fmla="*/ 103 h 194"/>
              <a:gd name="T10" fmla="*/ 22 w 187"/>
              <a:gd name="T11" fmla="*/ 170 h 194"/>
              <a:gd name="T12" fmla="*/ 44 w 187"/>
              <a:gd name="T13" fmla="*/ 194 h 194"/>
              <a:gd name="T14" fmla="*/ 46 w 187"/>
              <a:gd name="T15" fmla="*/ 194 h 194"/>
              <a:gd name="T16" fmla="*/ 187 w 187"/>
              <a:gd name="T17" fmla="*/ 167 h 194"/>
              <a:gd name="T18" fmla="*/ 187 w 187"/>
              <a:gd name="T19" fmla="*/ 167 h 194"/>
              <a:gd name="T20" fmla="*/ 0 w 187"/>
              <a:gd name="T21" fmla="*/ 0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87" h="194">
                <a:moveTo>
                  <a:pt x="0" y="0"/>
                </a:moveTo>
                <a:cubicBezTo>
                  <a:pt x="11" y="88"/>
                  <a:pt x="11" y="88"/>
                  <a:pt x="11" y="88"/>
                </a:cubicBezTo>
                <a:cubicBezTo>
                  <a:pt x="89" y="88"/>
                  <a:pt x="89" y="88"/>
                  <a:pt x="89" y="88"/>
                </a:cubicBezTo>
                <a:cubicBezTo>
                  <a:pt x="89" y="103"/>
                  <a:pt x="89" y="103"/>
                  <a:pt x="89" y="103"/>
                </a:cubicBezTo>
                <a:cubicBezTo>
                  <a:pt x="13" y="103"/>
                  <a:pt x="13" y="103"/>
                  <a:pt x="13" y="103"/>
                </a:cubicBezTo>
                <a:cubicBezTo>
                  <a:pt x="22" y="170"/>
                  <a:pt x="22" y="170"/>
                  <a:pt x="22" y="170"/>
                </a:cubicBezTo>
                <a:cubicBezTo>
                  <a:pt x="22" y="170"/>
                  <a:pt x="18" y="192"/>
                  <a:pt x="44" y="194"/>
                </a:cubicBezTo>
                <a:cubicBezTo>
                  <a:pt x="45" y="194"/>
                  <a:pt x="45" y="194"/>
                  <a:pt x="46" y="194"/>
                </a:cubicBezTo>
                <a:cubicBezTo>
                  <a:pt x="75" y="194"/>
                  <a:pt x="183" y="168"/>
                  <a:pt x="187" y="167"/>
                </a:cubicBezTo>
                <a:cubicBezTo>
                  <a:pt x="187" y="167"/>
                  <a:pt x="187" y="167"/>
                  <a:pt x="187" y="167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AAAC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6" name="iṩḷíḍé">
            <a:extLst>
              <a:ext uri="{FF2B5EF4-FFF2-40B4-BE49-F238E27FC236}">
                <a16:creationId xmlns:a16="http://schemas.microsoft.com/office/drawing/2014/main" id="{90FFBD45-FF19-42E1-83C4-9A8163A77BFA}"/>
              </a:ext>
            </a:extLst>
          </p:cNvPr>
          <p:cNvSpPr/>
          <p:nvPr/>
        </p:nvSpPr>
        <p:spPr bwMode="auto">
          <a:xfrm>
            <a:off x="10102187" y="3905436"/>
            <a:ext cx="45207" cy="7535"/>
          </a:xfrm>
          <a:custGeom>
            <a:avLst/>
            <a:gdLst>
              <a:gd name="T0" fmla="*/ 18 w 18"/>
              <a:gd name="T1" fmla="*/ 0 h 3"/>
              <a:gd name="T2" fmla="*/ 0 w 18"/>
              <a:gd name="T3" fmla="*/ 0 h 3"/>
              <a:gd name="T4" fmla="*/ 1 w 18"/>
              <a:gd name="T5" fmla="*/ 3 h 3"/>
              <a:gd name="T6" fmla="*/ 18 w 18"/>
              <a:gd name="T7" fmla="*/ 3 h 3"/>
              <a:gd name="T8" fmla="*/ 18 w 18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" h="3">
                <a:moveTo>
                  <a:pt x="18" y="0"/>
                </a:moveTo>
                <a:lnTo>
                  <a:pt x="0" y="0"/>
                </a:lnTo>
                <a:lnTo>
                  <a:pt x="1" y="3"/>
                </a:lnTo>
                <a:lnTo>
                  <a:pt x="18" y="3"/>
                </a:lnTo>
                <a:lnTo>
                  <a:pt x="18" y="0"/>
                </a:lnTo>
                <a:close/>
              </a:path>
            </a:pathLst>
          </a:custGeom>
          <a:solidFill>
            <a:srgbClr val="2D31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7" name="í$ļiḍe">
            <a:extLst>
              <a:ext uri="{FF2B5EF4-FFF2-40B4-BE49-F238E27FC236}">
                <a16:creationId xmlns:a16="http://schemas.microsoft.com/office/drawing/2014/main" id="{3577889A-966C-4A51-BE9D-518D4275DC5D}"/>
              </a:ext>
            </a:extLst>
          </p:cNvPr>
          <p:cNvSpPr/>
          <p:nvPr/>
        </p:nvSpPr>
        <p:spPr bwMode="auto">
          <a:xfrm>
            <a:off x="10102187" y="3905436"/>
            <a:ext cx="45207" cy="7535"/>
          </a:xfrm>
          <a:custGeom>
            <a:avLst/>
            <a:gdLst>
              <a:gd name="T0" fmla="*/ 18 w 18"/>
              <a:gd name="T1" fmla="*/ 0 h 3"/>
              <a:gd name="T2" fmla="*/ 0 w 18"/>
              <a:gd name="T3" fmla="*/ 0 h 3"/>
              <a:gd name="T4" fmla="*/ 1 w 18"/>
              <a:gd name="T5" fmla="*/ 3 h 3"/>
              <a:gd name="T6" fmla="*/ 18 w 18"/>
              <a:gd name="T7" fmla="*/ 3 h 3"/>
              <a:gd name="T8" fmla="*/ 18 w 18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" h="3">
                <a:moveTo>
                  <a:pt x="18" y="0"/>
                </a:moveTo>
                <a:lnTo>
                  <a:pt x="0" y="0"/>
                </a:lnTo>
                <a:lnTo>
                  <a:pt x="1" y="3"/>
                </a:lnTo>
                <a:lnTo>
                  <a:pt x="18" y="3"/>
                </a:lnTo>
                <a:lnTo>
                  <a:pt x="18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8" name="îsļîďe">
            <a:extLst>
              <a:ext uri="{FF2B5EF4-FFF2-40B4-BE49-F238E27FC236}">
                <a16:creationId xmlns:a16="http://schemas.microsoft.com/office/drawing/2014/main" id="{5924A268-6423-4CB3-B809-99EEC709CBD1}"/>
              </a:ext>
            </a:extLst>
          </p:cNvPr>
          <p:cNvSpPr/>
          <p:nvPr/>
        </p:nvSpPr>
        <p:spPr bwMode="auto">
          <a:xfrm>
            <a:off x="10094653" y="3850182"/>
            <a:ext cx="107996" cy="100460"/>
          </a:xfrm>
          <a:custGeom>
            <a:avLst/>
            <a:gdLst>
              <a:gd name="T0" fmla="*/ 3 w 190"/>
              <a:gd name="T1" fmla="*/ 0 h 178"/>
              <a:gd name="T2" fmla="*/ 3 w 190"/>
              <a:gd name="T3" fmla="*/ 152 h 178"/>
              <a:gd name="T4" fmla="*/ 25 w 190"/>
              <a:gd name="T5" fmla="*/ 176 h 178"/>
              <a:gd name="T6" fmla="*/ 190 w 190"/>
              <a:gd name="T7" fmla="*/ 176 h 178"/>
              <a:gd name="T8" fmla="*/ 3 w 190"/>
              <a:gd name="T9" fmla="*/ 0 h 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0" h="178">
                <a:moveTo>
                  <a:pt x="3" y="0"/>
                </a:moveTo>
                <a:cubicBezTo>
                  <a:pt x="3" y="152"/>
                  <a:pt x="3" y="152"/>
                  <a:pt x="3" y="152"/>
                </a:cubicBezTo>
                <a:cubicBezTo>
                  <a:pt x="3" y="152"/>
                  <a:pt x="0" y="175"/>
                  <a:pt x="25" y="176"/>
                </a:cubicBezTo>
                <a:cubicBezTo>
                  <a:pt x="51" y="178"/>
                  <a:pt x="190" y="176"/>
                  <a:pt x="190" y="176"/>
                </a:cubicBezTo>
                <a:lnTo>
                  <a:pt x="3" y="0"/>
                </a:lnTo>
                <a:close/>
              </a:path>
            </a:pathLst>
          </a:custGeom>
          <a:solidFill>
            <a:srgbClr val="5E9C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9" name="íṥļîďê">
            <a:extLst>
              <a:ext uri="{FF2B5EF4-FFF2-40B4-BE49-F238E27FC236}">
                <a16:creationId xmlns:a16="http://schemas.microsoft.com/office/drawing/2014/main" id="{DDB89BD3-16AE-4548-BECD-4F9322F423F6}"/>
              </a:ext>
            </a:extLst>
          </p:cNvPr>
          <p:cNvSpPr/>
          <p:nvPr/>
        </p:nvSpPr>
        <p:spPr bwMode="auto">
          <a:xfrm>
            <a:off x="9989170" y="3995850"/>
            <a:ext cx="278778" cy="369192"/>
          </a:xfrm>
          <a:custGeom>
            <a:avLst/>
            <a:gdLst>
              <a:gd name="T0" fmla="*/ 490 w 490"/>
              <a:gd name="T1" fmla="*/ 0 h 648"/>
              <a:gd name="T2" fmla="*/ 490 w 490"/>
              <a:gd name="T3" fmla="*/ 500 h 648"/>
              <a:gd name="T4" fmla="*/ 459 w 490"/>
              <a:gd name="T5" fmla="*/ 592 h 648"/>
              <a:gd name="T6" fmla="*/ 362 w 490"/>
              <a:gd name="T7" fmla="*/ 648 h 648"/>
              <a:gd name="T8" fmla="*/ 0 w 490"/>
              <a:gd name="T9" fmla="*/ 290 h 648"/>
              <a:gd name="T10" fmla="*/ 490 w 490"/>
              <a:gd name="T11" fmla="*/ 0 h 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90" h="648">
                <a:moveTo>
                  <a:pt x="490" y="0"/>
                </a:moveTo>
                <a:cubicBezTo>
                  <a:pt x="490" y="500"/>
                  <a:pt x="490" y="500"/>
                  <a:pt x="490" y="500"/>
                </a:cubicBezTo>
                <a:cubicBezTo>
                  <a:pt x="487" y="541"/>
                  <a:pt x="475" y="571"/>
                  <a:pt x="459" y="592"/>
                </a:cubicBezTo>
                <a:cubicBezTo>
                  <a:pt x="420" y="643"/>
                  <a:pt x="362" y="648"/>
                  <a:pt x="362" y="648"/>
                </a:cubicBezTo>
                <a:cubicBezTo>
                  <a:pt x="0" y="290"/>
                  <a:pt x="0" y="290"/>
                  <a:pt x="0" y="290"/>
                </a:cubicBezTo>
                <a:lnTo>
                  <a:pt x="490" y="0"/>
                </a:lnTo>
                <a:close/>
              </a:path>
            </a:pathLst>
          </a:custGeom>
          <a:solidFill>
            <a:srgbClr val="F083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0" name="i$ḷiďe">
            <a:extLst>
              <a:ext uri="{FF2B5EF4-FFF2-40B4-BE49-F238E27FC236}">
                <a16:creationId xmlns:a16="http://schemas.microsoft.com/office/drawing/2014/main" id="{A116850A-3D92-4EAE-B145-F4CA21E3BC1E}"/>
              </a:ext>
            </a:extLst>
          </p:cNvPr>
          <p:cNvSpPr/>
          <p:nvPr/>
        </p:nvSpPr>
        <p:spPr bwMode="auto">
          <a:xfrm>
            <a:off x="9710391" y="3995850"/>
            <a:ext cx="278778" cy="369192"/>
          </a:xfrm>
          <a:custGeom>
            <a:avLst/>
            <a:gdLst>
              <a:gd name="T0" fmla="*/ 491 w 491"/>
              <a:gd name="T1" fmla="*/ 290 h 648"/>
              <a:gd name="T2" fmla="*/ 129 w 491"/>
              <a:gd name="T3" fmla="*/ 648 h 648"/>
              <a:gd name="T4" fmla="*/ 32 w 491"/>
              <a:gd name="T5" fmla="*/ 592 h 648"/>
              <a:gd name="T6" fmla="*/ 0 w 491"/>
              <a:gd name="T7" fmla="*/ 500 h 648"/>
              <a:gd name="T8" fmla="*/ 0 w 491"/>
              <a:gd name="T9" fmla="*/ 0 h 648"/>
              <a:gd name="T10" fmla="*/ 491 w 491"/>
              <a:gd name="T11" fmla="*/ 290 h 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91" h="648">
                <a:moveTo>
                  <a:pt x="491" y="290"/>
                </a:moveTo>
                <a:cubicBezTo>
                  <a:pt x="129" y="648"/>
                  <a:pt x="129" y="648"/>
                  <a:pt x="129" y="648"/>
                </a:cubicBezTo>
                <a:cubicBezTo>
                  <a:pt x="129" y="648"/>
                  <a:pt x="70" y="643"/>
                  <a:pt x="32" y="592"/>
                </a:cubicBezTo>
                <a:cubicBezTo>
                  <a:pt x="16" y="571"/>
                  <a:pt x="3" y="541"/>
                  <a:pt x="0" y="500"/>
                </a:cubicBezTo>
                <a:cubicBezTo>
                  <a:pt x="0" y="0"/>
                  <a:pt x="0" y="0"/>
                  <a:pt x="0" y="0"/>
                </a:cubicBezTo>
                <a:lnTo>
                  <a:pt x="491" y="290"/>
                </a:lnTo>
                <a:close/>
              </a:path>
            </a:pathLst>
          </a:custGeom>
          <a:solidFill>
            <a:srgbClr val="F083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1" name="iṧḷíḑê">
            <a:extLst>
              <a:ext uri="{FF2B5EF4-FFF2-40B4-BE49-F238E27FC236}">
                <a16:creationId xmlns:a16="http://schemas.microsoft.com/office/drawing/2014/main" id="{9CE72461-5CE2-45D6-A748-CC8CD2D8F55F}"/>
              </a:ext>
            </a:extLst>
          </p:cNvPr>
          <p:cNvSpPr/>
          <p:nvPr/>
        </p:nvSpPr>
        <p:spPr bwMode="auto">
          <a:xfrm>
            <a:off x="9727973" y="4161609"/>
            <a:ext cx="522394" cy="203433"/>
          </a:xfrm>
          <a:custGeom>
            <a:avLst/>
            <a:gdLst>
              <a:gd name="T0" fmla="*/ 918 w 918"/>
              <a:gd name="T1" fmla="*/ 302 h 358"/>
              <a:gd name="T2" fmla="*/ 821 w 918"/>
              <a:gd name="T3" fmla="*/ 358 h 358"/>
              <a:gd name="T4" fmla="*/ 97 w 918"/>
              <a:gd name="T5" fmla="*/ 358 h 358"/>
              <a:gd name="T6" fmla="*/ 0 w 918"/>
              <a:gd name="T7" fmla="*/ 302 h 358"/>
              <a:gd name="T8" fmla="*/ 459 w 918"/>
              <a:gd name="T9" fmla="*/ 0 h 358"/>
              <a:gd name="T10" fmla="*/ 918 w 918"/>
              <a:gd name="T11" fmla="*/ 302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18" h="358">
                <a:moveTo>
                  <a:pt x="918" y="302"/>
                </a:moveTo>
                <a:cubicBezTo>
                  <a:pt x="879" y="353"/>
                  <a:pt x="821" y="358"/>
                  <a:pt x="821" y="358"/>
                </a:cubicBezTo>
                <a:cubicBezTo>
                  <a:pt x="97" y="358"/>
                  <a:pt x="97" y="358"/>
                  <a:pt x="97" y="358"/>
                </a:cubicBezTo>
                <a:cubicBezTo>
                  <a:pt x="97" y="358"/>
                  <a:pt x="38" y="353"/>
                  <a:pt x="0" y="302"/>
                </a:cubicBezTo>
                <a:cubicBezTo>
                  <a:pt x="459" y="0"/>
                  <a:pt x="459" y="0"/>
                  <a:pt x="459" y="0"/>
                </a:cubicBezTo>
                <a:lnTo>
                  <a:pt x="918" y="302"/>
                </a:lnTo>
                <a:close/>
              </a:path>
            </a:pathLst>
          </a:custGeom>
          <a:solidFill>
            <a:srgbClr val="D670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2" name="î$ļïḋe">
            <a:extLst>
              <a:ext uri="{FF2B5EF4-FFF2-40B4-BE49-F238E27FC236}">
                <a16:creationId xmlns:a16="http://schemas.microsoft.com/office/drawing/2014/main" id="{C013C86C-73B7-42BA-8194-124C4D748087}"/>
              </a:ext>
            </a:extLst>
          </p:cNvPr>
          <p:cNvSpPr/>
          <p:nvPr/>
        </p:nvSpPr>
        <p:spPr bwMode="auto">
          <a:xfrm>
            <a:off x="9155348" y="2868184"/>
            <a:ext cx="278778" cy="27877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3" name="ïṡ1ïdê">
            <a:extLst>
              <a:ext uri="{FF2B5EF4-FFF2-40B4-BE49-F238E27FC236}">
                <a16:creationId xmlns:a16="http://schemas.microsoft.com/office/drawing/2014/main" id="{2EBE00BE-0F8D-4A27-8DA5-7B76400714E0}"/>
              </a:ext>
            </a:extLst>
          </p:cNvPr>
          <p:cNvSpPr/>
          <p:nvPr/>
        </p:nvSpPr>
        <p:spPr bwMode="auto">
          <a:xfrm>
            <a:off x="9142790" y="2855626"/>
            <a:ext cx="303893" cy="303893"/>
          </a:xfrm>
          <a:custGeom>
            <a:avLst/>
            <a:gdLst>
              <a:gd name="T0" fmla="*/ 268 w 536"/>
              <a:gd name="T1" fmla="*/ 22 h 536"/>
              <a:gd name="T2" fmla="*/ 514 w 536"/>
              <a:gd name="T3" fmla="*/ 268 h 536"/>
              <a:gd name="T4" fmla="*/ 268 w 536"/>
              <a:gd name="T5" fmla="*/ 514 h 536"/>
              <a:gd name="T6" fmla="*/ 22 w 536"/>
              <a:gd name="T7" fmla="*/ 268 h 536"/>
              <a:gd name="T8" fmla="*/ 268 w 536"/>
              <a:gd name="T9" fmla="*/ 22 h 536"/>
              <a:gd name="T10" fmla="*/ 268 w 536"/>
              <a:gd name="T11" fmla="*/ 0 h 536"/>
              <a:gd name="T12" fmla="*/ 214 w 536"/>
              <a:gd name="T13" fmla="*/ 6 h 536"/>
              <a:gd name="T14" fmla="*/ 164 w 536"/>
              <a:gd name="T15" fmla="*/ 21 h 536"/>
              <a:gd name="T16" fmla="*/ 118 w 536"/>
              <a:gd name="T17" fmla="*/ 46 h 536"/>
              <a:gd name="T18" fmla="*/ 79 w 536"/>
              <a:gd name="T19" fmla="*/ 79 h 536"/>
              <a:gd name="T20" fmla="*/ 46 w 536"/>
              <a:gd name="T21" fmla="*/ 118 h 536"/>
              <a:gd name="T22" fmla="*/ 21 w 536"/>
              <a:gd name="T23" fmla="*/ 164 h 536"/>
              <a:gd name="T24" fmla="*/ 6 w 536"/>
              <a:gd name="T25" fmla="*/ 214 h 536"/>
              <a:gd name="T26" fmla="*/ 0 w 536"/>
              <a:gd name="T27" fmla="*/ 268 h 536"/>
              <a:gd name="T28" fmla="*/ 6 w 536"/>
              <a:gd name="T29" fmla="*/ 322 h 536"/>
              <a:gd name="T30" fmla="*/ 21 w 536"/>
              <a:gd name="T31" fmla="*/ 372 h 536"/>
              <a:gd name="T32" fmla="*/ 46 w 536"/>
              <a:gd name="T33" fmla="*/ 418 h 536"/>
              <a:gd name="T34" fmla="*/ 79 w 536"/>
              <a:gd name="T35" fmla="*/ 458 h 536"/>
              <a:gd name="T36" fmla="*/ 118 w 536"/>
              <a:gd name="T37" fmla="*/ 490 h 536"/>
              <a:gd name="T38" fmla="*/ 164 w 536"/>
              <a:gd name="T39" fmla="*/ 515 h 536"/>
              <a:gd name="T40" fmla="*/ 214 w 536"/>
              <a:gd name="T41" fmla="*/ 531 h 536"/>
              <a:gd name="T42" fmla="*/ 268 w 536"/>
              <a:gd name="T43" fmla="*/ 536 h 536"/>
              <a:gd name="T44" fmla="*/ 322 w 536"/>
              <a:gd name="T45" fmla="*/ 531 h 536"/>
              <a:gd name="T46" fmla="*/ 372 w 536"/>
              <a:gd name="T47" fmla="*/ 515 h 536"/>
              <a:gd name="T48" fmla="*/ 418 w 536"/>
              <a:gd name="T49" fmla="*/ 490 h 536"/>
              <a:gd name="T50" fmla="*/ 458 w 536"/>
              <a:gd name="T51" fmla="*/ 458 h 536"/>
              <a:gd name="T52" fmla="*/ 490 w 536"/>
              <a:gd name="T53" fmla="*/ 418 h 536"/>
              <a:gd name="T54" fmla="*/ 515 w 536"/>
              <a:gd name="T55" fmla="*/ 372 h 536"/>
              <a:gd name="T56" fmla="*/ 531 w 536"/>
              <a:gd name="T57" fmla="*/ 322 h 536"/>
              <a:gd name="T58" fmla="*/ 536 w 536"/>
              <a:gd name="T59" fmla="*/ 268 h 536"/>
              <a:gd name="T60" fmla="*/ 531 w 536"/>
              <a:gd name="T61" fmla="*/ 214 h 536"/>
              <a:gd name="T62" fmla="*/ 515 w 536"/>
              <a:gd name="T63" fmla="*/ 164 h 536"/>
              <a:gd name="T64" fmla="*/ 490 w 536"/>
              <a:gd name="T65" fmla="*/ 118 h 536"/>
              <a:gd name="T66" fmla="*/ 458 w 536"/>
              <a:gd name="T67" fmla="*/ 79 h 536"/>
              <a:gd name="T68" fmla="*/ 418 w 536"/>
              <a:gd name="T69" fmla="*/ 46 h 536"/>
              <a:gd name="T70" fmla="*/ 372 w 536"/>
              <a:gd name="T71" fmla="*/ 21 h 536"/>
              <a:gd name="T72" fmla="*/ 322 w 536"/>
              <a:gd name="T73" fmla="*/ 6 h 536"/>
              <a:gd name="T74" fmla="*/ 268 w 536"/>
              <a:gd name="T75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536" h="536">
                <a:moveTo>
                  <a:pt x="268" y="22"/>
                </a:moveTo>
                <a:cubicBezTo>
                  <a:pt x="404" y="22"/>
                  <a:pt x="514" y="132"/>
                  <a:pt x="514" y="268"/>
                </a:cubicBezTo>
                <a:cubicBezTo>
                  <a:pt x="514" y="404"/>
                  <a:pt x="404" y="514"/>
                  <a:pt x="268" y="514"/>
                </a:cubicBezTo>
                <a:cubicBezTo>
                  <a:pt x="132" y="514"/>
                  <a:pt x="22" y="404"/>
                  <a:pt x="22" y="268"/>
                </a:cubicBezTo>
                <a:cubicBezTo>
                  <a:pt x="22" y="132"/>
                  <a:pt x="132" y="22"/>
                  <a:pt x="268" y="22"/>
                </a:cubicBezTo>
                <a:moveTo>
                  <a:pt x="268" y="0"/>
                </a:moveTo>
                <a:cubicBezTo>
                  <a:pt x="250" y="0"/>
                  <a:pt x="232" y="2"/>
                  <a:pt x="214" y="6"/>
                </a:cubicBezTo>
                <a:cubicBezTo>
                  <a:pt x="197" y="9"/>
                  <a:pt x="180" y="14"/>
                  <a:pt x="164" y="21"/>
                </a:cubicBezTo>
                <a:cubicBezTo>
                  <a:pt x="148" y="28"/>
                  <a:pt x="133" y="36"/>
                  <a:pt x="118" y="46"/>
                </a:cubicBezTo>
                <a:cubicBezTo>
                  <a:pt x="104" y="55"/>
                  <a:pt x="91" y="66"/>
                  <a:pt x="79" y="79"/>
                </a:cubicBezTo>
                <a:cubicBezTo>
                  <a:pt x="66" y="91"/>
                  <a:pt x="55" y="104"/>
                  <a:pt x="46" y="118"/>
                </a:cubicBezTo>
                <a:cubicBezTo>
                  <a:pt x="36" y="133"/>
                  <a:pt x="28" y="148"/>
                  <a:pt x="21" y="164"/>
                </a:cubicBezTo>
                <a:cubicBezTo>
                  <a:pt x="14" y="180"/>
                  <a:pt x="9" y="197"/>
                  <a:pt x="6" y="214"/>
                </a:cubicBezTo>
                <a:cubicBezTo>
                  <a:pt x="2" y="232"/>
                  <a:pt x="0" y="250"/>
                  <a:pt x="0" y="268"/>
                </a:cubicBezTo>
                <a:cubicBezTo>
                  <a:pt x="0" y="286"/>
                  <a:pt x="2" y="304"/>
                  <a:pt x="6" y="322"/>
                </a:cubicBezTo>
                <a:cubicBezTo>
                  <a:pt x="9" y="339"/>
                  <a:pt x="14" y="356"/>
                  <a:pt x="21" y="372"/>
                </a:cubicBezTo>
                <a:cubicBezTo>
                  <a:pt x="28" y="388"/>
                  <a:pt x="36" y="404"/>
                  <a:pt x="46" y="418"/>
                </a:cubicBezTo>
                <a:cubicBezTo>
                  <a:pt x="55" y="432"/>
                  <a:pt x="66" y="445"/>
                  <a:pt x="79" y="458"/>
                </a:cubicBezTo>
                <a:cubicBezTo>
                  <a:pt x="91" y="470"/>
                  <a:pt x="104" y="481"/>
                  <a:pt x="118" y="490"/>
                </a:cubicBezTo>
                <a:cubicBezTo>
                  <a:pt x="133" y="500"/>
                  <a:pt x="148" y="508"/>
                  <a:pt x="164" y="515"/>
                </a:cubicBezTo>
                <a:cubicBezTo>
                  <a:pt x="180" y="522"/>
                  <a:pt x="197" y="527"/>
                  <a:pt x="214" y="531"/>
                </a:cubicBezTo>
                <a:cubicBezTo>
                  <a:pt x="232" y="534"/>
                  <a:pt x="250" y="536"/>
                  <a:pt x="268" y="536"/>
                </a:cubicBezTo>
                <a:cubicBezTo>
                  <a:pt x="286" y="536"/>
                  <a:pt x="304" y="534"/>
                  <a:pt x="322" y="531"/>
                </a:cubicBezTo>
                <a:cubicBezTo>
                  <a:pt x="339" y="527"/>
                  <a:pt x="356" y="522"/>
                  <a:pt x="372" y="515"/>
                </a:cubicBezTo>
                <a:cubicBezTo>
                  <a:pt x="388" y="508"/>
                  <a:pt x="404" y="500"/>
                  <a:pt x="418" y="490"/>
                </a:cubicBezTo>
                <a:cubicBezTo>
                  <a:pt x="432" y="481"/>
                  <a:pt x="445" y="470"/>
                  <a:pt x="458" y="458"/>
                </a:cubicBezTo>
                <a:cubicBezTo>
                  <a:pt x="470" y="445"/>
                  <a:pt x="481" y="432"/>
                  <a:pt x="490" y="418"/>
                </a:cubicBezTo>
                <a:cubicBezTo>
                  <a:pt x="500" y="404"/>
                  <a:pt x="508" y="388"/>
                  <a:pt x="515" y="372"/>
                </a:cubicBezTo>
                <a:cubicBezTo>
                  <a:pt x="522" y="356"/>
                  <a:pt x="527" y="339"/>
                  <a:pt x="531" y="322"/>
                </a:cubicBezTo>
                <a:cubicBezTo>
                  <a:pt x="534" y="304"/>
                  <a:pt x="536" y="286"/>
                  <a:pt x="536" y="268"/>
                </a:cubicBezTo>
                <a:cubicBezTo>
                  <a:pt x="536" y="250"/>
                  <a:pt x="534" y="232"/>
                  <a:pt x="531" y="214"/>
                </a:cubicBezTo>
                <a:cubicBezTo>
                  <a:pt x="527" y="197"/>
                  <a:pt x="522" y="180"/>
                  <a:pt x="515" y="164"/>
                </a:cubicBezTo>
                <a:cubicBezTo>
                  <a:pt x="508" y="148"/>
                  <a:pt x="500" y="133"/>
                  <a:pt x="490" y="118"/>
                </a:cubicBezTo>
                <a:cubicBezTo>
                  <a:pt x="481" y="104"/>
                  <a:pt x="470" y="91"/>
                  <a:pt x="458" y="79"/>
                </a:cubicBezTo>
                <a:cubicBezTo>
                  <a:pt x="445" y="66"/>
                  <a:pt x="432" y="55"/>
                  <a:pt x="418" y="46"/>
                </a:cubicBezTo>
                <a:cubicBezTo>
                  <a:pt x="404" y="36"/>
                  <a:pt x="388" y="28"/>
                  <a:pt x="372" y="21"/>
                </a:cubicBezTo>
                <a:cubicBezTo>
                  <a:pt x="356" y="14"/>
                  <a:pt x="339" y="9"/>
                  <a:pt x="322" y="6"/>
                </a:cubicBezTo>
                <a:cubicBezTo>
                  <a:pt x="304" y="2"/>
                  <a:pt x="286" y="0"/>
                  <a:pt x="268" y="0"/>
                </a:cubicBezTo>
                <a:close/>
              </a:path>
            </a:pathLst>
          </a:custGeom>
          <a:solidFill>
            <a:srgbClr val="5A63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4" name="iṩḻidê">
            <a:extLst>
              <a:ext uri="{FF2B5EF4-FFF2-40B4-BE49-F238E27FC236}">
                <a16:creationId xmlns:a16="http://schemas.microsoft.com/office/drawing/2014/main" id="{DC14574B-8A96-417F-9761-8B20E9B19E68}"/>
              </a:ext>
            </a:extLst>
          </p:cNvPr>
          <p:cNvSpPr/>
          <p:nvPr/>
        </p:nvSpPr>
        <p:spPr bwMode="auto">
          <a:xfrm>
            <a:off x="9290970" y="3008829"/>
            <a:ext cx="45207" cy="72835"/>
          </a:xfrm>
          <a:custGeom>
            <a:avLst/>
            <a:gdLst>
              <a:gd name="T0" fmla="*/ 18 w 18"/>
              <a:gd name="T1" fmla="*/ 28 h 29"/>
              <a:gd name="T2" fmla="*/ 16 w 18"/>
              <a:gd name="T3" fmla="*/ 29 h 29"/>
              <a:gd name="T4" fmla="*/ 0 w 18"/>
              <a:gd name="T5" fmla="*/ 1 h 29"/>
              <a:gd name="T6" fmla="*/ 2 w 18"/>
              <a:gd name="T7" fmla="*/ 0 h 29"/>
              <a:gd name="T8" fmla="*/ 18 w 18"/>
              <a:gd name="T9" fmla="*/ 28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" h="29">
                <a:moveTo>
                  <a:pt x="18" y="28"/>
                </a:moveTo>
                <a:lnTo>
                  <a:pt x="16" y="29"/>
                </a:lnTo>
                <a:lnTo>
                  <a:pt x="0" y="1"/>
                </a:lnTo>
                <a:lnTo>
                  <a:pt x="2" y="0"/>
                </a:lnTo>
                <a:lnTo>
                  <a:pt x="18" y="28"/>
                </a:lnTo>
                <a:close/>
              </a:path>
            </a:pathLst>
          </a:custGeom>
          <a:solidFill>
            <a:srgbClr val="D670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5" name="îŝľïḋe">
            <a:extLst>
              <a:ext uri="{FF2B5EF4-FFF2-40B4-BE49-F238E27FC236}">
                <a16:creationId xmlns:a16="http://schemas.microsoft.com/office/drawing/2014/main" id="{ABEEA2D1-2EEA-4C98-A14F-5D386BB82CAB}"/>
              </a:ext>
            </a:extLst>
          </p:cNvPr>
          <p:cNvSpPr/>
          <p:nvPr/>
        </p:nvSpPr>
        <p:spPr bwMode="auto">
          <a:xfrm>
            <a:off x="9235717" y="2948552"/>
            <a:ext cx="60276" cy="62789"/>
          </a:xfrm>
          <a:custGeom>
            <a:avLst/>
            <a:gdLst>
              <a:gd name="T0" fmla="*/ 104 w 108"/>
              <a:gd name="T1" fmla="*/ 89 h 110"/>
              <a:gd name="T2" fmla="*/ 104 w 108"/>
              <a:gd name="T3" fmla="*/ 89 h 110"/>
              <a:gd name="T4" fmla="*/ 104 w 108"/>
              <a:gd name="T5" fmla="*/ 89 h 110"/>
              <a:gd name="T6" fmla="*/ 104 w 108"/>
              <a:gd name="T7" fmla="*/ 89 h 110"/>
              <a:gd name="T8" fmla="*/ 22 w 108"/>
              <a:gd name="T9" fmla="*/ 4 h 110"/>
              <a:gd name="T10" fmla="*/ 13 w 108"/>
              <a:gd name="T11" fmla="*/ 0 h 110"/>
              <a:gd name="T12" fmla="*/ 0 w 108"/>
              <a:gd name="T13" fmla="*/ 12 h 110"/>
              <a:gd name="T14" fmla="*/ 4 w 108"/>
              <a:gd name="T15" fmla="*/ 21 h 110"/>
              <a:gd name="T16" fmla="*/ 87 w 108"/>
              <a:gd name="T17" fmla="*/ 106 h 110"/>
              <a:gd name="T18" fmla="*/ 87 w 108"/>
              <a:gd name="T19" fmla="*/ 107 h 110"/>
              <a:gd name="T20" fmla="*/ 96 w 108"/>
              <a:gd name="T21" fmla="*/ 110 h 110"/>
              <a:gd name="T22" fmla="*/ 108 w 108"/>
              <a:gd name="T23" fmla="*/ 98 h 110"/>
              <a:gd name="T24" fmla="*/ 104 w 108"/>
              <a:gd name="T25" fmla="*/ 89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8" h="110">
                <a:moveTo>
                  <a:pt x="104" y="89"/>
                </a:moveTo>
                <a:cubicBezTo>
                  <a:pt x="104" y="89"/>
                  <a:pt x="104" y="89"/>
                  <a:pt x="104" y="89"/>
                </a:cubicBezTo>
                <a:cubicBezTo>
                  <a:pt x="104" y="89"/>
                  <a:pt x="104" y="89"/>
                  <a:pt x="104" y="89"/>
                </a:cubicBezTo>
                <a:cubicBezTo>
                  <a:pt x="104" y="89"/>
                  <a:pt x="104" y="89"/>
                  <a:pt x="104" y="89"/>
                </a:cubicBezTo>
                <a:cubicBezTo>
                  <a:pt x="22" y="4"/>
                  <a:pt x="22" y="4"/>
                  <a:pt x="22" y="4"/>
                </a:cubicBezTo>
                <a:cubicBezTo>
                  <a:pt x="20" y="2"/>
                  <a:pt x="17" y="0"/>
                  <a:pt x="13" y="0"/>
                </a:cubicBezTo>
                <a:cubicBezTo>
                  <a:pt x="6" y="0"/>
                  <a:pt x="0" y="5"/>
                  <a:pt x="0" y="12"/>
                </a:cubicBezTo>
                <a:cubicBezTo>
                  <a:pt x="0" y="16"/>
                  <a:pt x="2" y="19"/>
                  <a:pt x="4" y="21"/>
                </a:cubicBezTo>
                <a:cubicBezTo>
                  <a:pt x="87" y="106"/>
                  <a:pt x="87" y="106"/>
                  <a:pt x="87" y="106"/>
                </a:cubicBezTo>
                <a:cubicBezTo>
                  <a:pt x="87" y="107"/>
                  <a:pt x="87" y="107"/>
                  <a:pt x="87" y="107"/>
                </a:cubicBezTo>
                <a:cubicBezTo>
                  <a:pt x="89" y="109"/>
                  <a:pt x="92" y="110"/>
                  <a:pt x="96" y="110"/>
                </a:cubicBezTo>
                <a:cubicBezTo>
                  <a:pt x="102" y="110"/>
                  <a:pt x="108" y="105"/>
                  <a:pt x="108" y="98"/>
                </a:cubicBezTo>
                <a:cubicBezTo>
                  <a:pt x="108" y="94"/>
                  <a:pt x="107" y="91"/>
                  <a:pt x="104" y="89"/>
                </a:cubicBezTo>
                <a:close/>
              </a:path>
            </a:pathLst>
          </a:custGeom>
          <a:solidFill>
            <a:srgbClr val="5A63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6" name="ï$lídé">
            <a:extLst>
              <a:ext uri="{FF2B5EF4-FFF2-40B4-BE49-F238E27FC236}">
                <a16:creationId xmlns:a16="http://schemas.microsoft.com/office/drawing/2014/main" id="{EE3DA6A0-65F8-499D-9334-60DDAF7EB216}"/>
              </a:ext>
            </a:extLst>
          </p:cNvPr>
          <p:cNvSpPr/>
          <p:nvPr/>
        </p:nvSpPr>
        <p:spPr bwMode="auto">
          <a:xfrm>
            <a:off x="9295993" y="2993760"/>
            <a:ext cx="75345" cy="20092"/>
          </a:xfrm>
          <a:custGeom>
            <a:avLst/>
            <a:gdLst>
              <a:gd name="T0" fmla="*/ 119 w 133"/>
              <a:gd name="T1" fmla="*/ 1 h 37"/>
              <a:gd name="T2" fmla="*/ 119 w 133"/>
              <a:gd name="T3" fmla="*/ 1 h 37"/>
              <a:gd name="T4" fmla="*/ 119 w 133"/>
              <a:gd name="T5" fmla="*/ 1 h 37"/>
              <a:gd name="T6" fmla="*/ 119 w 133"/>
              <a:gd name="T7" fmla="*/ 1 h 37"/>
              <a:gd name="T8" fmla="*/ 12 w 133"/>
              <a:gd name="T9" fmla="*/ 14 h 37"/>
              <a:gd name="T10" fmla="*/ 4 w 133"/>
              <a:gd name="T11" fmla="*/ 19 h 37"/>
              <a:gd name="T12" fmla="*/ 6 w 133"/>
              <a:gd name="T13" fmla="*/ 34 h 37"/>
              <a:gd name="T14" fmla="*/ 15 w 133"/>
              <a:gd name="T15" fmla="*/ 37 h 37"/>
              <a:gd name="T16" fmla="*/ 122 w 133"/>
              <a:gd name="T17" fmla="*/ 23 h 37"/>
              <a:gd name="T18" fmla="*/ 122 w 133"/>
              <a:gd name="T19" fmla="*/ 23 h 37"/>
              <a:gd name="T20" fmla="*/ 129 w 133"/>
              <a:gd name="T21" fmla="*/ 19 h 37"/>
              <a:gd name="T22" fmla="*/ 127 w 133"/>
              <a:gd name="T23" fmla="*/ 3 h 37"/>
              <a:gd name="T24" fmla="*/ 119 w 133"/>
              <a:gd name="T25" fmla="*/ 1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3" h="37">
                <a:moveTo>
                  <a:pt x="119" y="1"/>
                </a:moveTo>
                <a:cubicBezTo>
                  <a:pt x="119" y="1"/>
                  <a:pt x="119" y="1"/>
                  <a:pt x="119" y="1"/>
                </a:cubicBezTo>
                <a:cubicBezTo>
                  <a:pt x="119" y="1"/>
                  <a:pt x="119" y="1"/>
                  <a:pt x="119" y="1"/>
                </a:cubicBezTo>
                <a:cubicBezTo>
                  <a:pt x="119" y="1"/>
                  <a:pt x="119" y="1"/>
                  <a:pt x="119" y="1"/>
                </a:cubicBezTo>
                <a:cubicBezTo>
                  <a:pt x="12" y="14"/>
                  <a:pt x="12" y="14"/>
                  <a:pt x="12" y="14"/>
                </a:cubicBezTo>
                <a:cubicBezTo>
                  <a:pt x="9" y="14"/>
                  <a:pt x="6" y="16"/>
                  <a:pt x="4" y="19"/>
                </a:cubicBezTo>
                <a:cubicBezTo>
                  <a:pt x="0" y="24"/>
                  <a:pt x="1" y="31"/>
                  <a:pt x="6" y="34"/>
                </a:cubicBezTo>
                <a:cubicBezTo>
                  <a:pt x="9" y="36"/>
                  <a:pt x="12" y="37"/>
                  <a:pt x="15" y="37"/>
                </a:cubicBezTo>
                <a:cubicBezTo>
                  <a:pt x="122" y="23"/>
                  <a:pt x="122" y="23"/>
                  <a:pt x="122" y="23"/>
                </a:cubicBezTo>
                <a:cubicBezTo>
                  <a:pt x="122" y="23"/>
                  <a:pt x="122" y="23"/>
                  <a:pt x="122" y="23"/>
                </a:cubicBezTo>
                <a:cubicBezTo>
                  <a:pt x="125" y="23"/>
                  <a:pt x="128" y="21"/>
                  <a:pt x="129" y="19"/>
                </a:cubicBezTo>
                <a:cubicBezTo>
                  <a:pt x="133" y="14"/>
                  <a:pt x="132" y="7"/>
                  <a:pt x="127" y="3"/>
                </a:cubicBezTo>
                <a:cubicBezTo>
                  <a:pt x="125" y="1"/>
                  <a:pt x="122" y="0"/>
                  <a:pt x="119" y="1"/>
                </a:cubicBezTo>
                <a:close/>
              </a:path>
            </a:pathLst>
          </a:custGeom>
          <a:solidFill>
            <a:srgbClr val="5A63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7" name="iṡļîdé">
            <a:extLst>
              <a:ext uri="{FF2B5EF4-FFF2-40B4-BE49-F238E27FC236}">
                <a16:creationId xmlns:a16="http://schemas.microsoft.com/office/drawing/2014/main" id="{F6F82C20-FBEF-4E82-AF50-9BA82C05006A}"/>
              </a:ext>
            </a:extLst>
          </p:cNvPr>
          <p:cNvSpPr/>
          <p:nvPr/>
        </p:nvSpPr>
        <p:spPr bwMode="auto">
          <a:xfrm>
            <a:off x="9285947" y="2998783"/>
            <a:ext cx="22604" cy="20092"/>
          </a:xfrm>
          <a:prstGeom prst="ellipse">
            <a:avLst/>
          </a:prstGeom>
          <a:solidFill>
            <a:srgbClr val="E4E4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8" name="íṡlîḑé">
            <a:extLst>
              <a:ext uri="{FF2B5EF4-FFF2-40B4-BE49-F238E27FC236}">
                <a16:creationId xmlns:a16="http://schemas.microsoft.com/office/drawing/2014/main" id="{BDFF5CEF-E47C-41C8-BE18-C258FF413CF6}"/>
              </a:ext>
            </a:extLst>
          </p:cNvPr>
          <p:cNvSpPr/>
          <p:nvPr/>
        </p:nvSpPr>
        <p:spPr bwMode="auto">
          <a:xfrm>
            <a:off x="9278412" y="2991247"/>
            <a:ext cx="37674" cy="37673"/>
          </a:xfrm>
          <a:custGeom>
            <a:avLst/>
            <a:gdLst>
              <a:gd name="T0" fmla="*/ 33 w 66"/>
              <a:gd name="T1" fmla="*/ 14 h 65"/>
              <a:gd name="T2" fmla="*/ 52 w 66"/>
              <a:gd name="T3" fmla="*/ 32 h 65"/>
              <a:gd name="T4" fmla="*/ 33 w 66"/>
              <a:gd name="T5" fmla="*/ 51 h 65"/>
              <a:gd name="T6" fmla="*/ 14 w 66"/>
              <a:gd name="T7" fmla="*/ 32 h 65"/>
              <a:gd name="T8" fmla="*/ 33 w 66"/>
              <a:gd name="T9" fmla="*/ 14 h 65"/>
              <a:gd name="T10" fmla="*/ 33 w 66"/>
              <a:gd name="T11" fmla="*/ 0 h 65"/>
              <a:gd name="T12" fmla="*/ 0 w 66"/>
              <a:gd name="T13" fmla="*/ 32 h 65"/>
              <a:gd name="T14" fmla="*/ 33 w 66"/>
              <a:gd name="T15" fmla="*/ 65 h 65"/>
              <a:gd name="T16" fmla="*/ 66 w 66"/>
              <a:gd name="T17" fmla="*/ 32 h 65"/>
              <a:gd name="T18" fmla="*/ 33 w 66"/>
              <a:gd name="T19" fmla="*/ 0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6" h="65">
                <a:moveTo>
                  <a:pt x="33" y="14"/>
                </a:moveTo>
                <a:cubicBezTo>
                  <a:pt x="43" y="14"/>
                  <a:pt x="52" y="22"/>
                  <a:pt x="52" y="32"/>
                </a:cubicBezTo>
                <a:cubicBezTo>
                  <a:pt x="52" y="43"/>
                  <a:pt x="43" y="51"/>
                  <a:pt x="33" y="51"/>
                </a:cubicBezTo>
                <a:cubicBezTo>
                  <a:pt x="23" y="51"/>
                  <a:pt x="14" y="43"/>
                  <a:pt x="14" y="32"/>
                </a:cubicBezTo>
                <a:cubicBezTo>
                  <a:pt x="14" y="22"/>
                  <a:pt x="23" y="14"/>
                  <a:pt x="33" y="14"/>
                </a:cubicBezTo>
                <a:moveTo>
                  <a:pt x="33" y="0"/>
                </a:moveTo>
                <a:cubicBezTo>
                  <a:pt x="15" y="0"/>
                  <a:pt x="0" y="14"/>
                  <a:pt x="0" y="32"/>
                </a:cubicBezTo>
                <a:cubicBezTo>
                  <a:pt x="0" y="51"/>
                  <a:pt x="15" y="65"/>
                  <a:pt x="33" y="65"/>
                </a:cubicBezTo>
                <a:cubicBezTo>
                  <a:pt x="51" y="65"/>
                  <a:pt x="66" y="51"/>
                  <a:pt x="66" y="32"/>
                </a:cubicBezTo>
                <a:cubicBezTo>
                  <a:pt x="66" y="14"/>
                  <a:pt x="51" y="0"/>
                  <a:pt x="33" y="0"/>
                </a:cubicBezTo>
                <a:close/>
              </a:path>
            </a:pathLst>
          </a:custGeom>
          <a:solidFill>
            <a:srgbClr val="2E36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9" name="ïṡ1ïḋé">
            <a:extLst>
              <a:ext uri="{FF2B5EF4-FFF2-40B4-BE49-F238E27FC236}">
                <a16:creationId xmlns:a16="http://schemas.microsoft.com/office/drawing/2014/main" id="{EA06984D-545D-41AC-AE95-FF9CE1D514A5}"/>
              </a:ext>
            </a:extLst>
          </p:cNvPr>
          <p:cNvSpPr/>
          <p:nvPr/>
        </p:nvSpPr>
        <p:spPr bwMode="auto">
          <a:xfrm>
            <a:off x="9293481" y="2880741"/>
            <a:ext cx="7535" cy="27627"/>
          </a:xfrm>
          <a:custGeom>
            <a:avLst/>
            <a:gdLst>
              <a:gd name="T0" fmla="*/ 6 w 12"/>
              <a:gd name="T1" fmla="*/ 49 h 49"/>
              <a:gd name="T2" fmla="*/ 6 w 12"/>
              <a:gd name="T3" fmla="*/ 49 h 49"/>
              <a:gd name="T4" fmla="*/ 0 w 12"/>
              <a:gd name="T5" fmla="*/ 43 h 49"/>
              <a:gd name="T6" fmla="*/ 0 w 12"/>
              <a:gd name="T7" fmla="*/ 6 h 49"/>
              <a:gd name="T8" fmla="*/ 6 w 12"/>
              <a:gd name="T9" fmla="*/ 0 h 49"/>
              <a:gd name="T10" fmla="*/ 12 w 12"/>
              <a:gd name="T11" fmla="*/ 6 h 49"/>
              <a:gd name="T12" fmla="*/ 12 w 12"/>
              <a:gd name="T13" fmla="*/ 43 h 49"/>
              <a:gd name="T14" fmla="*/ 6 w 12"/>
              <a:gd name="T15" fmla="*/ 49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2" h="49">
                <a:moveTo>
                  <a:pt x="6" y="49"/>
                </a:moveTo>
                <a:cubicBezTo>
                  <a:pt x="6" y="49"/>
                  <a:pt x="6" y="49"/>
                  <a:pt x="6" y="49"/>
                </a:cubicBezTo>
                <a:cubicBezTo>
                  <a:pt x="3" y="49"/>
                  <a:pt x="0" y="47"/>
                  <a:pt x="0" y="43"/>
                </a:cubicBezTo>
                <a:cubicBezTo>
                  <a:pt x="0" y="6"/>
                  <a:pt x="0" y="6"/>
                  <a:pt x="0" y="6"/>
                </a:cubicBezTo>
                <a:cubicBezTo>
                  <a:pt x="0" y="2"/>
                  <a:pt x="3" y="0"/>
                  <a:pt x="6" y="0"/>
                </a:cubicBezTo>
                <a:cubicBezTo>
                  <a:pt x="10" y="0"/>
                  <a:pt x="12" y="2"/>
                  <a:pt x="12" y="6"/>
                </a:cubicBezTo>
                <a:cubicBezTo>
                  <a:pt x="12" y="43"/>
                  <a:pt x="12" y="43"/>
                  <a:pt x="12" y="43"/>
                </a:cubicBezTo>
                <a:cubicBezTo>
                  <a:pt x="12" y="47"/>
                  <a:pt x="10" y="49"/>
                  <a:pt x="6" y="49"/>
                </a:cubicBezTo>
                <a:close/>
              </a:path>
            </a:pathLst>
          </a:custGeom>
          <a:solidFill>
            <a:srgbClr val="5A63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0" name="íşļïḑê">
            <a:extLst>
              <a:ext uri="{FF2B5EF4-FFF2-40B4-BE49-F238E27FC236}">
                <a16:creationId xmlns:a16="http://schemas.microsoft.com/office/drawing/2014/main" id="{E7E9247D-92EA-496B-B26A-D5BFC754E008}"/>
              </a:ext>
            </a:extLst>
          </p:cNvPr>
          <p:cNvSpPr/>
          <p:nvPr/>
        </p:nvSpPr>
        <p:spPr bwMode="auto">
          <a:xfrm>
            <a:off x="9366315" y="2918415"/>
            <a:ext cx="22604" cy="22604"/>
          </a:xfrm>
          <a:custGeom>
            <a:avLst/>
            <a:gdLst>
              <a:gd name="T0" fmla="*/ 2 w 40"/>
              <a:gd name="T1" fmla="*/ 38 h 40"/>
              <a:gd name="T2" fmla="*/ 2 w 40"/>
              <a:gd name="T3" fmla="*/ 38 h 40"/>
              <a:gd name="T4" fmla="*/ 2 w 40"/>
              <a:gd name="T5" fmla="*/ 29 h 40"/>
              <a:gd name="T6" fmla="*/ 29 w 40"/>
              <a:gd name="T7" fmla="*/ 2 h 40"/>
              <a:gd name="T8" fmla="*/ 38 w 40"/>
              <a:gd name="T9" fmla="*/ 2 h 40"/>
              <a:gd name="T10" fmla="*/ 38 w 40"/>
              <a:gd name="T11" fmla="*/ 11 h 40"/>
              <a:gd name="T12" fmla="*/ 11 w 40"/>
              <a:gd name="T13" fmla="*/ 38 h 40"/>
              <a:gd name="T14" fmla="*/ 2 w 40"/>
              <a:gd name="T15" fmla="*/ 38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0" h="40">
                <a:moveTo>
                  <a:pt x="2" y="38"/>
                </a:moveTo>
                <a:cubicBezTo>
                  <a:pt x="2" y="38"/>
                  <a:pt x="2" y="38"/>
                  <a:pt x="2" y="38"/>
                </a:cubicBezTo>
                <a:cubicBezTo>
                  <a:pt x="0" y="35"/>
                  <a:pt x="0" y="31"/>
                  <a:pt x="2" y="29"/>
                </a:cubicBezTo>
                <a:cubicBezTo>
                  <a:pt x="29" y="2"/>
                  <a:pt x="29" y="2"/>
                  <a:pt x="29" y="2"/>
                </a:cubicBezTo>
                <a:cubicBezTo>
                  <a:pt x="31" y="0"/>
                  <a:pt x="35" y="0"/>
                  <a:pt x="38" y="2"/>
                </a:cubicBezTo>
                <a:cubicBezTo>
                  <a:pt x="40" y="5"/>
                  <a:pt x="40" y="9"/>
                  <a:pt x="38" y="11"/>
                </a:cubicBezTo>
                <a:cubicBezTo>
                  <a:pt x="11" y="38"/>
                  <a:pt x="11" y="38"/>
                  <a:pt x="11" y="38"/>
                </a:cubicBezTo>
                <a:cubicBezTo>
                  <a:pt x="9" y="40"/>
                  <a:pt x="5" y="40"/>
                  <a:pt x="2" y="38"/>
                </a:cubicBezTo>
                <a:close/>
              </a:path>
            </a:pathLst>
          </a:custGeom>
          <a:solidFill>
            <a:srgbClr val="5A63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1" name="íṣḻíde">
            <a:extLst>
              <a:ext uri="{FF2B5EF4-FFF2-40B4-BE49-F238E27FC236}">
                <a16:creationId xmlns:a16="http://schemas.microsoft.com/office/drawing/2014/main" id="{63A45F19-C961-4BC3-B13B-1BE5CF8DA0BB}"/>
              </a:ext>
            </a:extLst>
          </p:cNvPr>
          <p:cNvSpPr/>
          <p:nvPr/>
        </p:nvSpPr>
        <p:spPr bwMode="auto">
          <a:xfrm>
            <a:off x="9393941" y="3006316"/>
            <a:ext cx="30138" cy="7535"/>
          </a:xfrm>
          <a:custGeom>
            <a:avLst/>
            <a:gdLst>
              <a:gd name="T0" fmla="*/ 0 w 50"/>
              <a:gd name="T1" fmla="*/ 6 h 13"/>
              <a:gd name="T2" fmla="*/ 0 w 50"/>
              <a:gd name="T3" fmla="*/ 6 h 13"/>
              <a:gd name="T4" fmla="*/ 6 w 50"/>
              <a:gd name="T5" fmla="*/ 0 h 13"/>
              <a:gd name="T6" fmla="*/ 43 w 50"/>
              <a:gd name="T7" fmla="*/ 0 h 13"/>
              <a:gd name="T8" fmla="*/ 50 w 50"/>
              <a:gd name="T9" fmla="*/ 6 h 13"/>
              <a:gd name="T10" fmla="*/ 43 w 50"/>
              <a:gd name="T11" fmla="*/ 13 h 13"/>
              <a:gd name="T12" fmla="*/ 6 w 50"/>
              <a:gd name="T13" fmla="*/ 13 h 13"/>
              <a:gd name="T14" fmla="*/ 0 w 50"/>
              <a:gd name="T15" fmla="*/ 6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0" h="13"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3"/>
                  <a:pt x="3" y="0"/>
                  <a:pt x="6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47" y="0"/>
                  <a:pt x="50" y="3"/>
                  <a:pt x="50" y="6"/>
                </a:cubicBezTo>
                <a:cubicBezTo>
                  <a:pt x="50" y="10"/>
                  <a:pt x="47" y="13"/>
                  <a:pt x="43" y="13"/>
                </a:cubicBezTo>
                <a:cubicBezTo>
                  <a:pt x="6" y="13"/>
                  <a:pt x="6" y="13"/>
                  <a:pt x="6" y="13"/>
                </a:cubicBezTo>
                <a:cubicBezTo>
                  <a:pt x="3" y="13"/>
                  <a:pt x="0" y="10"/>
                  <a:pt x="0" y="6"/>
                </a:cubicBezTo>
                <a:close/>
              </a:path>
            </a:pathLst>
          </a:custGeom>
          <a:solidFill>
            <a:srgbClr val="5A63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2" name="ïṥlîḑé">
            <a:extLst>
              <a:ext uri="{FF2B5EF4-FFF2-40B4-BE49-F238E27FC236}">
                <a16:creationId xmlns:a16="http://schemas.microsoft.com/office/drawing/2014/main" id="{1117825B-3B6C-4EAA-841F-814E292F136E}"/>
              </a:ext>
            </a:extLst>
          </p:cNvPr>
          <p:cNvSpPr/>
          <p:nvPr/>
        </p:nvSpPr>
        <p:spPr bwMode="auto">
          <a:xfrm>
            <a:off x="9363803" y="3076639"/>
            <a:ext cx="22604" cy="22604"/>
          </a:xfrm>
          <a:custGeom>
            <a:avLst/>
            <a:gdLst>
              <a:gd name="T0" fmla="*/ 2 w 40"/>
              <a:gd name="T1" fmla="*/ 3 h 41"/>
              <a:gd name="T2" fmla="*/ 2 w 40"/>
              <a:gd name="T3" fmla="*/ 3 h 41"/>
              <a:gd name="T4" fmla="*/ 11 w 40"/>
              <a:gd name="T5" fmla="*/ 3 h 41"/>
              <a:gd name="T6" fmla="*/ 38 w 40"/>
              <a:gd name="T7" fmla="*/ 29 h 41"/>
              <a:gd name="T8" fmla="*/ 38 w 40"/>
              <a:gd name="T9" fmla="*/ 38 h 41"/>
              <a:gd name="T10" fmla="*/ 29 w 40"/>
              <a:gd name="T11" fmla="*/ 38 h 41"/>
              <a:gd name="T12" fmla="*/ 2 w 40"/>
              <a:gd name="T13" fmla="*/ 12 h 41"/>
              <a:gd name="T14" fmla="*/ 2 w 40"/>
              <a:gd name="T15" fmla="*/ 3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0" h="41">
                <a:moveTo>
                  <a:pt x="2" y="3"/>
                </a:moveTo>
                <a:cubicBezTo>
                  <a:pt x="2" y="3"/>
                  <a:pt x="2" y="3"/>
                  <a:pt x="2" y="3"/>
                </a:cubicBezTo>
                <a:cubicBezTo>
                  <a:pt x="5" y="0"/>
                  <a:pt x="9" y="0"/>
                  <a:pt x="11" y="3"/>
                </a:cubicBezTo>
                <a:cubicBezTo>
                  <a:pt x="38" y="29"/>
                  <a:pt x="38" y="29"/>
                  <a:pt x="38" y="29"/>
                </a:cubicBezTo>
                <a:cubicBezTo>
                  <a:pt x="40" y="32"/>
                  <a:pt x="40" y="36"/>
                  <a:pt x="38" y="38"/>
                </a:cubicBezTo>
                <a:cubicBezTo>
                  <a:pt x="35" y="41"/>
                  <a:pt x="31" y="41"/>
                  <a:pt x="29" y="38"/>
                </a:cubicBezTo>
                <a:cubicBezTo>
                  <a:pt x="2" y="12"/>
                  <a:pt x="2" y="12"/>
                  <a:pt x="2" y="12"/>
                </a:cubicBezTo>
                <a:cubicBezTo>
                  <a:pt x="0" y="9"/>
                  <a:pt x="0" y="5"/>
                  <a:pt x="2" y="3"/>
                </a:cubicBezTo>
                <a:close/>
              </a:path>
            </a:pathLst>
          </a:custGeom>
          <a:solidFill>
            <a:srgbClr val="5A63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3" name="íṡľiḑê">
            <a:extLst>
              <a:ext uri="{FF2B5EF4-FFF2-40B4-BE49-F238E27FC236}">
                <a16:creationId xmlns:a16="http://schemas.microsoft.com/office/drawing/2014/main" id="{BB162F09-608B-4D7A-963C-1398E5C663BC}"/>
              </a:ext>
            </a:extLst>
          </p:cNvPr>
          <p:cNvSpPr/>
          <p:nvPr/>
        </p:nvSpPr>
        <p:spPr bwMode="auto">
          <a:xfrm>
            <a:off x="9293481" y="3106776"/>
            <a:ext cx="7535" cy="27627"/>
          </a:xfrm>
          <a:custGeom>
            <a:avLst/>
            <a:gdLst>
              <a:gd name="T0" fmla="*/ 7 w 13"/>
              <a:gd name="T1" fmla="*/ 0 h 50"/>
              <a:gd name="T2" fmla="*/ 7 w 13"/>
              <a:gd name="T3" fmla="*/ 0 h 50"/>
              <a:gd name="T4" fmla="*/ 13 w 13"/>
              <a:gd name="T5" fmla="*/ 7 h 50"/>
              <a:gd name="T6" fmla="*/ 13 w 13"/>
              <a:gd name="T7" fmla="*/ 44 h 50"/>
              <a:gd name="T8" fmla="*/ 7 w 13"/>
              <a:gd name="T9" fmla="*/ 50 h 50"/>
              <a:gd name="T10" fmla="*/ 0 w 13"/>
              <a:gd name="T11" fmla="*/ 44 h 50"/>
              <a:gd name="T12" fmla="*/ 0 w 13"/>
              <a:gd name="T13" fmla="*/ 7 h 50"/>
              <a:gd name="T14" fmla="*/ 7 w 13"/>
              <a:gd name="T15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3" h="50"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10" y="0"/>
                  <a:pt x="13" y="3"/>
                  <a:pt x="13" y="7"/>
                </a:cubicBezTo>
                <a:cubicBezTo>
                  <a:pt x="13" y="44"/>
                  <a:pt x="13" y="44"/>
                  <a:pt x="13" y="44"/>
                </a:cubicBezTo>
                <a:cubicBezTo>
                  <a:pt x="13" y="47"/>
                  <a:pt x="10" y="50"/>
                  <a:pt x="7" y="50"/>
                </a:cubicBezTo>
                <a:cubicBezTo>
                  <a:pt x="3" y="50"/>
                  <a:pt x="0" y="47"/>
                  <a:pt x="0" y="44"/>
                </a:cubicBezTo>
                <a:cubicBezTo>
                  <a:pt x="0" y="7"/>
                  <a:pt x="0" y="7"/>
                  <a:pt x="0" y="7"/>
                </a:cubicBezTo>
                <a:cubicBezTo>
                  <a:pt x="0" y="3"/>
                  <a:pt x="3" y="0"/>
                  <a:pt x="7" y="0"/>
                </a:cubicBezTo>
                <a:close/>
              </a:path>
            </a:pathLst>
          </a:custGeom>
          <a:solidFill>
            <a:srgbClr val="5A63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4" name="îs1ïdê">
            <a:extLst>
              <a:ext uri="{FF2B5EF4-FFF2-40B4-BE49-F238E27FC236}">
                <a16:creationId xmlns:a16="http://schemas.microsoft.com/office/drawing/2014/main" id="{0559D63C-1439-4750-B834-16241FDB0791}"/>
              </a:ext>
            </a:extLst>
          </p:cNvPr>
          <p:cNvSpPr/>
          <p:nvPr/>
        </p:nvSpPr>
        <p:spPr bwMode="auto">
          <a:xfrm>
            <a:off x="9205579" y="3079151"/>
            <a:ext cx="22604" cy="22604"/>
          </a:xfrm>
          <a:custGeom>
            <a:avLst/>
            <a:gdLst>
              <a:gd name="T0" fmla="*/ 38 w 40"/>
              <a:gd name="T1" fmla="*/ 3 h 41"/>
              <a:gd name="T2" fmla="*/ 38 w 40"/>
              <a:gd name="T3" fmla="*/ 3 h 41"/>
              <a:gd name="T4" fmla="*/ 38 w 40"/>
              <a:gd name="T5" fmla="*/ 12 h 41"/>
              <a:gd name="T6" fmla="*/ 11 w 40"/>
              <a:gd name="T7" fmla="*/ 38 h 41"/>
              <a:gd name="T8" fmla="*/ 2 w 40"/>
              <a:gd name="T9" fmla="*/ 38 h 41"/>
              <a:gd name="T10" fmla="*/ 2 w 40"/>
              <a:gd name="T11" fmla="*/ 38 h 41"/>
              <a:gd name="T12" fmla="*/ 2 w 40"/>
              <a:gd name="T13" fmla="*/ 29 h 41"/>
              <a:gd name="T14" fmla="*/ 29 w 40"/>
              <a:gd name="T15" fmla="*/ 3 h 41"/>
              <a:gd name="T16" fmla="*/ 38 w 40"/>
              <a:gd name="T17" fmla="*/ 3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0" h="41">
                <a:moveTo>
                  <a:pt x="38" y="3"/>
                </a:moveTo>
                <a:cubicBezTo>
                  <a:pt x="38" y="3"/>
                  <a:pt x="38" y="3"/>
                  <a:pt x="38" y="3"/>
                </a:cubicBezTo>
                <a:cubicBezTo>
                  <a:pt x="40" y="5"/>
                  <a:pt x="40" y="9"/>
                  <a:pt x="38" y="12"/>
                </a:cubicBezTo>
                <a:cubicBezTo>
                  <a:pt x="11" y="38"/>
                  <a:pt x="11" y="38"/>
                  <a:pt x="11" y="38"/>
                </a:cubicBezTo>
                <a:cubicBezTo>
                  <a:pt x="9" y="41"/>
                  <a:pt x="5" y="41"/>
                  <a:pt x="2" y="38"/>
                </a:cubicBezTo>
                <a:cubicBezTo>
                  <a:pt x="2" y="38"/>
                  <a:pt x="2" y="38"/>
                  <a:pt x="2" y="38"/>
                </a:cubicBezTo>
                <a:cubicBezTo>
                  <a:pt x="0" y="36"/>
                  <a:pt x="0" y="32"/>
                  <a:pt x="2" y="29"/>
                </a:cubicBezTo>
                <a:cubicBezTo>
                  <a:pt x="29" y="3"/>
                  <a:pt x="29" y="3"/>
                  <a:pt x="29" y="3"/>
                </a:cubicBezTo>
                <a:cubicBezTo>
                  <a:pt x="31" y="0"/>
                  <a:pt x="35" y="0"/>
                  <a:pt x="38" y="3"/>
                </a:cubicBezTo>
                <a:close/>
              </a:path>
            </a:pathLst>
          </a:custGeom>
          <a:solidFill>
            <a:srgbClr val="5A63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5" name="išḻîde">
            <a:extLst>
              <a:ext uri="{FF2B5EF4-FFF2-40B4-BE49-F238E27FC236}">
                <a16:creationId xmlns:a16="http://schemas.microsoft.com/office/drawing/2014/main" id="{46624C88-072B-468B-AB34-C101AF9DC64A}"/>
              </a:ext>
            </a:extLst>
          </p:cNvPr>
          <p:cNvSpPr/>
          <p:nvPr/>
        </p:nvSpPr>
        <p:spPr bwMode="auto">
          <a:xfrm>
            <a:off x="9167905" y="3006316"/>
            <a:ext cx="27628" cy="7535"/>
          </a:xfrm>
          <a:custGeom>
            <a:avLst/>
            <a:gdLst>
              <a:gd name="T0" fmla="*/ 50 w 50"/>
              <a:gd name="T1" fmla="*/ 6 h 13"/>
              <a:gd name="T2" fmla="*/ 50 w 50"/>
              <a:gd name="T3" fmla="*/ 6 h 13"/>
              <a:gd name="T4" fmla="*/ 43 w 50"/>
              <a:gd name="T5" fmla="*/ 13 h 13"/>
              <a:gd name="T6" fmla="*/ 6 w 50"/>
              <a:gd name="T7" fmla="*/ 13 h 13"/>
              <a:gd name="T8" fmla="*/ 0 w 50"/>
              <a:gd name="T9" fmla="*/ 6 h 13"/>
              <a:gd name="T10" fmla="*/ 6 w 50"/>
              <a:gd name="T11" fmla="*/ 0 h 13"/>
              <a:gd name="T12" fmla="*/ 43 w 50"/>
              <a:gd name="T13" fmla="*/ 0 h 13"/>
              <a:gd name="T14" fmla="*/ 50 w 50"/>
              <a:gd name="T15" fmla="*/ 6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0" h="13">
                <a:moveTo>
                  <a:pt x="50" y="6"/>
                </a:moveTo>
                <a:cubicBezTo>
                  <a:pt x="50" y="6"/>
                  <a:pt x="50" y="6"/>
                  <a:pt x="50" y="6"/>
                </a:cubicBezTo>
                <a:cubicBezTo>
                  <a:pt x="50" y="10"/>
                  <a:pt x="47" y="13"/>
                  <a:pt x="43" y="13"/>
                </a:cubicBezTo>
                <a:cubicBezTo>
                  <a:pt x="6" y="13"/>
                  <a:pt x="6" y="13"/>
                  <a:pt x="6" y="13"/>
                </a:cubicBezTo>
                <a:cubicBezTo>
                  <a:pt x="3" y="13"/>
                  <a:pt x="0" y="10"/>
                  <a:pt x="0" y="6"/>
                </a:cubicBezTo>
                <a:cubicBezTo>
                  <a:pt x="0" y="3"/>
                  <a:pt x="3" y="0"/>
                  <a:pt x="6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47" y="0"/>
                  <a:pt x="50" y="3"/>
                  <a:pt x="50" y="6"/>
                </a:cubicBezTo>
                <a:close/>
              </a:path>
            </a:pathLst>
          </a:custGeom>
          <a:solidFill>
            <a:srgbClr val="5A63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6" name="ïṩḷîdè">
            <a:extLst>
              <a:ext uri="{FF2B5EF4-FFF2-40B4-BE49-F238E27FC236}">
                <a16:creationId xmlns:a16="http://schemas.microsoft.com/office/drawing/2014/main" id="{BE7BFBC3-8A91-4A11-BD18-4BA9C166BC20}"/>
              </a:ext>
            </a:extLst>
          </p:cNvPr>
          <p:cNvSpPr/>
          <p:nvPr/>
        </p:nvSpPr>
        <p:spPr bwMode="auto">
          <a:xfrm>
            <a:off x="9203066" y="2915902"/>
            <a:ext cx="22604" cy="25115"/>
          </a:xfrm>
          <a:custGeom>
            <a:avLst/>
            <a:gdLst>
              <a:gd name="T0" fmla="*/ 38 w 40"/>
              <a:gd name="T1" fmla="*/ 38 h 41"/>
              <a:gd name="T2" fmla="*/ 38 w 40"/>
              <a:gd name="T3" fmla="*/ 38 h 41"/>
              <a:gd name="T4" fmla="*/ 29 w 40"/>
              <a:gd name="T5" fmla="*/ 38 h 41"/>
              <a:gd name="T6" fmla="*/ 2 w 40"/>
              <a:gd name="T7" fmla="*/ 12 h 41"/>
              <a:gd name="T8" fmla="*/ 2 w 40"/>
              <a:gd name="T9" fmla="*/ 3 h 41"/>
              <a:gd name="T10" fmla="*/ 11 w 40"/>
              <a:gd name="T11" fmla="*/ 3 h 41"/>
              <a:gd name="T12" fmla="*/ 38 w 40"/>
              <a:gd name="T13" fmla="*/ 29 h 41"/>
              <a:gd name="T14" fmla="*/ 38 w 40"/>
              <a:gd name="T15" fmla="*/ 38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0" h="41">
                <a:moveTo>
                  <a:pt x="38" y="38"/>
                </a:moveTo>
                <a:cubicBezTo>
                  <a:pt x="38" y="38"/>
                  <a:pt x="38" y="38"/>
                  <a:pt x="38" y="38"/>
                </a:cubicBezTo>
                <a:cubicBezTo>
                  <a:pt x="35" y="41"/>
                  <a:pt x="31" y="41"/>
                  <a:pt x="29" y="38"/>
                </a:cubicBezTo>
                <a:cubicBezTo>
                  <a:pt x="2" y="12"/>
                  <a:pt x="2" y="12"/>
                  <a:pt x="2" y="12"/>
                </a:cubicBezTo>
                <a:cubicBezTo>
                  <a:pt x="0" y="9"/>
                  <a:pt x="0" y="5"/>
                  <a:pt x="2" y="3"/>
                </a:cubicBezTo>
                <a:cubicBezTo>
                  <a:pt x="5" y="1"/>
                  <a:pt x="9" y="0"/>
                  <a:pt x="11" y="3"/>
                </a:cubicBezTo>
                <a:cubicBezTo>
                  <a:pt x="38" y="29"/>
                  <a:pt x="38" y="29"/>
                  <a:pt x="38" y="29"/>
                </a:cubicBezTo>
                <a:cubicBezTo>
                  <a:pt x="40" y="32"/>
                  <a:pt x="40" y="36"/>
                  <a:pt x="38" y="38"/>
                </a:cubicBezTo>
                <a:close/>
              </a:path>
            </a:pathLst>
          </a:custGeom>
          <a:solidFill>
            <a:srgbClr val="5A63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7" name="ïşliḓe">
            <a:extLst>
              <a:ext uri="{FF2B5EF4-FFF2-40B4-BE49-F238E27FC236}">
                <a16:creationId xmlns:a16="http://schemas.microsoft.com/office/drawing/2014/main" id="{7F20AEDA-25A0-4091-890F-34A34134B50E}"/>
              </a:ext>
            </a:extLst>
          </p:cNvPr>
          <p:cNvSpPr/>
          <p:nvPr/>
        </p:nvSpPr>
        <p:spPr bwMode="auto">
          <a:xfrm>
            <a:off x="8831363" y="3028921"/>
            <a:ext cx="208456" cy="203433"/>
          </a:xfrm>
          <a:custGeom>
            <a:avLst/>
            <a:gdLst>
              <a:gd name="T0" fmla="*/ 316 w 363"/>
              <a:gd name="T1" fmla="*/ 144 h 360"/>
              <a:gd name="T2" fmla="*/ 298 w 363"/>
              <a:gd name="T3" fmla="*/ 101 h 360"/>
              <a:gd name="T4" fmla="*/ 317 w 363"/>
              <a:gd name="T5" fmla="*/ 67 h 360"/>
              <a:gd name="T6" fmla="*/ 269 w 363"/>
              <a:gd name="T7" fmla="*/ 34 h 360"/>
              <a:gd name="T8" fmla="*/ 211 w 363"/>
              <a:gd name="T9" fmla="*/ 36 h 360"/>
              <a:gd name="T10" fmla="*/ 211 w 363"/>
              <a:gd name="T11" fmla="*/ 9 h 360"/>
              <a:gd name="T12" fmla="*/ 151 w 363"/>
              <a:gd name="T13" fmla="*/ 0 h 360"/>
              <a:gd name="T14" fmla="*/ 147 w 363"/>
              <a:gd name="T15" fmla="*/ 36 h 360"/>
              <a:gd name="T16" fmla="*/ 100 w 363"/>
              <a:gd name="T17" fmla="*/ 53 h 360"/>
              <a:gd name="T18" fmla="*/ 65 w 363"/>
              <a:gd name="T19" fmla="*/ 34 h 360"/>
              <a:gd name="T20" fmla="*/ 32 w 363"/>
              <a:gd name="T21" fmla="*/ 82 h 360"/>
              <a:gd name="T22" fmla="*/ 33 w 363"/>
              <a:gd name="T23" fmla="*/ 144 h 360"/>
              <a:gd name="T24" fmla="*/ 6 w 363"/>
              <a:gd name="T25" fmla="*/ 144 h 360"/>
              <a:gd name="T26" fmla="*/ 3 w 363"/>
              <a:gd name="T27" fmla="*/ 200 h 360"/>
              <a:gd name="T28" fmla="*/ 33 w 363"/>
              <a:gd name="T29" fmla="*/ 216 h 360"/>
              <a:gd name="T30" fmla="*/ 51 w 363"/>
              <a:gd name="T31" fmla="*/ 254 h 360"/>
              <a:gd name="T32" fmla="*/ 32 w 363"/>
              <a:gd name="T33" fmla="*/ 287 h 360"/>
              <a:gd name="T34" fmla="*/ 80 w 363"/>
              <a:gd name="T35" fmla="*/ 320 h 360"/>
              <a:gd name="T36" fmla="*/ 147 w 363"/>
              <a:gd name="T37" fmla="*/ 318 h 360"/>
              <a:gd name="T38" fmla="*/ 147 w 363"/>
              <a:gd name="T39" fmla="*/ 345 h 360"/>
              <a:gd name="T40" fmla="*/ 198 w 363"/>
              <a:gd name="T41" fmla="*/ 360 h 360"/>
              <a:gd name="T42" fmla="*/ 211 w 363"/>
              <a:gd name="T43" fmla="*/ 318 h 360"/>
              <a:gd name="T44" fmla="*/ 251 w 363"/>
              <a:gd name="T45" fmla="*/ 301 h 360"/>
              <a:gd name="T46" fmla="*/ 285 w 363"/>
              <a:gd name="T47" fmla="*/ 320 h 360"/>
              <a:gd name="T48" fmla="*/ 317 w 363"/>
              <a:gd name="T49" fmla="*/ 272 h 360"/>
              <a:gd name="T50" fmla="*/ 316 w 363"/>
              <a:gd name="T51" fmla="*/ 216 h 360"/>
              <a:gd name="T52" fmla="*/ 342 w 363"/>
              <a:gd name="T53" fmla="*/ 216 h 360"/>
              <a:gd name="T54" fmla="*/ 363 w 363"/>
              <a:gd name="T55" fmla="*/ 154 h 360"/>
              <a:gd name="T56" fmla="*/ 147 w 363"/>
              <a:gd name="T57" fmla="*/ 239 h 360"/>
              <a:gd name="T58" fmla="*/ 140 w 363"/>
              <a:gd name="T59" fmla="*/ 235 h 360"/>
              <a:gd name="T60" fmla="*/ 134 w 363"/>
              <a:gd name="T61" fmla="*/ 231 h 360"/>
              <a:gd name="T62" fmla="*/ 126 w 363"/>
              <a:gd name="T63" fmla="*/ 224 h 360"/>
              <a:gd name="T64" fmla="*/ 118 w 363"/>
              <a:gd name="T65" fmla="*/ 214 h 360"/>
              <a:gd name="T66" fmla="*/ 108 w 363"/>
              <a:gd name="T67" fmla="*/ 177 h 360"/>
              <a:gd name="T68" fmla="*/ 133 w 363"/>
              <a:gd name="T69" fmla="*/ 125 h 360"/>
              <a:gd name="T70" fmla="*/ 137 w 363"/>
              <a:gd name="T71" fmla="*/ 122 h 360"/>
              <a:gd name="T72" fmla="*/ 148 w 363"/>
              <a:gd name="T73" fmla="*/ 116 h 360"/>
              <a:gd name="T74" fmla="*/ 205 w 363"/>
              <a:gd name="T75" fmla="*/ 118 h 360"/>
              <a:gd name="T76" fmla="*/ 212 w 363"/>
              <a:gd name="T77" fmla="*/ 122 h 360"/>
              <a:gd name="T78" fmla="*/ 216 w 363"/>
              <a:gd name="T79" fmla="*/ 125 h 360"/>
              <a:gd name="T80" fmla="*/ 222 w 363"/>
              <a:gd name="T81" fmla="*/ 130 h 360"/>
              <a:gd name="T82" fmla="*/ 229 w 363"/>
              <a:gd name="T83" fmla="*/ 139 h 360"/>
              <a:gd name="T84" fmla="*/ 233 w 363"/>
              <a:gd name="T85" fmla="*/ 144 h 360"/>
              <a:gd name="T86" fmla="*/ 242 w 363"/>
              <a:gd name="T87" fmla="*/ 177 h 360"/>
              <a:gd name="T88" fmla="*/ 239 w 363"/>
              <a:gd name="T89" fmla="*/ 197 h 360"/>
              <a:gd name="T90" fmla="*/ 236 w 363"/>
              <a:gd name="T91" fmla="*/ 205 h 360"/>
              <a:gd name="T92" fmla="*/ 233 w 363"/>
              <a:gd name="T93" fmla="*/ 211 h 360"/>
              <a:gd name="T94" fmla="*/ 230 w 363"/>
              <a:gd name="T95" fmla="*/ 216 h 360"/>
              <a:gd name="T96" fmla="*/ 227 w 363"/>
              <a:gd name="T97" fmla="*/ 219 h 360"/>
              <a:gd name="T98" fmla="*/ 224 w 363"/>
              <a:gd name="T99" fmla="*/ 222 h 360"/>
              <a:gd name="T100" fmla="*/ 221 w 363"/>
              <a:gd name="T101" fmla="*/ 226 h 360"/>
              <a:gd name="T102" fmla="*/ 215 w 363"/>
              <a:gd name="T103" fmla="*/ 231 h 360"/>
              <a:gd name="T104" fmla="*/ 209 w 363"/>
              <a:gd name="T105" fmla="*/ 235 h 360"/>
              <a:gd name="T106" fmla="*/ 205 w 363"/>
              <a:gd name="T107" fmla="*/ 237 h 360"/>
              <a:gd name="T108" fmla="*/ 150 w 363"/>
              <a:gd name="T109" fmla="*/ 240 h 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63" h="360">
                <a:moveTo>
                  <a:pt x="342" y="144"/>
                </a:moveTo>
                <a:cubicBezTo>
                  <a:pt x="316" y="144"/>
                  <a:pt x="316" y="144"/>
                  <a:pt x="316" y="144"/>
                </a:cubicBezTo>
                <a:cubicBezTo>
                  <a:pt x="312" y="132"/>
                  <a:pt x="306" y="114"/>
                  <a:pt x="298" y="102"/>
                </a:cubicBezTo>
                <a:cubicBezTo>
                  <a:pt x="298" y="101"/>
                  <a:pt x="298" y="101"/>
                  <a:pt x="298" y="101"/>
                </a:cubicBezTo>
                <a:cubicBezTo>
                  <a:pt x="317" y="82"/>
                  <a:pt x="317" y="82"/>
                  <a:pt x="317" y="82"/>
                </a:cubicBezTo>
                <a:cubicBezTo>
                  <a:pt x="321" y="78"/>
                  <a:pt x="321" y="71"/>
                  <a:pt x="317" y="67"/>
                </a:cubicBezTo>
                <a:cubicBezTo>
                  <a:pt x="284" y="34"/>
                  <a:pt x="284" y="34"/>
                  <a:pt x="284" y="34"/>
                </a:cubicBezTo>
                <a:cubicBezTo>
                  <a:pt x="280" y="30"/>
                  <a:pt x="273" y="30"/>
                  <a:pt x="269" y="34"/>
                </a:cubicBezTo>
                <a:cubicBezTo>
                  <a:pt x="251" y="53"/>
                  <a:pt x="251" y="53"/>
                  <a:pt x="251" y="53"/>
                </a:cubicBezTo>
                <a:cubicBezTo>
                  <a:pt x="238" y="45"/>
                  <a:pt x="227" y="39"/>
                  <a:pt x="211" y="36"/>
                </a:cubicBezTo>
                <a:cubicBezTo>
                  <a:pt x="211" y="36"/>
                  <a:pt x="211" y="36"/>
                  <a:pt x="211" y="36"/>
                </a:cubicBezTo>
                <a:cubicBezTo>
                  <a:pt x="211" y="9"/>
                  <a:pt x="211" y="9"/>
                  <a:pt x="211" y="9"/>
                </a:cubicBezTo>
                <a:cubicBezTo>
                  <a:pt x="211" y="3"/>
                  <a:pt x="204" y="0"/>
                  <a:pt x="198" y="0"/>
                </a:cubicBezTo>
                <a:cubicBezTo>
                  <a:pt x="151" y="0"/>
                  <a:pt x="151" y="0"/>
                  <a:pt x="151" y="0"/>
                </a:cubicBezTo>
                <a:cubicBezTo>
                  <a:pt x="145" y="0"/>
                  <a:pt x="147" y="3"/>
                  <a:pt x="147" y="9"/>
                </a:cubicBezTo>
                <a:cubicBezTo>
                  <a:pt x="147" y="36"/>
                  <a:pt x="147" y="36"/>
                  <a:pt x="147" y="36"/>
                </a:cubicBezTo>
                <a:cubicBezTo>
                  <a:pt x="135" y="39"/>
                  <a:pt x="115" y="45"/>
                  <a:pt x="102" y="53"/>
                </a:cubicBezTo>
                <a:cubicBezTo>
                  <a:pt x="100" y="53"/>
                  <a:pt x="100" y="53"/>
                  <a:pt x="100" y="53"/>
                </a:cubicBezTo>
                <a:cubicBezTo>
                  <a:pt x="80" y="34"/>
                  <a:pt x="80" y="34"/>
                  <a:pt x="80" y="34"/>
                </a:cubicBezTo>
                <a:cubicBezTo>
                  <a:pt x="76" y="30"/>
                  <a:pt x="69" y="30"/>
                  <a:pt x="65" y="34"/>
                </a:cubicBezTo>
                <a:cubicBezTo>
                  <a:pt x="32" y="67"/>
                  <a:pt x="32" y="67"/>
                  <a:pt x="32" y="67"/>
                </a:cubicBezTo>
                <a:cubicBezTo>
                  <a:pt x="27" y="71"/>
                  <a:pt x="27" y="78"/>
                  <a:pt x="32" y="82"/>
                </a:cubicBezTo>
                <a:cubicBezTo>
                  <a:pt x="50" y="102"/>
                  <a:pt x="50" y="102"/>
                  <a:pt x="50" y="102"/>
                </a:cubicBezTo>
                <a:cubicBezTo>
                  <a:pt x="42" y="115"/>
                  <a:pt x="37" y="132"/>
                  <a:pt x="33" y="144"/>
                </a:cubicBezTo>
                <a:cubicBezTo>
                  <a:pt x="33" y="144"/>
                  <a:pt x="33" y="144"/>
                  <a:pt x="33" y="144"/>
                </a:cubicBezTo>
                <a:cubicBezTo>
                  <a:pt x="6" y="144"/>
                  <a:pt x="6" y="144"/>
                  <a:pt x="6" y="144"/>
                </a:cubicBezTo>
                <a:cubicBezTo>
                  <a:pt x="0" y="144"/>
                  <a:pt x="3" y="148"/>
                  <a:pt x="3" y="154"/>
                </a:cubicBezTo>
                <a:cubicBezTo>
                  <a:pt x="3" y="200"/>
                  <a:pt x="3" y="200"/>
                  <a:pt x="3" y="200"/>
                </a:cubicBezTo>
                <a:cubicBezTo>
                  <a:pt x="3" y="206"/>
                  <a:pt x="0" y="216"/>
                  <a:pt x="6" y="216"/>
                </a:cubicBezTo>
                <a:cubicBezTo>
                  <a:pt x="33" y="216"/>
                  <a:pt x="33" y="216"/>
                  <a:pt x="33" y="216"/>
                </a:cubicBezTo>
                <a:cubicBezTo>
                  <a:pt x="37" y="232"/>
                  <a:pt x="43" y="243"/>
                  <a:pt x="51" y="255"/>
                </a:cubicBezTo>
                <a:cubicBezTo>
                  <a:pt x="51" y="254"/>
                  <a:pt x="51" y="254"/>
                  <a:pt x="51" y="254"/>
                </a:cubicBezTo>
                <a:cubicBezTo>
                  <a:pt x="32" y="272"/>
                  <a:pt x="32" y="272"/>
                  <a:pt x="32" y="272"/>
                </a:cubicBezTo>
                <a:cubicBezTo>
                  <a:pt x="27" y="277"/>
                  <a:pt x="27" y="283"/>
                  <a:pt x="32" y="287"/>
                </a:cubicBezTo>
                <a:cubicBezTo>
                  <a:pt x="65" y="320"/>
                  <a:pt x="65" y="320"/>
                  <a:pt x="65" y="320"/>
                </a:cubicBezTo>
                <a:cubicBezTo>
                  <a:pt x="69" y="324"/>
                  <a:pt x="76" y="324"/>
                  <a:pt x="80" y="320"/>
                </a:cubicBezTo>
                <a:cubicBezTo>
                  <a:pt x="102" y="301"/>
                  <a:pt x="102" y="301"/>
                  <a:pt x="102" y="301"/>
                </a:cubicBezTo>
                <a:cubicBezTo>
                  <a:pt x="115" y="309"/>
                  <a:pt x="135" y="315"/>
                  <a:pt x="147" y="318"/>
                </a:cubicBezTo>
                <a:cubicBezTo>
                  <a:pt x="147" y="318"/>
                  <a:pt x="147" y="318"/>
                  <a:pt x="147" y="318"/>
                </a:cubicBezTo>
                <a:cubicBezTo>
                  <a:pt x="147" y="345"/>
                  <a:pt x="147" y="345"/>
                  <a:pt x="147" y="345"/>
                </a:cubicBezTo>
                <a:cubicBezTo>
                  <a:pt x="147" y="351"/>
                  <a:pt x="145" y="360"/>
                  <a:pt x="151" y="360"/>
                </a:cubicBezTo>
                <a:cubicBezTo>
                  <a:pt x="198" y="360"/>
                  <a:pt x="198" y="360"/>
                  <a:pt x="198" y="360"/>
                </a:cubicBezTo>
                <a:cubicBezTo>
                  <a:pt x="204" y="360"/>
                  <a:pt x="211" y="351"/>
                  <a:pt x="211" y="345"/>
                </a:cubicBezTo>
                <a:cubicBezTo>
                  <a:pt x="211" y="318"/>
                  <a:pt x="211" y="318"/>
                  <a:pt x="211" y="318"/>
                </a:cubicBezTo>
                <a:cubicBezTo>
                  <a:pt x="227" y="315"/>
                  <a:pt x="239" y="309"/>
                  <a:pt x="251" y="301"/>
                </a:cubicBezTo>
                <a:cubicBezTo>
                  <a:pt x="251" y="301"/>
                  <a:pt x="251" y="301"/>
                  <a:pt x="251" y="301"/>
                </a:cubicBezTo>
                <a:cubicBezTo>
                  <a:pt x="270" y="320"/>
                  <a:pt x="270" y="320"/>
                  <a:pt x="270" y="320"/>
                </a:cubicBezTo>
                <a:cubicBezTo>
                  <a:pt x="274" y="324"/>
                  <a:pt x="280" y="324"/>
                  <a:pt x="285" y="320"/>
                </a:cubicBezTo>
                <a:cubicBezTo>
                  <a:pt x="317" y="287"/>
                  <a:pt x="317" y="287"/>
                  <a:pt x="317" y="287"/>
                </a:cubicBezTo>
                <a:cubicBezTo>
                  <a:pt x="322" y="283"/>
                  <a:pt x="322" y="276"/>
                  <a:pt x="317" y="272"/>
                </a:cubicBezTo>
                <a:cubicBezTo>
                  <a:pt x="298" y="255"/>
                  <a:pt x="298" y="255"/>
                  <a:pt x="298" y="255"/>
                </a:cubicBezTo>
                <a:cubicBezTo>
                  <a:pt x="306" y="242"/>
                  <a:pt x="312" y="232"/>
                  <a:pt x="316" y="216"/>
                </a:cubicBezTo>
                <a:cubicBezTo>
                  <a:pt x="316" y="216"/>
                  <a:pt x="316" y="216"/>
                  <a:pt x="316" y="216"/>
                </a:cubicBezTo>
                <a:cubicBezTo>
                  <a:pt x="342" y="216"/>
                  <a:pt x="342" y="216"/>
                  <a:pt x="342" y="216"/>
                </a:cubicBezTo>
                <a:cubicBezTo>
                  <a:pt x="348" y="216"/>
                  <a:pt x="363" y="206"/>
                  <a:pt x="363" y="200"/>
                </a:cubicBezTo>
                <a:cubicBezTo>
                  <a:pt x="363" y="154"/>
                  <a:pt x="363" y="154"/>
                  <a:pt x="363" y="154"/>
                </a:cubicBezTo>
                <a:cubicBezTo>
                  <a:pt x="363" y="148"/>
                  <a:pt x="348" y="144"/>
                  <a:pt x="342" y="144"/>
                </a:cubicBezTo>
                <a:close/>
                <a:moveTo>
                  <a:pt x="147" y="239"/>
                </a:moveTo>
                <a:cubicBezTo>
                  <a:pt x="147" y="238"/>
                  <a:pt x="146" y="238"/>
                  <a:pt x="146" y="238"/>
                </a:cubicBezTo>
                <a:cubicBezTo>
                  <a:pt x="144" y="237"/>
                  <a:pt x="142" y="236"/>
                  <a:pt x="140" y="235"/>
                </a:cubicBezTo>
                <a:cubicBezTo>
                  <a:pt x="139" y="234"/>
                  <a:pt x="138" y="234"/>
                  <a:pt x="137" y="233"/>
                </a:cubicBezTo>
                <a:cubicBezTo>
                  <a:pt x="136" y="232"/>
                  <a:pt x="135" y="232"/>
                  <a:pt x="134" y="231"/>
                </a:cubicBezTo>
                <a:cubicBezTo>
                  <a:pt x="134" y="231"/>
                  <a:pt x="134" y="230"/>
                  <a:pt x="133" y="230"/>
                </a:cubicBezTo>
                <a:cubicBezTo>
                  <a:pt x="131" y="228"/>
                  <a:pt x="128" y="226"/>
                  <a:pt x="126" y="224"/>
                </a:cubicBezTo>
                <a:cubicBezTo>
                  <a:pt x="124" y="222"/>
                  <a:pt x="122" y="219"/>
                  <a:pt x="120" y="217"/>
                </a:cubicBezTo>
                <a:cubicBezTo>
                  <a:pt x="120" y="216"/>
                  <a:pt x="119" y="215"/>
                  <a:pt x="118" y="214"/>
                </a:cubicBezTo>
                <a:cubicBezTo>
                  <a:pt x="116" y="211"/>
                  <a:pt x="114" y="207"/>
                  <a:pt x="113" y="204"/>
                </a:cubicBezTo>
                <a:cubicBezTo>
                  <a:pt x="109" y="196"/>
                  <a:pt x="108" y="187"/>
                  <a:pt x="108" y="177"/>
                </a:cubicBezTo>
                <a:cubicBezTo>
                  <a:pt x="108" y="158"/>
                  <a:pt x="116" y="140"/>
                  <a:pt x="130" y="128"/>
                </a:cubicBezTo>
                <a:cubicBezTo>
                  <a:pt x="131" y="127"/>
                  <a:pt x="132" y="126"/>
                  <a:pt x="133" y="125"/>
                </a:cubicBezTo>
                <a:cubicBezTo>
                  <a:pt x="134" y="124"/>
                  <a:pt x="134" y="124"/>
                  <a:pt x="134" y="124"/>
                </a:cubicBezTo>
                <a:cubicBezTo>
                  <a:pt x="135" y="123"/>
                  <a:pt x="136" y="122"/>
                  <a:pt x="137" y="122"/>
                </a:cubicBezTo>
                <a:cubicBezTo>
                  <a:pt x="140" y="120"/>
                  <a:pt x="143" y="118"/>
                  <a:pt x="146" y="117"/>
                </a:cubicBezTo>
                <a:cubicBezTo>
                  <a:pt x="146" y="116"/>
                  <a:pt x="147" y="116"/>
                  <a:pt x="148" y="116"/>
                </a:cubicBezTo>
                <a:cubicBezTo>
                  <a:pt x="156" y="112"/>
                  <a:pt x="165" y="110"/>
                  <a:pt x="175" y="110"/>
                </a:cubicBezTo>
                <a:cubicBezTo>
                  <a:pt x="186" y="110"/>
                  <a:pt x="196" y="113"/>
                  <a:pt x="205" y="118"/>
                </a:cubicBezTo>
                <a:cubicBezTo>
                  <a:pt x="206" y="118"/>
                  <a:pt x="207" y="119"/>
                  <a:pt x="208" y="119"/>
                </a:cubicBezTo>
                <a:cubicBezTo>
                  <a:pt x="209" y="120"/>
                  <a:pt x="211" y="121"/>
                  <a:pt x="212" y="122"/>
                </a:cubicBezTo>
                <a:cubicBezTo>
                  <a:pt x="213" y="122"/>
                  <a:pt x="214" y="123"/>
                  <a:pt x="215" y="124"/>
                </a:cubicBezTo>
                <a:cubicBezTo>
                  <a:pt x="215" y="124"/>
                  <a:pt x="216" y="124"/>
                  <a:pt x="216" y="125"/>
                </a:cubicBezTo>
                <a:cubicBezTo>
                  <a:pt x="217" y="125"/>
                  <a:pt x="218" y="126"/>
                  <a:pt x="218" y="127"/>
                </a:cubicBezTo>
                <a:cubicBezTo>
                  <a:pt x="220" y="128"/>
                  <a:pt x="221" y="129"/>
                  <a:pt x="222" y="130"/>
                </a:cubicBezTo>
                <a:cubicBezTo>
                  <a:pt x="223" y="131"/>
                  <a:pt x="223" y="132"/>
                  <a:pt x="224" y="132"/>
                </a:cubicBezTo>
                <a:cubicBezTo>
                  <a:pt x="226" y="134"/>
                  <a:pt x="228" y="136"/>
                  <a:pt x="229" y="139"/>
                </a:cubicBezTo>
                <a:cubicBezTo>
                  <a:pt x="230" y="139"/>
                  <a:pt x="230" y="140"/>
                  <a:pt x="231" y="141"/>
                </a:cubicBezTo>
                <a:cubicBezTo>
                  <a:pt x="232" y="142"/>
                  <a:pt x="232" y="143"/>
                  <a:pt x="233" y="144"/>
                </a:cubicBezTo>
                <a:cubicBezTo>
                  <a:pt x="233" y="145"/>
                  <a:pt x="234" y="147"/>
                  <a:pt x="235" y="148"/>
                </a:cubicBezTo>
                <a:cubicBezTo>
                  <a:pt x="239" y="157"/>
                  <a:pt x="242" y="167"/>
                  <a:pt x="242" y="177"/>
                </a:cubicBezTo>
                <a:cubicBezTo>
                  <a:pt x="242" y="183"/>
                  <a:pt x="241" y="189"/>
                  <a:pt x="239" y="194"/>
                </a:cubicBezTo>
                <a:cubicBezTo>
                  <a:pt x="239" y="195"/>
                  <a:pt x="239" y="196"/>
                  <a:pt x="239" y="197"/>
                </a:cubicBezTo>
                <a:cubicBezTo>
                  <a:pt x="238" y="199"/>
                  <a:pt x="238" y="200"/>
                  <a:pt x="237" y="202"/>
                </a:cubicBezTo>
                <a:cubicBezTo>
                  <a:pt x="237" y="203"/>
                  <a:pt x="236" y="204"/>
                  <a:pt x="236" y="205"/>
                </a:cubicBezTo>
                <a:cubicBezTo>
                  <a:pt x="235" y="206"/>
                  <a:pt x="235" y="206"/>
                  <a:pt x="235" y="207"/>
                </a:cubicBezTo>
                <a:cubicBezTo>
                  <a:pt x="234" y="208"/>
                  <a:pt x="233" y="209"/>
                  <a:pt x="233" y="211"/>
                </a:cubicBezTo>
                <a:cubicBezTo>
                  <a:pt x="232" y="212"/>
                  <a:pt x="232" y="213"/>
                  <a:pt x="231" y="213"/>
                </a:cubicBezTo>
                <a:cubicBezTo>
                  <a:pt x="231" y="214"/>
                  <a:pt x="230" y="215"/>
                  <a:pt x="230" y="216"/>
                </a:cubicBezTo>
                <a:cubicBezTo>
                  <a:pt x="229" y="216"/>
                  <a:pt x="229" y="217"/>
                  <a:pt x="228" y="217"/>
                </a:cubicBezTo>
                <a:cubicBezTo>
                  <a:pt x="228" y="218"/>
                  <a:pt x="228" y="218"/>
                  <a:pt x="227" y="219"/>
                </a:cubicBezTo>
                <a:cubicBezTo>
                  <a:pt x="227" y="220"/>
                  <a:pt x="226" y="220"/>
                  <a:pt x="225" y="221"/>
                </a:cubicBezTo>
                <a:cubicBezTo>
                  <a:pt x="225" y="222"/>
                  <a:pt x="225" y="222"/>
                  <a:pt x="224" y="222"/>
                </a:cubicBezTo>
                <a:cubicBezTo>
                  <a:pt x="223" y="223"/>
                  <a:pt x="223" y="224"/>
                  <a:pt x="222" y="225"/>
                </a:cubicBezTo>
                <a:cubicBezTo>
                  <a:pt x="222" y="225"/>
                  <a:pt x="221" y="225"/>
                  <a:pt x="221" y="226"/>
                </a:cubicBezTo>
                <a:cubicBezTo>
                  <a:pt x="219" y="227"/>
                  <a:pt x="218" y="229"/>
                  <a:pt x="216" y="230"/>
                </a:cubicBezTo>
                <a:cubicBezTo>
                  <a:pt x="216" y="230"/>
                  <a:pt x="215" y="231"/>
                  <a:pt x="215" y="231"/>
                </a:cubicBezTo>
                <a:cubicBezTo>
                  <a:pt x="214" y="232"/>
                  <a:pt x="213" y="232"/>
                  <a:pt x="212" y="233"/>
                </a:cubicBezTo>
                <a:cubicBezTo>
                  <a:pt x="211" y="234"/>
                  <a:pt x="210" y="234"/>
                  <a:pt x="209" y="235"/>
                </a:cubicBezTo>
                <a:cubicBezTo>
                  <a:pt x="209" y="235"/>
                  <a:pt x="208" y="235"/>
                  <a:pt x="208" y="235"/>
                </a:cubicBezTo>
                <a:cubicBezTo>
                  <a:pt x="207" y="236"/>
                  <a:pt x="206" y="237"/>
                  <a:pt x="205" y="237"/>
                </a:cubicBezTo>
                <a:cubicBezTo>
                  <a:pt x="196" y="242"/>
                  <a:pt x="186" y="244"/>
                  <a:pt x="175" y="244"/>
                </a:cubicBezTo>
                <a:cubicBezTo>
                  <a:pt x="166" y="244"/>
                  <a:pt x="157" y="243"/>
                  <a:pt x="150" y="240"/>
                </a:cubicBezTo>
                <a:cubicBezTo>
                  <a:pt x="149" y="239"/>
                  <a:pt x="148" y="239"/>
                  <a:pt x="147" y="239"/>
                </a:cubicBezTo>
                <a:close/>
              </a:path>
            </a:pathLst>
          </a:custGeom>
          <a:solidFill>
            <a:srgbClr val="4850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8" name="í$ḻíḑê">
            <a:extLst>
              <a:ext uri="{FF2B5EF4-FFF2-40B4-BE49-F238E27FC236}">
                <a16:creationId xmlns:a16="http://schemas.microsoft.com/office/drawing/2014/main" id="{13DC4364-F622-4E6C-9791-FA287CE1CD0F}"/>
              </a:ext>
            </a:extLst>
          </p:cNvPr>
          <p:cNvSpPr/>
          <p:nvPr/>
        </p:nvSpPr>
        <p:spPr bwMode="auto">
          <a:xfrm>
            <a:off x="9974101" y="3526199"/>
            <a:ext cx="205944" cy="203433"/>
          </a:xfrm>
          <a:custGeom>
            <a:avLst/>
            <a:gdLst>
              <a:gd name="T0" fmla="*/ 315 w 361"/>
              <a:gd name="T1" fmla="*/ 144 h 360"/>
              <a:gd name="T2" fmla="*/ 298 w 361"/>
              <a:gd name="T3" fmla="*/ 100 h 360"/>
              <a:gd name="T4" fmla="*/ 317 w 361"/>
              <a:gd name="T5" fmla="*/ 65 h 360"/>
              <a:gd name="T6" fmla="*/ 268 w 361"/>
              <a:gd name="T7" fmla="*/ 32 h 360"/>
              <a:gd name="T8" fmla="*/ 213 w 361"/>
              <a:gd name="T9" fmla="*/ 34 h 360"/>
              <a:gd name="T10" fmla="*/ 213 w 361"/>
              <a:gd name="T11" fmla="*/ 7 h 360"/>
              <a:gd name="T12" fmla="*/ 150 w 361"/>
              <a:gd name="T13" fmla="*/ 0 h 360"/>
              <a:gd name="T14" fmla="*/ 141 w 361"/>
              <a:gd name="T15" fmla="*/ 34 h 360"/>
              <a:gd name="T16" fmla="*/ 98 w 361"/>
              <a:gd name="T17" fmla="*/ 51 h 360"/>
              <a:gd name="T18" fmla="*/ 64 w 361"/>
              <a:gd name="T19" fmla="*/ 32 h 360"/>
              <a:gd name="T20" fmla="*/ 31 w 361"/>
              <a:gd name="T21" fmla="*/ 80 h 360"/>
              <a:gd name="T22" fmla="*/ 33 w 361"/>
              <a:gd name="T23" fmla="*/ 144 h 360"/>
              <a:gd name="T24" fmla="*/ 6 w 361"/>
              <a:gd name="T25" fmla="*/ 144 h 360"/>
              <a:gd name="T26" fmla="*/ 1 w 361"/>
              <a:gd name="T27" fmla="*/ 198 h 360"/>
              <a:gd name="T28" fmla="*/ 33 w 361"/>
              <a:gd name="T29" fmla="*/ 216 h 360"/>
              <a:gd name="T30" fmla="*/ 50 w 361"/>
              <a:gd name="T31" fmla="*/ 253 h 360"/>
              <a:gd name="T32" fmla="*/ 31 w 361"/>
              <a:gd name="T33" fmla="*/ 285 h 360"/>
              <a:gd name="T34" fmla="*/ 79 w 361"/>
              <a:gd name="T35" fmla="*/ 318 h 360"/>
              <a:gd name="T36" fmla="*/ 141 w 361"/>
              <a:gd name="T37" fmla="*/ 316 h 360"/>
              <a:gd name="T38" fmla="*/ 141 w 361"/>
              <a:gd name="T39" fmla="*/ 343 h 360"/>
              <a:gd name="T40" fmla="*/ 197 w 361"/>
              <a:gd name="T41" fmla="*/ 360 h 360"/>
              <a:gd name="T42" fmla="*/ 213 w 361"/>
              <a:gd name="T43" fmla="*/ 316 h 360"/>
              <a:gd name="T44" fmla="*/ 251 w 361"/>
              <a:gd name="T45" fmla="*/ 299 h 360"/>
              <a:gd name="T46" fmla="*/ 284 w 361"/>
              <a:gd name="T47" fmla="*/ 318 h 360"/>
              <a:gd name="T48" fmla="*/ 317 w 361"/>
              <a:gd name="T49" fmla="*/ 270 h 360"/>
              <a:gd name="T50" fmla="*/ 315 w 361"/>
              <a:gd name="T51" fmla="*/ 216 h 360"/>
              <a:gd name="T52" fmla="*/ 342 w 361"/>
              <a:gd name="T53" fmla="*/ 216 h 360"/>
              <a:gd name="T54" fmla="*/ 361 w 361"/>
              <a:gd name="T55" fmla="*/ 152 h 360"/>
              <a:gd name="T56" fmla="*/ 147 w 361"/>
              <a:gd name="T57" fmla="*/ 237 h 360"/>
              <a:gd name="T58" fmla="*/ 139 w 361"/>
              <a:gd name="T59" fmla="*/ 233 h 360"/>
              <a:gd name="T60" fmla="*/ 134 w 361"/>
              <a:gd name="T61" fmla="*/ 229 h 360"/>
              <a:gd name="T62" fmla="*/ 126 w 361"/>
              <a:gd name="T63" fmla="*/ 222 h 360"/>
              <a:gd name="T64" fmla="*/ 118 w 361"/>
              <a:gd name="T65" fmla="*/ 212 h 360"/>
              <a:gd name="T66" fmla="*/ 107 w 361"/>
              <a:gd name="T67" fmla="*/ 175 h 360"/>
              <a:gd name="T68" fmla="*/ 133 w 361"/>
              <a:gd name="T69" fmla="*/ 123 h 360"/>
              <a:gd name="T70" fmla="*/ 136 w 361"/>
              <a:gd name="T71" fmla="*/ 120 h 360"/>
              <a:gd name="T72" fmla="*/ 148 w 361"/>
              <a:gd name="T73" fmla="*/ 114 h 360"/>
              <a:gd name="T74" fmla="*/ 204 w 361"/>
              <a:gd name="T75" fmla="*/ 116 h 360"/>
              <a:gd name="T76" fmla="*/ 211 w 361"/>
              <a:gd name="T77" fmla="*/ 120 h 360"/>
              <a:gd name="T78" fmla="*/ 215 w 361"/>
              <a:gd name="T79" fmla="*/ 123 h 360"/>
              <a:gd name="T80" fmla="*/ 221 w 361"/>
              <a:gd name="T81" fmla="*/ 128 h 360"/>
              <a:gd name="T82" fmla="*/ 229 w 361"/>
              <a:gd name="T83" fmla="*/ 137 h 360"/>
              <a:gd name="T84" fmla="*/ 232 w 361"/>
              <a:gd name="T85" fmla="*/ 142 h 360"/>
              <a:gd name="T86" fmla="*/ 241 w 361"/>
              <a:gd name="T87" fmla="*/ 175 h 360"/>
              <a:gd name="T88" fmla="*/ 238 w 361"/>
              <a:gd name="T89" fmla="*/ 195 h 360"/>
              <a:gd name="T90" fmla="*/ 235 w 361"/>
              <a:gd name="T91" fmla="*/ 203 h 360"/>
              <a:gd name="T92" fmla="*/ 232 w 361"/>
              <a:gd name="T93" fmla="*/ 209 h 360"/>
              <a:gd name="T94" fmla="*/ 229 w 361"/>
              <a:gd name="T95" fmla="*/ 214 h 360"/>
              <a:gd name="T96" fmla="*/ 227 w 361"/>
              <a:gd name="T97" fmla="*/ 217 h 360"/>
              <a:gd name="T98" fmla="*/ 224 w 361"/>
              <a:gd name="T99" fmla="*/ 220 h 360"/>
              <a:gd name="T100" fmla="*/ 220 w 361"/>
              <a:gd name="T101" fmla="*/ 224 h 360"/>
              <a:gd name="T102" fmla="*/ 214 w 361"/>
              <a:gd name="T103" fmla="*/ 229 h 360"/>
              <a:gd name="T104" fmla="*/ 209 w 361"/>
              <a:gd name="T105" fmla="*/ 233 h 360"/>
              <a:gd name="T106" fmla="*/ 204 w 361"/>
              <a:gd name="T107" fmla="*/ 235 h 360"/>
              <a:gd name="T108" fmla="*/ 149 w 361"/>
              <a:gd name="T109" fmla="*/ 237 h 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61" h="360">
                <a:moveTo>
                  <a:pt x="342" y="144"/>
                </a:moveTo>
                <a:cubicBezTo>
                  <a:pt x="315" y="144"/>
                  <a:pt x="315" y="144"/>
                  <a:pt x="315" y="144"/>
                </a:cubicBezTo>
                <a:cubicBezTo>
                  <a:pt x="311" y="132"/>
                  <a:pt x="305" y="113"/>
                  <a:pt x="298" y="101"/>
                </a:cubicBezTo>
                <a:cubicBezTo>
                  <a:pt x="298" y="100"/>
                  <a:pt x="298" y="100"/>
                  <a:pt x="298" y="100"/>
                </a:cubicBezTo>
                <a:cubicBezTo>
                  <a:pt x="317" y="81"/>
                  <a:pt x="317" y="81"/>
                  <a:pt x="317" y="81"/>
                </a:cubicBezTo>
                <a:cubicBezTo>
                  <a:pt x="321" y="76"/>
                  <a:pt x="321" y="69"/>
                  <a:pt x="317" y="65"/>
                </a:cubicBezTo>
                <a:cubicBezTo>
                  <a:pt x="284" y="32"/>
                  <a:pt x="284" y="32"/>
                  <a:pt x="284" y="32"/>
                </a:cubicBezTo>
                <a:cubicBezTo>
                  <a:pt x="279" y="28"/>
                  <a:pt x="273" y="28"/>
                  <a:pt x="268" y="32"/>
                </a:cubicBezTo>
                <a:cubicBezTo>
                  <a:pt x="252" y="51"/>
                  <a:pt x="252" y="51"/>
                  <a:pt x="252" y="51"/>
                </a:cubicBezTo>
                <a:cubicBezTo>
                  <a:pt x="239" y="43"/>
                  <a:pt x="229" y="37"/>
                  <a:pt x="213" y="34"/>
                </a:cubicBezTo>
                <a:cubicBezTo>
                  <a:pt x="213" y="34"/>
                  <a:pt x="213" y="34"/>
                  <a:pt x="213" y="34"/>
                </a:cubicBezTo>
                <a:cubicBezTo>
                  <a:pt x="213" y="7"/>
                  <a:pt x="213" y="7"/>
                  <a:pt x="213" y="7"/>
                </a:cubicBezTo>
                <a:cubicBezTo>
                  <a:pt x="213" y="1"/>
                  <a:pt x="203" y="0"/>
                  <a:pt x="197" y="0"/>
                </a:cubicBezTo>
                <a:cubicBezTo>
                  <a:pt x="150" y="0"/>
                  <a:pt x="150" y="0"/>
                  <a:pt x="150" y="0"/>
                </a:cubicBezTo>
                <a:cubicBezTo>
                  <a:pt x="144" y="0"/>
                  <a:pt x="141" y="1"/>
                  <a:pt x="141" y="7"/>
                </a:cubicBezTo>
                <a:cubicBezTo>
                  <a:pt x="141" y="34"/>
                  <a:pt x="141" y="34"/>
                  <a:pt x="141" y="34"/>
                </a:cubicBezTo>
                <a:cubicBezTo>
                  <a:pt x="125" y="37"/>
                  <a:pt x="111" y="43"/>
                  <a:pt x="99" y="51"/>
                </a:cubicBezTo>
                <a:cubicBezTo>
                  <a:pt x="98" y="51"/>
                  <a:pt x="98" y="51"/>
                  <a:pt x="98" y="51"/>
                </a:cubicBezTo>
                <a:cubicBezTo>
                  <a:pt x="79" y="32"/>
                  <a:pt x="79" y="32"/>
                  <a:pt x="79" y="32"/>
                </a:cubicBezTo>
                <a:cubicBezTo>
                  <a:pt x="75" y="28"/>
                  <a:pt x="68" y="28"/>
                  <a:pt x="64" y="32"/>
                </a:cubicBezTo>
                <a:cubicBezTo>
                  <a:pt x="31" y="65"/>
                  <a:pt x="31" y="65"/>
                  <a:pt x="31" y="65"/>
                </a:cubicBezTo>
                <a:cubicBezTo>
                  <a:pt x="27" y="69"/>
                  <a:pt x="27" y="76"/>
                  <a:pt x="31" y="80"/>
                </a:cubicBezTo>
                <a:cubicBezTo>
                  <a:pt x="50" y="101"/>
                  <a:pt x="50" y="101"/>
                  <a:pt x="50" y="101"/>
                </a:cubicBezTo>
                <a:cubicBezTo>
                  <a:pt x="42" y="114"/>
                  <a:pt x="36" y="132"/>
                  <a:pt x="33" y="144"/>
                </a:cubicBezTo>
                <a:cubicBezTo>
                  <a:pt x="33" y="144"/>
                  <a:pt x="33" y="144"/>
                  <a:pt x="33" y="144"/>
                </a:cubicBezTo>
                <a:cubicBezTo>
                  <a:pt x="6" y="144"/>
                  <a:pt x="6" y="144"/>
                  <a:pt x="6" y="144"/>
                </a:cubicBezTo>
                <a:cubicBezTo>
                  <a:pt x="0" y="144"/>
                  <a:pt x="1" y="146"/>
                  <a:pt x="1" y="152"/>
                </a:cubicBezTo>
                <a:cubicBezTo>
                  <a:pt x="1" y="198"/>
                  <a:pt x="1" y="198"/>
                  <a:pt x="1" y="198"/>
                </a:cubicBezTo>
                <a:cubicBezTo>
                  <a:pt x="1" y="204"/>
                  <a:pt x="0" y="216"/>
                  <a:pt x="6" y="216"/>
                </a:cubicBezTo>
                <a:cubicBezTo>
                  <a:pt x="33" y="216"/>
                  <a:pt x="33" y="216"/>
                  <a:pt x="33" y="216"/>
                </a:cubicBezTo>
                <a:cubicBezTo>
                  <a:pt x="36" y="232"/>
                  <a:pt x="42" y="242"/>
                  <a:pt x="50" y="254"/>
                </a:cubicBezTo>
                <a:cubicBezTo>
                  <a:pt x="50" y="253"/>
                  <a:pt x="50" y="253"/>
                  <a:pt x="50" y="253"/>
                </a:cubicBezTo>
                <a:cubicBezTo>
                  <a:pt x="31" y="271"/>
                  <a:pt x="31" y="271"/>
                  <a:pt x="31" y="271"/>
                </a:cubicBezTo>
                <a:cubicBezTo>
                  <a:pt x="27" y="275"/>
                  <a:pt x="27" y="281"/>
                  <a:pt x="31" y="285"/>
                </a:cubicBezTo>
                <a:cubicBezTo>
                  <a:pt x="64" y="318"/>
                  <a:pt x="64" y="318"/>
                  <a:pt x="64" y="318"/>
                </a:cubicBezTo>
                <a:cubicBezTo>
                  <a:pt x="68" y="322"/>
                  <a:pt x="75" y="322"/>
                  <a:pt x="79" y="318"/>
                </a:cubicBezTo>
                <a:cubicBezTo>
                  <a:pt x="99" y="299"/>
                  <a:pt x="99" y="299"/>
                  <a:pt x="99" y="299"/>
                </a:cubicBezTo>
                <a:cubicBezTo>
                  <a:pt x="112" y="307"/>
                  <a:pt x="125" y="313"/>
                  <a:pt x="141" y="316"/>
                </a:cubicBezTo>
                <a:cubicBezTo>
                  <a:pt x="141" y="316"/>
                  <a:pt x="141" y="316"/>
                  <a:pt x="141" y="316"/>
                </a:cubicBezTo>
                <a:cubicBezTo>
                  <a:pt x="141" y="343"/>
                  <a:pt x="141" y="343"/>
                  <a:pt x="141" y="343"/>
                </a:cubicBezTo>
                <a:cubicBezTo>
                  <a:pt x="141" y="349"/>
                  <a:pt x="145" y="360"/>
                  <a:pt x="151" y="360"/>
                </a:cubicBezTo>
                <a:cubicBezTo>
                  <a:pt x="197" y="360"/>
                  <a:pt x="197" y="360"/>
                  <a:pt x="197" y="360"/>
                </a:cubicBezTo>
                <a:cubicBezTo>
                  <a:pt x="203" y="360"/>
                  <a:pt x="213" y="349"/>
                  <a:pt x="213" y="343"/>
                </a:cubicBezTo>
                <a:cubicBezTo>
                  <a:pt x="213" y="316"/>
                  <a:pt x="213" y="316"/>
                  <a:pt x="213" y="316"/>
                </a:cubicBezTo>
                <a:cubicBezTo>
                  <a:pt x="229" y="313"/>
                  <a:pt x="239" y="307"/>
                  <a:pt x="252" y="299"/>
                </a:cubicBezTo>
                <a:cubicBezTo>
                  <a:pt x="251" y="299"/>
                  <a:pt x="251" y="299"/>
                  <a:pt x="251" y="299"/>
                </a:cubicBezTo>
                <a:cubicBezTo>
                  <a:pt x="269" y="318"/>
                  <a:pt x="269" y="318"/>
                  <a:pt x="269" y="318"/>
                </a:cubicBezTo>
                <a:cubicBezTo>
                  <a:pt x="273" y="322"/>
                  <a:pt x="280" y="322"/>
                  <a:pt x="284" y="318"/>
                </a:cubicBezTo>
                <a:cubicBezTo>
                  <a:pt x="317" y="285"/>
                  <a:pt x="317" y="285"/>
                  <a:pt x="317" y="285"/>
                </a:cubicBezTo>
                <a:cubicBezTo>
                  <a:pt x="321" y="281"/>
                  <a:pt x="321" y="274"/>
                  <a:pt x="317" y="270"/>
                </a:cubicBezTo>
                <a:cubicBezTo>
                  <a:pt x="298" y="254"/>
                  <a:pt x="298" y="254"/>
                  <a:pt x="298" y="254"/>
                </a:cubicBezTo>
                <a:cubicBezTo>
                  <a:pt x="306" y="241"/>
                  <a:pt x="312" y="232"/>
                  <a:pt x="315" y="216"/>
                </a:cubicBezTo>
                <a:cubicBezTo>
                  <a:pt x="315" y="216"/>
                  <a:pt x="315" y="216"/>
                  <a:pt x="315" y="216"/>
                </a:cubicBezTo>
                <a:cubicBezTo>
                  <a:pt x="342" y="216"/>
                  <a:pt x="342" y="216"/>
                  <a:pt x="342" y="216"/>
                </a:cubicBezTo>
                <a:cubicBezTo>
                  <a:pt x="348" y="216"/>
                  <a:pt x="361" y="204"/>
                  <a:pt x="361" y="198"/>
                </a:cubicBezTo>
                <a:cubicBezTo>
                  <a:pt x="361" y="152"/>
                  <a:pt x="361" y="152"/>
                  <a:pt x="361" y="152"/>
                </a:cubicBezTo>
                <a:cubicBezTo>
                  <a:pt x="361" y="146"/>
                  <a:pt x="348" y="144"/>
                  <a:pt x="342" y="144"/>
                </a:cubicBezTo>
                <a:close/>
                <a:moveTo>
                  <a:pt x="147" y="237"/>
                </a:moveTo>
                <a:cubicBezTo>
                  <a:pt x="146" y="236"/>
                  <a:pt x="146" y="236"/>
                  <a:pt x="145" y="236"/>
                </a:cubicBezTo>
                <a:cubicBezTo>
                  <a:pt x="143" y="235"/>
                  <a:pt x="141" y="234"/>
                  <a:pt x="139" y="233"/>
                </a:cubicBezTo>
                <a:cubicBezTo>
                  <a:pt x="138" y="232"/>
                  <a:pt x="137" y="231"/>
                  <a:pt x="136" y="231"/>
                </a:cubicBezTo>
                <a:cubicBezTo>
                  <a:pt x="136" y="230"/>
                  <a:pt x="135" y="230"/>
                  <a:pt x="134" y="229"/>
                </a:cubicBezTo>
                <a:cubicBezTo>
                  <a:pt x="133" y="229"/>
                  <a:pt x="133" y="228"/>
                  <a:pt x="133" y="228"/>
                </a:cubicBezTo>
                <a:cubicBezTo>
                  <a:pt x="130" y="226"/>
                  <a:pt x="128" y="224"/>
                  <a:pt x="126" y="222"/>
                </a:cubicBezTo>
                <a:cubicBezTo>
                  <a:pt x="124" y="220"/>
                  <a:pt x="122" y="217"/>
                  <a:pt x="120" y="215"/>
                </a:cubicBezTo>
                <a:cubicBezTo>
                  <a:pt x="119" y="214"/>
                  <a:pt x="118" y="213"/>
                  <a:pt x="118" y="212"/>
                </a:cubicBezTo>
                <a:cubicBezTo>
                  <a:pt x="116" y="208"/>
                  <a:pt x="114" y="205"/>
                  <a:pt x="112" y="202"/>
                </a:cubicBezTo>
                <a:cubicBezTo>
                  <a:pt x="109" y="194"/>
                  <a:pt x="107" y="185"/>
                  <a:pt x="107" y="175"/>
                </a:cubicBezTo>
                <a:cubicBezTo>
                  <a:pt x="107" y="156"/>
                  <a:pt x="115" y="138"/>
                  <a:pt x="129" y="126"/>
                </a:cubicBezTo>
                <a:cubicBezTo>
                  <a:pt x="130" y="125"/>
                  <a:pt x="131" y="124"/>
                  <a:pt x="133" y="123"/>
                </a:cubicBezTo>
                <a:cubicBezTo>
                  <a:pt x="133" y="122"/>
                  <a:pt x="133" y="122"/>
                  <a:pt x="134" y="122"/>
                </a:cubicBezTo>
                <a:cubicBezTo>
                  <a:pt x="135" y="121"/>
                  <a:pt x="136" y="120"/>
                  <a:pt x="136" y="120"/>
                </a:cubicBezTo>
                <a:cubicBezTo>
                  <a:pt x="139" y="118"/>
                  <a:pt x="142" y="116"/>
                  <a:pt x="145" y="115"/>
                </a:cubicBezTo>
                <a:cubicBezTo>
                  <a:pt x="146" y="114"/>
                  <a:pt x="147" y="114"/>
                  <a:pt x="148" y="114"/>
                </a:cubicBezTo>
                <a:cubicBezTo>
                  <a:pt x="156" y="110"/>
                  <a:pt x="165" y="108"/>
                  <a:pt x="174" y="108"/>
                </a:cubicBezTo>
                <a:cubicBezTo>
                  <a:pt x="185" y="108"/>
                  <a:pt x="195" y="111"/>
                  <a:pt x="204" y="116"/>
                </a:cubicBezTo>
                <a:cubicBezTo>
                  <a:pt x="205" y="116"/>
                  <a:pt x="206" y="117"/>
                  <a:pt x="207" y="117"/>
                </a:cubicBezTo>
                <a:cubicBezTo>
                  <a:pt x="209" y="118"/>
                  <a:pt x="210" y="119"/>
                  <a:pt x="211" y="120"/>
                </a:cubicBezTo>
                <a:cubicBezTo>
                  <a:pt x="212" y="120"/>
                  <a:pt x="213" y="121"/>
                  <a:pt x="214" y="122"/>
                </a:cubicBezTo>
                <a:cubicBezTo>
                  <a:pt x="214" y="122"/>
                  <a:pt x="215" y="122"/>
                  <a:pt x="215" y="123"/>
                </a:cubicBezTo>
                <a:cubicBezTo>
                  <a:pt x="216" y="123"/>
                  <a:pt x="217" y="124"/>
                  <a:pt x="218" y="125"/>
                </a:cubicBezTo>
                <a:cubicBezTo>
                  <a:pt x="219" y="126"/>
                  <a:pt x="220" y="127"/>
                  <a:pt x="221" y="128"/>
                </a:cubicBezTo>
                <a:cubicBezTo>
                  <a:pt x="222" y="129"/>
                  <a:pt x="223" y="129"/>
                  <a:pt x="224" y="130"/>
                </a:cubicBezTo>
                <a:cubicBezTo>
                  <a:pt x="225" y="132"/>
                  <a:pt x="227" y="134"/>
                  <a:pt x="229" y="137"/>
                </a:cubicBezTo>
                <a:cubicBezTo>
                  <a:pt x="229" y="137"/>
                  <a:pt x="230" y="138"/>
                  <a:pt x="230" y="139"/>
                </a:cubicBezTo>
                <a:cubicBezTo>
                  <a:pt x="231" y="140"/>
                  <a:pt x="232" y="141"/>
                  <a:pt x="232" y="142"/>
                </a:cubicBezTo>
                <a:cubicBezTo>
                  <a:pt x="233" y="143"/>
                  <a:pt x="234" y="145"/>
                  <a:pt x="234" y="146"/>
                </a:cubicBezTo>
                <a:cubicBezTo>
                  <a:pt x="239" y="155"/>
                  <a:pt x="241" y="165"/>
                  <a:pt x="241" y="175"/>
                </a:cubicBezTo>
                <a:cubicBezTo>
                  <a:pt x="241" y="181"/>
                  <a:pt x="240" y="187"/>
                  <a:pt x="239" y="192"/>
                </a:cubicBezTo>
                <a:cubicBezTo>
                  <a:pt x="239" y="193"/>
                  <a:pt x="238" y="194"/>
                  <a:pt x="238" y="195"/>
                </a:cubicBezTo>
                <a:cubicBezTo>
                  <a:pt x="237" y="197"/>
                  <a:pt x="237" y="198"/>
                  <a:pt x="236" y="200"/>
                </a:cubicBezTo>
                <a:cubicBezTo>
                  <a:pt x="236" y="201"/>
                  <a:pt x="235" y="202"/>
                  <a:pt x="235" y="203"/>
                </a:cubicBezTo>
                <a:cubicBezTo>
                  <a:pt x="235" y="204"/>
                  <a:pt x="234" y="204"/>
                  <a:pt x="234" y="205"/>
                </a:cubicBezTo>
                <a:cubicBezTo>
                  <a:pt x="233" y="206"/>
                  <a:pt x="233" y="207"/>
                  <a:pt x="232" y="209"/>
                </a:cubicBezTo>
                <a:cubicBezTo>
                  <a:pt x="232" y="210"/>
                  <a:pt x="231" y="211"/>
                  <a:pt x="230" y="211"/>
                </a:cubicBezTo>
                <a:cubicBezTo>
                  <a:pt x="230" y="212"/>
                  <a:pt x="229" y="213"/>
                  <a:pt x="229" y="214"/>
                </a:cubicBezTo>
                <a:cubicBezTo>
                  <a:pt x="229" y="214"/>
                  <a:pt x="228" y="215"/>
                  <a:pt x="228" y="215"/>
                </a:cubicBezTo>
                <a:cubicBezTo>
                  <a:pt x="227" y="216"/>
                  <a:pt x="227" y="216"/>
                  <a:pt x="227" y="217"/>
                </a:cubicBezTo>
                <a:cubicBezTo>
                  <a:pt x="226" y="218"/>
                  <a:pt x="225" y="218"/>
                  <a:pt x="225" y="219"/>
                </a:cubicBezTo>
                <a:cubicBezTo>
                  <a:pt x="224" y="220"/>
                  <a:pt x="224" y="220"/>
                  <a:pt x="224" y="220"/>
                </a:cubicBezTo>
                <a:cubicBezTo>
                  <a:pt x="223" y="221"/>
                  <a:pt x="222" y="222"/>
                  <a:pt x="221" y="223"/>
                </a:cubicBezTo>
                <a:cubicBezTo>
                  <a:pt x="221" y="223"/>
                  <a:pt x="221" y="223"/>
                  <a:pt x="220" y="224"/>
                </a:cubicBezTo>
                <a:cubicBezTo>
                  <a:pt x="219" y="225"/>
                  <a:pt x="217" y="227"/>
                  <a:pt x="215" y="228"/>
                </a:cubicBezTo>
                <a:cubicBezTo>
                  <a:pt x="215" y="228"/>
                  <a:pt x="214" y="229"/>
                  <a:pt x="214" y="229"/>
                </a:cubicBezTo>
                <a:cubicBezTo>
                  <a:pt x="213" y="230"/>
                  <a:pt x="212" y="230"/>
                  <a:pt x="211" y="231"/>
                </a:cubicBezTo>
                <a:cubicBezTo>
                  <a:pt x="211" y="231"/>
                  <a:pt x="210" y="232"/>
                  <a:pt x="209" y="233"/>
                </a:cubicBezTo>
                <a:cubicBezTo>
                  <a:pt x="208" y="233"/>
                  <a:pt x="208" y="233"/>
                  <a:pt x="207" y="233"/>
                </a:cubicBezTo>
                <a:cubicBezTo>
                  <a:pt x="206" y="234"/>
                  <a:pt x="205" y="234"/>
                  <a:pt x="204" y="235"/>
                </a:cubicBezTo>
                <a:cubicBezTo>
                  <a:pt x="195" y="240"/>
                  <a:pt x="185" y="242"/>
                  <a:pt x="174" y="242"/>
                </a:cubicBezTo>
                <a:cubicBezTo>
                  <a:pt x="165" y="242"/>
                  <a:pt x="157" y="241"/>
                  <a:pt x="149" y="237"/>
                </a:cubicBezTo>
                <a:cubicBezTo>
                  <a:pt x="148" y="237"/>
                  <a:pt x="148" y="237"/>
                  <a:pt x="147" y="237"/>
                </a:cubicBezTo>
                <a:close/>
              </a:path>
            </a:pathLst>
          </a:custGeom>
          <a:solidFill>
            <a:srgbClr val="4850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9" name="iSlïḋè">
            <a:extLst>
              <a:ext uri="{FF2B5EF4-FFF2-40B4-BE49-F238E27FC236}">
                <a16:creationId xmlns:a16="http://schemas.microsoft.com/office/drawing/2014/main" id="{0EF70061-9421-4E35-BA3F-ABC2B967E497}"/>
              </a:ext>
            </a:extLst>
          </p:cNvPr>
          <p:cNvSpPr/>
          <p:nvPr/>
        </p:nvSpPr>
        <p:spPr bwMode="auto">
          <a:xfrm>
            <a:off x="9645092" y="3106776"/>
            <a:ext cx="278778" cy="0"/>
          </a:xfrm>
          <a:custGeom>
            <a:avLst/>
            <a:gdLst>
              <a:gd name="T0" fmla="*/ 111 w 111"/>
              <a:gd name="T1" fmla="*/ 0 w 111"/>
              <a:gd name="T2" fmla="*/ 111 w 11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11">
                <a:moveTo>
                  <a:pt x="111" y="0"/>
                </a:moveTo>
                <a:lnTo>
                  <a:pt x="0" y="0"/>
                </a:lnTo>
                <a:lnTo>
                  <a:pt x="111" y="0"/>
                </a:lnTo>
                <a:close/>
              </a:path>
            </a:pathLst>
          </a:custGeom>
          <a:solidFill>
            <a:srgbClr val="2A587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0" name="ïŝľiḍè">
            <a:extLst>
              <a:ext uri="{FF2B5EF4-FFF2-40B4-BE49-F238E27FC236}">
                <a16:creationId xmlns:a16="http://schemas.microsoft.com/office/drawing/2014/main" id="{8E0AAE0D-DD91-4459-A767-11FAF16AEAA1}"/>
              </a:ext>
            </a:extLst>
          </p:cNvPr>
          <p:cNvSpPr/>
          <p:nvPr/>
        </p:nvSpPr>
        <p:spPr bwMode="auto">
          <a:xfrm flipH="1">
            <a:off x="9645092" y="3106776"/>
            <a:ext cx="278778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1" name="isļiḑe">
            <a:extLst>
              <a:ext uri="{FF2B5EF4-FFF2-40B4-BE49-F238E27FC236}">
                <a16:creationId xmlns:a16="http://schemas.microsoft.com/office/drawing/2014/main" id="{0F9A9DD6-B051-442D-9362-272F6497D625}"/>
              </a:ext>
            </a:extLst>
          </p:cNvPr>
          <p:cNvSpPr/>
          <p:nvPr/>
        </p:nvSpPr>
        <p:spPr bwMode="auto">
          <a:xfrm>
            <a:off x="9645092" y="3096730"/>
            <a:ext cx="143157" cy="17582"/>
          </a:xfrm>
          <a:custGeom>
            <a:avLst/>
            <a:gdLst>
              <a:gd name="T0" fmla="*/ 0 w 57"/>
              <a:gd name="T1" fmla="*/ 0 h 7"/>
              <a:gd name="T2" fmla="*/ 57 w 57"/>
              <a:gd name="T3" fmla="*/ 1 h 7"/>
              <a:gd name="T4" fmla="*/ 57 w 57"/>
              <a:gd name="T5" fmla="*/ 7 h 7"/>
              <a:gd name="T6" fmla="*/ 0 w 57"/>
              <a:gd name="T7" fmla="*/ 7 h 7"/>
              <a:gd name="T8" fmla="*/ 0 w 57"/>
              <a:gd name="T9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7" h="7">
                <a:moveTo>
                  <a:pt x="0" y="0"/>
                </a:moveTo>
                <a:lnTo>
                  <a:pt x="57" y="1"/>
                </a:lnTo>
                <a:lnTo>
                  <a:pt x="57" y="7"/>
                </a:lnTo>
                <a:lnTo>
                  <a:pt x="0" y="7"/>
                </a:lnTo>
                <a:lnTo>
                  <a:pt x="0" y="0"/>
                </a:lnTo>
                <a:close/>
              </a:path>
            </a:pathLst>
          </a:custGeom>
          <a:solidFill>
            <a:srgbClr val="2A587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2" name="ïṧlïḍé">
            <a:extLst>
              <a:ext uri="{FF2B5EF4-FFF2-40B4-BE49-F238E27FC236}">
                <a16:creationId xmlns:a16="http://schemas.microsoft.com/office/drawing/2014/main" id="{113A154F-9DB0-4244-A807-6EF4D24E27B1}"/>
              </a:ext>
            </a:extLst>
          </p:cNvPr>
          <p:cNvSpPr/>
          <p:nvPr/>
        </p:nvSpPr>
        <p:spPr bwMode="auto">
          <a:xfrm>
            <a:off x="9720437" y="3043990"/>
            <a:ext cx="203433" cy="123064"/>
          </a:xfrm>
          <a:custGeom>
            <a:avLst/>
            <a:gdLst>
              <a:gd name="T0" fmla="*/ 65 w 358"/>
              <a:gd name="T1" fmla="*/ 108 h 217"/>
              <a:gd name="T2" fmla="*/ 0 w 358"/>
              <a:gd name="T3" fmla="*/ 214 h 217"/>
              <a:gd name="T4" fmla="*/ 4 w 358"/>
              <a:gd name="T5" fmla="*/ 217 h 217"/>
              <a:gd name="T6" fmla="*/ 177 w 358"/>
              <a:gd name="T7" fmla="*/ 148 h 217"/>
              <a:gd name="T8" fmla="*/ 358 w 358"/>
              <a:gd name="T9" fmla="*/ 109 h 217"/>
              <a:gd name="T10" fmla="*/ 177 w 358"/>
              <a:gd name="T11" fmla="*/ 69 h 217"/>
              <a:gd name="T12" fmla="*/ 4 w 358"/>
              <a:gd name="T13" fmla="*/ 0 h 217"/>
              <a:gd name="T14" fmla="*/ 1 w 358"/>
              <a:gd name="T15" fmla="*/ 1 h 217"/>
              <a:gd name="T16" fmla="*/ 65 w 358"/>
              <a:gd name="T17" fmla="*/ 108 h 2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58" h="217">
                <a:moveTo>
                  <a:pt x="65" y="108"/>
                </a:moveTo>
                <a:cubicBezTo>
                  <a:pt x="0" y="214"/>
                  <a:pt x="0" y="214"/>
                  <a:pt x="0" y="214"/>
                </a:cubicBezTo>
                <a:cubicBezTo>
                  <a:pt x="4" y="217"/>
                  <a:pt x="4" y="217"/>
                  <a:pt x="4" y="217"/>
                </a:cubicBezTo>
                <a:cubicBezTo>
                  <a:pt x="177" y="148"/>
                  <a:pt x="177" y="148"/>
                  <a:pt x="177" y="148"/>
                </a:cubicBezTo>
                <a:cubicBezTo>
                  <a:pt x="237" y="135"/>
                  <a:pt x="298" y="122"/>
                  <a:pt x="358" y="109"/>
                </a:cubicBezTo>
                <a:cubicBezTo>
                  <a:pt x="298" y="96"/>
                  <a:pt x="237" y="82"/>
                  <a:pt x="177" y="69"/>
                </a:cubicBezTo>
                <a:cubicBezTo>
                  <a:pt x="4" y="0"/>
                  <a:pt x="4" y="0"/>
                  <a:pt x="4" y="0"/>
                </a:cubicBezTo>
                <a:cubicBezTo>
                  <a:pt x="1" y="1"/>
                  <a:pt x="1" y="1"/>
                  <a:pt x="1" y="1"/>
                </a:cubicBezTo>
                <a:lnTo>
                  <a:pt x="65" y="108"/>
                </a:lnTo>
                <a:close/>
              </a:path>
            </a:pathLst>
          </a:custGeom>
          <a:solidFill>
            <a:srgbClr val="2A587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3" name="îṩľïḍê">
            <a:extLst>
              <a:ext uri="{FF2B5EF4-FFF2-40B4-BE49-F238E27FC236}">
                <a16:creationId xmlns:a16="http://schemas.microsoft.com/office/drawing/2014/main" id="{5338A233-E167-4F4F-9450-7CED039865CB}"/>
              </a:ext>
            </a:extLst>
          </p:cNvPr>
          <p:cNvSpPr/>
          <p:nvPr/>
        </p:nvSpPr>
        <p:spPr bwMode="auto">
          <a:xfrm>
            <a:off x="8994612" y="4272115"/>
            <a:ext cx="278778" cy="0"/>
          </a:xfrm>
          <a:custGeom>
            <a:avLst/>
            <a:gdLst>
              <a:gd name="T0" fmla="*/ 0 w 111"/>
              <a:gd name="T1" fmla="*/ 111 w 111"/>
              <a:gd name="T2" fmla="*/ 0 w 11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11">
                <a:moveTo>
                  <a:pt x="0" y="0"/>
                </a:moveTo>
                <a:lnTo>
                  <a:pt x="111" y="0"/>
                </a:lnTo>
                <a:lnTo>
                  <a:pt x="0" y="0"/>
                </a:lnTo>
                <a:close/>
              </a:path>
            </a:pathLst>
          </a:custGeom>
          <a:solidFill>
            <a:srgbClr val="2A587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4" name="ïŝľiḑe">
            <a:extLst>
              <a:ext uri="{FF2B5EF4-FFF2-40B4-BE49-F238E27FC236}">
                <a16:creationId xmlns:a16="http://schemas.microsoft.com/office/drawing/2014/main" id="{06CBA430-73BF-4748-A0CC-B6FFC1F282B4}"/>
              </a:ext>
            </a:extLst>
          </p:cNvPr>
          <p:cNvSpPr/>
          <p:nvPr/>
        </p:nvSpPr>
        <p:spPr bwMode="auto">
          <a:xfrm>
            <a:off x="8994612" y="4272115"/>
            <a:ext cx="278778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5" name="ïSlíḑè">
            <a:extLst>
              <a:ext uri="{FF2B5EF4-FFF2-40B4-BE49-F238E27FC236}">
                <a16:creationId xmlns:a16="http://schemas.microsoft.com/office/drawing/2014/main" id="{20D470F6-103C-4CAE-90FF-C917D66D11A8}"/>
              </a:ext>
            </a:extLst>
          </p:cNvPr>
          <p:cNvSpPr/>
          <p:nvPr/>
        </p:nvSpPr>
        <p:spPr bwMode="auto">
          <a:xfrm>
            <a:off x="9130233" y="4264582"/>
            <a:ext cx="143157" cy="17582"/>
          </a:xfrm>
          <a:prstGeom prst="rect">
            <a:avLst/>
          </a:prstGeom>
          <a:solidFill>
            <a:srgbClr val="2A587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6" name="iṧļïdé">
            <a:extLst>
              <a:ext uri="{FF2B5EF4-FFF2-40B4-BE49-F238E27FC236}">
                <a16:creationId xmlns:a16="http://schemas.microsoft.com/office/drawing/2014/main" id="{DAA52C46-F916-4CE4-915E-C3B6BB26EFB4}"/>
              </a:ext>
            </a:extLst>
          </p:cNvPr>
          <p:cNvSpPr/>
          <p:nvPr/>
        </p:nvSpPr>
        <p:spPr bwMode="auto">
          <a:xfrm>
            <a:off x="8994612" y="4211839"/>
            <a:ext cx="203433" cy="123064"/>
          </a:xfrm>
          <a:custGeom>
            <a:avLst/>
            <a:gdLst>
              <a:gd name="T0" fmla="*/ 293 w 358"/>
              <a:gd name="T1" fmla="*/ 109 h 217"/>
              <a:gd name="T2" fmla="*/ 358 w 358"/>
              <a:gd name="T3" fmla="*/ 215 h 217"/>
              <a:gd name="T4" fmla="*/ 354 w 358"/>
              <a:gd name="T5" fmla="*/ 217 h 217"/>
              <a:gd name="T6" fmla="*/ 181 w 358"/>
              <a:gd name="T7" fmla="*/ 149 h 217"/>
              <a:gd name="T8" fmla="*/ 0 w 358"/>
              <a:gd name="T9" fmla="*/ 109 h 217"/>
              <a:gd name="T10" fmla="*/ 181 w 358"/>
              <a:gd name="T11" fmla="*/ 69 h 217"/>
              <a:gd name="T12" fmla="*/ 354 w 358"/>
              <a:gd name="T13" fmla="*/ 0 h 217"/>
              <a:gd name="T14" fmla="*/ 357 w 358"/>
              <a:gd name="T15" fmla="*/ 2 h 217"/>
              <a:gd name="T16" fmla="*/ 293 w 358"/>
              <a:gd name="T17" fmla="*/ 109 h 2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58" h="217">
                <a:moveTo>
                  <a:pt x="293" y="109"/>
                </a:moveTo>
                <a:cubicBezTo>
                  <a:pt x="358" y="215"/>
                  <a:pt x="358" y="215"/>
                  <a:pt x="358" y="215"/>
                </a:cubicBezTo>
                <a:cubicBezTo>
                  <a:pt x="354" y="217"/>
                  <a:pt x="354" y="217"/>
                  <a:pt x="354" y="217"/>
                </a:cubicBezTo>
                <a:cubicBezTo>
                  <a:pt x="181" y="149"/>
                  <a:pt x="181" y="149"/>
                  <a:pt x="181" y="149"/>
                </a:cubicBezTo>
                <a:cubicBezTo>
                  <a:pt x="121" y="135"/>
                  <a:pt x="60" y="122"/>
                  <a:pt x="0" y="109"/>
                </a:cubicBezTo>
                <a:cubicBezTo>
                  <a:pt x="60" y="96"/>
                  <a:pt x="121" y="82"/>
                  <a:pt x="181" y="69"/>
                </a:cubicBezTo>
                <a:cubicBezTo>
                  <a:pt x="354" y="0"/>
                  <a:pt x="354" y="0"/>
                  <a:pt x="354" y="0"/>
                </a:cubicBezTo>
                <a:cubicBezTo>
                  <a:pt x="357" y="2"/>
                  <a:pt x="357" y="2"/>
                  <a:pt x="357" y="2"/>
                </a:cubicBezTo>
                <a:lnTo>
                  <a:pt x="293" y="109"/>
                </a:lnTo>
                <a:close/>
              </a:path>
            </a:pathLst>
          </a:custGeom>
          <a:solidFill>
            <a:srgbClr val="2A587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7" name="îsļïḍé">
            <a:extLst>
              <a:ext uri="{FF2B5EF4-FFF2-40B4-BE49-F238E27FC236}">
                <a16:creationId xmlns:a16="http://schemas.microsoft.com/office/drawing/2014/main" id="{4F165CB5-D098-4E2B-9315-65D03A7FF4B1}"/>
              </a:ext>
            </a:extLst>
          </p:cNvPr>
          <p:cNvSpPr/>
          <p:nvPr/>
        </p:nvSpPr>
        <p:spPr bwMode="auto">
          <a:xfrm>
            <a:off x="8828852" y="3089197"/>
            <a:ext cx="1107577" cy="1107575"/>
          </a:xfrm>
          <a:prstGeom prst="ellipse">
            <a:avLst/>
          </a:prstGeom>
          <a:solidFill>
            <a:srgbClr val="454E5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8" name="îśļîḋê">
            <a:extLst>
              <a:ext uri="{FF2B5EF4-FFF2-40B4-BE49-F238E27FC236}">
                <a16:creationId xmlns:a16="http://schemas.microsoft.com/office/drawing/2014/main" id="{C723FFB2-5588-4B47-92EF-F365F252C512}"/>
              </a:ext>
            </a:extLst>
          </p:cNvPr>
          <p:cNvSpPr/>
          <p:nvPr/>
        </p:nvSpPr>
        <p:spPr bwMode="auto">
          <a:xfrm>
            <a:off x="8994612" y="3254956"/>
            <a:ext cx="778568" cy="776056"/>
          </a:xfrm>
          <a:prstGeom prst="ellipse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9" name="iSlîdé">
            <a:extLst>
              <a:ext uri="{FF2B5EF4-FFF2-40B4-BE49-F238E27FC236}">
                <a16:creationId xmlns:a16="http://schemas.microsoft.com/office/drawing/2014/main" id="{A855FACA-95AD-414F-B404-D403C084F6C5}"/>
              </a:ext>
            </a:extLst>
          </p:cNvPr>
          <p:cNvSpPr/>
          <p:nvPr/>
        </p:nvSpPr>
        <p:spPr bwMode="auto">
          <a:xfrm>
            <a:off x="9107629" y="3367973"/>
            <a:ext cx="550021" cy="550020"/>
          </a:xfrm>
          <a:prstGeom prst="ellipse">
            <a:avLst/>
          </a:prstGeom>
          <a:solidFill>
            <a:srgbClr val="454E5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0" name="ïşļîḍé">
            <a:extLst>
              <a:ext uri="{FF2B5EF4-FFF2-40B4-BE49-F238E27FC236}">
                <a16:creationId xmlns:a16="http://schemas.microsoft.com/office/drawing/2014/main" id="{A5822AD2-4411-4B19-907B-DF9916FC8762}"/>
              </a:ext>
            </a:extLst>
          </p:cNvPr>
          <p:cNvSpPr/>
          <p:nvPr/>
        </p:nvSpPr>
        <p:spPr bwMode="auto">
          <a:xfrm>
            <a:off x="9250786" y="3513641"/>
            <a:ext cx="263709" cy="261197"/>
          </a:xfrm>
          <a:prstGeom prst="ellipse">
            <a:avLst/>
          </a:prstGeom>
          <a:solidFill>
            <a:srgbClr val="F7F4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1" name="ïŝ1îďé">
            <a:extLst>
              <a:ext uri="{FF2B5EF4-FFF2-40B4-BE49-F238E27FC236}">
                <a16:creationId xmlns:a16="http://schemas.microsoft.com/office/drawing/2014/main" id="{EA4CF4D5-58EC-4764-8EC6-101C88F18F98}"/>
              </a:ext>
            </a:extLst>
          </p:cNvPr>
          <p:cNvSpPr/>
          <p:nvPr/>
        </p:nvSpPr>
        <p:spPr bwMode="auto">
          <a:xfrm>
            <a:off x="9366315" y="3126869"/>
            <a:ext cx="876518" cy="534951"/>
          </a:xfrm>
          <a:custGeom>
            <a:avLst/>
            <a:gdLst>
              <a:gd name="T0" fmla="*/ 1522 w 1540"/>
              <a:gd name="T1" fmla="*/ 345 h 944"/>
              <a:gd name="T2" fmla="*/ 1397 w 1540"/>
              <a:gd name="T3" fmla="*/ 259 h 944"/>
              <a:gd name="T4" fmla="*/ 1392 w 1540"/>
              <a:gd name="T5" fmla="*/ 213 h 944"/>
              <a:gd name="T6" fmla="*/ 1367 w 1540"/>
              <a:gd name="T7" fmla="*/ 186 h 944"/>
              <a:gd name="T8" fmla="*/ 1382 w 1540"/>
              <a:gd name="T9" fmla="*/ 31 h 944"/>
              <a:gd name="T10" fmla="*/ 1351 w 1540"/>
              <a:gd name="T11" fmla="*/ 9 h 944"/>
              <a:gd name="T12" fmla="*/ 1024 w 1540"/>
              <a:gd name="T13" fmla="*/ 157 h 944"/>
              <a:gd name="T14" fmla="*/ 981 w 1540"/>
              <a:gd name="T15" fmla="*/ 212 h 944"/>
              <a:gd name="T16" fmla="*/ 950 w 1540"/>
              <a:gd name="T17" fmla="*/ 374 h 944"/>
              <a:gd name="T18" fmla="*/ 66 w 1540"/>
              <a:gd name="T19" fmla="*/ 857 h 944"/>
              <a:gd name="T20" fmla="*/ 17 w 1540"/>
              <a:gd name="T21" fmla="*/ 911 h 944"/>
              <a:gd name="T22" fmla="*/ 89 w 1540"/>
              <a:gd name="T23" fmla="*/ 902 h 944"/>
              <a:gd name="T24" fmla="*/ 990 w 1540"/>
              <a:gd name="T25" fmla="*/ 479 h 944"/>
              <a:gd name="T26" fmla="*/ 1114 w 1540"/>
              <a:gd name="T27" fmla="*/ 553 h 944"/>
              <a:gd name="T28" fmla="*/ 1182 w 1540"/>
              <a:gd name="T29" fmla="*/ 555 h 944"/>
              <a:gd name="T30" fmla="*/ 1519 w 1540"/>
              <a:gd name="T31" fmla="*/ 385 h 944"/>
              <a:gd name="T32" fmla="*/ 1522 w 1540"/>
              <a:gd name="T33" fmla="*/ 345 h 9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540" h="944">
                <a:moveTo>
                  <a:pt x="1522" y="345"/>
                </a:moveTo>
                <a:cubicBezTo>
                  <a:pt x="1397" y="259"/>
                  <a:pt x="1397" y="259"/>
                  <a:pt x="1397" y="259"/>
                </a:cubicBezTo>
                <a:cubicBezTo>
                  <a:pt x="1401" y="244"/>
                  <a:pt x="1399" y="228"/>
                  <a:pt x="1392" y="213"/>
                </a:cubicBezTo>
                <a:cubicBezTo>
                  <a:pt x="1386" y="201"/>
                  <a:pt x="1377" y="192"/>
                  <a:pt x="1367" y="186"/>
                </a:cubicBezTo>
                <a:cubicBezTo>
                  <a:pt x="1382" y="31"/>
                  <a:pt x="1382" y="31"/>
                  <a:pt x="1382" y="31"/>
                </a:cubicBezTo>
                <a:cubicBezTo>
                  <a:pt x="1384" y="10"/>
                  <a:pt x="1370" y="0"/>
                  <a:pt x="1351" y="9"/>
                </a:cubicBezTo>
                <a:cubicBezTo>
                  <a:pt x="1024" y="157"/>
                  <a:pt x="1024" y="157"/>
                  <a:pt x="1024" y="157"/>
                </a:cubicBezTo>
                <a:cubicBezTo>
                  <a:pt x="1005" y="166"/>
                  <a:pt x="986" y="191"/>
                  <a:pt x="981" y="212"/>
                </a:cubicBezTo>
                <a:cubicBezTo>
                  <a:pt x="950" y="374"/>
                  <a:pt x="950" y="374"/>
                  <a:pt x="950" y="374"/>
                </a:cubicBezTo>
                <a:cubicBezTo>
                  <a:pt x="66" y="857"/>
                  <a:pt x="66" y="857"/>
                  <a:pt x="66" y="857"/>
                </a:cubicBezTo>
                <a:cubicBezTo>
                  <a:pt x="32" y="874"/>
                  <a:pt x="0" y="877"/>
                  <a:pt x="17" y="911"/>
                </a:cubicBezTo>
                <a:cubicBezTo>
                  <a:pt x="34" y="944"/>
                  <a:pt x="55" y="919"/>
                  <a:pt x="89" y="902"/>
                </a:cubicBezTo>
                <a:cubicBezTo>
                  <a:pt x="990" y="479"/>
                  <a:pt x="990" y="479"/>
                  <a:pt x="990" y="479"/>
                </a:cubicBezTo>
                <a:cubicBezTo>
                  <a:pt x="1114" y="553"/>
                  <a:pt x="1114" y="553"/>
                  <a:pt x="1114" y="553"/>
                </a:cubicBezTo>
                <a:cubicBezTo>
                  <a:pt x="1132" y="564"/>
                  <a:pt x="1163" y="565"/>
                  <a:pt x="1182" y="555"/>
                </a:cubicBezTo>
                <a:cubicBezTo>
                  <a:pt x="1519" y="385"/>
                  <a:pt x="1519" y="385"/>
                  <a:pt x="1519" y="385"/>
                </a:cubicBezTo>
                <a:cubicBezTo>
                  <a:pt x="1538" y="375"/>
                  <a:pt x="1540" y="357"/>
                  <a:pt x="1522" y="345"/>
                </a:cubicBezTo>
                <a:close/>
              </a:path>
            </a:pathLst>
          </a:custGeom>
          <a:solidFill>
            <a:srgbClr val="73BDC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2" name="iŝlïḋè">
            <a:extLst>
              <a:ext uri="{FF2B5EF4-FFF2-40B4-BE49-F238E27FC236}">
                <a16:creationId xmlns:a16="http://schemas.microsoft.com/office/drawing/2014/main" id="{16DCE7C3-176D-4664-AD42-5EA47DCB90A4}"/>
              </a:ext>
            </a:extLst>
          </p:cNvPr>
          <p:cNvSpPr/>
          <p:nvPr/>
        </p:nvSpPr>
        <p:spPr bwMode="auto">
          <a:xfrm>
            <a:off x="9368826" y="3126869"/>
            <a:ext cx="791127" cy="514860"/>
          </a:xfrm>
          <a:custGeom>
            <a:avLst/>
            <a:gdLst>
              <a:gd name="T0" fmla="*/ 1391 w 1392"/>
              <a:gd name="T1" fmla="*/ 213 h 908"/>
              <a:gd name="T2" fmla="*/ 1366 w 1392"/>
              <a:gd name="T3" fmla="*/ 186 h 908"/>
              <a:gd name="T4" fmla="*/ 1381 w 1392"/>
              <a:gd name="T5" fmla="*/ 31 h 908"/>
              <a:gd name="T6" fmla="*/ 1350 w 1392"/>
              <a:gd name="T7" fmla="*/ 9 h 908"/>
              <a:gd name="T8" fmla="*/ 1023 w 1392"/>
              <a:gd name="T9" fmla="*/ 157 h 908"/>
              <a:gd name="T10" fmla="*/ 980 w 1392"/>
              <a:gd name="T11" fmla="*/ 212 h 908"/>
              <a:gd name="T12" fmla="*/ 949 w 1392"/>
              <a:gd name="T13" fmla="*/ 374 h 908"/>
              <a:gd name="T14" fmla="*/ 65 w 1392"/>
              <a:gd name="T15" fmla="*/ 857 h 908"/>
              <a:gd name="T16" fmla="*/ 14 w 1392"/>
              <a:gd name="T17" fmla="*/ 908 h 908"/>
              <a:gd name="T18" fmla="*/ 1392 w 1392"/>
              <a:gd name="T19" fmla="*/ 217 h 908"/>
              <a:gd name="T20" fmla="*/ 1391 w 1392"/>
              <a:gd name="T21" fmla="*/ 213 h 9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92" h="908">
                <a:moveTo>
                  <a:pt x="1391" y="213"/>
                </a:moveTo>
                <a:cubicBezTo>
                  <a:pt x="1385" y="201"/>
                  <a:pt x="1376" y="192"/>
                  <a:pt x="1366" y="186"/>
                </a:cubicBezTo>
                <a:cubicBezTo>
                  <a:pt x="1381" y="31"/>
                  <a:pt x="1381" y="31"/>
                  <a:pt x="1381" y="31"/>
                </a:cubicBezTo>
                <a:cubicBezTo>
                  <a:pt x="1383" y="10"/>
                  <a:pt x="1369" y="0"/>
                  <a:pt x="1350" y="9"/>
                </a:cubicBezTo>
                <a:cubicBezTo>
                  <a:pt x="1023" y="157"/>
                  <a:pt x="1023" y="157"/>
                  <a:pt x="1023" y="157"/>
                </a:cubicBezTo>
                <a:cubicBezTo>
                  <a:pt x="1004" y="166"/>
                  <a:pt x="985" y="191"/>
                  <a:pt x="980" y="212"/>
                </a:cubicBezTo>
                <a:cubicBezTo>
                  <a:pt x="949" y="374"/>
                  <a:pt x="949" y="374"/>
                  <a:pt x="949" y="374"/>
                </a:cubicBezTo>
                <a:cubicBezTo>
                  <a:pt x="65" y="857"/>
                  <a:pt x="65" y="857"/>
                  <a:pt x="65" y="857"/>
                </a:cubicBezTo>
                <a:cubicBezTo>
                  <a:pt x="32" y="874"/>
                  <a:pt x="0" y="877"/>
                  <a:pt x="14" y="908"/>
                </a:cubicBezTo>
                <a:cubicBezTo>
                  <a:pt x="1392" y="217"/>
                  <a:pt x="1392" y="217"/>
                  <a:pt x="1392" y="217"/>
                </a:cubicBezTo>
                <a:cubicBezTo>
                  <a:pt x="1392" y="215"/>
                  <a:pt x="1391" y="214"/>
                  <a:pt x="1391" y="213"/>
                </a:cubicBezTo>
                <a:close/>
              </a:path>
            </a:pathLst>
          </a:custGeom>
          <a:solidFill>
            <a:srgbClr val="5E9C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4" name="í$lîḑe">
            <a:extLst>
              <a:ext uri="{FF2B5EF4-FFF2-40B4-BE49-F238E27FC236}">
                <a16:creationId xmlns:a16="http://schemas.microsoft.com/office/drawing/2014/main" id="{149956EC-9A3C-4286-A103-DBC310B6E8D7}"/>
              </a:ext>
            </a:extLst>
          </p:cNvPr>
          <p:cNvSpPr/>
          <p:nvPr/>
        </p:nvSpPr>
        <p:spPr>
          <a:xfrm>
            <a:off x="687278" y="1611406"/>
            <a:ext cx="5003721" cy="1156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000" anchor="t" anchorCtr="0">
            <a:norm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altLang="zh-CN" sz="1200" dirty="0"/>
              <a:t>Unified fonts make reading more fluent.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altLang="zh-CN" sz="1200" dirty="0"/>
              <a:t>Theme color makes PPT more convenient to change.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altLang="zh-CN" sz="1200" dirty="0"/>
              <a:t>Adjust the spacing to adapt to Chinese typesetting, use the reference line in PPT.</a:t>
            </a:r>
          </a:p>
        </p:txBody>
      </p:sp>
      <p:sp>
        <p:nvSpPr>
          <p:cNvPr id="35" name="ísḻîḋé">
            <a:extLst>
              <a:ext uri="{FF2B5EF4-FFF2-40B4-BE49-F238E27FC236}">
                <a16:creationId xmlns:a16="http://schemas.microsoft.com/office/drawing/2014/main" id="{7582626B-A25B-43E2-94A5-55F32DF94DCF}"/>
              </a:ext>
            </a:extLst>
          </p:cNvPr>
          <p:cNvSpPr txBox="1"/>
          <p:nvPr/>
        </p:nvSpPr>
        <p:spPr bwMode="auto">
          <a:xfrm>
            <a:off x="687278" y="1169601"/>
            <a:ext cx="5003721" cy="44180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zh-CN" sz="2000" b="1" dirty="0"/>
              <a:t>Text here</a:t>
            </a:r>
          </a:p>
        </p:txBody>
      </p: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66D46200-A242-4374-96D0-A71E332055A7}"/>
              </a:ext>
            </a:extLst>
          </p:cNvPr>
          <p:cNvCxnSpPr>
            <a:cxnSpLocks/>
          </p:cNvCxnSpPr>
          <p:nvPr/>
        </p:nvCxnSpPr>
        <p:spPr>
          <a:xfrm>
            <a:off x="669925" y="2837311"/>
            <a:ext cx="6191075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íṩḷïďe">
            <a:extLst>
              <a:ext uri="{FF2B5EF4-FFF2-40B4-BE49-F238E27FC236}">
                <a16:creationId xmlns:a16="http://schemas.microsoft.com/office/drawing/2014/main" id="{84BB3606-819F-4E89-BF35-96D5DD75E7A0}"/>
              </a:ext>
            </a:extLst>
          </p:cNvPr>
          <p:cNvSpPr txBox="1"/>
          <p:nvPr/>
        </p:nvSpPr>
        <p:spPr>
          <a:xfrm>
            <a:off x="1626949" y="3575822"/>
            <a:ext cx="4544613" cy="993029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900" dirty="0"/>
              <a:t>Supporting text here.</a:t>
            </a:r>
          </a:p>
          <a:p>
            <a:pPr>
              <a:lnSpc>
                <a:spcPct val="150000"/>
              </a:lnSpc>
            </a:pPr>
            <a:r>
              <a:rPr lang="en-US" altLang="zh-CN" sz="900" dirty="0"/>
              <a:t>You can use the icon library in </a:t>
            </a:r>
            <a:r>
              <a:rPr lang="en-US" altLang="zh-CN" sz="900" dirty="0" err="1"/>
              <a:t>iSlide</a:t>
            </a:r>
            <a:r>
              <a:rPr lang="en-US" altLang="zh-CN" sz="900" dirty="0"/>
              <a:t>  (www.islide.cc) to filter and replace existing icon elements with one click.</a:t>
            </a:r>
          </a:p>
        </p:txBody>
      </p:sp>
      <p:sp>
        <p:nvSpPr>
          <p:cNvPr id="30" name="ïsḷïďé">
            <a:extLst>
              <a:ext uri="{FF2B5EF4-FFF2-40B4-BE49-F238E27FC236}">
                <a16:creationId xmlns:a16="http://schemas.microsoft.com/office/drawing/2014/main" id="{8AAA98BF-C279-4934-9978-CAC9C37A3E69}"/>
              </a:ext>
            </a:extLst>
          </p:cNvPr>
          <p:cNvSpPr txBox="1"/>
          <p:nvPr/>
        </p:nvSpPr>
        <p:spPr>
          <a:xfrm>
            <a:off x="1626949" y="3104002"/>
            <a:ext cx="4544613" cy="471820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r>
              <a:rPr lang="en-US" altLang="zh-CN" sz="1600" b="1" dirty="0">
                <a:solidFill>
                  <a:schemeClr val="accent1"/>
                </a:solidFill>
              </a:rPr>
              <a:t>Text here</a:t>
            </a:r>
            <a:endParaRPr lang="zh-CN" altLang="en-US" sz="1600" b="1" dirty="0">
              <a:solidFill>
                <a:schemeClr val="accent1"/>
              </a:solidFill>
            </a:endParaRPr>
          </a:p>
        </p:txBody>
      </p:sp>
      <p:sp>
        <p:nvSpPr>
          <p:cNvPr id="32" name="îšľïḑé">
            <a:extLst>
              <a:ext uri="{FF2B5EF4-FFF2-40B4-BE49-F238E27FC236}">
                <a16:creationId xmlns:a16="http://schemas.microsoft.com/office/drawing/2014/main" id="{EB9B4F69-3D86-4EC5-BC78-0DAE5B17B32C}"/>
              </a:ext>
            </a:extLst>
          </p:cNvPr>
          <p:cNvSpPr/>
          <p:nvPr/>
        </p:nvSpPr>
        <p:spPr>
          <a:xfrm>
            <a:off x="789968" y="3142271"/>
            <a:ext cx="675000" cy="675005"/>
          </a:xfrm>
          <a:prstGeom prst="ellipse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3" name="í$ḷïḋê">
            <a:extLst>
              <a:ext uri="{FF2B5EF4-FFF2-40B4-BE49-F238E27FC236}">
                <a16:creationId xmlns:a16="http://schemas.microsoft.com/office/drawing/2014/main" id="{A25E6850-989B-445F-B4D0-150566175C74}"/>
              </a:ext>
            </a:extLst>
          </p:cNvPr>
          <p:cNvSpPr/>
          <p:nvPr/>
        </p:nvSpPr>
        <p:spPr bwMode="auto">
          <a:xfrm>
            <a:off x="955375" y="3311035"/>
            <a:ext cx="344185" cy="337474"/>
          </a:xfrm>
          <a:custGeom>
            <a:avLst/>
            <a:gdLst>
              <a:gd name="T0" fmla="*/ 1312 w 1990"/>
              <a:gd name="T1" fmla="*/ 1552 h 1954"/>
              <a:gd name="T2" fmla="*/ 291 w 1990"/>
              <a:gd name="T3" fmla="*/ 1746 h 1954"/>
              <a:gd name="T4" fmla="*/ 0 w 1990"/>
              <a:gd name="T5" fmla="*/ 540 h 1954"/>
              <a:gd name="T6" fmla="*/ 515 w 1990"/>
              <a:gd name="T7" fmla="*/ 249 h 1954"/>
              <a:gd name="T8" fmla="*/ 1205 w 1990"/>
              <a:gd name="T9" fmla="*/ 0 h 1954"/>
              <a:gd name="T10" fmla="*/ 1496 w 1990"/>
              <a:gd name="T11" fmla="*/ 489 h 1954"/>
              <a:gd name="T12" fmla="*/ 1413 w 1990"/>
              <a:gd name="T13" fmla="*/ 291 h 1954"/>
              <a:gd name="T14" fmla="*/ 802 w 1990"/>
              <a:gd name="T15" fmla="*/ 83 h 1954"/>
              <a:gd name="T16" fmla="*/ 1039 w 1990"/>
              <a:gd name="T17" fmla="*/ 249 h 1954"/>
              <a:gd name="T18" fmla="*/ 1243 w 1990"/>
              <a:gd name="T19" fmla="*/ 499 h 1954"/>
              <a:gd name="T20" fmla="*/ 291 w 1990"/>
              <a:gd name="T21" fmla="*/ 333 h 1954"/>
              <a:gd name="T22" fmla="*/ 83 w 1990"/>
              <a:gd name="T23" fmla="*/ 1455 h 1954"/>
              <a:gd name="T24" fmla="*/ 1039 w 1990"/>
              <a:gd name="T25" fmla="*/ 1663 h 1954"/>
              <a:gd name="T26" fmla="*/ 1641 w 1990"/>
              <a:gd name="T27" fmla="*/ 1453 h 1954"/>
              <a:gd name="T28" fmla="*/ 1138 w 1990"/>
              <a:gd name="T29" fmla="*/ 583 h 1954"/>
              <a:gd name="T30" fmla="*/ 1641 w 1990"/>
              <a:gd name="T31" fmla="*/ 1453 h 1954"/>
              <a:gd name="T32" fmla="*/ 1752 w 1990"/>
              <a:gd name="T33" fmla="*/ 809 h 1954"/>
              <a:gd name="T34" fmla="*/ 1026 w 1990"/>
              <a:gd name="T35" fmla="*/ 1228 h 1954"/>
              <a:gd name="T36" fmla="*/ 1767 w 1990"/>
              <a:gd name="T37" fmla="*/ 1422 h 1954"/>
              <a:gd name="T38" fmla="*/ 1717 w 1990"/>
              <a:gd name="T39" fmla="*/ 1835 h 1954"/>
              <a:gd name="T40" fmla="*/ 1767 w 1990"/>
              <a:gd name="T41" fmla="*/ 1422 h 1954"/>
              <a:gd name="T42" fmla="*/ 1739 w 1990"/>
              <a:gd name="T43" fmla="*/ 1874 h 1954"/>
              <a:gd name="T44" fmla="*/ 1956 w 1990"/>
              <a:gd name="T45" fmla="*/ 1749 h 1954"/>
              <a:gd name="T46" fmla="*/ 249 w 1990"/>
              <a:gd name="T47" fmla="*/ 551 h 1954"/>
              <a:gd name="T48" fmla="*/ 803 w 1990"/>
              <a:gd name="T49" fmla="*/ 613 h 1954"/>
              <a:gd name="T50" fmla="*/ 675 w 1990"/>
              <a:gd name="T51" fmla="*/ 828 h 1954"/>
              <a:gd name="T52" fmla="*/ 249 w 1990"/>
              <a:gd name="T53" fmla="*/ 890 h 1954"/>
              <a:gd name="T54" fmla="*/ 675 w 1990"/>
              <a:gd name="T55" fmla="*/ 828 h 1954"/>
              <a:gd name="T56" fmla="*/ 675 w 1990"/>
              <a:gd name="T57" fmla="*/ 1167 h 1954"/>
              <a:gd name="T58" fmla="*/ 249 w 1990"/>
              <a:gd name="T59" fmla="*/ 1105 h 1954"/>
              <a:gd name="T60" fmla="*/ 249 w 1990"/>
              <a:gd name="T61" fmla="*/ 1444 h 1954"/>
              <a:gd name="T62" fmla="*/ 803 w 1990"/>
              <a:gd name="T63" fmla="*/ 1382 h 1954"/>
              <a:gd name="T64" fmla="*/ 249 w 1990"/>
              <a:gd name="T65" fmla="*/ 1444 h 1954"/>
              <a:gd name="T66" fmla="*/ 1179 w 1990"/>
              <a:gd name="T67" fmla="*/ 961 h 1954"/>
              <a:gd name="T68" fmla="*/ 1300 w 1990"/>
              <a:gd name="T69" fmla="*/ 1219 h 1954"/>
              <a:gd name="T70" fmla="*/ 1604 w 1990"/>
              <a:gd name="T71" fmla="*/ 858 h 1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990" h="1954">
                <a:moveTo>
                  <a:pt x="1231" y="1534"/>
                </a:moveTo>
                <a:cubicBezTo>
                  <a:pt x="1258" y="1542"/>
                  <a:pt x="1285" y="1548"/>
                  <a:pt x="1312" y="1552"/>
                </a:cubicBezTo>
                <a:cubicBezTo>
                  <a:pt x="1272" y="1665"/>
                  <a:pt x="1165" y="1746"/>
                  <a:pt x="1039" y="1746"/>
                </a:cubicBezTo>
                <a:lnTo>
                  <a:pt x="291" y="1746"/>
                </a:lnTo>
                <a:cubicBezTo>
                  <a:pt x="131" y="1746"/>
                  <a:pt x="0" y="1615"/>
                  <a:pt x="0" y="1455"/>
                </a:cubicBezTo>
                <a:lnTo>
                  <a:pt x="0" y="540"/>
                </a:lnTo>
                <a:cubicBezTo>
                  <a:pt x="0" y="380"/>
                  <a:pt x="131" y="249"/>
                  <a:pt x="291" y="249"/>
                </a:cubicBezTo>
                <a:lnTo>
                  <a:pt x="515" y="249"/>
                </a:lnTo>
                <a:cubicBezTo>
                  <a:pt x="535" y="109"/>
                  <a:pt x="656" y="0"/>
                  <a:pt x="802" y="0"/>
                </a:cubicBezTo>
                <a:lnTo>
                  <a:pt x="1205" y="0"/>
                </a:lnTo>
                <a:cubicBezTo>
                  <a:pt x="1366" y="0"/>
                  <a:pt x="1496" y="131"/>
                  <a:pt x="1496" y="291"/>
                </a:cubicBezTo>
                <a:lnTo>
                  <a:pt x="1496" y="489"/>
                </a:lnTo>
                <a:cubicBezTo>
                  <a:pt x="1469" y="484"/>
                  <a:pt x="1441" y="480"/>
                  <a:pt x="1413" y="479"/>
                </a:cubicBezTo>
                <a:lnTo>
                  <a:pt x="1413" y="291"/>
                </a:lnTo>
                <a:cubicBezTo>
                  <a:pt x="1413" y="176"/>
                  <a:pt x="1320" y="83"/>
                  <a:pt x="1205" y="83"/>
                </a:cubicBezTo>
                <a:lnTo>
                  <a:pt x="802" y="83"/>
                </a:lnTo>
                <a:cubicBezTo>
                  <a:pt x="701" y="83"/>
                  <a:pt x="617" y="155"/>
                  <a:pt x="598" y="249"/>
                </a:cubicBezTo>
                <a:lnTo>
                  <a:pt x="1039" y="249"/>
                </a:lnTo>
                <a:cubicBezTo>
                  <a:pt x="1180" y="249"/>
                  <a:pt x="1297" y="349"/>
                  <a:pt x="1324" y="482"/>
                </a:cubicBezTo>
                <a:cubicBezTo>
                  <a:pt x="1297" y="485"/>
                  <a:pt x="1270" y="491"/>
                  <a:pt x="1243" y="499"/>
                </a:cubicBezTo>
                <a:cubicBezTo>
                  <a:pt x="1224" y="404"/>
                  <a:pt x="1140" y="333"/>
                  <a:pt x="1039" y="333"/>
                </a:cubicBezTo>
                <a:lnTo>
                  <a:pt x="291" y="333"/>
                </a:lnTo>
                <a:cubicBezTo>
                  <a:pt x="177" y="333"/>
                  <a:pt x="83" y="426"/>
                  <a:pt x="83" y="540"/>
                </a:cubicBezTo>
                <a:lnTo>
                  <a:pt x="83" y="1455"/>
                </a:lnTo>
                <a:cubicBezTo>
                  <a:pt x="83" y="1569"/>
                  <a:pt x="177" y="1663"/>
                  <a:pt x="291" y="1663"/>
                </a:cubicBezTo>
                <a:lnTo>
                  <a:pt x="1039" y="1663"/>
                </a:lnTo>
                <a:cubicBezTo>
                  <a:pt x="1126" y="1663"/>
                  <a:pt x="1200" y="1609"/>
                  <a:pt x="1231" y="1534"/>
                </a:cubicBezTo>
                <a:close/>
                <a:moveTo>
                  <a:pt x="1641" y="1453"/>
                </a:moveTo>
                <a:cubicBezTo>
                  <a:pt x="1401" y="1591"/>
                  <a:pt x="1093" y="1509"/>
                  <a:pt x="955" y="1269"/>
                </a:cubicBezTo>
                <a:cubicBezTo>
                  <a:pt x="816" y="1029"/>
                  <a:pt x="899" y="722"/>
                  <a:pt x="1138" y="583"/>
                </a:cubicBezTo>
                <a:cubicBezTo>
                  <a:pt x="1378" y="445"/>
                  <a:pt x="1686" y="527"/>
                  <a:pt x="1824" y="767"/>
                </a:cubicBezTo>
                <a:cubicBezTo>
                  <a:pt x="1963" y="1007"/>
                  <a:pt x="1880" y="1314"/>
                  <a:pt x="1641" y="1453"/>
                </a:cubicBezTo>
                <a:close/>
                <a:moveTo>
                  <a:pt x="1599" y="1381"/>
                </a:moveTo>
                <a:cubicBezTo>
                  <a:pt x="1799" y="1266"/>
                  <a:pt x="1868" y="1009"/>
                  <a:pt x="1752" y="809"/>
                </a:cubicBezTo>
                <a:cubicBezTo>
                  <a:pt x="1637" y="608"/>
                  <a:pt x="1380" y="539"/>
                  <a:pt x="1180" y="655"/>
                </a:cubicBezTo>
                <a:cubicBezTo>
                  <a:pt x="980" y="771"/>
                  <a:pt x="911" y="1027"/>
                  <a:pt x="1026" y="1228"/>
                </a:cubicBezTo>
                <a:cubicBezTo>
                  <a:pt x="1142" y="1428"/>
                  <a:pt x="1399" y="1497"/>
                  <a:pt x="1599" y="1381"/>
                </a:cubicBezTo>
                <a:close/>
                <a:moveTo>
                  <a:pt x="1767" y="1422"/>
                </a:moveTo>
                <a:lnTo>
                  <a:pt x="1551" y="1547"/>
                </a:lnTo>
                <a:lnTo>
                  <a:pt x="1717" y="1835"/>
                </a:lnTo>
                <a:lnTo>
                  <a:pt x="1933" y="1710"/>
                </a:lnTo>
                <a:lnTo>
                  <a:pt x="1767" y="1422"/>
                </a:lnTo>
                <a:close/>
                <a:moveTo>
                  <a:pt x="1956" y="1749"/>
                </a:moveTo>
                <a:lnTo>
                  <a:pt x="1739" y="1874"/>
                </a:lnTo>
                <a:cubicBezTo>
                  <a:pt x="1774" y="1934"/>
                  <a:pt x="1850" y="1954"/>
                  <a:pt x="1910" y="1919"/>
                </a:cubicBezTo>
                <a:cubicBezTo>
                  <a:pt x="1969" y="1885"/>
                  <a:pt x="1990" y="1809"/>
                  <a:pt x="1956" y="1749"/>
                </a:cubicBezTo>
                <a:close/>
                <a:moveTo>
                  <a:pt x="803" y="551"/>
                </a:moveTo>
                <a:lnTo>
                  <a:pt x="249" y="551"/>
                </a:lnTo>
                <a:lnTo>
                  <a:pt x="249" y="613"/>
                </a:lnTo>
                <a:lnTo>
                  <a:pt x="803" y="613"/>
                </a:lnTo>
                <a:lnTo>
                  <a:pt x="803" y="551"/>
                </a:lnTo>
                <a:close/>
                <a:moveTo>
                  <a:pt x="675" y="828"/>
                </a:moveTo>
                <a:lnTo>
                  <a:pt x="249" y="828"/>
                </a:lnTo>
                <a:lnTo>
                  <a:pt x="249" y="890"/>
                </a:lnTo>
                <a:lnTo>
                  <a:pt x="675" y="890"/>
                </a:lnTo>
                <a:lnTo>
                  <a:pt x="675" y="828"/>
                </a:lnTo>
                <a:close/>
                <a:moveTo>
                  <a:pt x="249" y="1167"/>
                </a:moveTo>
                <a:lnTo>
                  <a:pt x="675" y="1167"/>
                </a:lnTo>
                <a:lnTo>
                  <a:pt x="675" y="1105"/>
                </a:lnTo>
                <a:lnTo>
                  <a:pt x="249" y="1105"/>
                </a:lnTo>
                <a:lnTo>
                  <a:pt x="249" y="1167"/>
                </a:lnTo>
                <a:close/>
                <a:moveTo>
                  <a:pt x="249" y="1444"/>
                </a:moveTo>
                <a:lnTo>
                  <a:pt x="803" y="1444"/>
                </a:lnTo>
                <a:lnTo>
                  <a:pt x="803" y="1382"/>
                </a:lnTo>
                <a:lnTo>
                  <a:pt x="249" y="1382"/>
                </a:lnTo>
                <a:lnTo>
                  <a:pt x="249" y="1444"/>
                </a:lnTo>
                <a:close/>
                <a:moveTo>
                  <a:pt x="1308" y="1105"/>
                </a:moveTo>
                <a:lnTo>
                  <a:pt x="1179" y="961"/>
                </a:lnTo>
                <a:lnTo>
                  <a:pt x="1118" y="1017"/>
                </a:lnTo>
                <a:lnTo>
                  <a:pt x="1300" y="1219"/>
                </a:lnTo>
                <a:lnTo>
                  <a:pt x="1657" y="922"/>
                </a:lnTo>
                <a:lnTo>
                  <a:pt x="1604" y="858"/>
                </a:lnTo>
                <a:lnTo>
                  <a:pt x="1308" y="110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82832" tIns="91416" rIns="182832" bIns="91416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en-US" sz="7198" dirty="0"/>
          </a:p>
        </p:txBody>
      </p:sp>
      <p:sp>
        <p:nvSpPr>
          <p:cNvPr id="24" name="íṡľíde">
            <a:extLst>
              <a:ext uri="{FF2B5EF4-FFF2-40B4-BE49-F238E27FC236}">
                <a16:creationId xmlns:a16="http://schemas.microsoft.com/office/drawing/2014/main" id="{E1BB277B-D924-4BD4-9CF6-C5516C3513BF}"/>
              </a:ext>
            </a:extLst>
          </p:cNvPr>
          <p:cNvSpPr txBox="1"/>
          <p:nvPr/>
        </p:nvSpPr>
        <p:spPr>
          <a:xfrm>
            <a:off x="1626949" y="5308188"/>
            <a:ext cx="4544613" cy="993029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900" dirty="0"/>
              <a:t>Supporting text here.</a:t>
            </a:r>
          </a:p>
          <a:p>
            <a:pPr>
              <a:lnSpc>
                <a:spcPct val="150000"/>
              </a:lnSpc>
            </a:pPr>
            <a:r>
              <a:rPr lang="en-US" altLang="zh-CN" sz="900" dirty="0"/>
              <a:t>You can use the icon library in </a:t>
            </a:r>
            <a:r>
              <a:rPr lang="en-US" altLang="zh-CN" sz="900" dirty="0" err="1"/>
              <a:t>iSlide</a:t>
            </a:r>
            <a:r>
              <a:rPr lang="en-US" altLang="zh-CN" sz="900" dirty="0"/>
              <a:t>  (www.islide.cc) to filter and replace existing icon elements with one click.</a:t>
            </a:r>
            <a:endParaRPr lang="zh-CN" altLang="en-US" sz="900" dirty="0"/>
          </a:p>
        </p:txBody>
      </p:sp>
      <p:sp>
        <p:nvSpPr>
          <p:cNvPr id="25" name="îśľíḍè">
            <a:extLst>
              <a:ext uri="{FF2B5EF4-FFF2-40B4-BE49-F238E27FC236}">
                <a16:creationId xmlns:a16="http://schemas.microsoft.com/office/drawing/2014/main" id="{DFDE668A-3A54-45A9-BDD2-25887AB5B28D}"/>
              </a:ext>
            </a:extLst>
          </p:cNvPr>
          <p:cNvSpPr txBox="1"/>
          <p:nvPr/>
        </p:nvSpPr>
        <p:spPr>
          <a:xfrm>
            <a:off x="1626949" y="4836368"/>
            <a:ext cx="4544613" cy="471820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r>
              <a:rPr lang="en-US" altLang="zh-CN" sz="1600" b="1" dirty="0">
                <a:solidFill>
                  <a:schemeClr val="accent3"/>
                </a:solidFill>
              </a:rPr>
              <a:t>Text here</a:t>
            </a:r>
            <a:endParaRPr lang="zh-CN" altLang="en-US" sz="1600" b="1" dirty="0">
              <a:solidFill>
                <a:schemeClr val="accent3"/>
              </a:solidFill>
            </a:endParaRPr>
          </a:p>
        </p:txBody>
      </p:sp>
      <p:sp>
        <p:nvSpPr>
          <p:cNvPr id="27" name="ïsḷiďe">
            <a:extLst>
              <a:ext uri="{FF2B5EF4-FFF2-40B4-BE49-F238E27FC236}">
                <a16:creationId xmlns:a16="http://schemas.microsoft.com/office/drawing/2014/main" id="{A72842C2-93A5-40AD-AA96-C090A40EBE59}"/>
              </a:ext>
            </a:extLst>
          </p:cNvPr>
          <p:cNvSpPr/>
          <p:nvPr/>
        </p:nvSpPr>
        <p:spPr>
          <a:xfrm>
            <a:off x="789968" y="4874637"/>
            <a:ext cx="675000" cy="675005"/>
          </a:xfrm>
          <a:prstGeom prst="ellipse">
            <a:avLst/>
          </a:prstGeom>
          <a:solidFill>
            <a:schemeClr val="accent3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28" name="îṡlîďé">
            <a:extLst>
              <a:ext uri="{FF2B5EF4-FFF2-40B4-BE49-F238E27FC236}">
                <a16:creationId xmlns:a16="http://schemas.microsoft.com/office/drawing/2014/main" id="{35ACCB18-19FC-4DD8-86F8-0795B1763DB2}"/>
              </a:ext>
            </a:extLst>
          </p:cNvPr>
          <p:cNvSpPr/>
          <p:nvPr/>
        </p:nvSpPr>
        <p:spPr bwMode="auto">
          <a:xfrm>
            <a:off x="955375" y="5043401"/>
            <a:ext cx="344185" cy="337474"/>
          </a:xfrm>
          <a:custGeom>
            <a:avLst/>
            <a:gdLst>
              <a:gd name="T0" fmla="*/ 1312 w 1990"/>
              <a:gd name="T1" fmla="*/ 1552 h 1954"/>
              <a:gd name="T2" fmla="*/ 291 w 1990"/>
              <a:gd name="T3" fmla="*/ 1746 h 1954"/>
              <a:gd name="T4" fmla="*/ 0 w 1990"/>
              <a:gd name="T5" fmla="*/ 540 h 1954"/>
              <a:gd name="T6" fmla="*/ 515 w 1990"/>
              <a:gd name="T7" fmla="*/ 249 h 1954"/>
              <a:gd name="T8" fmla="*/ 1205 w 1990"/>
              <a:gd name="T9" fmla="*/ 0 h 1954"/>
              <a:gd name="T10" fmla="*/ 1496 w 1990"/>
              <a:gd name="T11" fmla="*/ 489 h 1954"/>
              <a:gd name="T12" fmla="*/ 1413 w 1990"/>
              <a:gd name="T13" fmla="*/ 291 h 1954"/>
              <a:gd name="T14" fmla="*/ 802 w 1990"/>
              <a:gd name="T15" fmla="*/ 83 h 1954"/>
              <a:gd name="T16" fmla="*/ 1039 w 1990"/>
              <a:gd name="T17" fmla="*/ 249 h 1954"/>
              <a:gd name="T18" fmla="*/ 1243 w 1990"/>
              <a:gd name="T19" fmla="*/ 499 h 1954"/>
              <a:gd name="T20" fmla="*/ 291 w 1990"/>
              <a:gd name="T21" fmla="*/ 333 h 1954"/>
              <a:gd name="T22" fmla="*/ 83 w 1990"/>
              <a:gd name="T23" fmla="*/ 1455 h 1954"/>
              <a:gd name="T24" fmla="*/ 1039 w 1990"/>
              <a:gd name="T25" fmla="*/ 1663 h 1954"/>
              <a:gd name="T26" fmla="*/ 1641 w 1990"/>
              <a:gd name="T27" fmla="*/ 1453 h 1954"/>
              <a:gd name="T28" fmla="*/ 1138 w 1990"/>
              <a:gd name="T29" fmla="*/ 583 h 1954"/>
              <a:gd name="T30" fmla="*/ 1641 w 1990"/>
              <a:gd name="T31" fmla="*/ 1453 h 1954"/>
              <a:gd name="T32" fmla="*/ 1752 w 1990"/>
              <a:gd name="T33" fmla="*/ 809 h 1954"/>
              <a:gd name="T34" fmla="*/ 1026 w 1990"/>
              <a:gd name="T35" fmla="*/ 1228 h 1954"/>
              <a:gd name="T36" fmla="*/ 1767 w 1990"/>
              <a:gd name="T37" fmla="*/ 1422 h 1954"/>
              <a:gd name="T38" fmla="*/ 1717 w 1990"/>
              <a:gd name="T39" fmla="*/ 1835 h 1954"/>
              <a:gd name="T40" fmla="*/ 1767 w 1990"/>
              <a:gd name="T41" fmla="*/ 1422 h 1954"/>
              <a:gd name="T42" fmla="*/ 1739 w 1990"/>
              <a:gd name="T43" fmla="*/ 1874 h 1954"/>
              <a:gd name="T44" fmla="*/ 1956 w 1990"/>
              <a:gd name="T45" fmla="*/ 1749 h 1954"/>
              <a:gd name="T46" fmla="*/ 249 w 1990"/>
              <a:gd name="T47" fmla="*/ 551 h 1954"/>
              <a:gd name="T48" fmla="*/ 803 w 1990"/>
              <a:gd name="T49" fmla="*/ 613 h 1954"/>
              <a:gd name="T50" fmla="*/ 675 w 1990"/>
              <a:gd name="T51" fmla="*/ 828 h 1954"/>
              <a:gd name="T52" fmla="*/ 249 w 1990"/>
              <a:gd name="T53" fmla="*/ 890 h 1954"/>
              <a:gd name="T54" fmla="*/ 675 w 1990"/>
              <a:gd name="T55" fmla="*/ 828 h 1954"/>
              <a:gd name="T56" fmla="*/ 675 w 1990"/>
              <a:gd name="T57" fmla="*/ 1167 h 1954"/>
              <a:gd name="T58" fmla="*/ 249 w 1990"/>
              <a:gd name="T59" fmla="*/ 1105 h 1954"/>
              <a:gd name="T60" fmla="*/ 249 w 1990"/>
              <a:gd name="T61" fmla="*/ 1444 h 1954"/>
              <a:gd name="T62" fmla="*/ 803 w 1990"/>
              <a:gd name="T63" fmla="*/ 1382 h 1954"/>
              <a:gd name="T64" fmla="*/ 249 w 1990"/>
              <a:gd name="T65" fmla="*/ 1444 h 1954"/>
              <a:gd name="T66" fmla="*/ 1179 w 1990"/>
              <a:gd name="T67" fmla="*/ 961 h 1954"/>
              <a:gd name="T68" fmla="*/ 1300 w 1990"/>
              <a:gd name="T69" fmla="*/ 1219 h 1954"/>
              <a:gd name="T70" fmla="*/ 1604 w 1990"/>
              <a:gd name="T71" fmla="*/ 858 h 1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990" h="1954">
                <a:moveTo>
                  <a:pt x="1231" y="1534"/>
                </a:moveTo>
                <a:cubicBezTo>
                  <a:pt x="1258" y="1542"/>
                  <a:pt x="1285" y="1548"/>
                  <a:pt x="1312" y="1552"/>
                </a:cubicBezTo>
                <a:cubicBezTo>
                  <a:pt x="1272" y="1665"/>
                  <a:pt x="1165" y="1746"/>
                  <a:pt x="1039" y="1746"/>
                </a:cubicBezTo>
                <a:lnTo>
                  <a:pt x="291" y="1746"/>
                </a:lnTo>
                <a:cubicBezTo>
                  <a:pt x="131" y="1746"/>
                  <a:pt x="0" y="1615"/>
                  <a:pt x="0" y="1455"/>
                </a:cubicBezTo>
                <a:lnTo>
                  <a:pt x="0" y="540"/>
                </a:lnTo>
                <a:cubicBezTo>
                  <a:pt x="0" y="380"/>
                  <a:pt x="131" y="249"/>
                  <a:pt x="291" y="249"/>
                </a:cubicBezTo>
                <a:lnTo>
                  <a:pt x="515" y="249"/>
                </a:lnTo>
                <a:cubicBezTo>
                  <a:pt x="535" y="109"/>
                  <a:pt x="656" y="0"/>
                  <a:pt x="802" y="0"/>
                </a:cubicBezTo>
                <a:lnTo>
                  <a:pt x="1205" y="0"/>
                </a:lnTo>
                <a:cubicBezTo>
                  <a:pt x="1366" y="0"/>
                  <a:pt x="1496" y="131"/>
                  <a:pt x="1496" y="291"/>
                </a:cubicBezTo>
                <a:lnTo>
                  <a:pt x="1496" y="489"/>
                </a:lnTo>
                <a:cubicBezTo>
                  <a:pt x="1469" y="484"/>
                  <a:pt x="1441" y="480"/>
                  <a:pt x="1413" y="479"/>
                </a:cubicBezTo>
                <a:lnTo>
                  <a:pt x="1413" y="291"/>
                </a:lnTo>
                <a:cubicBezTo>
                  <a:pt x="1413" y="176"/>
                  <a:pt x="1320" y="83"/>
                  <a:pt x="1205" y="83"/>
                </a:cubicBezTo>
                <a:lnTo>
                  <a:pt x="802" y="83"/>
                </a:lnTo>
                <a:cubicBezTo>
                  <a:pt x="701" y="83"/>
                  <a:pt x="617" y="155"/>
                  <a:pt x="598" y="249"/>
                </a:cubicBezTo>
                <a:lnTo>
                  <a:pt x="1039" y="249"/>
                </a:lnTo>
                <a:cubicBezTo>
                  <a:pt x="1180" y="249"/>
                  <a:pt x="1297" y="349"/>
                  <a:pt x="1324" y="482"/>
                </a:cubicBezTo>
                <a:cubicBezTo>
                  <a:pt x="1297" y="485"/>
                  <a:pt x="1270" y="491"/>
                  <a:pt x="1243" y="499"/>
                </a:cubicBezTo>
                <a:cubicBezTo>
                  <a:pt x="1224" y="404"/>
                  <a:pt x="1140" y="333"/>
                  <a:pt x="1039" y="333"/>
                </a:cubicBezTo>
                <a:lnTo>
                  <a:pt x="291" y="333"/>
                </a:lnTo>
                <a:cubicBezTo>
                  <a:pt x="177" y="333"/>
                  <a:pt x="83" y="426"/>
                  <a:pt x="83" y="540"/>
                </a:cubicBezTo>
                <a:lnTo>
                  <a:pt x="83" y="1455"/>
                </a:lnTo>
                <a:cubicBezTo>
                  <a:pt x="83" y="1569"/>
                  <a:pt x="177" y="1663"/>
                  <a:pt x="291" y="1663"/>
                </a:cubicBezTo>
                <a:lnTo>
                  <a:pt x="1039" y="1663"/>
                </a:lnTo>
                <a:cubicBezTo>
                  <a:pt x="1126" y="1663"/>
                  <a:pt x="1200" y="1609"/>
                  <a:pt x="1231" y="1534"/>
                </a:cubicBezTo>
                <a:close/>
                <a:moveTo>
                  <a:pt x="1641" y="1453"/>
                </a:moveTo>
                <a:cubicBezTo>
                  <a:pt x="1401" y="1591"/>
                  <a:pt x="1093" y="1509"/>
                  <a:pt x="955" y="1269"/>
                </a:cubicBezTo>
                <a:cubicBezTo>
                  <a:pt x="816" y="1029"/>
                  <a:pt x="899" y="722"/>
                  <a:pt x="1138" y="583"/>
                </a:cubicBezTo>
                <a:cubicBezTo>
                  <a:pt x="1378" y="445"/>
                  <a:pt x="1686" y="527"/>
                  <a:pt x="1824" y="767"/>
                </a:cubicBezTo>
                <a:cubicBezTo>
                  <a:pt x="1963" y="1007"/>
                  <a:pt x="1880" y="1314"/>
                  <a:pt x="1641" y="1453"/>
                </a:cubicBezTo>
                <a:close/>
                <a:moveTo>
                  <a:pt x="1599" y="1381"/>
                </a:moveTo>
                <a:cubicBezTo>
                  <a:pt x="1799" y="1266"/>
                  <a:pt x="1868" y="1009"/>
                  <a:pt x="1752" y="809"/>
                </a:cubicBezTo>
                <a:cubicBezTo>
                  <a:pt x="1637" y="608"/>
                  <a:pt x="1380" y="539"/>
                  <a:pt x="1180" y="655"/>
                </a:cubicBezTo>
                <a:cubicBezTo>
                  <a:pt x="980" y="771"/>
                  <a:pt x="911" y="1027"/>
                  <a:pt x="1026" y="1228"/>
                </a:cubicBezTo>
                <a:cubicBezTo>
                  <a:pt x="1142" y="1428"/>
                  <a:pt x="1399" y="1497"/>
                  <a:pt x="1599" y="1381"/>
                </a:cubicBezTo>
                <a:close/>
                <a:moveTo>
                  <a:pt x="1767" y="1422"/>
                </a:moveTo>
                <a:lnTo>
                  <a:pt x="1551" y="1547"/>
                </a:lnTo>
                <a:lnTo>
                  <a:pt x="1717" y="1835"/>
                </a:lnTo>
                <a:lnTo>
                  <a:pt x="1933" y="1710"/>
                </a:lnTo>
                <a:lnTo>
                  <a:pt x="1767" y="1422"/>
                </a:lnTo>
                <a:close/>
                <a:moveTo>
                  <a:pt x="1956" y="1749"/>
                </a:moveTo>
                <a:lnTo>
                  <a:pt x="1739" y="1874"/>
                </a:lnTo>
                <a:cubicBezTo>
                  <a:pt x="1774" y="1934"/>
                  <a:pt x="1850" y="1954"/>
                  <a:pt x="1910" y="1919"/>
                </a:cubicBezTo>
                <a:cubicBezTo>
                  <a:pt x="1969" y="1885"/>
                  <a:pt x="1990" y="1809"/>
                  <a:pt x="1956" y="1749"/>
                </a:cubicBezTo>
                <a:close/>
                <a:moveTo>
                  <a:pt x="803" y="551"/>
                </a:moveTo>
                <a:lnTo>
                  <a:pt x="249" y="551"/>
                </a:lnTo>
                <a:lnTo>
                  <a:pt x="249" y="613"/>
                </a:lnTo>
                <a:lnTo>
                  <a:pt x="803" y="613"/>
                </a:lnTo>
                <a:lnTo>
                  <a:pt x="803" y="551"/>
                </a:lnTo>
                <a:close/>
                <a:moveTo>
                  <a:pt x="675" y="828"/>
                </a:moveTo>
                <a:lnTo>
                  <a:pt x="249" y="828"/>
                </a:lnTo>
                <a:lnTo>
                  <a:pt x="249" y="890"/>
                </a:lnTo>
                <a:lnTo>
                  <a:pt x="675" y="890"/>
                </a:lnTo>
                <a:lnTo>
                  <a:pt x="675" y="828"/>
                </a:lnTo>
                <a:close/>
                <a:moveTo>
                  <a:pt x="249" y="1167"/>
                </a:moveTo>
                <a:lnTo>
                  <a:pt x="675" y="1167"/>
                </a:lnTo>
                <a:lnTo>
                  <a:pt x="675" y="1105"/>
                </a:lnTo>
                <a:lnTo>
                  <a:pt x="249" y="1105"/>
                </a:lnTo>
                <a:lnTo>
                  <a:pt x="249" y="1167"/>
                </a:lnTo>
                <a:close/>
                <a:moveTo>
                  <a:pt x="249" y="1444"/>
                </a:moveTo>
                <a:lnTo>
                  <a:pt x="803" y="1444"/>
                </a:lnTo>
                <a:lnTo>
                  <a:pt x="803" y="1382"/>
                </a:lnTo>
                <a:lnTo>
                  <a:pt x="249" y="1382"/>
                </a:lnTo>
                <a:lnTo>
                  <a:pt x="249" y="1444"/>
                </a:lnTo>
                <a:close/>
                <a:moveTo>
                  <a:pt x="1308" y="1105"/>
                </a:moveTo>
                <a:lnTo>
                  <a:pt x="1179" y="961"/>
                </a:lnTo>
                <a:lnTo>
                  <a:pt x="1118" y="1017"/>
                </a:lnTo>
                <a:lnTo>
                  <a:pt x="1300" y="1219"/>
                </a:lnTo>
                <a:lnTo>
                  <a:pt x="1657" y="922"/>
                </a:lnTo>
                <a:lnTo>
                  <a:pt x="1604" y="858"/>
                </a:lnTo>
                <a:lnTo>
                  <a:pt x="1308" y="110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82832" tIns="91416" rIns="182832" bIns="91416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en-US" sz="7198" dirty="0"/>
          </a:p>
        </p:txBody>
      </p:sp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id="{D2ECC0F3-9E6B-4734-AB48-16D43F4138C2}"/>
              </a:ext>
            </a:extLst>
          </p:cNvPr>
          <p:cNvCxnSpPr>
            <a:cxnSpLocks/>
          </p:cNvCxnSpPr>
          <p:nvPr/>
        </p:nvCxnSpPr>
        <p:spPr>
          <a:xfrm>
            <a:off x="1731000" y="4689000"/>
            <a:ext cx="4424223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61610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3386408" y="3509282"/>
            <a:ext cx="5419185" cy="560387"/>
          </a:xfrm>
        </p:spPr>
        <p:txBody>
          <a:bodyPr/>
          <a:lstStyle/>
          <a:p>
            <a:r>
              <a:rPr lang="zh-CN" altLang="en-US" dirty="0">
                <a:solidFill>
                  <a:schemeClr val="bg1"/>
                </a:solidFill>
              </a:rPr>
              <a:t>研究思路与研究方法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3386408" y="4201431"/>
            <a:ext cx="5419185" cy="768921"/>
          </a:xfrm>
        </p:spPr>
        <p:txBody>
          <a:bodyPr>
            <a:normAutofit/>
          </a:bodyPr>
          <a:lstStyle/>
          <a:p>
            <a:pPr lvl="0" algn="ctr"/>
            <a:r>
              <a:rPr lang="en-US" altLang="zh-CN" dirty="0">
                <a:solidFill>
                  <a:schemeClr val="bg1"/>
                </a:solidFill>
              </a:rPr>
              <a:t>Supporting text here.</a:t>
            </a:r>
          </a:p>
          <a:p>
            <a:pPr lvl="0" algn="ctr"/>
            <a:r>
              <a:rPr lang="en-US" altLang="zh-CN" dirty="0">
                <a:solidFill>
                  <a:schemeClr val="bg1"/>
                </a:solidFill>
              </a:rPr>
              <a:t>When you copy &amp; paste, choose "keep text only" option.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816928D0-72AC-4C4B-B075-C9A357EA00A5}"/>
              </a:ext>
            </a:extLst>
          </p:cNvPr>
          <p:cNvSpPr txBox="1"/>
          <p:nvPr/>
        </p:nvSpPr>
        <p:spPr>
          <a:xfrm>
            <a:off x="5590969" y="2152016"/>
            <a:ext cx="1010063" cy="1044642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02</a:t>
            </a:r>
            <a:endParaRPr lang="zh-CN" altLang="en-US" spc="100" dirty="0">
              <a:solidFill>
                <a:schemeClr val="bg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4339771" y="3443401"/>
            <a:ext cx="397691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63757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7</a:t>
            </a:fld>
            <a:endParaRPr lang="zh-CN" altLang="en-US"/>
          </a:p>
        </p:txBody>
      </p:sp>
      <p:sp>
        <p:nvSpPr>
          <p:cNvPr id="26" name="îṡlïḑé">
            <a:extLst>
              <a:ext uri="{FF2B5EF4-FFF2-40B4-BE49-F238E27FC236}">
                <a16:creationId xmlns:a16="http://schemas.microsoft.com/office/drawing/2014/main" id="{72CC93CE-C695-43DD-80B3-C04D5F9A2D7D}"/>
              </a:ext>
            </a:extLst>
          </p:cNvPr>
          <p:cNvSpPr/>
          <p:nvPr/>
        </p:nvSpPr>
        <p:spPr>
          <a:xfrm>
            <a:off x="1399468" y="3182436"/>
            <a:ext cx="1621850" cy="29564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858" y="0"/>
                </a:moveTo>
                <a:cubicBezTo>
                  <a:pt x="19858" y="0"/>
                  <a:pt x="16102" y="147"/>
                  <a:pt x="16102" y="147"/>
                </a:cubicBezTo>
                <a:lnTo>
                  <a:pt x="16102" y="6716"/>
                </a:lnTo>
                <a:lnTo>
                  <a:pt x="19858" y="6716"/>
                </a:lnTo>
                <a:lnTo>
                  <a:pt x="19858" y="0"/>
                </a:lnTo>
                <a:close/>
                <a:moveTo>
                  <a:pt x="5469" y="608"/>
                </a:moveTo>
                <a:cubicBezTo>
                  <a:pt x="5469" y="608"/>
                  <a:pt x="1713" y="755"/>
                  <a:pt x="1713" y="755"/>
                </a:cubicBezTo>
                <a:lnTo>
                  <a:pt x="1713" y="6760"/>
                </a:lnTo>
                <a:lnTo>
                  <a:pt x="5469" y="6760"/>
                </a:lnTo>
                <a:lnTo>
                  <a:pt x="5469" y="608"/>
                </a:lnTo>
                <a:close/>
                <a:moveTo>
                  <a:pt x="0" y="7396"/>
                </a:moveTo>
                <a:cubicBezTo>
                  <a:pt x="0" y="7396"/>
                  <a:pt x="0" y="10542"/>
                  <a:pt x="0" y="11886"/>
                </a:cubicBezTo>
                <a:cubicBezTo>
                  <a:pt x="0" y="14793"/>
                  <a:pt x="3958" y="15970"/>
                  <a:pt x="6976" y="15970"/>
                </a:cubicBezTo>
                <a:cubicBezTo>
                  <a:pt x="8001" y="15970"/>
                  <a:pt x="9809" y="15970"/>
                  <a:pt x="10603" y="15970"/>
                </a:cubicBezTo>
                <a:cubicBezTo>
                  <a:pt x="10848" y="15970"/>
                  <a:pt x="10997" y="15970"/>
                  <a:pt x="10997" y="15970"/>
                </a:cubicBezTo>
                <a:cubicBezTo>
                  <a:pt x="11791" y="15970"/>
                  <a:pt x="13599" y="15970"/>
                  <a:pt x="14624" y="15970"/>
                </a:cubicBezTo>
                <a:cubicBezTo>
                  <a:pt x="17642" y="15970"/>
                  <a:pt x="21600" y="14793"/>
                  <a:pt x="21600" y="11886"/>
                </a:cubicBezTo>
                <a:cubicBezTo>
                  <a:pt x="21600" y="10542"/>
                  <a:pt x="21600" y="7396"/>
                  <a:pt x="21600" y="7396"/>
                </a:cubicBezTo>
                <a:cubicBezTo>
                  <a:pt x="21600" y="7396"/>
                  <a:pt x="10997" y="7396"/>
                  <a:pt x="10997" y="7396"/>
                </a:cubicBezTo>
                <a:lnTo>
                  <a:pt x="10603" y="7396"/>
                </a:lnTo>
                <a:lnTo>
                  <a:pt x="0" y="7396"/>
                </a:lnTo>
                <a:close/>
                <a:moveTo>
                  <a:pt x="5436" y="16560"/>
                </a:moveTo>
                <a:cubicBezTo>
                  <a:pt x="5436" y="16560"/>
                  <a:pt x="5436" y="18409"/>
                  <a:pt x="5436" y="19199"/>
                </a:cubicBezTo>
                <a:cubicBezTo>
                  <a:pt x="5436" y="20908"/>
                  <a:pt x="7760" y="21600"/>
                  <a:pt x="9535" y="21600"/>
                </a:cubicBezTo>
                <a:cubicBezTo>
                  <a:pt x="10138" y="21600"/>
                  <a:pt x="10196" y="21600"/>
                  <a:pt x="10663" y="21600"/>
                </a:cubicBezTo>
                <a:cubicBezTo>
                  <a:pt x="10807" y="21600"/>
                  <a:pt x="10894" y="21600"/>
                  <a:pt x="10894" y="21600"/>
                </a:cubicBezTo>
                <a:cubicBezTo>
                  <a:pt x="11361" y="21600"/>
                  <a:pt x="11416" y="21600"/>
                  <a:pt x="12018" y="21600"/>
                </a:cubicBezTo>
                <a:cubicBezTo>
                  <a:pt x="13793" y="21600"/>
                  <a:pt x="16121" y="20908"/>
                  <a:pt x="16121" y="19199"/>
                </a:cubicBezTo>
                <a:cubicBezTo>
                  <a:pt x="16121" y="18409"/>
                  <a:pt x="16121" y="16560"/>
                  <a:pt x="16121" y="16560"/>
                </a:cubicBezTo>
                <a:cubicBezTo>
                  <a:pt x="16121" y="16560"/>
                  <a:pt x="10894" y="16560"/>
                  <a:pt x="10894" y="16560"/>
                </a:cubicBezTo>
                <a:lnTo>
                  <a:pt x="10663" y="16560"/>
                </a:lnTo>
                <a:lnTo>
                  <a:pt x="5436" y="1656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7" name="ïş1îḓé">
            <a:extLst>
              <a:ext uri="{FF2B5EF4-FFF2-40B4-BE49-F238E27FC236}">
                <a16:creationId xmlns:a16="http://schemas.microsoft.com/office/drawing/2014/main" id="{1EE624A9-F4D0-4C49-B977-A3C95DF6A81D}"/>
              </a:ext>
            </a:extLst>
          </p:cNvPr>
          <p:cNvSpPr/>
          <p:nvPr/>
        </p:nvSpPr>
        <p:spPr>
          <a:xfrm>
            <a:off x="920807" y="1193801"/>
            <a:ext cx="2504388" cy="5181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4" h="21028" extrusionOk="0">
                <a:moveTo>
                  <a:pt x="21480" y="6888"/>
                </a:moveTo>
                <a:cubicBezTo>
                  <a:pt x="21542" y="10972"/>
                  <a:pt x="20849" y="14564"/>
                  <a:pt x="19940" y="14871"/>
                </a:cubicBezTo>
                <a:lnTo>
                  <a:pt x="1768" y="21007"/>
                </a:lnTo>
                <a:cubicBezTo>
                  <a:pt x="859" y="21314"/>
                  <a:pt x="65" y="18224"/>
                  <a:pt x="4" y="14140"/>
                </a:cubicBezTo>
                <a:cubicBezTo>
                  <a:pt x="-58" y="10056"/>
                  <a:pt x="635" y="6464"/>
                  <a:pt x="1544" y="6157"/>
                </a:cubicBezTo>
                <a:lnTo>
                  <a:pt x="19716" y="21"/>
                </a:lnTo>
                <a:cubicBezTo>
                  <a:pt x="20625" y="-286"/>
                  <a:pt x="21419" y="2804"/>
                  <a:pt x="21480" y="6888"/>
                </a:cubicBezTo>
                <a:close/>
              </a:path>
            </a:pathLst>
          </a:custGeom>
          <a:solidFill>
            <a:schemeClr val="accent4">
              <a:lumMod val="100000"/>
            </a:schemeClr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28" name="îṣlíḑé">
            <a:extLst>
              <a:ext uri="{FF2B5EF4-FFF2-40B4-BE49-F238E27FC236}">
                <a16:creationId xmlns:a16="http://schemas.microsoft.com/office/drawing/2014/main" id="{42B5874D-986C-4261-943B-DDD34D76672B}"/>
              </a:ext>
            </a:extLst>
          </p:cNvPr>
          <p:cNvSpPr/>
          <p:nvPr/>
        </p:nvSpPr>
        <p:spPr>
          <a:xfrm rot="21360000">
            <a:off x="1056125" y="1318903"/>
            <a:ext cx="2233069" cy="25375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lc="http://schemas.openxmlformats.org/drawingml/2006/lockedCanvas" xmlns:ma14="http://schemas.microsoft.com/office/mac/drawingml/2011/main" xmlns:p14="http://schemas.microsoft.com/office/powerpoint/2010/main" xmlns:a16="http://schemas.microsoft.com/office/drawing/2014/main" val="1"/>
            </a:ext>
          </a:extLst>
        </p:spPr>
        <p:txBody>
          <a:bodyPr wrap="none" lIns="0" tIns="0" rIns="0" bIns="0" anchor="ctr">
            <a:normAutofit/>
          </a:bodyPr>
          <a:lstStyle/>
          <a:p>
            <a:pPr algn="ctr"/>
            <a:r>
              <a:rPr lang="en-US" altLang="zh-CN" sz="1100" b="1">
                <a:solidFill>
                  <a:schemeClr val="bg1"/>
                </a:solidFill>
              </a:rPr>
              <a:t>key words</a:t>
            </a:r>
            <a:endParaRPr lang="zh-CN" altLang="en-US" sz="1100" b="1" dirty="0">
              <a:solidFill>
                <a:schemeClr val="bg1"/>
              </a:solidFill>
            </a:endParaRPr>
          </a:p>
        </p:txBody>
      </p:sp>
      <p:sp>
        <p:nvSpPr>
          <p:cNvPr id="29" name="ísļïḋê">
            <a:extLst>
              <a:ext uri="{FF2B5EF4-FFF2-40B4-BE49-F238E27FC236}">
                <a16:creationId xmlns:a16="http://schemas.microsoft.com/office/drawing/2014/main" id="{25DB38DA-3D23-45AE-84FD-743FD1D57078}"/>
              </a:ext>
            </a:extLst>
          </p:cNvPr>
          <p:cNvSpPr/>
          <p:nvPr/>
        </p:nvSpPr>
        <p:spPr>
          <a:xfrm>
            <a:off x="786000" y="1676469"/>
            <a:ext cx="2773998" cy="5373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96" h="21048" extrusionOk="0">
                <a:moveTo>
                  <a:pt x="21492" y="6648"/>
                </a:moveTo>
                <a:cubicBezTo>
                  <a:pt x="21548" y="10589"/>
                  <a:pt x="20922" y="14056"/>
                  <a:pt x="20101" y="14352"/>
                </a:cubicBezTo>
                <a:lnTo>
                  <a:pt x="1597" y="21028"/>
                </a:lnTo>
                <a:cubicBezTo>
                  <a:pt x="776" y="21324"/>
                  <a:pt x="59" y="18342"/>
                  <a:pt x="4" y="14400"/>
                </a:cubicBezTo>
                <a:cubicBezTo>
                  <a:pt x="-52" y="10459"/>
                  <a:pt x="574" y="6992"/>
                  <a:pt x="1395" y="6696"/>
                </a:cubicBezTo>
                <a:lnTo>
                  <a:pt x="19899" y="20"/>
                </a:lnTo>
                <a:cubicBezTo>
                  <a:pt x="20720" y="-276"/>
                  <a:pt x="21437" y="2706"/>
                  <a:pt x="21492" y="6648"/>
                </a:cubicBezTo>
                <a:close/>
              </a:path>
            </a:pathLst>
          </a:custGeom>
          <a:solidFill>
            <a:schemeClr val="accent3">
              <a:lumMod val="100000"/>
            </a:schemeClr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0" name="isḻîďê">
            <a:extLst>
              <a:ext uri="{FF2B5EF4-FFF2-40B4-BE49-F238E27FC236}">
                <a16:creationId xmlns:a16="http://schemas.microsoft.com/office/drawing/2014/main" id="{0468ED51-B4CB-441C-8DE3-2F4B5A6BAF20}"/>
              </a:ext>
            </a:extLst>
          </p:cNvPr>
          <p:cNvSpPr/>
          <p:nvPr/>
        </p:nvSpPr>
        <p:spPr>
          <a:xfrm rot="21360000">
            <a:off x="1056466" y="1811223"/>
            <a:ext cx="2233069" cy="25375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lc="http://schemas.openxmlformats.org/drawingml/2006/lockedCanvas" xmlns:ma14="http://schemas.microsoft.com/office/mac/drawingml/2011/main" xmlns:p14="http://schemas.microsoft.com/office/powerpoint/2010/main" xmlns:a16="http://schemas.microsoft.com/office/drawing/2014/main" val="1"/>
            </a:ext>
          </a:extLst>
        </p:spPr>
        <p:txBody>
          <a:bodyPr wrap="none" lIns="0" tIns="0" rIns="0" bIns="0" anchor="ctr">
            <a:normAutofit/>
          </a:bodyPr>
          <a:lstStyle/>
          <a:p>
            <a:pPr algn="ctr"/>
            <a:r>
              <a:rPr lang="en-US" altLang="zh-CN" sz="1100" b="1">
                <a:solidFill>
                  <a:schemeClr val="bg1"/>
                </a:solidFill>
              </a:rPr>
              <a:t>key words</a:t>
            </a:r>
            <a:endParaRPr lang="zh-CN" altLang="en-US" sz="1100" b="1" dirty="0">
              <a:solidFill>
                <a:schemeClr val="bg1"/>
              </a:solidFill>
            </a:endParaRPr>
          </a:p>
        </p:txBody>
      </p:sp>
      <p:sp>
        <p:nvSpPr>
          <p:cNvPr id="31" name="î$ḷiďe">
            <a:extLst>
              <a:ext uri="{FF2B5EF4-FFF2-40B4-BE49-F238E27FC236}">
                <a16:creationId xmlns:a16="http://schemas.microsoft.com/office/drawing/2014/main" id="{AC2357FF-B76C-40DF-9ED1-E8AFA6C282A4}"/>
              </a:ext>
            </a:extLst>
          </p:cNvPr>
          <p:cNvSpPr/>
          <p:nvPr/>
        </p:nvSpPr>
        <p:spPr>
          <a:xfrm>
            <a:off x="786002" y="2178442"/>
            <a:ext cx="2773998" cy="5373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96" h="21048" extrusionOk="0">
                <a:moveTo>
                  <a:pt x="21492" y="6648"/>
                </a:moveTo>
                <a:cubicBezTo>
                  <a:pt x="21548" y="10589"/>
                  <a:pt x="20922" y="14056"/>
                  <a:pt x="20101" y="14352"/>
                </a:cubicBezTo>
                <a:lnTo>
                  <a:pt x="1597" y="21028"/>
                </a:lnTo>
                <a:cubicBezTo>
                  <a:pt x="776" y="21324"/>
                  <a:pt x="59" y="18342"/>
                  <a:pt x="4" y="14400"/>
                </a:cubicBezTo>
                <a:cubicBezTo>
                  <a:pt x="-52" y="10459"/>
                  <a:pt x="574" y="6992"/>
                  <a:pt x="1395" y="6696"/>
                </a:cubicBezTo>
                <a:lnTo>
                  <a:pt x="19899" y="20"/>
                </a:lnTo>
                <a:cubicBezTo>
                  <a:pt x="20720" y="-276"/>
                  <a:pt x="21437" y="2706"/>
                  <a:pt x="21492" y="6648"/>
                </a:cubicBezTo>
                <a:close/>
              </a:path>
            </a:pathLst>
          </a:custGeom>
          <a:solidFill>
            <a:schemeClr val="accent2">
              <a:lumMod val="100000"/>
            </a:schemeClr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2" name="íSľîde">
            <a:extLst>
              <a:ext uri="{FF2B5EF4-FFF2-40B4-BE49-F238E27FC236}">
                <a16:creationId xmlns:a16="http://schemas.microsoft.com/office/drawing/2014/main" id="{60D77BBA-3BF9-4174-BB62-0C2FC0C7337F}"/>
              </a:ext>
            </a:extLst>
          </p:cNvPr>
          <p:cNvSpPr/>
          <p:nvPr/>
        </p:nvSpPr>
        <p:spPr>
          <a:xfrm rot="21360000">
            <a:off x="1056467" y="2317989"/>
            <a:ext cx="2233069" cy="25375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lc="http://schemas.openxmlformats.org/drawingml/2006/lockedCanvas" xmlns:ma14="http://schemas.microsoft.com/office/mac/drawingml/2011/main" xmlns:p14="http://schemas.microsoft.com/office/powerpoint/2010/main" xmlns:a16="http://schemas.microsoft.com/office/drawing/2014/main" val="1"/>
            </a:ext>
          </a:extLst>
        </p:spPr>
        <p:txBody>
          <a:bodyPr wrap="none" lIns="0" tIns="0" rIns="0" bIns="0" anchor="ctr">
            <a:normAutofit/>
          </a:bodyPr>
          <a:lstStyle/>
          <a:p>
            <a:pPr algn="ctr"/>
            <a:r>
              <a:rPr lang="en-US" altLang="zh-CN" sz="1100" b="1">
                <a:solidFill>
                  <a:schemeClr val="bg1"/>
                </a:solidFill>
              </a:rPr>
              <a:t>key words</a:t>
            </a:r>
            <a:endParaRPr lang="zh-CN" altLang="en-US" sz="1100" b="1" dirty="0">
              <a:solidFill>
                <a:schemeClr val="bg1"/>
              </a:solidFill>
            </a:endParaRPr>
          </a:p>
        </p:txBody>
      </p:sp>
      <p:sp>
        <p:nvSpPr>
          <p:cNvPr id="33" name="iṩ1îďê">
            <a:extLst>
              <a:ext uri="{FF2B5EF4-FFF2-40B4-BE49-F238E27FC236}">
                <a16:creationId xmlns:a16="http://schemas.microsoft.com/office/drawing/2014/main" id="{22D558BD-9756-4843-A54D-CE978C2DCA98}"/>
              </a:ext>
            </a:extLst>
          </p:cNvPr>
          <p:cNvSpPr/>
          <p:nvPr/>
        </p:nvSpPr>
        <p:spPr>
          <a:xfrm>
            <a:off x="920808" y="2680413"/>
            <a:ext cx="2504384" cy="5208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4" h="21086" extrusionOk="0">
                <a:moveTo>
                  <a:pt x="19940" y="14835"/>
                </a:moveTo>
                <a:cubicBezTo>
                  <a:pt x="20849" y="14529"/>
                  <a:pt x="21542" y="10945"/>
                  <a:pt x="21480" y="6871"/>
                </a:cubicBezTo>
                <a:cubicBezTo>
                  <a:pt x="21419" y="2798"/>
                  <a:pt x="20625" y="-285"/>
                  <a:pt x="19716" y="21"/>
                </a:cubicBezTo>
                <a:lnTo>
                  <a:pt x="1544" y="6142"/>
                </a:lnTo>
                <a:cubicBezTo>
                  <a:pt x="635" y="6448"/>
                  <a:pt x="-58" y="10032"/>
                  <a:pt x="4" y="14106"/>
                </a:cubicBezTo>
                <a:cubicBezTo>
                  <a:pt x="65" y="18179"/>
                  <a:pt x="702" y="21315"/>
                  <a:pt x="1419" y="21073"/>
                </a:cubicBezTo>
                <a:cubicBezTo>
                  <a:pt x="2136" y="20832"/>
                  <a:pt x="3418" y="20400"/>
                  <a:pt x="4269" y="20114"/>
                </a:cubicBezTo>
                <a:cubicBezTo>
                  <a:pt x="5119" y="19827"/>
                  <a:pt x="6558" y="19343"/>
                  <a:pt x="7467" y="19036"/>
                </a:cubicBezTo>
                <a:lnTo>
                  <a:pt x="12885" y="17211"/>
                </a:lnTo>
                <a:cubicBezTo>
                  <a:pt x="13794" y="16905"/>
                  <a:pt x="15233" y="16420"/>
                  <a:pt x="16083" y="16134"/>
                </a:cubicBezTo>
                <a:cubicBezTo>
                  <a:pt x="16934" y="15848"/>
                  <a:pt x="18373" y="15363"/>
                  <a:pt x="19281" y="15057"/>
                </a:cubicBezTo>
                <a:cubicBezTo>
                  <a:pt x="19281" y="15057"/>
                  <a:pt x="19940" y="14835"/>
                  <a:pt x="19940" y="14835"/>
                </a:cubicBezTo>
                <a:close/>
              </a:path>
            </a:pathLst>
          </a:custGeom>
          <a:solidFill>
            <a:schemeClr val="accent1">
              <a:lumMod val="100000"/>
            </a:schemeClr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4" name="iSļíḑè">
            <a:extLst>
              <a:ext uri="{FF2B5EF4-FFF2-40B4-BE49-F238E27FC236}">
                <a16:creationId xmlns:a16="http://schemas.microsoft.com/office/drawing/2014/main" id="{8C4E2798-440A-4464-8996-A5A6DD173867}"/>
              </a:ext>
            </a:extLst>
          </p:cNvPr>
          <p:cNvSpPr/>
          <p:nvPr/>
        </p:nvSpPr>
        <p:spPr>
          <a:xfrm rot="21360000">
            <a:off x="1056127" y="2810814"/>
            <a:ext cx="2233068" cy="25375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lc="http://schemas.openxmlformats.org/drawingml/2006/lockedCanvas" xmlns:ma14="http://schemas.microsoft.com/office/mac/drawingml/2011/main" xmlns:p14="http://schemas.microsoft.com/office/powerpoint/2010/main" xmlns:a16="http://schemas.microsoft.com/office/drawing/2014/main" val="1"/>
            </a:ext>
          </a:extLst>
        </p:spPr>
        <p:txBody>
          <a:bodyPr wrap="none" lIns="0" tIns="0" rIns="0" bIns="0" anchor="ctr">
            <a:normAutofit/>
          </a:bodyPr>
          <a:lstStyle/>
          <a:p>
            <a:pPr algn="ctr"/>
            <a:r>
              <a:rPr lang="en-US" altLang="zh-CN" sz="1100" b="1">
                <a:solidFill>
                  <a:schemeClr val="bg1"/>
                </a:solidFill>
              </a:rPr>
              <a:t>key words</a:t>
            </a:r>
            <a:endParaRPr lang="zh-CN" altLang="en-US" sz="1100" b="1" dirty="0">
              <a:solidFill>
                <a:schemeClr val="bg1"/>
              </a:solidFill>
            </a:endParaRPr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EF4EF841-9EB3-44C6-9133-00D37CC58C62}"/>
              </a:ext>
            </a:extLst>
          </p:cNvPr>
          <p:cNvCxnSpPr>
            <a:cxnSpLocks/>
          </p:cNvCxnSpPr>
          <p:nvPr/>
        </p:nvCxnSpPr>
        <p:spPr>
          <a:xfrm>
            <a:off x="4203273" y="2675305"/>
            <a:ext cx="7372497" cy="0"/>
          </a:xfrm>
          <a:prstGeom prst="line">
            <a:avLst/>
          </a:prstGeom>
          <a:ln w="9525" cap="rnd">
            <a:solidFill>
              <a:schemeClr val="tx1">
                <a:lumMod val="50000"/>
                <a:lumOff val="50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ïŝ1íḓè">
            <a:extLst>
              <a:ext uri="{FF2B5EF4-FFF2-40B4-BE49-F238E27FC236}">
                <a16:creationId xmlns:a16="http://schemas.microsoft.com/office/drawing/2014/main" id="{4B0DE40A-DEAF-4D9F-AD16-DA5D91CDD0A3}"/>
              </a:ext>
            </a:extLst>
          </p:cNvPr>
          <p:cNvSpPr txBox="1"/>
          <p:nvPr/>
        </p:nvSpPr>
        <p:spPr>
          <a:xfrm>
            <a:off x="4137955" y="1304865"/>
            <a:ext cx="5574120" cy="1224136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US" altLang="zh-CN" sz="1400"/>
              <a:t>Unified fonts make reading more fluent.</a:t>
            </a:r>
          </a:p>
          <a:p>
            <a:pPr>
              <a:lnSpc>
                <a:spcPct val="150000"/>
              </a:lnSpc>
            </a:pPr>
            <a:r>
              <a:rPr lang="en-US" altLang="zh-CN" sz="1700" b="1"/>
              <a:t>Theme color makes PPT more convenient to change.</a:t>
            </a:r>
          </a:p>
          <a:p>
            <a:pPr>
              <a:lnSpc>
                <a:spcPct val="150000"/>
              </a:lnSpc>
            </a:pPr>
            <a:r>
              <a:rPr lang="en-US" altLang="zh-CN" sz="1400"/>
              <a:t>Adjust the spacing to adapt to Chinese typesetting, use the reference line in PPT.</a:t>
            </a:r>
            <a:endParaRPr lang="en-US" altLang="zh-CN" sz="1600" b="1" dirty="0"/>
          </a:p>
        </p:txBody>
      </p:sp>
      <p:sp>
        <p:nvSpPr>
          <p:cNvPr id="24" name="îṡ1idè">
            <a:extLst>
              <a:ext uri="{FF2B5EF4-FFF2-40B4-BE49-F238E27FC236}">
                <a16:creationId xmlns:a16="http://schemas.microsoft.com/office/drawing/2014/main" id="{71BC7D3E-F75A-463B-A86E-AECE2805E81E}"/>
              </a:ext>
            </a:extLst>
          </p:cNvPr>
          <p:cNvSpPr/>
          <p:nvPr/>
        </p:nvSpPr>
        <p:spPr bwMode="auto">
          <a:xfrm>
            <a:off x="4203274" y="3214811"/>
            <a:ext cx="1422623" cy="36348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r>
              <a:rPr lang="en-US" altLang="zh-CN" sz="1600" b="1">
                <a:solidFill>
                  <a:schemeClr val="bg1"/>
                </a:solidFill>
              </a:rPr>
              <a:t>Text here</a:t>
            </a:r>
            <a:endParaRPr lang="en-US" altLang="zh-CN" sz="1600" b="1" dirty="0">
              <a:solidFill>
                <a:schemeClr val="bg1"/>
              </a:solidFill>
            </a:endParaRPr>
          </a:p>
        </p:txBody>
      </p:sp>
      <p:sp>
        <p:nvSpPr>
          <p:cNvPr id="25" name="ïṥḷiḋé">
            <a:extLst>
              <a:ext uri="{FF2B5EF4-FFF2-40B4-BE49-F238E27FC236}">
                <a16:creationId xmlns:a16="http://schemas.microsoft.com/office/drawing/2014/main" id="{B31EF208-AE53-431C-AF24-AF2DB820F9B8}"/>
              </a:ext>
            </a:extLst>
          </p:cNvPr>
          <p:cNvSpPr/>
          <p:nvPr/>
        </p:nvSpPr>
        <p:spPr>
          <a:xfrm>
            <a:off x="4203273" y="3617563"/>
            <a:ext cx="3449760" cy="775367"/>
          </a:xfrm>
          <a:prstGeom prst="snip2SameRect">
            <a:avLst>
              <a:gd name="adj1" fmla="val 0"/>
              <a:gd name="adj2" fmla="val 0"/>
            </a:avLst>
          </a:prstGeom>
          <a:ln>
            <a:noFill/>
          </a:ln>
        </p:spPr>
        <p:txBody>
          <a:bodyPr wrap="square" anchor="t">
            <a:normAutofit/>
          </a:bodyPr>
          <a:lstStyle/>
          <a:p>
            <a:pPr marL="171450" indent="-171450">
              <a:lnSpc>
                <a:spcPct val="17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800"/>
              <a:t>Supporting text here.</a:t>
            </a:r>
          </a:p>
          <a:p>
            <a:pPr marL="171450" indent="-171450">
              <a:lnSpc>
                <a:spcPct val="17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800"/>
              <a:t>You can use the icon library in iSlide  (www.islide.cc) to filter and replace existing icon elements with one click.</a:t>
            </a:r>
            <a:endParaRPr lang="zh-CN" altLang="en-US" sz="800" dirty="0"/>
          </a:p>
        </p:txBody>
      </p:sp>
      <p:sp>
        <p:nvSpPr>
          <p:cNvPr id="22" name="išḻíḓê">
            <a:extLst>
              <a:ext uri="{FF2B5EF4-FFF2-40B4-BE49-F238E27FC236}">
                <a16:creationId xmlns:a16="http://schemas.microsoft.com/office/drawing/2014/main" id="{54F43FC1-4F54-4D02-BA56-5690DB21AF60}"/>
              </a:ext>
            </a:extLst>
          </p:cNvPr>
          <p:cNvSpPr/>
          <p:nvPr/>
        </p:nvSpPr>
        <p:spPr bwMode="auto">
          <a:xfrm>
            <a:off x="8070729" y="3214811"/>
            <a:ext cx="1422623" cy="363483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r>
              <a:rPr lang="en-US" altLang="zh-CN" sz="1600" b="1">
                <a:solidFill>
                  <a:schemeClr val="bg1"/>
                </a:solidFill>
              </a:rPr>
              <a:t>Text here</a:t>
            </a:r>
            <a:endParaRPr lang="en-US" altLang="zh-CN" sz="1600" b="1" dirty="0">
              <a:solidFill>
                <a:schemeClr val="bg1"/>
              </a:solidFill>
            </a:endParaRPr>
          </a:p>
        </p:txBody>
      </p:sp>
      <p:sp>
        <p:nvSpPr>
          <p:cNvPr id="23" name="ïṥliḍê">
            <a:extLst>
              <a:ext uri="{FF2B5EF4-FFF2-40B4-BE49-F238E27FC236}">
                <a16:creationId xmlns:a16="http://schemas.microsoft.com/office/drawing/2014/main" id="{1C6316FA-2379-45A9-B5D0-F917CBD23B8E}"/>
              </a:ext>
            </a:extLst>
          </p:cNvPr>
          <p:cNvSpPr/>
          <p:nvPr/>
        </p:nvSpPr>
        <p:spPr>
          <a:xfrm>
            <a:off x="8070728" y="3617563"/>
            <a:ext cx="3449760" cy="775367"/>
          </a:xfrm>
          <a:prstGeom prst="snip2SameRect">
            <a:avLst>
              <a:gd name="adj1" fmla="val 0"/>
              <a:gd name="adj2" fmla="val 0"/>
            </a:avLst>
          </a:prstGeom>
          <a:ln>
            <a:noFill/>
          </a:ln>
        </p:spPr>
        <p:txBody>
          <a:bodyPr wrap="square" anchor="t">
            <a:normAutofit/>
          </a:bodyPr>
          <a:lstStyle/>
          <a:p>
            <a:pPr marL="171450" indent="-171450">
              <a:lnSpc>
                <a:spcPct val="17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800"/>
              <a:t>Supporting text here.</a:t>
            </a:r>
          </a:p>
          <a:p>
            <a:pPr marL="171450" indent="-171450">
              <a:lnSpc>
                <a:spcPct val="17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800"/>
              <a:t>You can use the icon library in iSlide  (www.islide.cc) to filter and replace existing icon elements with one click.</a:t>
            </a:r>
            <a:endParaRPr lang="zh-CN" altLang="en-US" sz="800" dirty="0"/>
          </a:p>
        </p:txBody>
      </p:sp>
      <p:sp>
        <p:nvSpPr>
          <p:cNvPr id="20" name="iśļíḋe">
            <a:extLst>
              <a:ext uri="{FF2B5EF4-FFF2-40B4-BE49-F238E27FC236}">
                <a16:creationId xmlns:a16="http://schemas.microsoft.com/office/drawing/2014/main" id="{F1CA2324-12C5-44C9-B8E1-D7C588588816}"/>
              </a:ext>
            </a:extLst>
          </p:cNvPr>
          <p:cNvSpPr/>
          <p:nvPr/>
        </p:nvSpPr>
        <p:spPr bwMode="auto">
          <a:xfrm>
            <a:off x="4203274" y="4719649"/>
            <a:ext cx="1422623" cy="363483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r>
              <a:rPr lang="en-US" altLang="zh-CN" sz="1600" b="1">
                <a:solidFill>
                  <a:schemeClr val="bg1"/>
                </a:solidFill>
              </a:rPr>
              <a:t>Text here</a:t>
            </a:r>
            <a:endParaRPr lang="en-US" altLang="zh-CN" sz="1600" b="1" dirty="0">
              <a:solidFill>
                <a:schemeClr val="bg1"/>
              </a:solidFill>
            </a:endParaRPr>
          </a:p>
        </p:txBody>
      </p:sp>
      <p:sp>
        <p:nvSpPr>
          <p:cNvPr id="21" name="ïşliďé">
            <a:extLst>
              <a:ext uri="{FF2B5EF4-FFF2-40B4-BE49-F238E27FC236}">
                <a16:creationId xmlns:a16="http://schemas.microsoft.com/office/drawing/2014/main" id="{4EDF5F96-BC85-4663-B387-C718E7C7032E}"/>
              </a:ext>
            </a:extLst>
          </p:cNvPr>
          <p:cNvSpPr/>
          <p:nvPr/>
        </p:nvSpPr>
        <p:spPr>
          <a:xfrm>
            <a:off x="4203273" y="5122401"/>
            <a:ext cx="3449760" cy="775367"/>
          </a:xfrm>
          <a:prstGeom prst="snip2SameRect">
            <a:avLst>
              <a:gd name="adj1" fmla="val 0"/>
              <a:gd name="adj2" fmla="val 0"/>
            </a:avLst>
          </a:prstGeom>
          <a:ln>
            <a:noFill/>
          </a:ln>
        </p:spPr>
        <p:txBody>
          <a:bodyPr wrap="square" anchor="t">
            <a:normAutofit/>
          </a:bodyPr>
          <a:lstStyle/>
          <a:p>
            <a:pPr marL="171450" indent="-171450">
              <a:lnSpc>
                <a:spcPct val="17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800"/>
              <a:t>Supporting text here.</a:t>
            </a:r>
          </a:p>
          <a:p>
            <a:pPr marL="171450" indent="-171450">
              <a:lnSpc>
                <a:spcPct val="17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800"/>
              <a:t>You can use the icon library in iSlide  (www.islide.cc) to filter and replace existing icon elements with one click.</a:t>
            </a:r>
            <a:endParaRPr lang="zh-CN" altLang="en-US" sz="800" dirty="0"/>
          </a:p>
        </p:txBody>
      </p:sp>
      <p:sp>
        <p:nvSpPr>
          <p:cNvPr id="18" name="işľîḓè">
            <a:extLst>
              <a:ext uri="{FF2B5EF4-FFF2-40B4-BE49-F238E27FC236}">
                <a16:creationId xmlns:a16="http://schemas.microsoft.com/office/drawing/2014/main" id="{AF4A033E-5FE7-4588-8344-4EF27FF6742A}"/>
              </a:ext>
            </a:extLst>
          </p:cNvPr>
          <p:cNvSpPr/>
          <p:nvPr/>
        </p:nvSpPr>
        <p:spPr bwMode="auto">
          <a:xfrm>
            <a:off x="8070729" y="4719649"/>
            <a:ext cx="1422623" cy="363483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r>
              <a:rPr lang="en-US" altLang="zh-CN" sz="1600" b="1">
                <a:solidFill>
                  <a:schemeClr val="bg1"/>
                </a:solidFill>
              </a:rPr>
              <a:t>Text here</a:t>
            </a:r>
            <a:endParaRPr lang="en-US" altLang="zh-CN" sz="1600" b="1" dirty="0">
              <a:solidFill>
                <a:schemeClr val="bg1"/>
              </a:solidFill>
            </a:endParaRPr>
          </a:p>
        </p:txBody>
      </p:sp>
      <p:sp>
        <p:nvSpPr>
          <p:cNvPr id="19" name="işḷiḋê">
            <a:extLst>
              <a:ext uri="{FF2B5EF4-FFF2-40B4-BE49-F238E27FC236}">
                <a16:creationId xmlns:a16="http://schemas.microsoft.com/office/drawing/2014/main" id="{28D84F71-661F-455E-84D2-148E888FCE78}"/>
              </a:ext>
            </a:extLst>
          </p:cNvPr>
          <p:cNvSpPr/>
          <p:nvPr/>
        </p:nvSpPr>
        <p:spPr>
          <a:xfrm>
            <a:off x="8070728" y="5122401"/>
            <a:ext cx="3449760" cy="775367"/>
          </a:xfrm>
          <a:prstGeom prst="snip2SameRect">
            <a:avLst>
              <a:gd name="adj1" fmla="val 0"/>
              <a:gd name="adj2" fmla="val 0"/>
            </a:avLst>
          </a:prstGeom>
          <a:ln>
            <a:noFill/>
          </a:ln>
        </p:spPr>
        <p:txBody>
          <a:bodyPr wrap="square" anchor="t">
            <a:normAutofit/>
          </a:bodyPr>
          <a:lstStyle/>
          <a:p>
            <a:pPr marL="171450" indent="-171450">
              <a:lnSpc>
                <a:spcPct val="17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800"/>
              <a:t>Supporting text here.</a:t>
            </a:r>
          </a:p>
          <a:p>
            <a:pPr marL="171450" indent="-171450">
              <a:lnSpc>
                <a:spcPct val="17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800"/>
              <a:t>You can use the icon library in iSlide  (www.islide.cc) to filter and replace existing icon elements with one click.</a:t>
            </a:r>
            <a:endParaRPr lang="zh-CN" altLang="en-US" sz="800" dirty="0"/>
          </a:p>
        </p:txBody>
      </p:sp>
      <p:sp>
        <p:nvSpPr>
          <p:cNvPr id="14" name="íśḻíḑe">
            <a:extLst>
              <a:ext uri="{FF2B5EF4-FFF2-40B4-BE49-F238E27FC236}">
                <a16:creationId xmlns:a16="http://schemas.microsoft.com/office/drawing/2014/main" id="{3CB1A898-59B9-448A-930D-E31BBD698FB8}"/>
              </a:ext>
            </a:extLst>
          </p:cNvPr>
          <p:cNvSpPr/>
          <p:nvPr/>
        </p:nvSpPr>
        <p:spPr bwMode="auto">
          <a:xfrm>
            <a:off x="1638841" y="4394834"/>
            <a:ext cx="1143104" cy="678718"/>
          </a:xfrm>
          <a:prstGeom prst="rect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zh-CN" alt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iṣ1iďé">
            <a:extLst>
              <a:ext uri="{FF2B5EF4-FFF2-40B4-BE49-F238E27FC236}">
                <a16:creationId xmlns:a16="http://schemas.microsoft.com/office/drawing/2014/main" id="{BFECBF0F-C47A-415F-B512-9D53E39D5307}"/>
              </a:ext>
            </a:extLst>
          </p:cNvPr>
          <p:cNvSpPr txBox="1"/>
          <p:nvPr/>
        </p:nvSpPr>
        <p:spPr>
          <a:xfrm>
            <a:off x="1718071" y="4796017"/>
            <a:ext cx="984643" cy="214046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z="16600">
                <a:solidFill>
                  <a:schemeClr val="tx2"/>
                </a:solidFill>
              </a:rPr>
              <a:t>REPORT</a:t>
            </a:r>
            <a:endParaRPr lang="zh-CN" altLang="en-US" sz="16600" dirty="0">
              <a:solidFill>
                <a:schemeClr val="tx2"/>
              </a:solidFill>
            </a:endParaRPr>
          </a:p>
        </p:txBody>
      </p:sp>
      <p:sp>
        <p:nvSpPr>
          <p:cNvPr id="17" name="ïṩľîḋè">
            <a:extLst>
              <a:ext uri="{FF2B5EF4-FFF2-40B4-BE49-F238E27FC236}">
                <a16:creationId xmlns:a16="http://schemas.microsoft.com/office/drawing/2014/main" id="{5766A79F-B507-4851-8D10-751D25EE8908}"/>
              </a:ext>
            </a:extLst>
          </p:cNvPr>
          <p:cNvSpPr txBox="1"/>
          <p:nvPr/>
        </p:nvSpPr>
        <p:spPr>
          <a:xfrm>
            <a:off x="1719904" y="4458324"/>
            <a:ext cx="982810" cy="305735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z="9600">
                <a:solidFill>
                  <a:schemeClr val="tx2"/>
                </a:solidFill>
                <a:latin typeface="Impact" panose="020B0806030902050204" pitchFamily="34" charset="0"/>
              </a:rPr>
              <a:t>2018</a:t>
            </a:r>
            <a:endParaRPr lang="zh-CN" altLang="en-US" sz="9600" dirty="0">
              <a:solidFill>
                <a:schemeClr val="tx2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9205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8</a:t>
            </a:fld>
            <a:endParaRPr lang="zh-CN" altLang="en-US"/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C201F92C-7A6C-4ABA-86D9-9C0B5FAECC66}"/>
              </a:ext>
            </a:extLst>
          </p:cNvPr>
          <p:cNvCxnSpPr>
            <a:cxnSpLocks/>
          </p:cNvCxnSpPr>
          <p:nvPr/>
        </p:nvCxnSpPr>
        <p:spPr>
          <a:xfrm>
            <a:off x="786000" y="3739751"/>
            <a:ext cx="10678339" cy="1"/>
          </a:xfrm>
          <a:prstGeom prst="line">
            <a:avLst/>
          </a:prstGeom>
          <a:ln w="9525" cap="rnd">
            <a:solidFill>
              <a:schemeClr val="tx1">
                <a:lumMod val="50000"/>
                <a:lumOff val="50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iṧ1ïḑe">
            <a:extLst>
              <a:ext uri="{FF2B5EF4-FFF2-40B4-BE49-F238E27FC236}">
                <a16:creationId xmlns:a16="http://schemas.microsoft.com/office/drawing/2014/main" id="{A3EB5DDC-030D-41C6-8D66-EABFC12AD8A6}"/>
              </a:ext>
            </a:extLst>
          </p:cNvPr>
          <p:cNvSpPr>
            <a:spLocks/>
          </p:cNvSpPr>
          <p:nvPr/>
        </p:nvSpPr>
        <p:spPr bwMode="auto">
          <a:xfrm>
            <a:off x="7904861" y="1123951"/>
            <a:ext cx="3559478" cy="1953778"/>
          </a:xfrm>
          <a:prstGeom prst="rect">
            <a:avLst/>
          </a:prstGeom>
          <a:blipFill>
            <a:blip r:embed="rId3"/>
            <a:srcRect/>
            <a:stretch>
              <a:fillRect l="792" t="-8613" r="-792" b="-9245"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zh-CN" dirty="0">
              <a:solidFill>
                <a:schemeClr val="lt1"/>
              </a:solidFill>
            </a:endParaRPr>
          </a:p>
        </p:txBody>
      </p:sp>
      <p:sp>
        <p:nvSpPr>
          <p:cNvPr id="8" name="îśḷiḓê">
            <a:extLst>
              <a:ext uri="{FF2B5EF4-FFF2-40B4-BE49-F238E27FC236}">
                <a16:creationId xmlns:a16="http://schemas.microsoft.com/office/drawing/2014/main" id="{24D0EE90-5EAA-40C2-AFF8-1ED2679751B7}"/>
              </a:ext>
            </a:extLst>
          </p:cNvPr>
          <p:cNvSpPr>
            <a:spLocks/>
          </p:cNvSpPr>
          <p:nvPr/>
        </p:nvSpPr>
        <p:spPr bwMode="auto">
          <a:xfrm>
            <a:off x="4316262" y="1123950"/>
            <a:ext cx="3559478" cy="1953778"/>
          </a:xfrm>
          <a:prstGeom prst="rect">
            <a:avLst/>
          </a:prstGeom>
          <a:blipFill>
            <a:blip r:embed="rId4"/>
            <a:srcRect/>
            <a:stretch>
              <a:fillRect l="433" t="-8613" r="-433" b="-9245"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zh-CN" dirty="0">
              <a:solidFill>
                <a:schemeClr val="lt1"/>
              </a:solidFill>
            </a:endParaRPr>
          </a:p>
        </p:txBody>
      </p:sp>
      <p:sp>
        <p:nvSpPr>
          <p:cNvPr id="9" name="ïṡľîḑe">
            <a:extLst>
              <a:ext uri="{FF2B5EF4-FFF2-40B4-BE49-F238E27FC236}">
                <a16:creationId xmlns:a16="http://schemas.microsoft.com/office/drawing/2014/main" id="{CC00CCA9-00CE-4955-8518-BEC3BA67B990}"/>
              </a:ext>
            </a:extLst>
          </p:cNvPr>
          <p:cNvSpPr>
            <a:spLocks/>
          </p:cNvSpPr>
          <p:nvPr/>
        </p:nvSpPr>
        <p:spPr bwMode="auto">
          <a:xfrm>
            <a:off x="727664" y="1123950"/>
            <a:ext cx="3559478" cy="1953778"/>
          </a:xfrm>
          <a:prstGeom prst="rect">
            <a:avLst/>
          </a:prstGeom>
          <a:blipFill>
            <a:blip r:embed="rId5"/>
            <a:srcRect/>
            <a:stretch>
              <a:fillRect l="73" t="-8613" r="-73" b="-9245"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zh-CN" dirty="0">
              <a:solidFill>
                <a:schemeClr val="lt1"/>
              </a:solidFill>
            </a:endParaRPr>
          </a:p>
        </p:txBody>
      </p:sp>
      <p:sp>
        <p:nvSpPr>
          <p:cNvPr id="10" name="iṣliḑè">
            <a:extLst>
              <a:ext uri="{FF2B5EF4-FFF2-40B4-BE49-F238E27FC236}">
                <a16:creationId xmlns:a16="http://schemas.microsoft.com/office/drawing/2014/main" id="{6B88AE97-E011-4913-8F94-CBB1D2678A94}"/>
              </a:ext>
            </a:extLst>
          </p:cNvPr>
          <p:cNvSpPr>
            <a:spLocks/>
          </p:cNvSpPr>
          <p:nvPr/>
        </p:nvSpPr>
        <p:spPr bwMode="auto">
          <a:xfrm>
            <a:off x="7904861" y="2640763"/>
            <a:ext cx="3559478" cy="443512"/>
          </a:xfrm>
          <a:prstGeom prst="rect">
            <a:avLst/>
          </a:prstGeom>
          <a:solidFill>
            <a:schemeClr val="accent3">
              <a:lumMod val="100000"/>
              <a:alpha val="85000"/>
            </a:schemeClr>
          </a:solidFill>
          <a:ln>
            <a:noFill/>
          </a:ln>
        </p:spPr>
        <p:txBody>
          <a:bodyPr anchor="ctr"/>
          <a:lstStyle/>
          <a:p>
            <a:pPr lvl="0" algn="ctr">
              <a:lnSpc>
                <a:spcPct val="120000"/>
              </a:lnSpc>
            </a:pPr>
            <a:r>
              <a:rPr lang="zh-CN" altLang="en-US" b="1">
                <a:solidFill>
                  <a:schemeClr val="bg1"/>
                </a:solidFill>
              </a:rPr>
              <a:t>标题文本预设</a:t>
            </a:r>
            <a:endParaRPr lang="zh-CN" altLang="zh-CN" b="1" dirty="0">
              <a:solidFill>
                <a:schemeClr val="bg1"/>
              </a:solidFill>
            </a:endParaRPr>
          </a:p>
        </p:txBody>
      </p:sp>
      <p:sp>
        <p:nvSpPr>
          <p:cNvPr id="11" name="iŝlïḋê">
            <a:extLst>
              <a:ext uri="{FF2B5EF4-FFF2-40B4-BE49-F238E27FC236}">
                <a16:creationId xmlns:a16="http://schemas.microsoft.com/office/drawing/2014/main" id="{D5B9EB00-A51F-4CC9-A211-45700E43AFF6}"/>
              </a:ext>
            </a:extLst>
          </p:cNvPr>
          <p:cNvSpPr>
            <a:spLocks/>
          </p:cNvSpPr>
          <p:nvPr/>
        </p:nvSpPr>
        <p:spPr bwMode="auto">
          <a:xfrm>
            <a:off x="4316262" y="2640763"/>
            <a:ext cx="3559478" cy="443512"/>
          </a:xfrm>
          <a:prstGeom prst="rect">
            <a:avLst/>
          </a:prstGeom>
          <a:solidFill>
            <a:schemeClr val="accent2">
              <a:lumMod val="100000"/>
              <a:alpha val="85000"/>
            </a:schemeClr>
          </a:solidFill>
          <a:ln>
            <a:noFill/>
          </a:ln>
        </p:spPr>
        <p:txBody>
          <a:bodyPr anchor="ctr"/>
          <a:lstStyle/>
          <a:p>
            <a:pPr lvl="0" algn="ctr"/>
            <a:r>
              <a:rPr lang="zh-CN" altLang="en-US" b="1">
                <a:solidFill>
                  <a:schemeClr val="bg1"/>
                </a:solidFill>
              </a:rPr>
              <a:t>标题文本预设</a:t>
            </a:r>
            <a:endParaRPr lang="zh-CN" altLang="zh-CN" b="1" dirty="0">
              <a:solidFill>
                <a:schemeClr val="bg1"/>
              </a:solidFill>
            </a:endParaRPr>
          </a:p>
        </p:txBody>
      </p:sp>
      <p:sp>
        <p:nvSpPr>
          <p:cNvPr id="12" name="î$lîďe">
            <a:extLst>
              <a:ext uri="{FF2B5EF4-FFF2-40B4-BE49-F238E27FC236}">
                <a16:creationId xmlns:a16="http://schemas.microsoft.com/office/drawing/2014/main" id="{452528D2-53FB-446A-8918-9B5C8ECE3613}"/>
              </a:ext>
            </a:extLst>
          </p:cNvPr>
          <p:cNvSpPr>
            <a:spLocks/>
          </p:cNvSpPr>
          <p:nvPr/>
        </p:nvSpPr>
        <p:spPr bwMode="auto">
          <a:xfrm>
            <a:off x="727664" y="2640763"/>
            <a:ext cx="3559478" cy="443512"/>
          </a:xfrm>
          <a:prstGeom prst="rect">
            <a:avLst/>
          </a:prstGeom>
          <a:solidFill>
            <a:schemeClr val="accent1">
              <a:lumMod val="100000"/>
              <a:alpha val="85000"/>
            </a:schemeClr>
          </a:solidFill>
          <a:ln>
            <a:noFill/>
          </a:ln>
        </p:spPr>
        <p:txBody>
          <a:bodyPr anchor="ctr"/>
          <a:lstStyle/>
          <a:p>
            <a:pPr lvl="0" algn="ctr"/>
            <a:r>
              <a:rPr lang="zh-CN" altLang="en-US" b="1" dirty="0">
                <a:solidFill>
                  <a:schemeClr val="bg1"/>
                </a:solidFill>
              </a:rPr>
              <a:t>标题文本预设</a:t>
            </a:r>
            <a:endParaRPr lang="zh-CN" altLang="zh-CN" b="1" dirty="0">
              <a:solidFill>
                <a:schemeClr val="bg1"/>
              </a:solidFill>
            </a:endParaRPr>
          </a:p>
        </p:txBody>
      </p:sp>
      <p:sp>
        <p:nvSpPr>
          <p:cNvPr id="31" name="îš1îḋè">
            <a:extLst>
              <a:ext uri="{FF2B5EF4-FFF2-40B4-BE49-F238E27FC236}">
                <a16:creationId xmlns:a16="http://schemas.microsoft.com/office/drawing/2014/main" id="{0A189174-F3CE-42E5-8FAF-9BD37F5CA838}"/>
              </a:ext>
            </a:extLst>
          </p:cNvPr>
          <p:cNvSpPr/>
          <p:nvPr/>
        </p:nvSpPr>
        <p:spPr>
          <a:xfrm>
            <a:off x="2169903" y="3402251"/>
            <a:ext cx="675000" cy="675005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2" name="îsḻîḍé">
            <a:extLst>
              <a:ext uri="{FF2B5EF4-FFF2-40B4-BE49-F238E27FC236}">
                <a16:creationId xmlns:a16="http://schemas.microsoft.com/office/drawing/2014/main" id="{2DEAD0E0-193F-418C-90F2-A9ED456393B9}"/>
              </a:ext>
            </a:extLst>
          </p:cNvPr>
          <p:cNvSpPr>
            <a:spLocks/>
          </p:cNvSpPr>
          <p:nvPr/>
        </p:nvSpPr>
        <p:spPr bwMode="auto">
          <a:xfrm>
            <a:off x="2335310" y="3571015"/>
            <a:ext cx="344185" cy="337474"/>
          </a:xfrm>
          <a:custGeom>
            <a:avLst/>
            <a:gdLst>
              <a:gd name="T0" fmla="*/ 1312 w 1990"/>
              <a:gd name="T1" fmla="*/ 1552 h 1954"/>
              <a:gd name="T2" fmla="*/ 291 w 1990"/>
              <a:gd name="T3" fmla="*/ 1746 h 1954"/>
              <a:gd name="T4" fmla="*/ 0 w 1990"/>
              <a:gd name="T5" fmla="*/ 540 h 1954"/>
              <a:gd name="T6" fmla="*/ 515 w 1990"/>
              <a:gd name="T7" fmla="*/ 249 h 1954"/>
              <a:gd name="T8" fmla="*/ 1205 w 1990"/>
              <a:gd name="T9" fmla="*/ 0 h 1954"/>
              <a:gd name="T10" fmla="*/ 1496 w 1990"/>
              <a:gd name="T11" fmla="*/ 489 h 1954"/>
              <a:gd name="T12" fmla="*/ 1413 w 1990"/>
              <a:gd name="T13" fmla="*/ 291 h 1954"/>
              <a:gd name="T14" fmla="*/ 802 w 1990"/>
              <a:gd name="T15" fmla="*/ 83 h 1954"/>
              <a:gd name="T16" fmla="*/ 1039 w 1990"/>
              <a:gd name="T17" fmla="*/ 249 h 1954"/>
              <a:gd name="T18" fmla="*/ 1243 w 1990"/>
              <a:gd name="T19" fmla="*/ 499 h 1954"/>
              <a:gd name="T20" fmla="*/ 291 w 1990"/>
              <a:gd name="T21" fmla="*/ 333 h 1954"/>
              <a:gd name="T22" fmla="*/ 83 w 1990"/>
              <a:gd name="T23" fmla="*/ 1455 h 1954"/>
              <a:gd name="T24" fmla="*/ 1039 w 1990"/>
              <a:gd name="T25" fmla="*/ 1663 h 1954"/>
              <a:gd name="T26" fmla="*/ 1641 w 1990"/>
              <a:gd name="T27" fmla="*/ 1453 h 1954"/>
              <a:gd name="T28" fmla="*/ 1138 w 1990"/>
              <a:gd name="T29" fmla="*/ 583 h 1954"/>
              <a:gd name="T30" fmla="*/ 1641 w 1990"/>
              <a:gd name="T31" fmla="*/ 1453 h 1954"/>
              <a:gd name="T32" fmla="*/ 1752 w 1990"/>
              <a:gd name="T33" fmla="*/ 809 h 1954"/>
              <a:gd name="T34" fmla="*/ 1026 w 1990"/>
              <a:gd name="T35" fmla="*/ 1228 h 1954"/>
              <a:gd name="T36" fmla="*/ 1767 w 1990"/>
              <a:gd name="T37" fmla="*/ 1422 h 1954"/>
              <a:gd name="T38" fmla="*/ 1717 w 1990"/>
              <a:gd name="T39" fmla="*/ 1835 h 1954"/>
              <a:gd name="T40" fmla="*/ 1767 w 1990"/>
              <a:gd name="T41" fmla="*/ 1422 h 1954"/>
              <a:gd name="T42" fmla="*/ 1739 w 1990"/>
              <a:gd name="T43" fmla="*/ 1874 h 1954"/>
              <a:gd name="T44" fmla="*/ 1956 w 1990"/>
              <a:gd name="T45" fmla="*/ 1749 h 1954"/>
              <a:gd name="T46" fmla="*/ 249 w 1990"/>
              <a:gd name="T47" fmla="*/ 551 h 1954"/>
              <a:gd name="T48" fmla="*/ 803 w 1990"/>
              <a:gd name="T49" fmla="*/ 613 h 1954"/>
              <a:gd name="T50" fmla="*/ 675 w 1990"/>
              <a:gd name="T51" fmla="*/ 828 h 1954"/>
              <a:gd name="T52" fmla="*/ 249 w 1990"/>
              <a:gd name="T53" fmla="*/ 890 h 1954"/>
              <a:gd name="T54" fmla="*/ 675 w 1990"/>
              <a:gd name="T55" fmla="*/ 828 h 1954"/>
              <a:gd name="T56" fmla="*/ 675 w 1990"/>
              <a:gd name="T57" fmla="*/ 1167 h 1954"/>
              <a:gd name="T58" fmla="*/ 249 w 1990"/>
              <a:gd name="T59" fmla="*/ 1105 h 1954"/>
              <a:gd name="T60" fmla="*/ 249 w 1990"/>
              <a:gd name="T61" fmla="*/ 1444 h 1954"/>
              <a:gd name="T62" fmla="*/ 803 w 1990"/>
              <a:gd name="T63" fmla="*/ 1382 h 1954"/>
              <a:gd name="T64" fmla="*/ 249 w 1990"/>
              <a:gd name="T65" fmla="*/ 1444 h 1954"/>
              <a:gd name="T66" fmla="*/ 1179 w 1990"/>
              <a:gd name="T67" fmla="*/ 961 h 1954"/>
              <a:gd name="T68" fmla="*/ 1300 w 1990"/>
              <a:gd name="T69" fmla="*/ 1219 h 1954"/>
              <a:gd name="T70" fmla="*/ 1604 w 1990"/>
              <a:gd name="T71" fmla="*/ 858 h 1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990" h="1954">
                <a:moveTo>
                  <a:pt x="1231" y="1534"/>
                </a:moveTo>
                <a:cubicBezTo>
                  <a:pt x="1258" y="1542"/>
                  <a:pt x="1285" y="1548"/>
                  <a:pt x="1312" y="1552"/>
                </a:cubicBezTo>
                <a:cubicBezTo>
                  <a:pt x="1272" y="1665"/>
                  <a:pt x="1165" y="1746"/>
                  <a:pt x="1039" y="1746"/>
                </a:cubicBezTo>
                <a:lnTo>
                  <a:pt x="291" y="1746"/>
                </a:lnTo>
                <a:cubicBezTo>
                  <a:pt x="131" y="1746"/>
                  <a:pt x="0" y="1615"/>
                  <a:pt x="0" y="1455"/>
                </a:cubicBezTo>
                <a:lnTo>
                  <a:pt x="0" y="540"/>
                </a:lnTo>
                <a:cubicBezTo>
                  <a:pt x="0" y="380"/>
                  <a:pt x="131" y="249"/>
                  <a:pt x="291" y="249"/>
                </a:cubicBezTo>
                <a:lnTo>
                  <a:pt x="515" y="249"/>
                </a:lnTo>
                <a:cubicBezTo>
                  <a:pt x="535" y="109"/>
                  <a:pt x="656" y="0"/>
                  <a:pt x="802" y="0"/>
                </a:cubicBezTo>
                <a:lnTo>
                  <a:pt x="1205" y="0"/>
                </a:lnTo>
                <a:cubicBezTo>
                  <a:pt x="1366" y="0"/>
                  <a:pt x="1496" y="131"/>
                  <a:pt x="1496" y="291"/>
                </a:cubicBezTo>
                <a:lnTo>
                  <a:pt x="1496" y="489"/>
                </a:lnTo>
                <a:cubicBezTo>
                  <a:pt x="1469" y="484"/>
                  <a:pt x="1441" y="480"/>
                  <a:pt x="1413" y="479"/>
                </a:cubicBezTo>
                <a:lnTo>
                  <a:pt x="1413" y="291"/>
                </a:lnTo>
                <a:cubicBezTo>
                  <a:pt x="1413" y="176"/>
                  <a:pt x="1320" y="83"/>
                  <a:pt x="1205" y="83"/>
                </a:cubicBezTo>
                <a:lnTo>
                  <a:pt x="802" y="83"/>
                </a:lnTo>
                <a:cubicBezTo>
                  <a:pt x="701" y="83"/>
                  <a:pt x="617" y="155"/>
                  <a:pt x="598" y="249"/>
                </a:cubicBezTo>
                <a:lnTo>
                  <a:pt x="1039" y="249"/>
                </a:lnTo>
                <a:cubicBezTo>
                  <a:pt x="1180" y="249"/>
                  <a:pt x="1297" y="349"/>
                  <a:pt x="1324" y="482"/>
                </a:cubicBezTo>
                <a:cubicBezTo>
                  <a:pt x="1297" y="485"/>
                  <a:pt x="1270" y="491"/>
                  <a:pt x="1243" y="499"/>
                </a:cubicBezTo>
                <a:cubicBezTo>
                  <a:pt x="1224" y="404"/>
                  <a:pt x="1140" y="333"/>
                  <a:pt x="1039" y="333"/>
                </a:cubicBezTo>
                <a:lnTo>
                  <a:pt x="291" y="333"/>
                </a:lnTo>
                <a:cubicBezTo>
                  <a:pt x="177" y="333"/>
                  <a:pt x="83" y="426"/>
                  <a:pt x="83" y="540"/>
                </a:cubicBezTo>
                <a:lnTo>
                  <a:pt x="83" y="1455"/>
                </a:lnTo>
                <a:cubicBezTo>
                  <a:pt x="83" y="1569"/>
                  <a:pt x="177" y="1663"/>
                  <a:pt x="291" y="1663"/>
                </a:cubicBezTo>
                <a:lnTo>
                  <a:pt x="1039" y="1663"/>
                </a:lnTo>
                <a:cubicBezTo>
                  <a:pt x="1126" y="1663"/>
                  <a:pt x="1200" y="1609"/>
                  <a:pt x="1231" y="1534"/>
                </a:cubicBezTo>
                <a:close/>
                <a:moveTo>
                  <a:pt x="1641" y="1453"/>
                </a:moveTo>
                <a:cubicBezTo>
                  <a:pt x="1401" y="1591"/>
                  <a:pt x="1093" y="1509"/>
                  <a:pt x="955" y="1269"/>
                </a:cubicBezTo>
                <a:cubicBezTo>
                  <a:pt x="816" y="1029"/>
                  <a:pt x="899" y="722"/>
                  <a:pt x="1138" y="583"/>
                </a:cubicBezTo>
                <a:cubicBezTo>
                  <a:pt x="1378" y="445"/>
                  <a:pt x="1686" y="527"/>
                  <a:pt x="1824" y="767"/>
                </a:cubicBezTo>
                <a:cubicBezTo>
                  <a:pt x="1963" y="1007"/>
                  <a:pt x="1880" y="1314"/>
                  <a:pt x="1641" y="1453"/>
                </a:cubicBezTo>
                <a:close/>
                <a:moveTo>
                  <a:pt x="1599" y="1381"/>
                </a:moveTo>
                <a:cubicBezTo>
                  <a:pt x="1799" y="1266"/>
                  <a:pt x="1868" y="1009"/>
                  <a:pt x="1752" y="809"/>
                </a:cubicBezTo>
                <a:cubicBezTo>
                  <a:pt x="1637" y="608"/>
                  <a:pt x="1380" y="539"/>
                  <a:pt x="1180" y="655"/>
                </a:cubicBezTo>
                <a:cubicBezTo>
                  <a:pt x="980" y="771"/>
                  <a:pt x="911" y="1027"/>
                  <a:pt x="1026" y="1228"/>
                </a:cubicBezTo>
                <a:cubicBezTo>
                  <a:pt x="1142" y="1428"/>
                  <a:pt x="1399" y="1497"/>
                  <a:pt x="1599" y="1381"/>
                </a:cubicBezTo>
                <a:close/>
                <a:moveTo>
                  <a:pt x="1767" y="1422"/>
                </a:moveTo>
                <a:lnTo>
                  <a:pt x="1551" y="1547"/>
                </a:lnTo>
                <a:lnTo>
                  <a:pt x="1717" y="1835"/>
                </a:lnTo>
                <a:lnTo>
                  <a:pt x="1933" y="1710"/>
                </a:lnTo>
                <a:lnTo>
                  <a:pt x="1767" y="1422"/>
                </a:lnTo>
                <a:close/>
                <a:moveTo>
                  <a:pt x="1956" y="1749"/>
                </a:moveTo>
                <a:lnTo>
                  <a:pt x="1739" y="1874"/>
                </a:lnTo>
                <a:cubicBezTo>
                  <a:pt x="1774" y="1934"/>
                  <a:pt x="1850" y="1954"/>
                  <a:pt x="1910" y="1919"/>
                </a:cubicBezTo>
                <a:cubicBezTo>
                  <a:pt x="1969" y="1885"/>
                  <a:pt x="1990" y="1809"/>
                  <a:pt x="1956" y="1749"/>
                </a:cubicBezTo>
                <a:close/>
                <a:moveTo>
                  <a:pt x="803" y="551"/>
                </a:moveTo>
                <a:lnTo>
                  <a:pt x="249" y="551"/>
                </a:lnTo>
                <a:lnTo>
                  <a:pt x="249" y="613"/>
                </a:lnTo>
                <a:lnTo>
                  <a:pt x="803" y="613"/>
                </a:lnTo>
                <a:lnTo>
                  <a:pt x="803" y="551"/>
                </a:lnTo>
                <a:close/>
                <a:moveTo>
                  <a:pt x="675" y="828"/>
                </a:moveTo>
                <a:lnTo>
                  <a:pt x="249" y="828"/>
                </a:lnTo>
                <a:lnTo>
                  <a:pt x="249" y="890"/>
                </a:lnTo>
                <a:lnTo>
                  <a:pt x="675" y="890"/>
                </a:lnTo>
                <a:lnTo>
                  <a:pt x="675" y="828"/>
                </a:lnTo>
                <a:close/>
                <a:moveTo>
                  <a:pt x="249" y="1167"/>
                </a:moveTo>
                <a:lnTo>
                  <a:pt x="675" y="1167"/>
                </a:lnTo>
                <a:lnTo>
                  <a:pt x="675" y="1105"/>
                </a:lnTo>
                <a:lnTo>
                  <a:pt x="249" y="1105"/>
                </a:lnTo>
                <a:lnTo>
                  <a:pt x="249" y="1167"/>
                </a:lnTo>
                <a:close/>
                <a:moveTo>
                  <a:pt x="249" y="1444"/>
                </a:moveTo>
                <a:lnTo>
                  <a:pt x="803" y="1444"/>
                </a:lnTo>
                <a:lnTo>
                  <a:pt x="803" y="1382"/>
                </a:lnTo>
                <a:lnTo>
                  <a:pt x="249" y="1382"/>
                </a:lnTo>
                <a:lnTo>
                  <a:pt x="249" y="1444"/>
                </a:lnTo>
                <a:close/>
                <a:moveTo>
                  <a:pt x="1308" y="1105"/>
                </a:moveTo>
                <a:lnTo>
                  <a:pt x="1179" y="961"/>
                </a:lnTo>
                <a:lnTo>
                  <a:pt x="1118" y="1017"/>
                </a:lnTo>
                <a:lnTo>
                  <a:pt x="1300" y="1219"/>
                </a:lnTo>
                <a:lnTo>
                  <a:pt x="1657" y="922"/>
                </a:lnTo>
                <a:lnTo>
                  <a:pt x="1604" y="858"/>
                </a:lnTo>
                <a:lnTo>
                  <a:pt x="1308" y="110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82832" tIns="91416" rIns="182832" bIns="91416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en-US" sz="7198" dirty="0"/>
          </a:p>
        </p:txBody>
      </p:sp>
      <p:sp>
        <p:nvSpPr>
          <p:cNvPr id="29" name="î$ḻídé">
            <a:extLst>
              <a:ext uri="{FF2B5EF4-FFF2-40B4-BE49-F238E27FC236}">
                <a16:creationId xmlns:a16="http://schemas.microsoft.com/office/drawing/2014/main" id="{F87097FA-807C-4D67-BACC-52C85461E33F}"/>
              </a:ext>
            </a:extLst>
          </p:cNvPr>
          <p:cNvSpPr/>
          <p:nvPr/>
        </p:nvSpPr>
        <p:spPr>
          <a:xfrm>
            <a:off x="9347097" y="3402251"/>
            <a:ext cx="675000" cy="675005"/>
          </a:xfrm>
          <a:prstGeom prst="ellipse">
            <a:avLst/>
          </a:prstGeom>
          <a:solidFill>
            <a:schemeClr val="accent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0" name="îSlîďê">
            <a:extLst>
              <a:ext uri="{FF2B5EF4-FFF2-40B4-BE49-F238E27FC236}">
                <a16:creationId xmlns:a16="http://schemas.microsoft.com/office/drawing/2014/main" id="{25B911FE-175F-4016-9DAE-0D36859EDC8C}"/>
              </a:ext>
            </a:extLst>
          </p:cNvPr>
          <p:cNvSpPr>
            <a:spLocks/>
          </p:cNvSpPr>
          <p:nvPr/>
        </p:nvSpPr>
        <p:spPr bwMode="auto">
          <a:xfrm>
            <a:off x="9512504" y="3618821"/>
            <a:ext cx="344185" cy="241860"/>
          </a:xfrm>
          <a:custGeom>
            <a:avLst/>
            <a:gdLst>
              <a:gd name="connsiteX0" fmla="*/ 450100 w 607639"/>
              <a:gd name="connsiteY0" fmla="*/ 313203 h 426991"/>
              <a:gd name="connsiteX1" fmla="*/ 450100 w 607639"/>
              <a:gd name="connsiteY1" fmla="*/ 403167 h 426991"/>
              <a:gd name="connsiteX2" fmla="*/ 585744 w 607639"/>
              <a:gd name="connsiteY2" fmla="*/ 403167 h 426991"/>
              <a:gd name="connsiteX3" fmla="*/ 586100 w 607639"/>
              <a:gd name="connsiteY3" fmla="*/ 313203 h 426991"/>
              <a:gd name="connsiteX4" fmla="*/ 530294 w 607639"/>
              <a:gd name="connsiteY4" fmla="*/ 313203 h 426991"/>
              <a:gd name="connsiteX5" fmla="*/ 530116 w 607639"/>
              <a:gd name="connsiteY5" fmla="*/ 313203 h 426991"/>
              <a:gd name="connsiteX6" fmla="*/ 529760 w 607639"/>
              <a:gd name="connsiteY6" fmla="*/ 313203 h 426991"/>
              <a:gd name="connsiteX7" fmla="*/ 450901 w 607639"/>
              <a:gd name="connsiteY7" fmla="*/ 313203 h 426991"/>
              <a:gd name="connsiteX8" fmla="*/ 236309 w 607639"/>
              <a:gd name="connsiteY8" fmla="*/ 313203 h 426991"/>
              <a:gd name="connsiteX9" fmla="*/ 236309 w 607639"/>
              <a:gd name="connsiteY9" fmla="*/ 403167 h 426991"/>
              <a:gd name="connsiteX10" fmla="*/ 371953 w 607639"/>
              <a:gd name="connsiteY10" fmla="*/ 403167 h 426991"/>
              <a:gd name="connsiteX11" fmla="*/ 372754 w 607639"/>
              <a:gd name="connsiteY11" fmla="*/ 313203 h 426991"/>
              <a:gd name="connsiteX12" fmla="*/ 237110 w 607639"/>
              <a:gd name="connsiteY12" fmla="*/ 313203 h 426991"/>
              <a:gd name="connsiteX13" fmla="*/ 22519 w 607639"/>
              <a:gd name="connsiteY13" fmla="*/ 313203 h 426991"/>
              <a:gd name="connsiteX14" fmla="*/ 22519 w 607639"/>
              <a:gd name="connsiteY14" fmla="*/ 403167 h 426991"/>
              <a:gd name="connsiteX15" fmla="*/ 158163 w 607639"/>
              <a:gd name="connsiteY15" fmla="*/ 403167 h 426991"/>
              <a:gd name="connsiteX16" fmla="*/ 158964 w 607639"/>
              <a:gd name="connsiteY16" fmla="*/ 313203 h 426991"/>
              <a:gd name="connsiteX17" fmla="*/ 91498 w 607639"/>
              <a:gd name="connsiteY17" fmla="*/ 313203 h 426991"/>
              <a:gd name="connsiteX18" fmla="*/ 91231 w 607639"/>
              <a:gd name="connsiteY18" fmla="*/ 313203 h 426991"/>
              <a:gd name="connsiteX19" fmla="*/ 90964 w 607639"/>
              <a:gd name="connsiteY19" fmla="*/ 313203 h 426991"/>
              <a:gd name="connsiteX20" fmla="*/ 23320 w 607639"/>
              <a:gd name="connsiteY20" fmla="*/ 313203 h 426991"/>
              <a:gd name="connsiteX21" fmla="*/ 91409 w 607639"/>
              <a:gd name="connsiteY21" fmla="*/ 224751 h 426991"/>
              <a:gd name="connsiteX22" fmla="*/ 530294 w 607639"/>
              <a:gd name="connsiteY22" fmla="*/ 224751 h 426991"/>
              <a:gd name="connsiteX23" fmla="*/ 540084 w 607639"/>
              <a:gd name="connsiteY23" fmla="*/ 234530 h 426991"/>
              <a:gd name="connsiteX24" fmla="*/ 540084 w 607639"/>
              <a:gd name="connsiteY24" fmla="*/ 292135 h 426991"/>
              <a:gd name="connsiteX25" fmla="*/ 586456 w 607639"/>
              <a:gd name="connsiteY25" fmla="*/ 292135 h 426991"/>
              <a:gd name="connsiteX26" fmla="*/ 607639 w 607639"/>
              <a:gd name="connsiteY26" fmla="*/ 313203 h 426991"/>
              <a:gd name="connsiteX27" fmla="*/ 607639 w 607639"/>
              <a:gd name="connsiteY27" fmla="*/ 403167 h 426991"/>
              <a:gd name="connsiteX28" fmla="*/ 586456 w 607639"/>
              <a:gd name="connsiteY28" fmla="*/ 426991 h 426991"/>
              <a:gd name="connsiteX29" fmla="*/ 451524 w 607639"/>
              <a:gd name="connsiteY29" fmla="*/ 426991 h 426991"/>
              <a:gd name="connsiteX30" fmla="*/ 427582 w 607639"/>
              <a:gd name="connsiteY30" fmla="*/ 403167 h 426991"/>
              <a:gd name="connsiteX31" fmla="*/ 427582 w 607639"/>
              <a:gd name="connsiteY31" fmla="*/ 313203 h 426991"/>
              <a:gd name="connsiteX32" fmla="*/ 451524 w 607639"/>
              <a:gd name="connsiteY32" fmla="*/ 292135 h 426991"/>
              <a:gd name="connsiteX33" fmla="*/ 517566 w 607639"/>
              <a:gd name="connsiteY33" fmla="*/ 292135 h 426991"/>
              <a:gd name="connsiteX34" fmla="*/ 517566 w 607639"/>
              <a:gd name="connsiteY34" fmla="*/ 247242 h 426991"/>
              <a:gd name="connsiteX35" fmla="*/ 315079 w 607639"/>
              <a:gd name="connsiteY35" fmla="*/ 247242 h 426991"/>
              <a:gd name="connsiteX36" fmla="*/ 315079 w 607639"/>
              <a:gd name="connsiteY36" fmla="*/ 292135 h 426991"/>
              <a:gd name="connsiteX37" fmla="*/ 372665 w 607639"/>
              <a:gd name="connsiteY37" fmla="*/ 292135 h 426991"/>
              <a:gd name="connsiteX38" fmla="*/ 393849 w 607639"/>
              <a:gd name="connsiteY38" fmla="*/ 313203 h 426991"/>
              <a:gd name="connsiteX39" fmla="*/ 393849 w 607639"/>
              <a:gd name="connsiteY39" fmla="*/ 403167 h 426991"/>
              <a:gd name="connsiteX40" fmla="*/ 372665 w 607639"/>
              <a:gd name="connsiteY40" fmla="*/ 426991 h 426991"/>
              <a:gd name="connsiteX41" fmla="*/ 237733 w 607639"/>
              <a:gd name="connsiteY41" fmla="*/ 426991 h 426991"/>
              <a:gd name="connsiteX42" fmla="*/ 213791 w 607639"/>
              <a:gd name="connsiteY42" fmla="*/ 403167 h 426991"/>
              <a:gd name="connsiteX43" fmla="*/ 213791 w 607639"/>
              <a:gd name="connsiteY43" fmla="*/ 313203 h 426991"/>
              <a:gd name="connsiteX44" fmla="*/ 237733 w 607639"/>
              <a:gd name="connsiteY44" fmla="*/ 292135 h 426991"/>
              <a:gd name="connsiteX45" fmla="*/ 292561 w 607639"/>
              <a:gd name="connsiteY45" fmla="*/ 292135 h 426991"/>
              <a:gd name="connsiteX46" fmla="*/ 292561 w 607639"/>
              <a:gd name="connsiteY46" fmla="*/ 247242 h 426991"/>
              <a:gd name="connsiteX47" fmla="*/ 101288 w 607639"/>
              <a:gd name="connsiteY47" fmla="*/ 247242 h 426991"/>
              <a:gd name="connsiteX48" fmla="*/ 101288 w 607639"/>
              <a:gd name="connsiteY48" fmla="*/ 292135 h 426991"/>
              <a:gd name="connsiteX49" fmla="*/ 158875 w 607639"/>
              <a:gd name="connsiteY49" fmla="*/ 292135 h 426991"/>
              <a:gd name="connsiteX50" fmla="*/ 180058 w 607639"/>
              <a:gd name="connsiteY50" fmla="*/ 313203 h 426991"/>
              <a:gd name="connsiteX51" fmla="*/ 180058 w 607639"/>
              <a:gd name="connsiteY51" fmla="*/ 403167 h 426991"/>
              <a:gd name="connsiteX52" fmla="*/ 158875 w 607639"/>
              <a:gd name="connsiteY52" fmla="*/ 426991 h 426991"/>
              <a:gd name="connsiteX53" fmla="*/ 24032 w 607639"/>
              <a:gd name="connsiteY53" fmla="*/ 426991 h 426991"/>
              <a:gd name="connsiteX54" fmla="*/ 0 w 607639"/>
              <a:gd name="connsiteY54" fmla="*/ 403167 h 426991"/>
              <a:gd name="connsiteX55" fmla="*/ 0 w 607639"/>
              <a:gd name="connsiteY55" fmla="*/ 313203 h 426991"/>
              <a:gd name="connsiteX56" fmla="*/ 24032 w 607639"/>
              <a:gd name="connsiteY56" fmla="*/ 292135 h 426991"/>
              <a:gd name="connsiteX57" fmla="*/ 78770 w 607639"/>
              <a:gd name="connsiteY57" fmla="*/ 292135 h 426991"/>
              <a:gd name="connsiteX58" fmla="*/ 78770 w 607639"/>
              <a:gd name="connsiteY58" fmla="*/ 234530 h 426991"/>
              <a:gd name="connsiteX59" fmla="*/ 91409 w 607639"/>
              <a:gd name="connsiteY59" fmla="*/ 224751 h 426991"/>
              <a:gd name="connsiteX60" fmla="*/ 236326 w 607639"/>
              <a:gd name="connsiteY60" fmla="*/ 21066 h 426991"/>
              <a:gd name="connsiteX61" fmla="*/ 236326 w 607639"/>
              <a:gd name="connsiteY61" fmla="*/ 111021 h 426991"/>
              <a:gd name="connsiteX62" fmla="*/ 371758 w 607639"/>
              <a:gd name="connsiteY62" fmla="*/ 111021 h 426991"/>
              <a:gd name="connsiteX63" fmla="*/ 372380 w 607639"/>
              <a:gd name="connsiteY63" fmla="*/ 21066 h 426991"/>
              <a:gd name="connsiteX64" fmla="*/ 237127 w 607639"/>
              <a:gd name="connsiteY64" fmla="*/ 21066 h 426991"/>
              <a:gd name="connsiteX65" fmla="*/ 237750 w 607639"/>
              <a:gd name="connsiteY65" fmla="*/ 0 h 426991"/>
              <a:gd name="connsiteX66" fmla="*/ 372647 w 607639"/>
              <a:gd name="connsiteY66" fmla="*/ 0 h 426991"/>
              <a:gd name="connsiteX67" fmla="*/ 393825 w 607639"/>
              <a:gd name="connsiteY67" fmla="*/ 21066 h 426991"/>
              <a:gd name="connsiteX68" fmla="*/ 393825 w 607639"/>
              <a:gd name="connsiteY68" fmla="*/ 111021 h 426991"/>
              <a:gd name="connsiteX69" fmla="*/ 372647 w 607639"/>
              <a:gd name="connsiteY69" fmla="*/ 134843 h 426991"/>
              <a:gd name="connsiteX70" fmla="*/ 315076 w 607639"/>
              <a:gd name="connsiteY70" fmla="*/ 134843 h 426991"/>
              <a:gd name="connsiteX71" fmla="*/ 315076 w 607639"/>
              <a:gd name="connsiteY71" fmla="*/ 191020 h 426991"/>
              <a:gd name="connsiteX72" fmla="*/ 292563 w 607639"/>
              <a:gd name="connsiteY72" fmla="*/ 191020 h 426991"/>
              <a:gd name="connsiteX73" fmla="*/ 292563 w 607639"/>
              <a:gd name="connsiteY73" fmla="*/ 134843 h 426991"/>
              <a:gd name="connsiteX74" fmla="*/ 237750 w 607639"/>
              <a:gd name="connsiteY74" fmla="*/ 134843 h 426991"/>
              <a:gd name="connsiteX75" fmla="*/ 213813 w 607639"/>
              <a:gd name="connsiteY75" fmla="*/ 111021 h 426991"/>
              <a:gd name="connsiteX76" fmla="*/ 213813 w 607639"/>
              <a:gd name="connsiteY76" fmla="*/ 21066 h 426991"/>
              <a:gd name="connsiteX77" fmla="*/ 237750 w 607639"/>
              <a:gd name="connsiteY77" fmla="*/ 0 h 426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607639" h="426991">
                <a:moveTo>
                  <a:pt x="450100" y="313203"/>
                </a:moveTo>
                <a:lnTo>
                  <a:pt x="450100" y="403167"/>
                </a:lnTo>
                <a:lnTo>
                  <a:pt x="585744" y="403167"/>
                </a:lnTo>
                <a:lnTo>
                  <a:pt x="586100" y="313203"/>
                </a:lnTo>
                <a:lnTo>
                  <a:pt x="530294" y="313203"/>
                </a:lnTo>
                <a:cubicBezTo>
                  <a:pt x="530294" y="313203"/>
                  <a:pt x="530116" y="313203"/>
                  <a:pt x="530116" y="313203"/>
                </a:cubicBezTo>
                <a:cubicBezTo>
                  <a:pt x="530027" y="313203"/>
                  <a:pt x="529849" y="313203"/>
                  <a:pt x="529760" y="313203"/>
                </a:cubicBezTo>
                <a:lnTo>
                  <a:pt x="450901" y="313203"/>
                </a:lnTo>
                <a:close/>
                <a:moveTo>
                  <a:pt x="236309" y="313203"/>
                </a:moveTo>
                <a:lnTo>
                  <a:pt x="236309" y="403167"/>
                </a:lnTo>
                <a:lnTo>
                  <a:pt x="371953" y="403167"/>
                </a:lnTo>
                <a:lnTo>
                  <a:pt x="372754" y="313203"/>
                </a:lnTo>
                <a:lnTo>
                  <a:pt x="237110" y="313203"/>
                </a:lnTo>
                <a:close/>
                <a:moveTo>
                  <a:pt x="22519" y="313203"/>
                </a:moveTo>
                <a:lnTo>
                  <a:pt x="22519" y="403167"/>
                </a:lnTo>
                <a:lnTo>
                  <a:pt x="158163" y="403167"/>
                </a:lnTo>
                <a:lnTo>
                  <a:pt x="158964" y="313203"/>
                </a:lnTo>
                <a:lnTo>
                  <a:pt x="91498" y="313203"/>
                </a:lnTo>
                <a:cubicBezTo>
                  <a:pt x="91409" y="313203"/>
                  <a:pt x="91320" y="313203"/>
                  <a:pt x="91231" y="313203"/>
                </a:cubicBezTo>
                <a:cubicBezTo>
                  <a:pt x="91231" y="313203"/>
                  <a:pt x="90964" y="313203"/>
                  <a:pt x="90964" y="313203"/>
                </a:cubicBezTo>
                <a:lnTo>
                  <a:pt x="23320" y="313203"/>
                </a:lnTo>
                <a:close/>
                <a:moveTo>
                  <a:pt x="91409" y="224751"/>
                </a:moveTo>
                <a:lnTo>
                  <a:pt x="530294" y="224751"/>
                </a:lnTo>
                <a:cubicBezTo>
                  <a:pt x="536435" y="224751"/>
                  <a:pt x="540084" y="228396"/>
                  <a:pt x="540084" y="234530"/>
                </a:cubicBezTo>
                <a:lnTo>
                  <a:pt x="540084" y="292135"/>
                </a:lnTo>
                <a:lnTo>
                  <a:pt x="586456" y="292135"/>
                </a:lnTo>
                <a:cubicBezTo>
                  <a:pt x="598917" y="292135"/>
                  <a:pt x="607639" y="300847"/>
                  <a:pt x="607639" y="313203"/>
                </a:cubicBezTo>
                <a:lnTo>
                  <a:pt x="607639" y="403167"/>
                </a:lnTo>
                <a:cubicBezTo>
                  <a:pt x="607639" y="415524"/>
                  <a:pt x="598917" y="426991"/>
                  <a:pt x="586456" y="426991"/>
                </a:cubicBezTo>
                <a:lnTo>
                  <a:pt x="451524" y="426991"/>
                </a:lnTo>
                <a:cubicBezTo>
                  <a:pt x="439152" y="426991"/>
                  <a:pt x="427582" y="415524"/>
                  <a:pt x="427582" y="403167"/>
                </a:cubicBezTo>
                <a:lnTo>
                  <a:pt x="427582" y="313203"/>
                </a:lnTo>
                <a:cubicBezTo>
                  <a:pt x="427582" y="300847"/>
                  <a:pt x="439152" y="292135"/>
                  <a:pt x="451524" y="292135"/>
                </a:cubicBezTo>
                <a:lnTo>
                  <a:pt x="517566" y="292135"/>
                </a:lnTo>
                <a:lnTo>
                  <a:pt x="517566" y="247242"/>
                </a:lnTo>
                <a:lnTo>
                  <a:pt x="315079" y="247242"/>
                </a:lnTo>
                <a:lnTo>
                  <a:pt x="315079" y="292135"/>
                </a:lnTo>
                <a:lnTo>
                  <a:pt x="372665" y="292135"/>
                </a:lnTo>
                <a:cubicBezTo>
                  <a:pt x="385126" y="292135"/>
                  <a:pt x="393849" y="300847"/>
                  <a:pt x="393849" y="313203"/>
                </a:cubicBezTo>
                <a:lnTo>
                  <a:pt x="393849" y="403167"/>
                </a:lnTo>
                <a:cubicBezTo>
                  <a:pt x="393849" y="415524"/>
                  <a:pt x="385126" y="426991"/>
                  <a:pt x="372665" y="426991"/>
                </a:cubicBezTo>
                <a:lnTo>
                  <a:pt x="237733" y="426991"/>
                </a:lnTo>
                <a:cubicBezTo>
                  <a:pt x="225362" y="426991"/>
                  <a:pt x="213791" y="415524"/>
                  <a:pt x="213791" y="403167"/>
                </a:cubicBezTo>
                <a:lnTo>
                  <a:pt x="213791" y="313203"/>
                </a:lnTo>
                <a:cubicBezTo>
                  <a:pt x="213791" y="300847"/>
                  <a:pt x="225362" y="292135"/>
                  <a:pt x="237733" y="292135"/>
                </a:cubicBezTo>
                <a:lnTo>
                  <a:pt x="292561" y="292135"/>
                </a:lnTo>
                <a:lnTo>
                  <a:pt x="292561" y="247242"/>
                </a:lnTo>
                <a:lnTo>
                  <a:pt x="101288" y="247242"/>
                </a:lnTo>
                <a:lnTo>
                  <a:pt x="101288" y="292135"/>
                </a:lnTo>
                <a:lnTo>
                  <a:pt x="158875" y="292135"/>
                </a:lnTo>
                <a:cubicBezTo>
                  <a:pt x="171335" y="292135"/>
                  <a:pt x="180058" y="300847"/>
                  <a:pt x="180058" y="313203"/>
                </a:cubicBezTo>
                <a:lnTo>
                  <a:pt x="180058" y="403167"/>
                </a:lnTo>
                <a:cubicBezTo>
                  <a:pt x="180058" y="415524"/>
                  <a:pt x="171335" y="426991"/>
                  <a:pt x="158875" y="426991"/>
                </a:cubicBezTo>
                <a:lnTo>
                  <a:pt x="24032" y="426991"/>
                </a:lnTo>
                <a:cubicBezTo>
                  <a:pt x="11571" y="426991"/>
                  <a:pt x="0" y="415524"/>
                  <a:pt x="0" y="403167"/>
                </a:cubicBezTo>
                <a:lnTo>
                  <a:pt x="0" y="313203"/>
                </a:lnTo>
                <a:cubicBezTo>
                  <a:pt x="0" y="300847"/>
                  <a:pt x="11571" y="292135"/>
                  <a:pt x="24032" y="292135"/>
                </a:cubicBezTo>
                <a:lnTo>
                  <a:pt x="78770" y="292135"/>
                </a:lnTo>
                <a:lnTo>
                  <a:pt x="78770" y="234530"/>
                </a:lnTo>
                <a:cubicBezTo>
                  <a:pt x="78770" y="228396"/>
                  <a:pt x="85178" y="224751"/>
                  <a:pt x="91409" y="224751"/>
                </a:cubicBezTo>
                <a:close/>
                <a:moveTo>
                  <a:pt x="236326" y="21066"/>
                </a:moveTo>
                <a:lnTo>
                  <a:pt x="236326" y="111021"/>
                </a:lnTo>
                <a:lnTo>
                  <a:pt x="371758" y="111021"/>
                </a:lnTo>
                <a:lnTo>
                  <a:pt x="372380" y="21066"/>
                </a:lnTo>
                <a:lnTo>
                  <a:pt x="237127" y="21066"/>
                </a:lnTo>
                <a:close/>
                <a:moveTo>
                  <a:pt x="237750" y="0"/>
                </a:moveTo>
                <a:lnTo>
                  <a:pt x="372647" y="0"/>
                </a:lnTo>
                <a:cubicBezTo>
                  <a:pt x="385105" y="0"/>
                  <a:pt x="393825" y="8711"/>
                  <a:pt x="393825" y="21066"/>
                </a:cubicBezTo>
                <a:lnTo>
                  <a:pt x="393825" y="111021"/>
                </a:lnTo>
                <a:cubicBezTo>
                  <a:pt x="393825" y="123376"/>
                  <a:pt x="385105" y="134843"/>
                  <a:pt x="372647" y="134843"/>
                </a:cubicBezTo>
                <a:lnTo>
                  <a:pt x="315076" y="134843"/>
                </a:lnTo>
                <a:lnTo>
                  <a:pt x="315076" y="191020"/>
                </a:lnTo>
                <a:lnTo>
                  <a:pt x="292563" y="191020"/>
                </a:lnTo>
                <a:lnTo>
                  <a:pt x="292563" y="134843"/>
                </a:lnTo>
                <a:lnTo>
                  <a:pt x="237750" y="134843"/>
                </a:lnTo>
                <a:cubicBezTo>
                  <a:pt x="225381" y="134843"/>
                  <a:pt x="213813" y="123376"/>
                  <a:pt x="213813" y="111021"/>
                </a:cubicBezTo>
                <a:lnTo>
                  <a:pt x="213813" y="21066"/>
                </a:lnTo>
                <a:cubicBezTo>
                  <a:pt x="213813" y="8711"/>
                  <a:pt x="225381" y="0"/>
                  <a:pt x="23775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82832" tIns="91416" rIns="182832" bIns="91416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en-US" sz="7198" dirty="0"/>
          </a:p>
        </p:txBody>
      </p:sp>
      <p:sp>
        <p:nvSpPr>
          <p:cNvPr id="27" name="ïş1ïḑé">
            <a:extLst>
              <a:ext uri="{FF2B5EF4-FFF2-40B4-BE49-F238E27FC236}">
                <a16:creationId xmlns:a16="http://schemas.microsoft.com/office/drawing/2014/main" id="{96156BEB-57B2-493D-A7DF-1756B2F38BD4}"/>
              </a:ext>
            </a:extLst>
          </p:cNvPr>
          <p:cNvSpPr/>
          <p:nvPr/>
        </p:nvSpPr>
        <p:spPr>
          <a:xfrm>
            <a:off x="5758500" y="3402251"/>
            <a:ext cx="675000" cy="675005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28" name="î$ľíďé">
            <a:extLst>
              <a:ext uri="{FF2B5EF4-FFF2-40B4-BE49-F238E27FC236}">
                <a16:creationId xmlns:a16="http://schemas.microsoft.com/office/drawing/2014/main" id="{F74EA225-5DB4-43B1-9945-C1365418BF78}"/>
              </a:ext>
            </a:extLst>
          </p:cNvPr>
          <p:cNvSpPr>
            <a:spLocks/>
          </p:cNvSpPr>
          <p:nvPr/>
        </p:nvSpPr>
        <p:spPr bwMode="auto">
          <a:xfrm>
            <a:off x="5926589" y="3567659"/>
            <a:ext cx="338820" cy="344185"/>
          </a:xfrm>
          <a:custGeom>
            <a:avLst/>
            <a:gdLst>
              <a:gd name="connsiteX0" fmla="*/ 149604 w 577154"/>
              <a:gd name="connsiteY0" fmla="*/ 536234 h 586292"/>
              <a:gd name="connsiteX1" fmla="*/ 214914 w 577154"/>
              <a:gd name="connsiteY1" fmla="*/ 562021 h 586292"/>
              <a:gd name="connsiteX2" fmla="*/ 211877 w 577154"/>
              <a:gd name="connsiteY2" fmla="*/ 559746 h 586292"/>
              <a:gd name="connsiteX3" fmla="*/ 202004 w 577154"/>
              <a:gd name="connsiteY3" fmla="*/ 554437 h 586292"/>
              <a:gd name="connsiteX4" fmla="*/ 196688 w 577154"/>
              <a:gd name="connsiteY4" fmla="*/ 551403 h 586292"/>
              <a:gd name="connsiteX5" fmla="*/ 184537 w 577154"/>
              <a:gd name="connsiteY5" fmla="*/ 543818 h 586292"/>
              <a:gd name="connsiteX6" fmla="*/ 177702 w 577154"/>
              <a:gd name="connsiteY6" fmla="*/ 538509 h 586292"/>
              <a:gd name="connsiteX7" fmla="*/ 173905 w 577154"/>
              <a:gd name="connsiteY7" fmla="*/ 536234 h 586292"/>
              <a:gd name="connsiteX8" fmla="*/ 299943 w 577154"/>
              <a:gd name="connsiteY8" fmla="*/ 499816 h 586292"/>
              <a:gd name="connsiteX9" fmla="*/ 318939 w 577154"/>
              <a:gd name="connsiteY9" fmla="*/ 500576 h 586292"/>
              <a:gd name="connsiteX10" fmla="*/ 329576 w 577154"/>
              <a:gd name="connsiteY10" fmla="*/ 511222 h 586292"/>
              <a:gd name="connsiteX11" fmla="*/ 319698 w 577154"/>
              <a:gd name="connsiteY11" fmla="*/ 521108 h 586292"/>
              <a:gd name="connsiteX12" fmla="*/ 318939 w 577154"/>
              <a:gd name="connsiteY12" fmla="*/ 521108 h 586292"/>
              <a:gd name="connsiteX13" fmla="*/ 297663 w 577154"/>
              <a:gd name="connsiteY13" fmla="*/ 519587 h 586292"/>
              <a:gd name="connsiteX14" fmla="*/ 288545 w 577154"/>
              <a:gd name="connsiteY14" fmla="*/ 508941 h 586292"/>
              <a:gd name="connsiteX15" fmla="*/ 299943 w 577154"/>
              <a:gd name="connsiteY15" fmla="*/ 499816 h 586292"/>
              <a:gd name="connsiteX16" fmla="*/ 88851 w 577154"/>
              <a:gd name="connsiteY16" fmla="*/ 485417 h 586292"/>
              <a:gd name="connsiteX17" fmla="*/ 119987 w 577154"/>
              <a:gd name="connsiteY17" fmla="*/ 515755 h 586292"/>
              <a:gd name="connsiteX18" fmla="*/ 150364 w 577154"/>
              <a:gd name="connsiteY18" fmla="*/ 515755 h 586292"/>
              <a:gd name="connsiteX19" fmla="*/ 148085 w 577154"/>
              <a:gd name="connsiteY19" fmla="*/ 513480 h 586292"/>
              <a:gd name="connsiteX20" fmla="*/ 142010 w 577154"/>
              <a:gd name="connsiteY20" fmla="*/ 507412 h 586292"/>
              <a:gd name="connsiteX21" fmla="*/ 136694 w 577154"/>
              <a:gd name="connsiteY21" fmla="*/ 501344 h 586292"/>
              <a:gd name="connsiteX22" fmla="*/ 127581 w 577154"/>
              <a:gd name="connsiteY22" fmla="*/ 489967 h 586292"/>
              <a:gd name="connsiteX23" fmla="*/ 123784 w 577154"/>
              <a:gd name="connsiteY23" fmla="*/ 485417 h 586292"/>
              <a:gd name="connsiteX24" fmla="*/ 399912 w 577154"/>
              <a:gd name="connsiteY24" fmla="*/ 482256 h 586292"/>
              <a:gd name="connsiteX25" fmla="*/ 405611 w 577154"/>
              <a:gd name="connsiteY25" fmla="*/ 486996 h 586292"/>
              <a:gd name="connsiteX26" fmla="*/ 401812 w 577154"/>
              <a:gd name="connsiteY26" fmla="*/ 500648 h 586292"/>
              <a:gd name="connsiteX27" fmla="*/ 382056 w 577154"/>
              <a:gd name="connsiteY27" fmla="*/ 509750 h 586292"/>
              <a:gd name="connsiteX28" fmla="*/ 378257 w 577154"/>
              <a:gd name="connsiteY28" fmla="*/ 510508 h 586292"/>
              <a:gd name="connsiteX29" fmla="*/ 369139 w 577154"/>
              <a:gd name="connsiteY29" fmla="*/ 503682 h 586292"/>
              <a:gd name="connsiteX30" fmla="*/ 375217 w 577154"/>
              <a:gd name="connsiteY30" fmla="*/ 490789 h 586292"/>
              <a:gd name="connsiteX31" fmla="*/ 391934 w 577154"/>
              <a:gd name="connsiteY31" fmla="*/ 483204 h 586292"/>
              <a:gd name="connsiteX32" fmla="*/ 399912 w 577154"/>
              <a:gd name="connsiteY32" fmla="*/ 482256 h 586292"/>
              <a:gd name="connsiteX33" fmla="*/ 229351 w 577154"/>
              <a:gd name="connsiteY33" fmla="*/ 474063 h 586292"/>
              <a:gd name="connsiteX34" fmla="*/ 246091 w 577154"/>
              <a:gd name="connsiteY34" fmla="*/ 483157 h 586292"/>
              <a:gd name="connsiteX35" fmla="*/ 250656 w 577154"/>
              <a:gd name="connsiteY35" fmla="*/ 496797 h 586292"/>
              <a:gd name="connsiteX36" fmla="*/ 241525 w 577154"/>
              <a:gd name="connsiteY36" fmla="*/ 502101 h 586292"/>
              <a:gd name="connsiteX37" fmla="*/ 236960 w 577154"/>
              <a:gd name="connsiteY37" fmla="*/ 501343 h 586292"/>
              <a:gd name="connsiteX38" fmla="*/ 218698 w 577154"/>
              <a:gd name="connsiteY38" fmla="*/ 490735 h 586292"/>
              <a:gd name="connsiteX39" fmla="*/ 215654 w 577154"/>
              <a:gd name="connsiteY39" fmla="*/ 477094 h 586292"/>
              <a:gd name="connsiteX40" fmla="*/ 229351 w 577154"/>
              <a:gd name="connsiteY40" fmla="*/ 474063 h 586292"/>
              <a:gd name="connsiteX41" fmla="*/ 464745 w 577154"/>
              <a:gd name="connsiteY41" fmla="*/ 433889 h 586292"/>
              <a:gd name="connsiteX42" fmla="*/ 466262 w 577154"/>
              <a:gd name="connsiteY42" fmla="*/ 447550 h 586292"/>
              <a:gd name="connsiteX43" fmla="*/ 451842 w 577154"/>
              <a:gd name="connsiteY43" fmla="*/ 463488 h 586292"/>
              <a:gd name="connsiteX44" fmla="*/ 445012 w 577154"/>
              <a:gd name="connsiteY44" fmla="*/ 466524 h 586292"/>
              <a:gd name="connsiteX45" fmla="*/ 438181 w 577154"/>
              <a:gd name="connsiteY45" fmla="*/ 463488 h 586292"/>
              <a:gd name="connsiteX46" fmla="*/ 438181 w 577154"/>
              <a:gd name="connsiteY46" fmla="*/ 449068 h 586292"/>
              <a:gd name="connsiteX47" fmla="*/ 450324 w 577154"/>
              <a:gd name="connsiteY47" fmla="*/ 435407 h 586292"/>
              <a:gd name="connsiteX48" fmla="*/ 464745 w 577154"/>
              <a:gd name="connsiteY48" fmla="*/ 433889 h 586292"/>
              <a:gd name="connsiteX49" fmla="*/ 49362 w 577154"/>
              <a:gd name="connsiteY49" fmla="*/ 424740 h 586292"/>
              <a:gd name="connsiteX50" fmla="*/ 73663 w 577154"/>
              <a:gd name="connsiteY50" fmla="*/ 464938 h 586292"/>
              <a:gd name="connsiteX51" fmla="*/ 109355 w 577154"/>
              <a:gd name="connsiteY51" fmla="*/ 464938 h 586292"/>
              <a:gd name="connsiteX52" fmla="*/ 104039 w 577154"/>
              <a:gd name="connsiteY52" fmla="*/ 456595 h 586292"/>
              <a:gd name="connsiteX53" fmla="*/ 101761 w 577154"/>
              <a:gd name="connsiteY53" fmla="*/ 452044 h 586292"/>
              <a:gd name="connsiteX54" fmla="*/ 94926 w 577154"/>
              <a:gd name="connsiteY54" fmla="*/ 439909 h 586292"/>
              <a:gd name="connsiteX55" fmla="*/ 92648 w 577154"/>
              <a:gd name="connsiteY55" fmla="*/ 435358 h 586292"/>
              <a:gd name="connsiteX56" fmla="*/ 88092 w 577154"/>
              <a:gd name="connsiteY56" fmla="*/ 424740 h 586292"/>
              <a:gd name="connsiteX57" fmla="*/ 161771 w 577154"/>
              <a:gd name="connsiteY57" fmla="*/ 417898 h 586292"/>
              <a:gd name="connsiteX58" fmla="*/ 176164 w 577154"/>
              <a:gd name="connsiteY58" fmla="*/ 420173 h 586292"/>
              <a:gd name="connsiteX59" fmla="*/ 187527 w 577154"/>
              <a:gd name="connsiteY59" fmla="*/ 435341 h 586292"/>
              <a:gd name="connsiteX60" fmla="*/ 186012 w 577154"/>
              <a:gd name="connsiteY60" fmla="*/ 449750 h 586292"/>
              <a:gd name="connsiteX61" fmla="*/ 179194 w 577154"/>
              <a:gd name="connsiteY61" fmla="*/ 452025 h 586292"/>
              <a:gd name="connsiteX62" fmla="*/ 171619 w 577154"/>
              <a:gd name="connsiteY62" fmla="*/ 448233 h 586292"/>
              <a:gd name="connsiteX63" fmla="*/ 159498 w 577154"/>
              <a:gd name="connsiteY63" fmla="*/ 431549 h 586292"/>
              <a:gd name="connsiteX64" fmla="*/ 161771 w 577154"/>
              <a:gd name="connsiteY64" fmla="*/ 417898 h 586292"/>
              <a:gd name="connsiteX65" fmla="*/ 31136 w 577154"/>
              <a:gd name="connsiteY65" fmla="*/ 373923 h 586292"/>
              <a:gd name="connsiteX66" fmla="*/ 41008 w 577154"/>
              <a:gd name="connsiteY66" fmla="*/ 404261 h 586292"/>
              <a:gd name="connsiteX67" fmla="*/ 79738 w 577154"/>
              <a:gd name="connsiteY67" fmla="*/ 404261 h 586292"/>
              <a:gd name="connsiteX68" fmla="*/ 78979 w 577154"/>
              <a:gd name="connsiteY68" fmla="*/ 401227 h 586292"/>
              <a:gd name="connsiteX69" fmla="*/ 77460 w 577154"/>
              <a:gd name="connsiteY69" fmla="*/ 397435 h 586292"/>
              <a:gd name="connsiteX70" fmla="*/ 72144 w 577154"/>
              <a:gd name="connsiteY70" fmla="*/ 379232 h 586292"/>
              <a:gd name="connsiteX71" fmla="*/ 71385 w 577154"/>
              <a:gd name="connsiteY71" fmla="*/ 377715 h 586292"/>
              <a:gd name="connsiteX72" fmla="*/ 70625 w 577154"/>
              <a:gd name="connsiteY72" fmla="*/ 373923 h 586292"/>
              <a:gd name="connsiteX73" fmla="*/ 499728 w 577154"/>
              <a:gd name="connsiteY73" fmla="*/ 361797 h 586292"/>
              <a:gd name="connsiteX74" fmla="*/ 506554 w 577154"/>
              <a:gd name="connsiteY74" fmla="*/ 374694 h 586292"/>
              <a:gd name="connsiteX75" fmla="*/ 498970 w 577154"/>
              <a:gd name="connsiteY75" fmla="*/ 394418 h 586292"/>
              <a:gd name="connsiteX76" fmla="*/ 489868 w 577154"/>
              <a:gd name="connsiteY76" fmla="*/ 400487 h 586292"/>
              <a:gd name="connsiteX77" fmla="*/ 485318 w 577154"/>
              <a:gd name="connsiteY77" fmla="*/ 399729 h 586292"/>
              <a:gd name="connsiteX78" fmla="*/ 480009 w 577154"/>
              <a:gd name="connsiteY78" fmla="*/ 386073 h 586292"/>
              <a:gd name="connsiteX79" fmla="*/ 486835 w 577154"/>
              <a:gd name="connsiteY79" fmla="*/ 367866 h 586292"/>
              <a:gd name="connsiteX80" fmla="*/ 499728 w 577154"/>
              <a:gd name="connsiteY80" fmla="*/ 361797 h 586292"/>
              <a:gd name="connsiteX81" fmla="*/ 132907 w 577154"/>
              <a:gd name="connsiteY81" fmla="*/ 343643 h 586292"/>
              <a:gd name="connsiteX82" fmla="*/ 145066 w 577154"/>
              <a:gd name="connsiteY82" fmla="*/ 350471 h 586292"/>
              <a:gd name="connsiteX83" fmla="*/ 150385 w 577154"/>
              <a:gd name="connsiteY83" fmla="*/ 368678 h 586292"/>
              <a:gd name="connsiteX84" fmla="*/ 144306 w 577154"/>
              <a:gd name="connsiteY84" fmla="*/ 381575 h 586292"/>
              <a:gd name="connsiteX85" fmla="*/ 141266 w 577154"/>
              <a:gd name="connsiteY85" fmla="*/ 382333 h 586292"/>
              <a:gd name="connsiteX86" fmla="*/ 131388 w 577154"/>
              <a:gd name="connsiteY86" fmla="*/ 375506 h 586292"/>
              <a:gd name="connsiteX87" fmla="*/ 125309 w 577154"/>
              <a:gd name="connsiteY87" fmla="*/ 355781 h 586292"/>
              <a:gd name="connsiteX88" fmla="*/ 132907 w 577154"/>
              <a:gd name="connsiteY88" fmla="*/ 343643 h 586292"/>
              <a:gd name="connsiteX89" fmla="*/ 21263 w 577154"/>
              <a:gd name="connsiteY89" fmla="*/ 323864 h 586292"/>
              <a:gd name="connsiteX90" fmla="*/ 25820 w 577154"/>
              <a:gd name="connsiteY90" fmla="*/ 354203 h 586292"/>
              <a:gd name="connsiteX91" fmla="*/ 66069 w 577154"/>
              <a:gd name="connsiteY91" fmla="*/ 354203 h 586292"/>
              <a:gd name="connsiteX92" fmla="*/ 63031 w 577154"/>
              <a:gd name="connsiteY92" fmla="*/ 337516 h 586292"/>
              <a:gd name="connsiteX93" fmla="*/ 63031 w 577154"/>
              <a:gd name="connsiteY93" fmla="*/ 335999 h 586292"/>
              <a:gd name="connsiteX94" fmla="*/ 61512 w 577154"/>
              <a:gd name="connsiteY94" fmla="*/ 323864 h 586292"/>
              <a:gd name="connsiteX95" fmla="*/ 509625 w 577154"/>
              <a:gd name="connsiteY95" fmla="*/ 282911 h 586292"/>
              <a:gd name="connsiteX96" fmla="*/ 519524 w 577154"/>
              <a:gd name="connsiteY96" fmla="*/ 292773 h 586292"/>
              <a:gd name="connsiteX97" fmla="*/ 519524 w 577154"/>
              <a:gd name="connsiteY97" fmla="*/ 293532 h 586292"/>
              <a:gd name="connsiteX98" fmla="*/ 518763 w 577154"/>
              <a:gd name="connsiteY98" fmla="*/ 313256 h 586292"/>
              <a:gd name="connsiteX99" fmla="*/ 508863 w 577154"/>
              <a:gd name="connsiteY99" fmla="*/ 323118 h 586292"/>
              <a:gd name="connsiteX100" fmla="*/ 508102 w 577154"/>
              <a:gd name="connsiteY100" fmla="*/ 322360 h 586292"/>
              <a:gd name="connsiteX101" fmla="*/ 498964 w 577154"/>
              <a:gd name="connsiteY101" fmla="*/ 311739 h 586292"/>
              <a:gd name="connsiteX102" fmla="*/ 498964 w 577154"/>
              <a:gd name="connsiteY102" fmla="*/ 293532 h 586292"/>
              <a:gd name="connsiteX103" fmla="*/ 509625 w 577154"/>
              <a:gd name="connsiteY103" fmla="*/ 282911 h 586292"/>
              <a:gd name="connsiteX104" fmla="*/ 20504 w 577154"/>
              <a:gd name="connsiteY104" fmla="*/ 273047 h 586292"/>
              <a:gd name="connsiteX105" fmla="*/ 19744 w 577154"/>
              <a:gd name="connsiteY105" fmla="*/ 293525 h 586292"/>
              <a:gd name="connsiteX106" fmla="*/ 20504 w 577154"/>
              <a:gd name="connsiteY106" fmla="*/ 303385 h 586292"/>
              <a:gd name="connsiteX107" fmla="*/ 60753 w 577154"/>
              <a:gd name="connsiteY107" fmla="*/ 303385 h 586292"/>
              <a:gd name="connsiteX108" fmla="*/ 60753 w 577154"/>
              <a:gd name="connsiteY108" fmla="*/ 293525 h 586292"/>
              <a:gd name="connsiteX109" fmla="*/ 61512 w 577154"/>
              <a:gd name="connsiteY109" fmla="*/ 273805 h 586292"/>
              <a:gd name="connsiteX110" fmla="*/ 61512 w 577154"/>
              <a:gd name="connsiteY110" fmla="*/ 273047 h 586292"/>
              <a:gd name="connsiteX111" fmla="*/ 129811 w 577154"/>
              <a:gd name="connsiteY111" fmla="*/ 263173 h 586292"/>
              <a:gd name="connsiteX112" fmla="*/ 138897 w 577154"/>
              <a:gd name="connsiteY112" fmla="*/ 274553 h 586292"/>
              <a:gd name="connsiteX113" fmla="*/ 138140 w 577154"/>
              <a:gd name="connsiteY113" fmla="*/ 292760 h 586292"/>
              <a:gd name="connsiteX114" fmla="*/ 138140 w 577154"/>
              <a:gd name="connsiteY114" fmla="*/ 293518 h 586292"/>
              <a:gd name="connsiteX115" fmla="*/ 128297 w 577154"/>
              <a:gd name="connsiteY115" fmla="*/ 303380 h 586292"/>
              <a:gd name="connsiteX116" fmla="*/ 117697 w 577154"/>
              <a:gd name="connsiteY116" fmla="*/ 294277 h 586292"/>
              <a:gd name="connsiteX117" fmla="*/ 117697 w 577154"/>
              <a:gd name="connsiteY117" fmla="*/ 293518 h 586292"/>
              <a:gd name="connsiteX118" fmla="*/ 118454 w 577154"/>
              <a:gd name="connsiteY118" fmla="*/ 273035 h 586292"/>
              <a:gd name="connsiteX119" fmla="*/ 129811 w 577154"/>
              <a:gd name="connsiteY119" fmla="*/ 263173 h 586292"/>
              <a:gd name="connsiteX120" fmla="*/ 28098 w 577154"/>
              <a:gd name="connsiteY120" fmla="*/ 222230 h 586292"/>
              <a:gd name="connsiteX121" fmla="*/ 22782 w 577154"/>
              <a:gd name="connsiteY121" fmla="*/ 252568 h 586292"/>
              <a:gd name="connsiteX122" fmla="*/ 63031 w 577154"/>
              <a:gd name="connsiteY122" fmla="*/ 252568 h 586292"/>
              <a:gd name="connsiteX123" fmla="*/ 63031 w 577154"/>
              <a:gd name="connsiteY123" fmla="*/ 250293 h 586292"/>
              <a:gd name="connsiteX124" fmla="*/ 63031 w 577154"/>
              <a:gd name="connsiteY124" fmla="*/ 249535 h 586292"/>
              <a:gd name="connsiteX125" fmla="*/ 66828 w 577154"/>
              <a:gd name="connsiteY125" fmla="*/ 229815 h 586292"/>
              <a:gd name="connsiteX126" fmla="*/ 67588 w 577154"/>
              <a:gd name="connsiteY126" fmla="*/ 226022 h 586292"/>
              <a:gd name="connsiteX127" fmla="*/ 68347 w 577154"/>
              <a:gd name="connsiteY127" fmla="*/ 222230 h 586292"/>
              <a:gd name="connsiteX128" fmla="*/ 492894 w 577154"/>
              <a:gd name="connsiteY128" fmla="*/ 204013 h 586292"/>
              <a:gd name="connsiteX129" fmla="*/ 505825 w 577154"/>
              <a:gd name="connsiteY129" fmla="*/ 210836 h 586292"/>
              <a:gd name="connsiteX130" fmla="*/ 511911 w 577154"/>
              <a:gd name="connsiteY130" fmla="*/ 230547 h 586292"/>
              <a:gd name="connsiteX131" fmla="*/ 504304 w 577154"/>
              <a:gd name="connsiteY131" fmla="*/ 242677 h 586292"/>
              <a:gd name="connsiteX132" fmla="*/ 502022 w 577154"/>
              <a:gd name="connsiteY132" fmla="*/ 243435 h 586292"/>
              <a:gd name="connsiteX133" fmla="*/ 492133 w 577154"/>
              <a:gd name="connsiteY133" fmla="*/ 235854 h 586292"/>
              <a:gd name="connsiteX134" fmla="*/ 486809 w 577154"/>
              <a:gd name="connsiteY134" fmla="*/ 216901 h 586292"/>
              <a:gd name="connsiteX135" fmla="*/ 492894 w 577154"/>
              <a:gd name="connsiteY135" fmla="*/ 204013 h 586292"/>
              <a:gd name="connsiteX136" fmla="*/ 151873 w 577154"/>
              <a:gd name="connsiteY136" fmla="*/ 186619 h 586292"/>
              <a:gd name="connsiteX137" fmla="*/ 157203 w 577154"/>
              <a:gd name="connsiteY137" fmla="*/ 200274 h 586292"/>
              <a:gd name="connsiteX138" fmla="*/ 150350 w 577154"/>
              <a:gd name="connsiteY138" fmla="*/ 217723 h 586292"/>
              <a:gd name="connsiteX139" fmla="*/ 140450 w 577154"/>
              <a:gd name="connsiteY139" fmla="*/ 224550 h 586292"/>
              <a:gd name="connsiteX140" fmla="*/ 137404 w 577154"/>
              <a:gd name="connsiteY140" fmla="*/ 224550 h 586292"/>
              <a:gd name="connsiteX141" fmla="*/ 131312 w 577154"/>
              <a:gd name="connsiteY141" fmla="*/ 211654 h 586292"/>
              <a:gd name="connsiteX142" fmla="*/ 138927 w 577154"/>
              <a:gd name="connsiteY142" fmla="*/ 191929 h 586292"/>
              <a:gd name="connsiteX143" fmla="*/ 151873 w 577154"/>
              <a:gd name="connsiteY143" fmla="*/ 186619 h 586292"/>
              <a:gd name="connsiteX144" fmla="*/ 218736 w 577154"/>
              <a:gd name="connsiteY144" fmla="*/ 186536 h 586292"/>
              <a:gd name="connsiteX145" fmla="*/ 281780 w 577154"/>
              <a:gd name="connsiteY145" fmla="*/ 186536 h 586292"/>
              <a:gd name="connsiteX146" fmla="*/ 292414 w 577154"/>
              <a:gd name="connsiteY146" fmla="*/ 196401 h 586292"/>
              <a:gd name="connsiteX147" fmla="*/ 281780 w 577154"/>
              <a:gd name="connsiteY147" fmla="*/ 207024 h 586292"/>
              <a:gd name="connsiteX148" fmla="*/ 264310 w 577154"/>
              <a:gd name="connsiteY148" fmla="*/ 207024 h 586292"/>
              <a:gd name="connsiteX149" fmla="*/ 322037 w 577154"/>
              <a:gd name="connsiteY149" fmla="*/ 294288 h 586292"/>
              <a:gd name="connsiteX150" fmla="*/ 379004 w 577154"/>
              <a:gd name="connsiteY150" fmla="*/ 207024 h 586292"/>
              <a:gd name="connsiteX151" fmla="*/ 361534 w 577154"/>
              <a:gd name="connsiteY151" fmla="*/ 207024 h 586292"/>
              <a:gd name="connsiteX152" fmla="*/ 351659 w 577154"/>
              <a:gd name="connsiteY152" fmla="*/ 196401 h 586292"/>
              <a:gd name="connsiteX153" fmla="*/ 361534 w 577154"/>
              <a:gd name="connsiteY153" fmla="*/ 186536 h 586292"/>
              <a:gd name="connsiteX154" fmla="*/ 425337 w 577154"/>
              <a:gd name="connsiteY154" fmla="*/ 186536 h 586292"/>
              <a:gd name="connsiteX155" fmla="*/ 435211 w 577154"/>
              <a:gd name="connsiteY155" fmla="*/ 196401 h 586292"/>
              <a:gd name="connsiteX156" fmla="*/ 425337 w 577154"/>
              <a:gd name="connsiteY156" fmla="*/ 207024 h 586292"/>
              <a:gd name="connsiteX157" fmla="*/ 405588 w 577154"/>
              <a:gd name="connsiteY157" fmla="*/ 207024 h 586292"/>
              <a:gd name="connsiteX158" fmla="*/ 401031 w 577154"/>
              <a:gd name="connsiteY158" fmla="*/ 209301 h 586292"/>
              <a:gd name="connsiteX159" fmla="*/ 337987 w 577154"/>
              <a:gd name="connsiteY159" fmla="*/ 307947 h 586292"/>
              <a:gd name="connsiteX160" fmla="*/ 373687 w 577154"/>
              <a:gd name="connsiteY160" fmla="*/ 307947 h 586292"/>
              <a:gd name="connsiteX161" fmla="*/ 384321 w 577154"/>
              <a:gd name="connsiteY161" fmla="*/ 317812 h 586292"/>
              <a:gd name="connsiteX162" fmla="*/ 373687 w 577154"/>
              <a:gd name="connsiteY162" fmla="*/ 328435 h 586292"/>
              <a:gd name="connsiteX163" fmla="*/ 331911 w 577154"/>
              <a:gd name="connsiteY163" fmla="*/ 328435 h 586292"/>
              <a:gd name="connsiteX164" fmla="*/ 331911 w 577154"/>
              <a:gd name="connsiteY164" fmla="*/ 338300 h 586292"/>
              <a:gd name="connsiteX165" fmla="*/ 373687 w 577154"/>
              <a:gd name="connsiteY165" fmla="*/ 338300 h 586292"/>
              <a:gd name="connsiteX166" fmla="*/ 384321 w 577154"/>
              <a:gd name="connsiteY166" fmla="*/ 348164 h 586292"/>
              <a:gd name="connsiteX167" fmla="*/ 373687 w 577154"/>
              <a:gd name="connsiteY167" fmla="*/ 358788 h 586292"/>
              <a:gd name="connsiteX168" fmla="*/ 331911 w 577154"/>
              <a:gd name="connsiteY168" fmla="*/ 358788 h 586292"/>
              <a:gd name="connsiteX169" fmla="*/ 331911 w 577154"/>
              <a:gd name="connsiteY169" fmla="*/ 399005 h 586292"/>
              <a:gd name="connsiteX170" fmla="*/ 355457 w 577154"/>
              <a:gd name="connsiteY170" fmla="*/ 399005 h 586292"/>
              <a:gd name="connsiteX171" fmla="*/ 365332 w 577154"/>
              <a:gd name="connsiteY171" fmla="*/ 408870 h 586292"/>
              <a:gd name="connsiteX172" fmla="*/ 355457 w 577154"/>
              <a:gd name="connsiteY172" fmla="*/ 419493 h 586292"/>
              <a:gd name="connsiteX173" fmla="*/ 288616 w 577154"/>
              <a:gd name="connsiteY173" fmla="*/ 419493 h 586292"/>
              <a:gd name="connsiteX174" fmla="*/ 278742 w 577154"/>
              <a:gd name="connsiteY174" fmla="*/ 408870 h 586292"/>
              <a:gd name="connsiteX175" fmla="*/ 288616 w 577154"/>
              <a:gd name="connsiteY175" fmla="*/ 399005 h 586292"/>
              <a:gd name="connsiteX176" fmla="*/ 312162 w 577154"/>
              <a:gd name="connsiteY176" fmla="*/ 399005 h 586292"/>
              <a:gd name="connsiteX177" fmla="*/ 312162 w 577154"/>
              <a:gd name="connsiteY177" fmla="*/ 358788 h 586292"/>
              <a:gd name="connsiteX178" fmla="*/ 270386 w 577154"/>
              <a:gd name="connsiteY178" fmla="*/ 358788 h 586292"/>
              <a:gd name="connsiteX179" fmla="*/ 259752 w 577154"/>
              <a:gd name="connsiteY179" fmla="*/ 348164 h 586292"/>
              <a:gd name="connsiteX180" fmla="*/ 270386 w 577154"/>
              <a:gd name="connsiteY180" fmla="*/ 338300 h 586292"/>
              <a:gd name="connsiteX181" fmla="*/ 312162 w 577154"/>
              <a:gd name="connsiteY181" fmla="*/ 338300 h 586292"/>
              <a:gd name="connsiteX182" fmla="*/ 312162 w 577154"/>
              <a:gd name="connsiteY182" fmla="*/ 328435 h 586292"/>
              <a:gd name="connsiteX183" fmla="*/ 270386 w 577154"/>
              <a:gd name="connsiteY183" fmla="*/ 328435 h 586292"/>
              <a:gd name="connsiteX184" fmla="*/ 259752 w 577154"/>
              <a:gd name="connsiteY184" fmla="*/ 317812 h 586292"/>
              <a:gd name="connsiteX185" fmla="*/ 270386 w 577154"/>
              <a:gd name="connsiteY185" fmla="*/ 307947 h 586292"/>
              <a:gd name="connsiteX186" fmla="*/ 305326 w 577154"/>
              <a:gd name="connsiteY186" fmla="*/ 307947 h 586292"/>
              <a:gd name="connsiteX187" fmla="*/ 242283 w 577154"/>
              <a:gd name="connsiteY187" fmla="*/ 209301 h 586292"/>
              <a:gd name="connsiteX188" fmla="*/ 238485 w 577154"/>
              <a:gd name="connsiteY188" fmla="*/ 207024 h 586292"/>
              <a:gd name="connsiteX189" fmla="*/ 218736 w 577154"/>
              <a:gd name="connsiteY189" fmla="*/ 207024 h 586292"/>
              <a:gd name="connsiteX190" fmla="*/ 208102 w 577154"/>
              <a:gd name="connsiteY190" fmla="*/ 196401 h 586292"/>
              <a:gd name="connsiteX191" fmla="*/ 218736 w 577154"/>
              <a:gd name="connsiteY191" fmla="*/ 186536 h 586292"/>
              <a:gd name="connsiteX192" fmla="*/ 44805 w 577154"/>
              <a:gd name="connsiteY192" fmla="*/ 172171 h 586292"/>
              <a:gd name="connsiteX193" fmla="*/ 33414 w 577154"/>
              <a:gd name="connsiteY193" fmla="*/ 202510 h 586292"/>
              <a:gd name="connsiteX194" fmla="*/ 73663 w 577154"/>
              <a:gd name="connsiteY194" fmla="*/ 202510 h 586292"/>
              <a:gd name="connsiteX195" fmla="*/ 77460 w 577154"/>
              <a:gd name="connsiteY195" fmla="*/ 188858 h 586292"/>
              <a:gd name="connsiteX196" fmla="*/ 78979 w 577154"/>
              <a:gd name="connsiteY196" fmla="*/ 185065 h 586292"/>
              <a:gd name="connsiteX197" fmla="*/ 83535 w 577154"/>
              <a:gd name="connsiteY197" fmla="*/ 172171 h 586292"/>
              <a:gd name="connsiteX198" fmla="*/ 451103 w 577154"/>
              <a:gd name="connsiteY198" fmla="*/ 136487 h 586292"/>
              <a:gd name="connsiteX199" fmla="*/ 465547 w 577154"/>
              <a:gd name="connsiteY199" fmla="*/ 138009 h 586292"/>
              <a:gd name="connsiteX200" fmla="*/ 477709 w 577154"/>
              <a:gd name="connsiteY200" fmla="*/ 154748 h 586292"/>
              <a:gd name="connsiteX201" fmla="*/ 475429 w 577154"/>
              <a:gd name="connsiteY201" fmla="*/ 168444 h 586292"/>
              <a:gd name="connsiteX202" fmla="*/ 469347 w 577154"/>
              <a:gd name="connsiteY202" fmla="*/ 169966 h 586292"/>
              <a:gd name="connsiteX203" fmla="*/ 460986 w 577154"/>
              <a:gd name="connsiteY203" fmla="*/ 166161 h 586292"/>
              <a:gd name="connsiteX204" fmla="*/ 449583 w 577154"/>
              <a:gd name="connsiteY204" fmla="*/ 150183 h 586292"/>
              <a:gd name="connsiteX205" fmla="*/ 451103 w 577154"/>
              <a:gd name="connsiteY205" fmla="*/ 136487 h 586292"/>
              <a:gd name="connsiteX206" fmla="*/ 185242 w 577154"/>
              <a:gd name="connsiteY206" fmla="*/ 122835 h 586292"/>
              <a:gd name="connsiteX207" fmla="*/ 199674 w 577154"/>
              <a:gd name="connsiteY207" fmla="*/ 122835 h 586292"/>
              <a:gd name="connsiteX208" fmla="*/ 199674 w 577154"/>
              <a:gd name="connsiteY208" fmla="*/ 137266 h 586292"/>
              <a:gd name="connsiteX209" fmla="*/ 186762 w 577154"/>
              <a:gd name="connsiteY209" fmla="*/ 150938 h 586292"/>
              <a:gd name="connsiteX210" fmla="*/ 179166 w 577154"/>
              <a:gd name="connsiteY210" fmla="*/ 154736 h 586292"/>
              <a:gd name="connsiteX211" fmla="*/ 173090 w 577154"/>
              <a:gd name="connsiteY211" fmla="*/ 152457 h 586292"/>
              <a:gd name="connsiteX212" fmla="*/ 171571 w 577154"/>
              <a:gd name="connsiteY212" fmla="*/ 138026 h 586292"/>
              <a:gd name="connsiteX213" fmla="*/ 185242 w 577154"/>
              <a:gd name="connsiteY213" fmla="*/ 122835 h 586292"/>
              <a:gd name="connsiteX214" fmla="*/ 81257 w 577154"/>
              <a:gd name="connsiteY214" fmla="*/ 111494 h 586292"/>
              <a:gd name="connsiteX215" fmla="*/ 54677 w 577154"/>
              <a:gd name="connsiteY215" fmla="*/ 151692 h 586292"/>
              <a:gd name="connsiteX216" fmla="*/ 92648 w 577154"/>
              <a:gd name="connsiteY216" fmla="*/ 151692 h 586292"/>
              <a:gd name="connsiteX217" fmla="*/ 92648 w 577154"/>
              <a:gd name="connsiteY217" fmla="*/ 150934 h 586292"/>
              <a:gd name="connsiteX218" fmla="*/ 94926 w 577154"/>
              <a:gd name="connsiteY218" fmla="*/ 146383 h 586292"/>
              <a:gd name="connsiteX219" fmla="*/ 101761 w 577154"/>
              <a:gd name="connsiteY219" fmla="*/ 135006 h 586292"/>
              <a:gd name="connsiteX220" fmla="*/ 104039 w 577154"/>
              <a:gd name="connsiteY220" fmla="*/ 130455 h 586292"/>
              <a:gd name="connsiteX221" fmla="*/ 113152 w 577154"/>
              <a:gd name="connsiteY221" fmla="*/ 116803 h 586292"/>
              <a:gd name="connsiteX222" fmla="*/ 116190 w 577154"/>
              <a:gd name="connsiteY222" fmla="*/ 111494 h 586292"/>
              <a:gd name="connsiteX223" fmla="*/ 400213 w 577154"/>
              <a:gd name="connsiteY223" fmla="*/ 85002 h 586292"/>
              <a:gd name="connsiteX224" fmla="*/ 418420 w 577154"/>
              <a:gd name="connsiteY224" fmla="*/ 95611 h 586292"/>
              <a:gd name="connsiteX225" fmla="*/ 421455 w 577154"/>
              <a:gd name="connsiteY225" fmla="*/ 109251 h 586292"/>
              <a:gd name="connsiteX226" fmla="*/ 413110 w 577154"/>
              <a:gd name="connsiteY226" fmla="*/ 113798 h 586292"/>
              <a:gd name="connsiteX227" fmla="*/ 407800 w 577154"/>
              <a:gd name="connsiteY227" fmla="*/ 112282 h 586292"/>
              <a:gd name="connsiteX228" fmla="*/ 391110 w 577154"/>
              <a:gd name="connsiteY228" fmla="*/ 103189 h 586292"/>
              <a:gd name="connsiteX229" fmla="*/ 386558 w 577154"/>
              <a:gd name="connsiteY229" fmla="*/ 89549 h 586292"/>
              <a:gd name="connsiteX230" fmla="*/ 400213 w 577154"/>
              <a:gd name="connsiteY230" fmla="*/ 85002 h 586292"/>
              <a:gd name="connsiteX231" fmla="*/ 255897 w 577154"/>
              <a:gd name="connsiteY231" fmla="*/ 76571 h 586292"/>
              <a:gd name="connsiteX232" fmla="*/ 268814 w 577154"/>
              <a:gd name="connsiteY232" fmla="*/ 82644 h 586292"/>
              <a:gd name="connsiteX233" fmla="*/ 262735 w 577154"/>
              <a:gd name="connsiteY233" fmla="*/ 95550 h 586292"/>
              <a:gd name="connsiteX234" fmla="*/ 245259 w 577154"/>
              <a:gd name="connsiteY234" fmla="*/ 103141 h 586292"/>
              <a:gd name="connsiteX235" fmla="*/ 240700 w 577154"/>
              <a:gd name="connsiteY235" fmla="*/ 104660 h 586292"/>
              <a:gd name="connsiteX236" fmla="*/ 231582 w 577154"/>
              <a:gd name="connsiteY236" fmla="*/ 99346 h 586292"/>
              <a:gd name="connsiteX237" fmla="*/ 236141 w 577154"/>
              <a:gd name="connsiteY237" fmla="*/ 85681 h 586292"/>
              <a:gd name="connsiteX238" fmla="*/ 255897 w 577154"/>
              <a:gd name="connsiteY238" fmla="*/ 76571 h 586292"/>
              <a:gd name="connsiteX239" fmla="*/ 318232 w 577154"/>
              <a:gd name="connsiteY239" fmla="*/ 65184 h 586292"/>
              <a:gd name="connsiteX240" fmla="*/ 318990 w 577154"/>
              <a:gd name="connsiteY240" fmla="*/ 65184 h 586292"/>
              <a:gd name="connsiteX241" fmla="*/ 339459 w 577154"/>
              <a:gd name="connsiteY241" fmla="*/ 66705 h 586292"/>
              <a:gd name="connsiteX242" fmla="*/ 348556 w 577154"/>
              <a:gd name="connsiteY242" fmla="*/ 78111 h 586292"/>
              <a:gd name="connsiteX243" fmla="*/ 337943 w 577154"/>
              <a:gd name="connsiteY243" fmla="*/ 87237 h 586292"/>
              <a:gd name="connsiteX244" fmla="*/ 337184 w 577154"/>
              <a:gd name="connsiteY244" fmla="*/ 86476 h 586292"/>
              <a:gd name="connsiteX245" fmla="*/ 318990 w 577154"/>
              <a:gd name="connsiteY245" fmla="*/ 85716 h 586292"/>
              <a:gd name="connsiteX246" fmla="*/ 308376 w 577154"/>
              <a:gd name="connsiteY246" fmla="*/ 75830 h 586292"/>
              <a:gd name="connsiteX247" fmla="*/ 318232 w 577154"/>
              <a:gd name="connsiteY247" fmla="*/ 65184 h 586292"/>
              <a:gd name="connsiteX248" fmla="*/ 133656 w 577154"/>
              <a:gd name="connsiteY248" fmla="*/ 60677 h 586292"/>
              <a:gd name="connsiteX249" fmla="*/ 98723 w 577154"/>
              <a:gd name="connsiteY249" fmla="*/ 91015 h 586292"/>
              <a:gd name="connsiteX250" fmla="*/ 132138 w 577154"/>
              <a:gd name="connsiteY250" fmla="*/ 91015 h 586292"/>
              <a:gd name="connsiteX251" fmla="*/ 136694 w 577154"/>
              <a:gd name="connsiteY251" fmla="*/ 85706 h 586292"/>
              <a:gd name="connsiteX252" fmla="*/ 142010 w 577154"/>
              <a:gd name="connsiteY252" fmla="*/ 79638 h 586292"/>
              <a:gd name="connsiteX253" fmla="*/ 148085 w 577154"/>
              <a:gd name="connsiteY253" fmla="*/ 73571 h 586292"/>
              <a:gd name="connsiteX254" fmla="*/ 154161 w 577154"/>
              <a:gd name="connsiteY254" fmla="*/ 67503 h 586292"/>
              <a:gd name="connsiteX255" fmla="*/ 161755 w 577154"/>
              <a:gd name="connsiteY255" fmla="*/ 60677 h 586292"/>
              <a:gd name="connsiteX256" fmla="*/ 214914 w 577154"/>
              <a:gd name="connsiteY256" fmla="*/ 25029 h 586292"/>
              <a:gd name="connsiteX257" fmla="*/ 168589 w 577154"/>
              <a:gd name="connsiteY257" fmla="*/ 40198 h 586292"/>
              <a:gd name="connsiteX258" fmla="*/ 188334 w 577154"/>
              <a:gd name="connsiteY258" fmla="*/ 40198 h 586292"/>
              <a:gd name="connsiteX259" fmla="*/ 196688 w 577154"/>
              <a:gd name="connsiteY259" fmla="*/ 34889 h 586292"/>
              <a:gd name="connsiteX260" fmla="*/ 202004 w 577154"/>
              <a:gd name="connsiteY260" fmla="*/ 31855 h 586292"/>
              <a:gd name="connsiteX261" fmla="*/ 211877 w 577154"/>
              <a:gd name="connsiteY261" fmla="*/ 26546 h 586292"/>
              <a:gd name="connsiteX262" fmla="*/ 214914 w 577154"/>
              <a:gd name="connsiteY262" fmla="*/ 25029 h 586292"/>
              <a:gd name="connsiteX263" fmla="*/ 318954 w 577154"/>
              <a:gd name="connsiteY263" fmla="*/ 20478 h 586292"/>
              <a:gd name="connsiteX264" fmla="*/ 294653 w 577154"/>
              <a:gd name="connsiteY264" fmla="*/ 21237 h 586292"/>
              <a:gd name="connsiteX265" fmla="*/ 290855 w 577154"/>
              <a:gd name="connsiteY265" fmla="*/ 21995 h 586292"/>
              <a:gd name="connsiteX266" fmla="*/ 289337 w 577154"/>
              <a:gd name="connsiteY266" fmla="*/ 22754 h 586292"/>
              <a:gd name="connsiteX267" fmla="*/ 278705 w 577154"/>
              <a:gd name="connsiteY267" fmla="*/ 24271 h 586292"/>
              <a:gd name="connsiteX268" fmla="*/ 277945 w 577154"/>
              <a:gd name="connsiteY268" fmla="*/ 24271 h 586292"/>
              <a:gd name="connsiteX269" fmla="*/ 268073 w 577154"/>
              <a:gd name="connsiteY269" fmla="*/ 26546 h 586292"/>
              <a:gd name="connsiteX270" fmla="*/ 266554 w 577154"/>
              <a:gd name="connsiteY270" fmla="*/ 26546 h 586292"/>
              <a:gd name="connsiteX271" fmla="*/ 257441 w 577154"/>
              <a:gd name="connsiteY271" fmla="*/ 29580 h 586292"/>
              <a:gd name="connsiteX272" fmla="*/ 254404 w 577154"/>
              <a:gd name="connsiteY272" fmla="*/ 30338 h 586292"/>
              <a:gd name="connsiteX273" fmla="*/ 246810 w 577154"/>
              <a:gd name="connsiteY273" fmla="*/ 32614 h 586292"/>
              <a:gd name="connsiteX274" fmla="*/ 240734 w 577154"/>
              <a:gd name="connsiteY274" fmla="*/ 35648 h 586292"/>
              <a:gd name="connsiteX275" fmla="*/ 236937 w 577154"/>
              <a:gd name="connsiteY275" fmla="*/ 37164 h 586292"/>
              <a:gd name="connsiteX276" fmla="*/ 109355 w 577154"/>
              <a:gd name="connsiteY276" fmla="*/ 163069 h 586292"/>
              <a:gd name="connsiteX277" fmla="*/ 109355 w 577154"/>
              <a:gd name="connsiteY277" fmla="*/ 164586 h 586292"/>
              <a:gd name="connsiteX278" fmla="*/ 104799 w 577154"/>
              <a:gd name="connsiteY278" fmla="*/ 174446 h 586292"/>
              <a:gd name="connsiteX279" fmla="*/ 103280 w 577154"/>
              <a:gd name="connsiteY279" fmla="*/ 178239 h 586292"/>
              <a:gd name="connsiteX280" fmla="*/ 100242 w 577154"/>
              <a:gd name="connsiteY280" fmla="*/ 185823 h 586292"/>
              <a:gd name="connsiteX281" fmla="*/ 97964 w 577154"/>
              <a:gd name="connsiteY281" fmla="*/ 190374 h 586292"/>
              <a:gd name="connsiteX282" fmla="*/ 95686 w 577154"/>
              <a:gd name="connsiteY282" fmla="*/ 197201 h 586292"/>
              <a:gd name="connsiteX283" fmla="*/ 94167 w 577154"/>
              <a:gd name="connsiteY283" fmla="*/ 203268 h 586292"/>
              <a:gd name="connsiteX284" fmla="*/ 92648 w 577154"/>
              <a:gd name="connsiteY284" fmla="*/ 209336 h 586292"/>
              <a:gd name="connsiteX285" fmla="*/ 90370 w 577154"/>
              <a:gd name="connsiteY285" fmla="*/ 215404 h 586292"/>
              <a:gd name="connsiteX286" fmla="*/ 88851 w 577154"/>
              <a:gd name="connsiteY286" fmla="*/ 221471 h 586292"/>
              <a:gd name="connsiteX287" fmla="*/ 87332 w 577154"/>
              <a:gd name="connsiteY287" fmla="*/ 227539 h 586292"/>
              <a:gd name="connsiteX288" fmla="*/ 86573 w 577154"/>
              <a:gd name="connsiteY288" fmla="*/ 234365 h 586292"/>
              <a:gd name="connsiteX289" fmla="*/ 85054 w 577154"/>
              <a:gd name="connsiteY289" fmla="*/ 240433 h 586292"/>
              <a:gd name="connsiteX290" fmla="*/ 84295 w 577154"/>
              <a:gd name="connsiteY290" fmla="*/ 247259 h 586292"/>
              <a:gd name="connsiteX291" fmla="*/ 83535 w 577154"/>
              <a:gd name="connsiteY291" fmla="*/ 253327 h 586292"/>
              <a:gd name="connsiteX292" fmla="*/ 82776 w 577154"/>
              <a:gd name="connsiteY292" fmla="*/ 260912 h 586292"/>
              <a:gd name="connsiteX293" fmla="*/ 82016 w 577154"/>
              <a:gd name="connsiteY293" fmla="*/ 266221 h 586292"/>
              <a:gd name="connsiteX294" fmla="*/ 81257 w 577154"/>
              <a:gd name="connsiteY294" fmla="*/ 275322 h 586292"/>
              <a:gd name="connsiteX295" fmla="*/ 81257 w 577154"/>
              <a:gd name="connsiteY295" fmla="*/ 279873 h 586292"/>
              <a:gd name="connsiteX296" fmla="*/ 80498 w 577154"/>
              <a:gd name="connsiteY296" fmla="*/ 293525 h 586292"/>
              <a:gd name="connsiteX297" fmla="*/ 81257 w 577154"/>
              <a:gd name="connsiteY297" fmla="*/ 306419 h 586292"/>
              <a:gd name="connsiteX298" fmla="*/ 81257 w 577154"/>
              <a:gd name="connsiteY298" fmla="*/ 311729 h 586292"/>
              <a:gd name="connsiteX299" fmla="*/ 82016 w 577154"/>
              <a:gd name="connsiteY299" fmla="*/ 320072 h 586292"/>
              <a:gd name="connsiteX300" fmla="*/ 82776 w 577154"/>
              <a:gd name="connsiteY300" fmla="*/ 325381 h 586292"/>
              <a:gd name="connsiteX301" fmla="*/ 83535 w 577154"/>
              <a:gd name="connsiteY301" fmla="*/ 332966 h 586292"/>
              <a:gd name="connsiteX302" fmla="*/ 84295 w 577154"/>
              <a:gd name="connsiteY302" fmla="*/ 339033 h 586292"/>
              <a:gd name="connsiteX303" fmla="*/ 85054 w 577154"/>
              <a:gd name="connsiteY303" fmla="*/ 345859 h 586292"/>
              <a:gd name="connsiteX304" fmla="*/ 86573 w 577154"/>
              <a:gd name="connsiteY304" fmla="*/ 351927 h 586292"/>
              <a:gd name="connsiteX305" fmla="*/ 87332 w 577154"/>
              <a:gd name="connsiteY305" fmla="*/ 358753 h 586292"/>
              <a:gd name="connsiteX306" fmla="*/ 88851 w 577154"/>
              <a:gd name="connsiteY306" fmla="*/ 364821 h 586292"/>
              <a:gd name="connsiteX307" fmla="*/ 90370 w 577154"/>
              <a:gd name="connsiteY307" fmla="*/ 370889 h 586292"/>
              <a:gd name="connsiteX308" fmla="*/ 91889 w 577154"/>
              <a:gd name="connsiteY308" fmla="*/ 376956 h 586292"/>
              <a:gd name="connsiteX309" fmla="*/ 94167 w 577154"/>
              <a:gd name="connsiteY309" fmla="*/ 383783 h 586292"/>
              <a:gd name="connsiteX310" fmla="*/ 95686 w 577154"/>
              <a:gd name="connsiteY310" fmla="*/ 389092 h 586292"/>
              <a:gd name="connsiteX311" fmla="*/ 97964 w 577154"/>
              <a:gd name="connsiteY311" fmla="*/ 395918 h 586292"/>
              <a:gd name="connsiteX312" fmla="*/ 100242 w 577154"/>
              <a:gd name="connsiteY312" fmla="*/ 401227 h 586292"/>
              <a:gd name="connsiteX313" fmla="*/ 103280 w 577154"/>
              <a:gd name="connsiteY313" fmla="*/ 408812 h 586292"/>
              <a:gd name="connsiteX314" fmla="*/ 104799 w 577154"/>
              <a:gd name="connsiteY314" fmla="*/ 412604 h 586292"/>
              <a:gd name="connsiteX315" fmla="*/ 108596 w 577154"/>
              <a:gd name="connsiteY315" fmla="*/ 422464 h 586292"/>
              <a:gd name="connsiteX316" fmla="*/ 109355 w 577154"/>
              <a:gd name="connsiteY316" fmla="*/ 423223 h 586292"/>
              <a:gd name="connsiteX317" fmla="*/ 236937 w 577154"/>
              <a:gd name="connsiteY317" fmla="*/ 549886 h 586292"/>
              <a:gd name="connsiteX318" fmla="*/ 240734 w 577154"/>
              <a:gd name="connsiteY318" fmla="*/ 551403 h 586292"/>
              <a:gd name="connsiteX319" fmla="*/ 246810 w 577154"/>
              <a:gd name="connsiteY319" fmla="*/ 553678 h 586292"/>
              <a:gd name="connsiteX320" fmla="*/ 254404 w 577154"/>
              <a:gd name="connsiteY320" fmla="*/ 555954 h 586292"/>
              <a:gd name="connsiteX321" fmla="*/ 257441 w 577154"/>
              <a:gd name="connsiteY321" fmla="*/ 557471 h 586292"/>
              <a:gd name="connsiteX322" fmla="*/ 266554 w 577154"/>
              <a:gd name="connsiteY322" fmla="*/ 559746 h 586292"/>
              <a:gd name="connsiteX323" fmla="*/ 268073 w 577154"/>
              <a:gd name="connsiteY323" fmla="*/ 559746 h 586292"/>
              <a:gd name="connsiteX324" fmla="*/ 277945 w 577154"/>
              <a:gd name="connsiteY324" fmla="*/ 562021 h 586292"/>
              <a:gd name="connsiteX325" fmla="*/ 278705 w 577154"/>
              <a:gd name="connsiteY325" fmla="*/ 562780 h 586292"/>
              <a:gd name="connsiteX326" fmla="*/ 289337 w 577154"/>
              <a:gd name="connsiteY326" fmla="*/ 564297 h 586292"/>
              <a:gd name="connsiteX327" fmla="*/ 290855 w 577154"/>
              <a:gd name="connsiteY327" fmla="*/ 564297 h 586292"/>
              <a:gd name="connsiteX328" fmla="*/ 294653 w 577154"/>
              <a:gd name="connsiteY328" fmla="*/ 565055 h 586292"/>
              <a:gd name="connsiteX329" fmla="*/ 318954 w 577154"/>
              <a:gd name="connsiteY329" fmla="*/ 566572 h 586292"/>
              <a:gd name="connsiteX330" fmla="*/ 556650 w 577154"/>
              <a:gd name="connsiteY330" fmla="*/ 293525 h 586292"/>
              <a:gd name="connsiteX331" fmla="*/ 318954 w 577154"/>
              <a:gd name="connsiteY331" fmla="*/ 20478 h 586292"/>
              <a:gd name="connsiteX332" fmla="*/ 258201 w 577154"/>
              <a:gd name="connsiteY332" fmla="*/ 0 h 586292"/>
              <a:gd name="connsiteX333" fmla="*/ 287818 w 577154"/>
              <a:gd name="connsiteY333" fmla="*/ 2275 h 586292"/>
              <a:gd name="connsiteX334" fmla="*/ 318954 w 577154"/>
              <a:gd name="connsiteY334" fmla="*/ 0 h 586292"/>
              <a:gd name="connsiteX335" fmla="*/ 577154 w 577154"/>
              <a:gd name="connsiteY335" fmla="*/ 293525 h 586292"/>
              <a:gd name="connsiteX336" fmla="*/ 318954 w 577154"/>
              <a:gd name="connsiteY336" fmla="*/ 586292 h 586292"/>
              <a:gd name="connsiteX337" fmla="*/ 287818 w 577154"/>
              <a:gd name="connsiteY337" fmla="*/ 584775 h 586292"/>
              <a:gd name="connsiteX338" fmla="*/ 258201 w 577154"/>
              <a:gd name="connsiteY338" fmla="*/ 586292 h 586292"/>
              <a:gd name="connsiteX339" fmla="*/ 110874 w 577154"/>
              <a:gd name="connsiteY339" fmla="*/ 533958 h 586292"/>
              <a:gd name="connsiteX340" fmla="*/ 108596 w 577154"/>
              <a:gd name="connsiteY340" fmla="*/ 532441 h 586292"/>
              <a:gd name="connsiteX341" fmla="*/ 60753 w 577154"/>
              <a:gd name="connsiteY341" fmla="*/ 482383 h 586292"/>
              <a:gd name="connsiteX342" fmla="*/ 59993 w 577154"/>
              <a:gd name="connsiteY342" fmla="*/ 480866 h 586292"/>
              <a:gd name="connsiteX343" fmla="*/ 25060 w 577154"/>
              <a:gd name="connsiteY343" fmla="*/ 419430 h 586292"/>
              <a:gd name="connsiteX344" fmla="*/ 24301 w 577154"/>
              <a:gd name="connsiteY344" fmla="*/ 417913 h 586292"/>
              <a:gd name="connsiteX345" fmla="*/ 0 w 577154"/>
              <a:gd name="connsiteY345" fmla="*/ 293525 h 586292"/>
              <a:gd name="connsiteX346" fmla="*/ 9872 w 577154"/>
              <a:gd name="connsiteY346" fmla="*/ 211611 h 586292"/>
              <a:gd name="connsiteX347" fmla="*/ 10632 w 577154"/>
              <a:gd name="connsiteY347" fmla="*/ 207819 h 586292"/>
              <a:gd name="connsiteX348" fmla="*/ 28857 w 577154"/>
              <a:gd name="connsiteY348" fmla="*/ 158519 h 586292"/>
              <a:gd name="connsiteX349" fmla="*/ 29617 w 577154"/>
              <a:gd name="connsiteY349" fmla="*/ 157002 h 586292"/>
              <a:gd name="connsiteX350" fmla="*/ 67588 w 577154"/>
              <a:gd name="connsiteY350" fmla="*/ 94808 h 586292"/>
              <a:gd name="connsiteX351" fmla="*/ 69106 w 577154"/>
              <a:gd name="connsiteY351" fmla="*/ 94049 h 586292"/>
              <a:gd name="connsiteX352" fmla="*/ 123025 w 577154"/>
              <a:gd name="connsiteY352" fmla="*/ 43232 h 586292"/>
              <a:gd name="connsiteX353" fmla="*/ 258201 w 577154"/>
              <a:gd name="connsiteY353" fmla="*/ 0 h 586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577154" h="586292">
                <a:moveTo>
                  <a:pt x="149604" y="536234"/>
                </a:moveTo>
                <a:cubicBezTo>
                  <a:pt x="170108" y="548369"/>
                  <a:pt x="191372" y="556712"/>
                  <a:pt x="214914" y="562021"/>
                </a:cubicBezTo>
                <a:cubicBezTo>
                  <a:pt x="214155" y="561263"/>
                  <a:pt x="212636" y="560504"/>
                  <a:pt x="211877" y="559746"/>
                </a:cubicBezTo>
                <a:cubicBezTo>
                  <a:pt x="208079" y="558229"/>
                  <a:pt x="205041" y="556712"/>
                  <a:pt x="202004" y="554437"/>
                </a:cubicBezTo>
                <a:cubicBezTo>
                  <a:pt x="199725" y="553678"/>
                  <a:pt x="198207" y="552920"/>
                  <a:pt x="196688" y="551403"/>
                </a:cubicBezTo>
                <a:cubicBezTo>
                  <a:pt x="192131" y="549128"/>
                  <a:pt x="188334" y="546094"/>
                  <a:pt x="184537" y="543818"/>
                </a:cubicBezTo>
                <a:cubicBezTo>
                  <a:pt x="182259" y="542301"/>
                  <a:pt x="179981" y="540784"/>
                  <a:pt x="177702" y="538509"/>
                </a:cubicBezTo>
                <a:cubicBezTo>
                  <a:pt x="176184" y="537751"/>
                  <a:pt x="175424" y="536992"/>
                  <a:pt x="173905" y="536234"/>
                </a:cubicBezTo>
                <a:close/>
                <a:moveTo>
                  <a:pt x="299943" y="499816"/>
                </a:moveTo>
                <a:cubicBezTo>
                  <a:pt x="306021" y="500576"/>
                  <a:pt x="312100" y="500576"/>
                  <a:pt x="318939" y="500576"/>
                </a:cubicBezTo>
                <a:cubicBezTo>
                  <a:pt x="324257" y="500576"/>
                  <a:pt x="329576" y="505139"/>
                  <a:pt x="329576" y="511222"/>
                </a:cubicBezTo>
                <a:cubicBezTo>
                  <a:pt x="329576" y="516546"/>
                  <a:pt x="325017" y="521108"/>
                  <a:pt x="319698" y="521108"/>
                </a:cubicBezTo>
                <a:lnTo>
                  <a:pt x="318939" y="521108"/>
                </a:lnTo>
                <a:cubicBezTo>
                  <a:pt x="311340" y="521108"/>
                  <a:pt x="304502" y="520348"/>
                  <a:pt x="297663" y="519587"/>
                </a:cubicBezTo>
                <a:cubicBezTo>
                  <a:pt x="291584" y="518827"/>
                  <a:pt x="287785" y="514264"/>
                  <a:pt x="288545" y="508941"/>
                </a:cubicBezTo>
                <a:cubicBezTo>
                  <a:pt x="289305" y="502857"/>
                  <a:pt x="293864" y="499055"/>
                  <a:pt x="299943" y="499816"/>
                </a:cubicBezTo>
                <a:close/>
                <a:moveTo>
                  <a:pt x="88851" y="485417"/>
                </a:moveTo>
                <a:cubicBezTo>
                  <a:pt x="98723" y="496794"/>
                  <a:pt x="109355" y="506654"/>
                  <a:pt x="119987" y="515755"/>
                </a:cubicBezTo>
                <a:lnTo>
                  <a:pt x="150364" y="515755"/>
                </a:lnTo>
                <a:cubicBezTo>
                  <a:pt x="149604" y="514997"/>
                  <a:pt x="148845" y="514238"/>
                  <a:pt x="148085" y="513480"/>
                </a:cubicBezTo>
                <a:cubicBezTo>
                  <a:pt x="146566" y="511204"/>
                  <a:pt x="144288" y="508929"/>
                  <a:pt x="142010" y="507412"/>
                </a:cubicBezTo>
                <a:cubicBezTo>
                  <a:pt x="140491" y="505137"/>
                  <a:pt x="138213" y="502861"/>
                  <a:pt x="136694" y="501344"/>
                </a:cubicBezTo>
                <a:cubicBezTo>
                  <a:pt x="133656" y="497552"/>
                  <a:pt x="130619" y="493760"/>
                  <a:pt x="127581" y="489967"/>
                </a:cubicBezTo>
                <a:cubicBezTo>
                  <a:pt x="126062" y="488450"/>
                  <a:pt x="125303" y="486934"/>
                  <a:pt x="123784" y="485417"/>
                </a:cubicBezTo>
                <a:close/>
                <a:moveTo>
                  <a:pt x="399912" y="482256"/>
                </a:moveTo>
                <a:cubicBezTo>
                  <a:pt x="402382" y="483014"/>
                  <a:pt x="404471" y="484721"/>
                  <a:pt x="405611" y="486996"/>
                </a:cubicBezTo>
                <a:cubicBezTo>
                  <a:pt x="408650" y="492305"/>
                  <a:pt x="406371" y="498373"/>
                  <a:pt x="401812" y="500648"/>
                </a:cubicBezTo>
                <a:cubicBezTo>
                  <a:pt x="394973" y="504441"/>
                  <a:pt x="388895" y="506716"/>
                  <a:pt x="382056" y="509750"/>
                </a:cubicBezTo>
                <a:cubicBezTo>
                  <a:pt x="380536" y="509750"/>
                  <a:pt x="379776" y="510508"/>
                  <a:pt x="378257" y="510508"/>
                </a:cubicBezTo>
                <a:cubicBezTo>
                  <a:pt x="374458" y="510508"/>
                  <a:pt x="370658" y="507474"/>
                  <a:pt x="369139" y="503682"/>
                </a:cubicBezTo>
                <a:cubicBezTo>
                  <a:pt x="366859" y="498373"/>
                  <a:pt x="369899" y="492305"/>
                  <a:pt x="375217" y="490789"/>
                </a:cubicBezTo>
                <a:cubicBezTo>
                  <a:pt x="380536" y="488513"/>
                  <a:pt x="386615" y="486238"/>
                  <a:pt x="391934" y="483204"/>
                </a:cubicBezTo>
                <a:cubicBezTo>
                  <a:pt x="394593" y="481687"/>
                  <a:pt x="397443" y="481498"/>
                  <a:pt x="399912" y="482256"/>
                </a:cubicBezTo>
                <a:close/>
                <a:moveTo>
                  <a:pt x="229351" y="474063"/>
                </a:moveTo>
                <a:cubicBezTo>
                  <a:pt x="234677" y="477094"/>
                  <a:pt x="240764" y="480126"/>
                  <a:pt x="246091" y="483157"/>
                </a:cubicBezTo>
                <a:cubicBezTo>
                  <a:pt x="250656" y="486188"/>
                  <a:pt x="252939" y="492250"/>
                  <a:pt x="250656" y="496797"/>
                </a:cubicBezTo>
                <a:cubicBezTo>
                  <a:pt x="248374" y="500586"/>
                  <a:pt x="245330" y="502101"/>
                  <a:pt x="241525" y="502101"/>
                </a:cubicBezTo>
                <a:cubicBezTo>
                  <a:pt x="240004" y="502101"/>
                  <a:pt x="238482" y="502101"/>
                  <a:pt x="236960" y="501343"/>
                </a:cubicBezTo>
                <a:cubicBezTo>
                  <a:pt x="230872" y="498312"/>
                  <a:pt x="224024" y="494523"/>
                  <a:pt x="218698" y="490735"/>
                </a:cubicBezTo>
                <a:cubicBezTo>
                  <a:pt x="214132" y="487703"/>
                  <a:pt x="212610" y="481641"/>
                  <a:pt x="215654" y="477094"/>
                </a:cubicBezTo>
                <a:cubicBezTo>
                  <a:pt x="218698" y="471790"/>
                  <a:pt x="224785" y="471032"/>
                  <a:pt x="229351" y="474063"/>
                </a:cubicBezTo>
                <a:close/>
                <a:moveTo>
                  <a:pt x="464745" y="433889"/>
                </a:moveTo>
                <a:cubicBezTo>
                  <a:pt x="469298" y="436925"/>
                  <a:pt x="470057" y="443755"/>
                  <a:pt x="466262" y="447550"/>
                </a:cubicBezTo>
                <a:cubicBezTo>
                  <a:pt x="461709" y="453622"/>
                  <a:pt x="457155" y="458935"/>
                  <a:pt x="451842" y="463488"/>
                </a:cubicBezTo>
                <a:cubicBezTo>
                  <a:pt x="450324" y="465765"/>
                  <a:pt x="447288" y="466524"/>
                  <a:pt x="445012" y="466524"/>
                </a:cubicBezTo>
                <a:cubicBezTo>
                  <a:pt x="442735" y="466524"/>
                  <a:pt x="439699" y="465765"/>
                  <a:pt x="438181" y="463488"/>
                </a:cubicBezTo>
                <a:cubicBezTo>
                  <a:pt x="433627" y="459694"/>
                  <a:pt x="433627" y="453622"/>
                  <a:pt x="438181" y="449068"/>
                </a:cubicBezTo>
                <a:cubicBezTo>
                  <a:pt x="441976" y="444514"/>
                  <a:pt x="446530" y="439961"/>
                  <a:pt x="450324" y="435407"/>
                </a:cubicBezTo>
                <a:cubicBezTo>
                  <a:pt x="454119" y="430853"/>
                  <a:pt x="460191" y="430094"/>
                  <a:pt x="464745" y="433889"/>
                </a:cubicBezTo>
                <a:close/>
                <a:moveTo>
                  <a:pt x="49362" y="424740"/>
                </a:moveTo>
                <a:cubicBezTo>
                  <a:pt x="56196" y="439150"/>
                  <a:pt x="64550" y="452803"/>
                  <a:pt x="73663" y="464938"/>
                </a:cubicBezTo>
                <a:lnTo>
                  <a:pt x="109355" y="464938"/>
                </a:lnTo>
                <a:cubicBezTo>
                  <a:pt x="107836" y="461904"/>
                  <a:pt x="106318" y="459629"/>
                  <a:pt x="104039" y="456595"/>
                </a:cubicBezTo>
                <a:cubicBezTo>
                  <a:pt x="103280" y="455078"/>
                  <a:pt x="102521" y="453561"/>
                  <a:pt x="101761" y="452044"/>
                </a:cubicBezTo>
                <a:cubicBezTo>
                  <a:pt x="99483" y="448252"/>
                  <a:pt x="97205" y="443701"/>
                  <a:pt x="94926" y="439909"/>
                </a:cubicBezTo>
                <a:cubicBezTo>
                  <a:pt x="94167" y="438392"/>
                  <a:pt x="93408" y="436875"/>
                  <a:pt x="92648" y="435358"/>
                </a:cubicBezTo>
                <a:cubicBezTo>
                  <a:pt x="91129" y="431566"/>
                  <a:pt x="89611" y="428532"/>
                  <a:pt x="88092" y="424740"/>
                </a:cubicBezTo>
                <a:close/>
                <a:moveTo>
                  <a:pt x="161771" y="417898"/>
                </a:moveTo>
                <a:cubicBezTo>
                  <a:pt x="166316" y="414864"/>
                  <a:pt x="173134" y="415623"/>
                  <a:pt x="176164" y="420173"/>
                </a:cubicBezTo>
                <a:cubicBezTo>
                  <a:pt x="179194" y="425482"/>
                  <a:pt x="183739" y="430790"/>
                  <a:pt x="187527" y="435341"/>
                </a:cubicBezTo>
                <a:cubicBezTo>
                  <a:pt x="190557" y="439891"/>
                  <a:pt x="190557" y="446717"/>
                  <a:pt x="186012" y="449750"/>
                </a:cubicBezTo>
                <a:cubicBezTo>
                  <a:pt x="183739" y="451267"/>
                  <a:pt x="181466" y="452025"/>
                  <a:pt x="179194" y="452025"/>
                </a:cubicBezTo>
                <a:cubicBezTo>
                  <a:pt x="176921" y="452025"/>
                  <a:pt x="173891" y="451267"/>
                  <a:pt x="171619" y="448233"/>
                </a:cubicBezTo>
                <a:cubicBezTo>
                  <a:pt x="167074" y="442925"/>
                  <a:pt x="163286" y="437616"/>
                  <a:pt x="159498" y="431549"/>
                </a:cubicBezTo>
                <a:cubicBezTo>
                  <a:pt x="155711" y="426998"/>
                  <a:pt x="157226" y="420931"/>
                  <a:pt x="161771" y="417898"/>
                </a:cubicBezTo>
                <a:close/>
                <a:moveTo>
                  <a:pt x="31136" y="373923"/>
                </a:moveTo>
                <a:cubicBezTo>
                  <a:pt x="33414" y="384541"/>
                  <a:pt x="37211" y="394401"/>
                  <a:pt x="41008" y="404261"/>
                </a:cubicBezTo>
                <a:lnTo>
                  <a:pt x="79738" y="404261"/>
                </a:lnTo>
                <a:cubicBezTo>
                  <a:pt x="79738" y="403503"/>
                  <a:pt x="78979" y="401986"/>
                  <a:pt x="78979" y="401227"/>
                </a:cubicBezTo>
                <a:cubicBezTo>
                  <a:pt x="78219" y="399710"/>
                  <a:pt x="77460" y="398952"/>
                  <a:pt x="77460" y="397435"/>
                </a:cubicBezTo>
                <a:cubicBezTo>
                  <a:pt x="75182" y="391367"/>
                  <a:pt x="73663" y="385300"/>
                  <a:pt x="72144" y="379232"/>
                </a:cubicBezTo>
                <a:cubicBezTo>
                  <a:pt x="71385" y="378473"/>
                  <a:pt x="71385" y="378473"/>
                  <a:pt x="71385" y="377715"/>
                </a:cubicBezTo>
                <a:cubicBezTo>
                  <a:pt x="71385" y="376956"/>
                  <a:pt x="70625" y="375439"/>
                  <a:pt x="70625" y="373923"/>
                </a:cubicBezTo>
                <a:close/>
                <a:moveTo>
                  <a:pt x="499728" y="361797"/>
                </a:moveTo>
                <a:cubicBezTo>
                  <a:pt x="505037" y="363315"/>
                  <a:pt x="508071" y="369384"/>
                  <a:pt x="506554" y="374694"/>
                </a:cubicBezTo>
                <a:cubicBezTo>
                  <a:pt x="504279" y="381522"/>
                  <a:pt x="501245" y="387591"/>
                  <a:pt x="498970" y="394418"/>
                </a:cubicBezTo>
                <a:cubicBezTo>
                  <a:pt x="497453" y="398211"/>
                  <a:pt x="493661" y="400487"/>
                  <a:pt x="489868" y="400487"/>
                </a:cubicBezTo>
                <a:cubicBezTo>
                  <a:pt x="488352" y="400487"/>
                  <a:pt x="486835" y="399729"/>
                  <a:pt x="485318" y="399729"/>
                </a:cubicBezTo>
                <a:cubicBezTo>
                  <a:pt x="480767" y="397453"/>
                  <a:pt x="477733" y="391384"/>
                  <a:pt x="480009" y="386073"/>
                </a:cubicBezTo>
                <a:cubicBezTo>
                  <a:pt x="483042" y="380004"/>
                  <a:pt x="485318" y="373935"/>
                  <a:pt x="486835" y="367866"/>
                </a:cubicBezTo>
                <a:cubicBezTo>
                  <a:pt x="489110" y="362556"/>
                  <a:pt x="494419" y="360280"/>
                  <a:pt x="499728" y="361797"/>
                </a:cubicBezTo>
                <a:close/>
                <a:moveTo>
                  <a:pt x="132907" y="343643"/>
                </a:moveTo>
                <a:cubicBezTo>
                  <a:pt x="138227" y="342126"/>
                  <a:pt x="143546" y="345161"/>
                  <a:pt x="145066" y="350471"/>
                </a:cubicBezTo>
                <a:cubicBezTo>
                  <a:pt x="146586" y="356540"/>
                  <a:pt x="148865" y="363368"/>
                  <a:pt x="150385" y="368678"/>
                </a:cubicBezTo>
                <a:cubicBezTo>
                  <a:pt x="152665" y="373988"/>
                  <a:pt x="149625" y="380057"/>
                  <a:pt x="144306" y="381575"/>
                </a:cubicBezTo>
                <a:cubicBezTo>
                  <a:pt x="142786" y="382333"/>
                  <a:pt x="142026" y="382333"/>
                  <a:pt x="141266" y="382333"/>
                </a:cubicBezTo>
                <a:cubicBezTo>
                  <a:pt x="136707" y="382333"/>
                  <a:pt x="132907" y="380057"/>
                  <a:pt x="131388" y="375506"/>
                </a:cubicBezTo>
                <a:cubicBezTo>
                  <a:pt x="129108" y="368678"/>
                  <a:pt x="126828" y="362609"/>
                  <a:pt x="125309" y="355781"/>
                </a:cubicBezTo>
                <a:cubicBezTo>
                  <a:pt x="123789" y="350471"/>
                  <a:pt x="127588" y="344402"/>
                  <a:pt x="132907" y="343643"/>
                </a:cubicBezTo>
                <a:close/>
                <a:moveTo>
                  <a:pt x="21263" y="323864"/>
                </a:moveTo>
                <a:cubicBezTo>
                  <a:pt x="22782" y="333724"/>
                  <a:pt x="24301" y="344342"/>
                  <a:pt x="25820" y="354203"/>
                </a:cubicBezTo>
                <a:lnTo>
                  <a:pt x="66069" y="354203"/>
                </a:lnTo>
                <a:cubicBezTo>
                  <a:pt x="65309" y="348135"/>
                  <a:pt x="63790" y="342826"/>
                  <a:pt x="63031" y="337516"/>
                </a:cubicBezTo>
                <a:cubicBezTo>
                  <a:pt x="63031" y="336758"/>
                  <a:pt x="63031" y="336758"/>
                  <a:pt x="63031" y="335999"/>
                </a:cubicBezTo>
                <a:cubicBezTo>
                  <a:pt x="63031" y="332207"/>
                  <a:pt x="62272" y="327656"/>
                  <a:pt x="61512" y="323864"/>
                </a:cubicBezTo>
                <a:close/>
                <a:moveTo>
                  <a:pt x="509625" y="282911"/>
                </a:moveTo>
                <a:cubicBezTo>
                  <a:pt x="514955" y="282911"/>
                  <a:pt x="519524" y="286704"/>
                  <a:pt x="519524" y="292773"/>
                </a:cubicBezTo>
                <a:lnTo>
                  <a:pt x="519524" y="293532"/>
                </a:lnTo>
                <a:cubicBezTo>
                  <a:pt x="519524" y="300360"/>
                  <a:pt x="519524" y="307187"/>
                  <a:pt x="518763" y="313256"/>
                </a:cubicBezTo>
                <a:cubicBezTo>
                  <a:pt x="518763" y="318567"/>
                  <a:pt x="514194" y="323118"/>
                  <a:pt x="508863" y="323118"/>
                </a:cubicBezTo>
                <a:cubicBezTo>
                  <a:pt x="508102" y="323118"/>
                  <a:pt x="508102" y="323118"/>
                  <a:pt x="508102" y="322360"/>
                </a:cubicBezTo>
                <a:cubicBezTo>
                  <a:pt x="502010" y="322360"/>
                  <a:pt x="498202" y="317808"/>
                  <a:pt x="498964" y="311739"/>
                </a:cubicBezTo>
                <a:cubicBezTo>
                  <a:pt x="498964" y="305670"/>
                  <a:pt x="498964" y="299601"/>
                  <a:pt x="498964" y="293532"/>
                </a:cubicBezTo>
                <a:cubicBezTo>
                  <a:pt x="498964" y="287463"/>
                  <a:pt x="503533" y="282911"/>
                  <a:pt x="509625" y="282911"/>
                </a:cubicBezTo>
                <a:close/>
                <a:moveTo>
                  <a:pt x="20504" y="273047"/>
                </a:moveTo>
                <a:cubicBezTo>
                  <a:pt x="20504" y="279873"/>
                  <a:pt x="19744" y="286699"/>
                  <a:pt x="19744" y="293525"/>
                </a:cubicBezTo>
                <a:cubicBezTo>
                  <a:pt x="19744" y="296559"/>
                  <a:pt x="20504" y="300352"/>
                  <a:pt x="20504" y="303385"/>
                </a:cubicBezTo>
                <a:lnTo>
                  <a:pt x="60753" y="303385"/>
                </a:lnTo>
                <a:cubicBezTo>
                  <a:pt x="60753" y="300352"/>
                  <a:pt x="60753" y="296559"/>
                  <a:pt x="60753" y="293525"/>
                </a:cubicBezTo>
                <a:cubicBezTo>
                  <a:pt x="60753" y="286699"/>
                  <a:pt x="60753" y="279873"/>
                  <a:pt x="61512" y="273805"/>
                </a:cubicBezTo>
                <a:cubicBezTo>
                  <a:pt x="61512" y="273047"/>
                  <a:pt x="61512" y="273047"/>
                  <a:pt x="61512" y="273047"/>
                </a:cubicBezTo>
                <a:close/>
                <a:moveTo>
                  <a:pt x="129811" y="263173"/>
                </a:moveTo>
                <a:cubicBezTo>
                  <a:pt x="135111" y="263932"/>
                  <a:pt x="138897" y="268484"/>
                  <a:pt x="138897" y="274553"/>
                </a:cubicBezTo>
                <a:cubicBezTo>
                  <a:pt x="138140" y="280622"/>
                  <a:pt x="138140" y="286691"/>
                  <a:pt x="138140" y="292760"/>
                </a:cubicBezTo>
                <a:lnTo>
                  <a:pt x="138140" y="293518"/>
                </a:lnTo>
                <a:cubicBezTo>
                  <a:pt x="138140" y="298829"/>
                  <a:pt x="133597" y="303380"/>
                  <a:pt x="128297" y="303380"/>
                </a:cubicBezTo>
                <a:cubicBezTo>
                  <a:pt x="122997" y="303380"/>
                  <a:pt x="118454" y="299587"/>
                  <a:pt x="117697" y="294277"/>
                </a:cubicBezTo>
                <a:lnTo>
                  <a:pt x="117697" y="293518"/>
                </a:lnTo>
                <a:cubicBezTo>
                  <a:pt x="117697" y="286691"/>
                  <a:pt x="118454" y="279863"/>
                  <a:pt x="118454" y="273035"/>
                </a:cubicBezTo>
                <a:cubicBezTo>
                  <a:pt x="119211" y="266966"/>
                  <a:pt x="123754" y="263173"/>
                  <a:pt x="129811" y="263173"/>
                </a:cubicBezTo>
                <a:close/>
                <a:moveTo>
                  <a:pt x="28098" y="222230"/>
                </a:moveTo>
                <a:cubicBezTo>
                  <a:pt x="25820" y="232090"/>
                  <a:pt x="24301" y="242708"/>
                  <a:pt x="22782" y="252568"/>
                </a:cubicBezTo>
                <a:lnTo>
                  <a:pt x="63031" y="252568"/>
                </a:lnTo>
                <a:cubicBezTo>
                  <a:pt x="63031" y="251810"/>
                  <a:pt x="63031" y="251052"/>
                  <a:pt x="63031" y="250293"/>
                </a:cubicBezTo>
                <a:cubicBezTo>
                  <a:pt x="63031" y="250293"/>
                  <a:pt x="63031" y="249535"/>
                  <a:pt x="63031" y="249535"/>
                </a:cubicBezTo>
                <a:cubicBezTo>
                  <a:pt x="64550" y="242708"/>
                  <a:pt x="65309" y="236641"/>
                  <a:pt x="66828" y="229815"/>
                </a:cubicBezTo>
                <a:cubicBezTo>
                  <a:pt x="66828" y="229056"/>
                  <a:pt x="66828" y="227539"/>
                  <a:pt x="67588" y="226022"/>
                </a:cubicBezTo>
                <a:cubicBezTo>
                  <a:pt x="67588" y="225264"/>
                  <a:pt x="67588" y="223747"/>
                  <a:pt x="68347" y="222230"/>
                </a:cubicBezTo>
                <a:close/>
                <a:moveTo>
                  <a:pt x="492894" y="204013"/>
                </a:moveTo>
                <a:cubicBezTo>
                  <a:pt x="498219" y="202497"/>
                  <a:pt x="504304" y="205530"/>
                  <a:pt x="505825" y="210836"/>
                </a:cubicBezTo>
                <a:cubicBezTo>
                  <a:pt x="508108" y="216901"/>
                  <a:pt x="510390" y="223724"/>
                  <a:pt x="511911" y="230547"/>
                </a:cubicBezTo>
                <a:cubicBezTo>
                  <a:pt x="513432" y="235854"/>
                  <a:pt x="509629" y="241161"/>
                  <a:pt x="504304" y="242677"/>
                </a:cubicBezTo>
                <a:cubicBezTo>
                  <a:pt x="503543" y="243435"/>
                  <a:pt x="502783" y="243435"/>
                  <a:pt x="502022" y="243435"/>
                </a:cubicBezTo>
                <a:cubicBezTo>
                  <a:pt x="497458" y="243435"/>
                  <a:pt x="493655" y="240403"/>
                  <a:pt x="492133" y="235854"/>
                </a:cubicBezTo>
                <a:cubicBezTo>
                  <a:pt x="490612" y="229031"/>
                  <a:pt x="489091" y="222966"/>
                  <a:pt x="486809" y="216901"/>
                </a:cubicBezTo>
                <a:cubicBezTo>
                  <a:pt x="485287" y="211595"/>
                  <a:pt x="487569" y="206288"/>
                  <a:pt x="492894" y="204013"/>
                </a:cubicBezTo>
                <a:close/>
                <a:moveTo>
                  <a:pt x="151873" y="186619"/>
                </a:moveTo>
                <a:cubicBezTo>
                  <a:pt x="157203" y="188895"/>
                  <a:pt x="159488" y="194964"/>
                  <a:pt x="157203" y="200274"/>
                </a:cubicBezTo>
                <a:cubicBezTo>
                  <a:pt x="154919" y="205585"/>
                  <a:pt x="152634" y="211654"/>
                  <a:pt x="150350" y="217723"/>
                </a:cubicBezTo>
                <a:cubicBezTo>
                  <a:pt x="148827" y="222274"/>
                  <a:pt x="145019" y="224550"/>
                  <a:pt x="140450" y="224550"/>
                </a:cubicBezTo>
                <a:cubicBezTo>
                  <a:pt x="139689" y="224550"/>
                  <a:pt x="138927" y="224550"/>
                  <a:pt x="137404" y="224550"/>
                </a:cubicBezTo>
                <a:cubicBezTo>
                  <a:pt x="132074" y="222274"/>
                  <a:pt x="129028" y="216964"/>
                  <a:pt x="131312" y="211654"/>
                </a:cubicBezTo>
                <a:cubicBezTo>
                  <a:pt x="133597" y="204826"/>
                  <a:pt x="135881" y="197998"/>
                  <a:pt x="138927" y="191929"/>
                </a:cubicBezTo>
                <a:cubicBezTo>
                  <a:pt x="141212" y="186619"/>
                  <a:pt x="147304" y="184343"/>
                  <a:pt x="151873" y="186619"/>
                </a:cubicBezTo>
                <a:close/>
                <a:moveTo>
                  <a:pt x="218736" y="186536"/>
                </a:moveTo>
                <a:lnTo>
                  <a:pt x="281780" y="186536"/>
                </a:lnTo>
                <a:cubicBezTo>
                  <a:pt x="288616" y="186536"/>
                  <a:pt x="292414" y="190330"/>
                  <a:pt x="292414" y="196401"/>
                </a:cubicBezTo>
                <a:cubicBezTo>
                  <a:pt x="292414" y="202471"/>
                  <a:pt x="288616" y="207024"/>
                  <a:pt x="281780" y="207024"/>
                </a:cubicBezTo>
                <a:lnTo>
                  <a:pt x="264310" y="207024"/>
                </a:lnTo>
                <a:lnTo>
                  <a:pt x="322037" y="294288"/>
                </a:lnTo>
                <a:lnTo>
                  <a:pt x="379004" y="207024"/>
                </a:lnTo>
                <a:lnTo>
                  <a:pt x="361534" y="207024"/>
                </a:lnTo>
                <a:cubicBezTo>
                  <a:pt x="355457" y="207024"/>
                  <a:pt x="351659" y="202471"/>
                  <a:pt x="351659" y="196401"/>
                </a:cubicBezTo>
                <a:cubicBezTo>
                  <a:pt x="351659" y="190330"/>
                  <a:pt x="355457" y="186536"/>
                  <a:pt x="361534" y="186536"/>
                </a:cubicBezTo>
                <a:lnTo>
                  <a:pt x="425337" y="186536"/>
                </a:lnTo>
                <a:cubicBezTo>
                  <a:pt x="431413" y="186536"/>
                  <a:pt x="435211" y="190330"/>
                  <a:pt x="435211" y="196401"/>
                </a:cubicBezTo>
                <a:cubicBezTo>
                  <a:pt x="435211" y="202471"/>
                  <a:pt x="431413" y="207024"/>
                  <a:pt x="425337" y="207024"/>
                </a:cubicBezTo>
                <a:lnTo>
                  <a:pt x="405588" y="207024"/>
                </a:lnTo>
                <a:cubicBezTo>
                  <a:pt x="404069" y="207024"/>
                  <a:pt x="402550" y="207024"/>
                  <a:pt x="401031" y="209301"/>
                </a:cubicBezTo>
                <a:lnTo>
                  <a:pt x="337987" y="307947"/>
                </a:lnTo>
                <a:lnTo>
                  <a:pt x="373687" y="307947"/>
                </a:lnTo>
                <a:cubicBezTo>
                  <a:pt x="380523" y="307947"/>
                  <a:pt x="384321" y="311741"/>
                  <a:pt x="384321" y="317812"/>
                </a:cubicBezTo>
                <a:cubicBezTo>
                  <a:pt x="384321" y="324641"/>
                  <a:pt x="380523" y="328435"/>
                  <a:pt x="373687" y="328435"/>
                </a:cubicBezTo>
                <a:lnTo>
                  <a:pt x="331911" y="328435"/>
                </a:lnTo>
                <a:lnTo>
                  <a:pt x="331911" y="338300"/>
                </a:lnTo>
                <a:lnTo>
                  <a:pt x="373687" y="338300"/>
                </a:lnTo>
                <a:cubicBezTo>
                  <a:pt x="380523" y="338300"/>
                  <a:pt x="384321" y="342094"/>
                  <a:pt x="384321" y="348164"/>
                </a:cubicBezTo>
                <a:cubicBezTo>
                  <a:pt x="384321" y="354994"/>
                  <a:pt x="380523" y="358788"/>
                  <a:pt x="373687" y="358788"/>
                </a:cubicBezTo>
                <a:lnTo>
                  <a:pt x="331911" y="358788"/>
                </a:lnTo>
                <a:lnTo>
                  <a:pt x="331911" y="399005"/>
                </a:lnTo>
                <a:lnTo>
                  <a:pt x="355457" y="399005"/>
                </a:lnTo>
                <a:cubicBezTo>
                  <a:pt x="361534" y="399005"/>
                  <a:pt x="365332" y="402799"/>
                  <a:pt x="365332" y="408870"/>
                </a:cubicBezTo>
                <a:cubicBezTo>
                  <a:pt x="365332" y="415699"/>
                  <a:pt x="361534" y="419493"/>
                  <a:pt x="355457" y="419493"/>
                </a:cubicBezTo>
                <a:lnTo>
                  <a:pt x="288616" y="419493"/>
                </a:lnTo>
                <a:cubicBezTo>
                  <a:pt x="282539" y="419493"/>
                  <a:pt x="278742" y="415699"/>
                  <a:pt x="278742" y="408870"/>
                </a:cubicBezTo>
                <a:cubicBezTo>
                  <a:pt x="278742" y="402799"/>
                  <a:pt x="282539" y="399005"/>
                  <a:pt x="288616" y="399005"/>
                </a:cubicBezTo>
                <a:lnTo>
                  <a:pt x="312162" y="399005"/>
                </a:lnTo>
                <a:lnTo>
                  <a:pt x="312162" y="358788"/>
                </a:lnTo>
                <a:lnTo>
                  <a:pt x="270386" y="358788"/>
                </a:lnTo>
                <a:cubicBezTo>
                  <a:pt x="264310" y="358788"/>
                  <a:pt x="259752" y="354994"/>
                  <a:pt x="259752" y="348164"/>
                </a:cubicBezTo>
                <a:cubicBezTo>
                  <a:pt x="259752" y="342094"/>
                  <a:pt x="264310" y="338300"/>
                  <a:pt x="270386" y="338300"/>
                </a:cubicBezTo>
                <a:lnTo>
                  <a:pt x="312162" y="338300"/>
                </a:lnTo>
                <a:lnTo>
                  <a:pt x="312162" y="328435"/>
                </a:lnTo>
                <a:lnTo>
                  <a:pt x="270386" y="328435"/>
                </a:lnTo>
                <a:cubicBezTo>
                  <a:pt x="264310" y="328435"/>
                  <a:pt x="259752" y="324641"/>
                  <a:pt x="259752" y="317812"/>
                </a:cubicBezTo>
                <a:cubicBezTo>
                  <a:pt x="259752" y="311741"/>
                  <a:pt x="264310" y="307947"/>
                  <a:pt x="270386" y="307947"/>
                </a:cubicBezTo>
                <a:lnTo>
                  <a:pt x="305326" y="307947"/>
                </a:lnTo>
                <a:lnTo>
                  <a:pt x="242283" y="209301"/>
                </a:lnTo>
                <a:cubicBezTo>
                  <a:pt x="241523" y="207024"/>
                  <a:pt x="240004" y="207024"/>
                  <a:pt x="238485" y="207024"/>
                </a:cubicBezTo>
                <a:lnTo>
                  <a:pt x="218736" y="207024"/>
                </a:lnTo>
                <a:cubicBezTo>
                  <a:pt x="211900" y="207024"/>
                  <a:pt x="208102" y="202471"/>
                  <a:pt x="208102" y="196401"/>
                </a:cubicBezTo>
                <a:cubicBezTo>
                  <a:pt x="208102" y="190330"/>
                  <a:pt x="211900" y="186536"/>
                  <a:pt x="218736" y="186536"/>
                </a:cubicBezTo>
                <a:close/>
                <a:moveTo>
                  <a:pt x="44805" y="172171"/>
                </a:moveTo>
                <a:cubicBezTo>
                  <a:pt x="41008" y="182031"/>
                  <a:pt x="37211" y="191891"/>
                  <a:pt x="33414" y="202510"/>
                </a:cubicBezTo>
                <a:lnTo>
                  <a:pt x="73663" y="202510"/>
                </a:lnTo>
                <a:cubicBezTo>
                  <a:pt x="74422" y="197959"/>
                  <a:pt x="75941" y="193408"/>
                  <a:pt x="77460" y="188858"/>
                </a:cubicBezTo>
                <a:cubicBezTo>
                  <a:pt x="77460" y="188099"/>
                  <a:pt x="78219" y="186582"/>
                  <a:pt x="78979" y="185065"/>
                </a:cubicBezTo>
                <a:cubicBezTo>
                  <a:pt x="80498" y="180514"/>
                  <a:pt x="82016" y="175963"/>
                  <a:pt x="83535" y="172171"/>
                </a:cubicBezTo>
                <a:close/>
                <a:moveTo>
                  <a:pt x="451103" y="136487"/>
                </a:moveTo>
                <a:cubicBezTo>
                  <a:pt x="455664" y="132683"/>
                  <a:pt x="461746" y="133444"/>
                  <a:pt x="465547" y="138009"/>
                </a:cubicBezTo>
                <a:cubicBezTo>
                  <a:pt x="470108" y="143335"/>
                  <a:pt x="473909" y="148661"/>
                  <a:pt x="477709" y="154748"/>
                </a:cubicBezTo>
                <a:cubicBezTo>
                  <a:pt x="481510" y="159313"/>
                  <a:pt x="479990" y="165400"/>
                  <a:pt x="475429" y="168444"/>
                </a:cubicBezTo>
                <a:cubicBezTo>
                  <a:pt x="473909" y="169966"/>
                  <a:pt x="471628" y="169966"/>
                  <a:pt x="469347" y="169966"/>
                </a:cubicBezTo>
                <a:cubicBezTo>
                  <a:pt x="466307" y="169966"/>
                  <a:pt x="463266" y="168444"/>
                  <a:pt x="460986" y="166161"/>
                </a:cubicBezTo>
                <a:cubicBezTo>
                  <a:pt x="457945" y="160835"/>
                  <a:pt x="454144" y="155509"/>
                  <a:pt x="449583" y="150183"/>
                </a:cubicBezTo>
                <a:cubicBezTo>
                  <a:pt x="446542" y="146379"/>
                  <a:pt x="446542" y="139531"/>
                  <a:pt x="451103" y="136487"/>
                </a:cubicBezTo>
                <a:close/>
                <a:moveTo>
                  <a:pt x="185242" y="122835"/>
                </a:moveTo>
                <a:cubicBezTo>
                  <a:pt x="189040" y="119037"/>
                  <a:pt x="195876" y="119037"/>
                  <a:pt x="199674" y="122835"/>
                </a:cubicBezTo>
                <a:cubicBezTo>
                  <a:pt x="203472" y="126632"/>
                  <a:pt x="203472" y="132709"/>
                  <a:pt x="199674" y="137266"/>
                </a:cubicBezTo>
                <a:cubicBezTo>
                  <a:pt x="195117" y="141823"/>
                  <a:pt x="191319" y="146381"/>
                  <a:pt x="186762" y="150938"/>
                </a:cubicBezTo>
                <a:cubicBezTo>
                  <a:pt x="185242" y="153976"/>
                  <a:pt x="182204" y="154736"/>
                  <a:pt x="179166" y="154736"/>
                </a:cubicBezTo>
                <a:cubicBezTo>
                  <a:pt x="176887" y="154736"/>
                  <a:pt x="174609" y="153976"/>
                  <a:pt x="173090" y="152457"/>
                </a:cubicBezTo>
                <a:cubicBezTo>
                  <a:pt x="168532" y="149419"/>
                  <a:pt x="167773" y="142583"/>
                  <a:pt x="171571" y="138026"/>
                </a:cubicBezTo>
                <a:cubicBezTo>
                  <a:pt x="176128" y="132709"/>
                  <a:pt x="180685" y="127392"/>
                  <a:pt x="185242" y="122835"/>
                </a:cubicBezTo>
                <a:close/>
                <a:moveTo>
                  <a:pt x="81257" y="111494"/>
                </a:moveTo>
                <a:cubicBezTo>
                  <a:pt x="71385" y="123629"/>
                  <a:pt x="62272" y="137282"/>
                  <a:pt x="54677" y="151692"/>
                </a:cubicBezTo>
                <a:lnTo>
                  <a:pt x="92648" y="151692"/>
                </a:lnTo>
                <a:lnTo>
                  <a:pt x="92648" y="150934"/>
                </a:lnTo>
                <a:cubicBezTo>
                  <a:pt x="93408" y="149417"/>
                  <a:pt x="94167" y="147900"/>
                  <a:pt x="94926" y="146383"/>
                </a:cubicBezTo>
                <a:cubicBezTo>
                  <a:pt x="97205" y="142591"/>
                  <a:pt x="99483" y="138799"/>
                  <a:pt x="101761" y="135006"/>
                </a:cubicBezTo>
                <a:cubicBezTo>
                  <a:pt x="102521" y="133489"/>
                  <a:pt x="103280" y="131972"/>
                  <a:pt x="104039" y="130455"/>
                </a:cubicBezTo>
                <a:cubicBezTo>
                  <a:pt x="107077" y="125905"/>
                  <a:pt x="110115" y="121354"/>
                  <a:pt x="113152" y="116803"/>
                </a:cubicBezTo>
                <a:cubicBezTo>
                  <a:pt x="113912" y="114528"/>
                  <a:pt x="115431" y="113011"/>
                  <a:pt x="116190" y="111494"/>
                </a:cubicBezTo>
                <a:close/>
                <a:moveTo>
                  <a:pt x="400213" y="85002"/>
                </a:moveTo>
                <a:cubicBezTo>
                  <a:pt x="406282" y="88033"/>
                  <a:pt x="412351" y="91822"/>
                  <a:pt x="418420" y="95611"/>
                </a:cubicBezTo>
                <a:cubicBezTo>
                  <a:pt x="422972" y="98642"/>
                  <a:pt x="424489" y="104704"/>
                  <a:pt x="421455" y="109251"/>
                </a:cubicBezTo>
                <a:cubicBezTo>
                  <a:pt x="419179" y="112282"/>
                  <a:pt x="416144" y="113798"/>
                  <a:pt x="413110" y="113798"/>
                </a:cubicBezTo>
                <a:cubicBezTo>
                  <a:pt x="410834" y="113798"/>
                  <a:pt x="409317" y="113798"/>
                  <a:pt x="407800" y="112282"/>
                </a:cubicBezTo>
                <a:cubicBezTo>
                  <a:pt x="402489" y="109251"/>
                  <a:pt x="396420" y="106220"/>
                  <a:pt x="391110" y="103189"/>
                </a:cubicBezTo>
                <a:cubicBezTo>
                  <a:pt x="385799" y="100915"/>
                  <a:pt x="384282" y="94853"/>
                  <a:pt x="386558" y="89549"/>
                </a:cubicBezTo>
                <a:cubicBezTo>
                  <a:pt x="388834" y="84244"/>
                  <a:pt x="394903" y="82729"/>
                  <a:pt x="400213" y="85002"/>
                </a:cubicBezTo>
                <a:close/>
                <a:moveTo>
                  <a:pt x="255897" y="76571"/>
                </a:moveTo>
                <a:cubicBezTo>
                  <a:pt x="261215" y="75053"/>
                  <a:pt x="266534" y="77330"/>
                  <a:pt x="268814" y="82644"/>
                </a:cubicBezTo>
                <a:cubicBezTo>
                  <a:pt x="271093" y="87958"/>
                  <a:pt x="268054" y="94032"/>
                  <a:pt x="262735" y="95550"/>
                </a:cubicBezTo>
                <a:cubicBezTo>
                  <a:pt x="257416" y="97827"/>
                  <a:pt x="251338" y="100864"/>
                  <a:pt x="245259" y="103141"/>
                </a:cubicBezTo>
                <a:cubicBezTo>
                  <a:pt x="243739" y="103901"/>
                  <a:pt x="242219" y="104660"/>
                  <a:pt x="240700" y="104660"/>
                </a:cubicBezTo>
                <a:cubicBezTo>
                  <a:pt x="237660" y="104660"/>
                  <a:pt x="233861" y="102382"/>
                  <a:pt x="231582" y="99346"/>
                </a:cubicBezTo>
                <a:cubicBezTo>
                  <a:pt x="229302" y="94032"/>
                  <a:pt x="231582" y="87958"/>
                  <a:pt x="236141" y="85681"/>
                </a:cubicBezTo>
                <a:cubicBezTo>
                  <a:pt x="242979" y="81885"/>
                  <a:pt x="249058" y="79608"/>
                  <a:pt x="255897" y="76571"/>
                </a:cubicBezTo>
                <a:close/>
                <a:moveTo>
                  <a:pt x="318232" y="65184"/>
                </a:moveTo>
                <a:lnTo>
                  <a:pt x="318990" y="65184"/>
                </a:lnTo>
                <a:cubicBezTo>
                  <a:pt x="325813" y="65184"/>
                  <a:pt x="332636" y="65944"/>
                  <a:pt x="339459" y="66705"/>
                </a:cubicBezTo>
                <a:cubicBezTo>
                  <a:pt x="344766" y="67465"/>
                  <a:pt x="349314" y="72028"/>
                  <a:pt x="348556" y="78111"/>
                </a:cubicBezTo>
                <a:cubicBezTo>
                  <a:pt x="347798" y="83435"/>
                  <a:pt x="343249" y="87237"/>
                  <a:pt x="337943" y="87237"/>
                </a:cubicBezTo>
                <a:cubicBezTo>
                  <a:pt x="337943" y="87237"/>
                  <a:pt x="337184" y="86476"/>
                  <a:pt x="337184" y="86476"/>
                </a:cubicBezTo>
                <a:cubicBezTo>
                  <a:pt x="331120" y="85716"/>
                  <a:pt x="325055" y="85716"/>
                  <a:pt x="318990" y="85716"/>
                </a:cubicBezTo>
                <a:cubicBezTo>
                  <a:pt x="312925" y="85716"/>
                  <a:pt x="308376" y="81153"/>
                  <a:pt x="308376" y="75830"/>
                </a:cubicBezTo>
                <a:cubicBezTo>
                  <a:pt x="308376" y="69746"/>
                  <a:pt x="312925" y="65184"/>
                  <a:pt x="318232" y="65184"/>
                </a:cubicBezTo>
                <a:close/>
                <a:moveTo>
                  <a:pt x="133656" y="60677"/>
                </a:moveTo>
                <a:cubicBezTo>
                  <a:pt x="121506" y="69778"/>
                  <a:pt x="109355" y="79638"/>
                  <a:pt x="98723" y="91015"/>
                </a:cubicBezTo>
                <a:lnTo>
                  <a:pt x="132138" y="91015"/>
                </a:lnTo>
                <a:cubicBezTo>
                  <a:pt x="133656" y="89498"/>
                  <a:pt x="135175" y="87223"/>
                  <a:pt x="136694" y="85706"/>
                </a:cubicBezTo>
                <a:cubicBezTo>
                  <a:pt x="138213" y="83431"/>
                  <a:pt x="140491" y="81155"/>
                  <a:pt x="142010" y="79638"/>
                </a:cubicBezTo>
                <a:cubicBezTo>
                  <a:pt x="144288" y="77363"/>
                  <a:pt x="146566" y="75088"/>
                  <a:pt x="148085" y="73571"/>
                </a:cubicBezTo>
                <a:cubicBezTo>
                  <a:pt x="150364" y="71295"/>
                  <a:pt x="151882" y="69020"/>
                  <a:pt x="154161" y="67503"/>
                </a:cubicBezTo>
                <a:cubicBezTo>
                  <a:pt x="156439" y="65228"/>
                  <a:pt x="159477" y="62952"/>
                  <a:pt x="161755" y="60677"/>
                </a:cubicBezTo>
                <a:close/>
                <a:moveTo>
                  <a:pt x="214914" y="25029"/>
                </a:moveTo>
                <a:cubicBezTo>
                  <a:pt x="198966" y="28063"/>
                  <a:pt x="183018" y="33372"/>
                  <a:pt x="168589" y="40198"/>
                </a:cubicBezTo>
                <a:lnTo>
                  <a:pt x="188334" y="40198"/>
                </a:lnTo>
                <a:cubicBezTo>
                  <a:pt x="190612" y="38681"/>
                  <a:pt x="193650" y="37164"/>
                  <a:pt x="196688" y="34889"/>
                </a:cubicBezTo>
                <a:cubicBezTo>
                  <a:pt x="198207" y="34131"/>
                  <a:pt x="199725" y="32614"/>
                  <a:pt x="202004" y="31855"/>
                </a:cubicBezTo>
                <a:cubicBezTo>
                  <a:pt x="205041" y="30338"/>
                  <a:pt x="208079" y="28063"/>
                  <a:pt x="211877" y="26546"/>
                </a:cubicBezTo>
                <a:cubicBezTo>
                  <a:pt x="212636" y="25787"/>
                  <a:pt x="214155" y="25029"/>
                  <a:pt x="214914" y="25029"/>
                </a:cubicBezTo>
                <a:close/>
                <a:moveTo>
                  <a:pt x="318954" y="20478"/>
                </a:moveTo>
                <a:cubicBezTo>
                  <a:pt x="310600" y="20478"/>
                  <a:pt x="303006" y="20478"/>
                  <a:pt x="294653" y="21237"/>
                </a:cubicBezTo>
                <a:lnTo>
                  <a:pt x="290855" y="21995"/>
                </a:lnTo>
                <a:cubicBezTo>
                  <a:pt x="290096" y="21995"/>
                  <a:pt x="290096" y="21995"/>
                  <a:pt x="289337" y="22754"/>
                </a:cubicBezTo>
                <a:cubicBezTo>
                  <a:pt x="285540" y="22754"/>
                  <a:pt x="282502" y="23512"/>
                  <a:pt x="278705" y="24271"/>
                </a:cubicBezTo>
                <a:cubicBezTo>
                  <a:pt x="278705" y="24271"/>
                  <a:pt x="278705" y="24271"/>
                  <a:pt x="277945" y="24271"/>
                </a:cubicBezTo>
                <a:cubicBezTo>
                  <a:pt x="274908" y="25029"/>
                  <a:pt x="271111" y="25787"/>
                  <a:pt x="268073" y="26546"/>
                </a:cubicBezTo>
                <a:cubicBezTo>
                  <a:pt x="267314" y="26546"/>
                  <a:pt x="267314" y="26546"/>
                  <a:pt x="266554" y="26546"/>
                </a:cubicBezTo>
                <a:cubicBezTo>
                  <a:pt x="263517" y="27304"/>
                  <a:pt x="260479" y="28821"/>
                  <a:pt x="257441" y="29580"/>
                </a:cubicBezTo>
                <a:cubicBezTo>
                  <a:pt x="256682" y="29580"/>
                  <a:pt x="255922" y="30338"/>
                  <a:pt x="254404" y="30338"/>
                </a:cubicBezTo>
                <a:cubicBezTo>
                  <a:pt x="252125" y="31097"/>
                  <a:pt x="249847" y="31855"/>
                  <a:pt x="246810" y="32614"/>
                </a:cubicBezTo>
                <a:cubicBezTo>
                  <a:pt x="245291" y="33372"/>
                  <a:pt x="243012" y="34131"/>
                  <a:pt x="240734" y="35648"/>
                </a:cubicBezTo>
                <a:cubicBezTo>
                  <a:pt x="239215" y="35648"/>
                  <a:pt x="238456" y="36406"/>
                  <a:pt x="236937" y="37164"/>
                </a:cubicBezTo>
                <a:cubicBezTo>
                  <a:pt x="182259" y="59918"/>
                  <a:pt x="136694" y="105426"/>
                  <a:pt x="109355" y="163069"/>
                </a:cubicBezTo>
                <a:cubicBezTo>
                  <a:pt x="109355" y="163828"/>
                  <a:pt x="109355" y="163828"/>
                  <a:pt x="109355" y="164586"/>
                </a:cubicBezTo>
                <a:cubicBezTo>
                  <a:pt x="107836" y="167620"/>
                  <a:pt x="106318" y="170654"/>
                  <a:pt x="104799" y="174446"/>
                </a:cubicBezTo>
                <a:cubicBezTo>
                  <a:pt x="104039" y="175205"/>
                  <a:pt x="103280" y="176722"/>
                  <a:pt x="103280" y="178239"/>
                </a:cubicBezTo>
                <a:cubicBezTo>
                  <a:pt x="101761" y="180514"/>
                  <a:pt x="101002" y="182789"/>
                  <a:pt x="100242" y="185823"/>
                </a:cubicBezTo>
                <a:cubicBezTo>
                  <a:pt x="99483" y="187341"/>
                  <a:pt x="98723" y="188858"/>
                  <a:pt x="97964" y="190374"/>
                </a:cubicBezTo>
                <a:cubicBezTo>
                  <a:pt x="97205" y="192650"/>
                  <a:pt x="96445" y="194925"/>
                  <a:pt x="95686" y="197201"/>
                </a:cubicBezTo>
                <a:cubicBezTo>
                  <a:pt x="95686" y="199476"/>
                  <a:pt x="94926" y="200993"/>
                  <a:pt x="94167" y="203268"/>
                </a:cubicBezTo>
                <a:cubicBezTo>
                  <a:pt x="93408" y="204785"/>
                  <a:pt x="92648" y="207061"/>
                  <a:pt x="92648" y="209336"/>
                </a:cubicBezTo>
                <a:cubicBezTo>
                  <a:pt x="91889" y="211611"/>
                  <a:pt x="91129" y="213128"/>
                  <a:pt x="90370" y="215404"/>
                </a:cubicBezTo>
                <a:cubicBezTo>
                  <a:pt x="90370" y="217679"/>
                  <a:pt x="89611" y="219955"/>
                  <a:pt x="88851" y="221471"/>
                </a:cubicBezTo>
                <a:cubicBezTo>
                  <a:pt x="88851" y="223747"/>
                  <a:pt x="88092" y="226022"/>
                  <a:pt x="87332" y="227539"/>
                </a:cubicBezTo>
                <a:cubicBezTo>
                  <a:pt x="87332" y="229815"/>
                  <a:pt x="86573" y="232090"/>
                  <a:pt x="86573" y="234365"/>
                </a:cubicBezTo>
                <a:cubicBezTo>
                  <a:pt x="85813" y="236641"/>
                  <a:pt x="85813" y="238158"/>
                  <a:pt x="85054" y="240433"/>
                </a:cubicBezTo>
                <a:cubicBezTo>
                  <a:pt x="85054" y="242708"/>
                  <a:pt x="84295" y="244984"/>
                  <a:pt x="84295" y="247259"/>
                </a:cubicBezTo>
                <a:cubicBezTo>
                  <a:pt x="83535" y="249535"/>
                  <a:pt x="83535" y="251810"/>
                  <a:pt x="83535" y="253327"/>
                </a:cubicBezTo>
                <a:cubicBezTo>
                  <a:pt x="82776" y="255602"/>
                  <a:pt x="82776" y="258636"/>
                  <a:pt x="82776" y="260912"/>
                </a:cubicBezTo>
                <a:cubicBezTo>
                  <a:pt x="82016" y="262428"/>
                  <a:pt x="82016" y="264704"/>
                  <a:pt x="82016" y="266221"/>
                </a:cubicBezTo>
                <a:cubicBezTo>
                  <a:pt x="82016" y="269255"/>
                  <a:pt x="81257" y="272288"/>
                  <a:pt x="81257" y="275322"/>
                </a:cubicBezTo>
                <a:cubicBezTo>
                  <a:pt x="81257" y="276839"/>
                  <a:pt x="81257" y="278356"/>
                  <a:pt x="81257" y="279873"/>
                </a:cubicBezTo>
                <a:cubicBezTo>
                  <a:pt x="80498" y="284424"/>
                  <a:pt x="80498" y="288975"/>
                  <a:pt x="80498" y="293525"/>
                </a:cubicBezTo>
                <a:cubicBezTo>
                  <a:pt x="80498" y="298076"/>
                  <a:pt x="80498" y="302627"/>
                  <a:pt x="81257" y="306419"/>
                </a:cubicBezTo>
                <a:cubicBezTo>
                  <a:pt x="81257" y="308695"/>
                  <a:pt x="81257" y="310212"/>
                  <a:pt x="81257" y="311729"/>
                </a:cubicBezTo>
                <a:cubicBezTo>
                  <a:pt x="81257" y="314004"/>
                  <a:pt x="81257" y="317038"/>
                  <a:pt x="82016" y="320072"/>
                </a:cubicBezTo>
                <a:cubicBezTo>
                  <a:pt x="82016" y="321589"/>
                  <a:pt x="82016" y="323864"/>
                  <a:pt x="82776" y="325381"/>
                </a:cubicBezTo>
                <a:cubicBezTo>
                  <a:pt x="82776" y="328415"/>
                  <a:pt x="82776" y="330690"/>
                  <a:pt x="83535" y="332966"/>
                </a:cubicBezTo>
                <a:cubicBezTo>
                  <a:pt x="83535" y="335241"/>
                  <a:pt x="83535" y="336758"/>
                  <a:pt x="84295" y="339033"/>
                </a:cubicBezTo>
                <a:cubicBezTo>
                  <a:pt x="84295" y="341309"/>
                  <a:pt x="85054" y="343584"/>
                  <a:pt x="85054" y="345859"/>
                </a:cubicBezTo>
                <a:cubicBezTo>
                  <a:pt x="85813" y="348135"/>
                  <a:pt x="85813" y="350410"/>
                  <a:pt x="86573" y="351927"/>
                </a:cubicBezTo>
                <a:cubicBezTo>
                  <a:pt x="86573" y="354203"/>
                  <a:pt x="87332" y="356478"/>
                  <a:pt x="87332" y="358753"/>
                </a:cubicBezTo>
                <a:cubicBezTo>
                  <a:pt x="88092" y="361029"/>
                  <a:pt x="88851" y="362546"/>
                  <a:pt x="88851" y="364821"/>
                </a:cubicBezTo>
                <a:cubicBezTo>
                  <a:pt x="89611" y="367096"/>
                  <a:pt x="90370" y="369372"/>
                  <a:pt x="90370" y="370889"/>
                </a:cubicBezTo>
                <a:cubicBezTo>
                  <a:pt x="91129" y="373164"/>
                  <a:pt x="91889" y="375439"/>
                  <a:pt x="91889" y="376956"/>
                </a:cubicBezTo>
                <a:cubicBezTo>
                  <a:pt x="92648" y="379232"/>
                  <a:pt x="93408" y="381507"/>
                  <a:pt x="94167" y="383783"/>
                </a:cubicBezTo>
                <a:cubicBezTo>
                  <a:pt x="94926" y="385300"/>
                  <a:pt x="95686" y="387575"/>
                  <a:pt x="95686" y="389092"/>
                </a:cubicBezTo>
                <a:cubicBezTo>
                  <a:pt x="96445" y="391367"/>
                  <a:pt x="97205" y="393643"/>
                  <a:pt x="97964" y="395918"/>
                </a:cubicBezTo>
                <a:cubicBezTo>
                  <a:pt x="98723" y="397435"/>
                  <a:pt x="99483" y="398952"/>
                  <a:pt x="100242" y="401227"/>
                </a:cubicBezTo>
                <a:cubicBezTo>
                  <a:pt x="101002" y="403503"/>
                  <a:pt x="101761" y="405778"/>
                  <a:pt x="103280" y="408812"/>
                </a:cubicBezTo>
                <a:cubicBezTo>
                  <a:pt x="103280" y="409570"/>
                  <a:pt x="104039" y="411087"/>
                  <a:pt x="104799" y="412604"/>
                </a:cubicBezTo>
                <a:cubicBezTo>
                  <a:pt x="106318" y="415638"/>
                  <a:pt x="107077" y="418672"/>
                  <a:pt x="108596" y="422464"/>
                </a:cubicBezTo>
                <a:cubicBezTo>
                  <a:pt x="109355" y="422464"/>
                  <a:pt x="109355" y="423223"/>
                  <a:pt x="109355" y="423223"/>
                </a:cubicBezTo>
                <a:cubicBezTo>
                  <a:pt x="136694" y="481624"/>
                  <a:pt x="182259" y="526374"/>
                  <a:pt x="236937" y="549886"/>
                </a:cubicBezTo>
                <a:cubicBezTo>
                  <a:pt x="237697" y="549886"/>
                  <a:pt x="239215" y="550644"/>
                  <a:pt x="240734" y="551403"/>
                </a:cubicBezTo>
                <a:cubicBezTo>
                  <a:pt x="243012" y="552161"/>
                  <a:pt x="245291" y="552920"/>
                  <a:pt x="246810" y="553678"/>
                </a:cubicBezTo>
                <a:cubicBezTo>
                  <a:pt x="249847" y="554437"/>
                  <a:pt x="252125" y="555195"/>
                  <a:pt x="254404" y="555954"/>
                </a:cubicBezTo>
                <a:cubicBezTo>
                  <a:pt x="255922" y="556712"/>
                  <a:pt x="256682" y="556712"/>
                  <a:pt x="257441" y="557471"/>
                </a:cubicBezTo>
                <a:cubicBezTo>
                  <a:pt x="260479" y="558229"/>
                  <a:pt x="263517" y="558988"/>
                  <a:pt x="266554" y="559746"/>
                </a:cubicBezTo>
                <a:cubicBezTo>
                  <a:pt x="267314" y="559746"/>
                  <a:pt x="267314" y="559746"/>
                  <a:pt x="268073" y="559746"/>
                </a:cubicBezTo>
                <a:cubicBezTo>
                  <a:pt x="271111" y="560504"/>
                  <a:pt x="274908" y="561263"/>
                  <a:pt x="277945" y="562021"/>
                </a:cubicBezTo>
                <a:cubicBezTo>
                  <a:pt x="278705" y="562021"/>
                  <a:pt x="278705" y="562021"/>
                  <a:pt x="278705" y="562780"/>
                </a:cubicBezTo>
                <a:cubicBezTo>
                  <a:pt x="282502" y="562780"/>
                  <a:pt x="285540" y="563538"/>
                  <a:pt x="289337" y="564297"/>
                </a:cubicBezTo>
                <a:cubicBezTo>
                  <a:pt x="290096" y="564297"/>
                  <a:pt x="290096" y="564297"/>
                  <a:pt x="290855" y="564297"/>
                </a:cubicBezTo>
                <a:lnTo>
                  <a:pt x="294653" y="565055"/>
                </a:lnTo>
                <a:cubicBezTo>
                  <a:pt x="303006" y="565814"/>
                  <a:pt x="310600" y="566572"/>
                  <a:pt x="318954" y="566572"/>
                </a:cubicBezTo>
                <a:cubicBezTo>
                  <a:pt x="449573" y="566572"/>
                  <a:pt x="556650" y="443701"/>
                  <a:pt x="556650" y="293525"/>
                </a:cubicBezTo>
                <a:cubicBezTo>
                  <a:pt x="556650" y="142591"/>
                  <a:pt x="449573" y="20478"/>
                  <a:pt x="318954" y="20478"/>
                </a:cubicBezTo>
                <a:close/>
                <a:moveTo>
                  <a:pt x="258201" y="0"/>
                </a:moveTo>
                <a:cubicBezTo>
                  <a:pt x="268073" y="0"/>
                  <a:pt x="277945" y="758"/>
                  <a:pt x="287818" y="2275"/>
                </a:cubicBezTo>
                <a:cubicBezTo>
                  <a:pt x="298450" y="758"/>
                  <a:pt x="308322" y="0"/>
                  <a:pt x="318954" y="0"/>
                </a:cubicBezTo>
                <a:cubicBezTo>
                  <a:pt x="460964" y="0"/>
                  <a:pt x="577154" y="131214"/>
                  <a:pt x="577154" y="293525"/>
                </a:cubicBezTo>
                <a:cubicBezTo>
                  <a:pt x="577154" y="455078"/>
                  <a:pt x="460964" y="586292"/>
                  <a:pt x="318954" y="586292"/>
                </a:cubicBezTo>
                <a:cubicBezTo>
                  <a:pt x="308322" y="586292"/>
                  <a:pt x="298450" y="585534"/>
                  <a:pt x="287818" y="584775"/>
                </a:cubicBezTo>
                <a:cubicBezTo>
                  <a:pt x="277945" y="585534"/>
                  <a:pt x="268073" y="586292"/>
                  <a:pt x="258201" y="586292"/>
                </a:cubicBezTo>
                <a:cubicBezTo>
                  <a:pt x="203522" y="586292"/>
                  <a:pt x="152642" y="567331"/>
                  <a:pt x="110874" y="533958"/>
                </a:cubicBezTo>
                <a:cubicBezTo>
                  <a:pt x="110115" y="533200"/>
                  <a:pt x="109355" y="533200"/>
                  <a:pt x="108596" y="532441"/>
                </a:cubicBezTo>
                <a:cubicBezTo>
                  <a:pt x="91129" y="518031"/>
                  <a:pt x="75182" y="501344"/>
                  <a:pt x="60753" y="482383"/>
                </a:cubicBezTo>
                <a:cubicBezTo>
                  <a:pt x="60753" y="482383"/>
                  <a:pt x="59993" y="481624"/>
                  <a:pt x="59993" y="480866"/>
                </a:cubicBezTo>
                <a:cubicBezTo>
                  <a:pt x="46324" y="461904"/>
                  <a:pt x="34173" y="441426"/>
                  <a:pt x="25060" y="419430"/>
                </a:cubicBezTo>
                <a:cubicBezTo>
                  <a:pt x="24301" y="418672"/>
                  <a:pt x="24301" y="417913"/>
                  <a:pt x="24301" y="417913"/>
                </a:cubicBezTo>
                <a:cubicBezTo>
                  <a:pt x="8353" y="379990"/>
                  <a:pt x="0" y="337516"/>
                  <a:pt x="0" y="293525"/>
                </a:cubicBezTo>
                <a:cubicBezTo>
                  <a:pt x="0" y="264704"/>
                  <a:pt x="3037" y="237399"/>
                  <a:pt x="9872" y="211611"/>
                </a:cubicBezTo>
                <a:cubicBezTo>
                  <a:pt x="9872" y="210095"/>
                  <a:pt x="10632" y="209336"/>
                  <a:pt x="10632" y="207819"/>
                </a:cubicBezTo>
                <a:cubicBezTo>
                  <a:pt x="15188" y="191133"/>
                  <a:pt x="21263" y="174446"/>
                  <a:pt x="28857" y="158519"/>
                </a:cubicBezTo>
                <a:cubicBezTo>
                  <a:pt x="28857" y="157760"/>
                  <a:pt x="28857" y="157760"/>
                  <a:pt x="29617" y="157002"/>
                </a:cubicBezTo>
                <a:cubicBezTo>
                  <a:pt x="39489" y="134248"/>
                  <a:pt x="52399" y="113769"/>
                  <a:pt x="67588" y="94808"/>
                </a:cubicBezTo>
                <a:cubicBezTo>
                  <a:pt x="68347" y="94808"/>
                  <a:pt x="68347" y="94049"/>
                  <a:pt x="69106" y="94049"/>
                </a:cubicBezTo>
                <a:cubicBezTo>
                  <a:pt x="85054" y="74329"/>
                  <a:pt x="103280" y="57643"/>
                  <a:pt x="123025" y="43232"/>
                </a:cubicBezTo>
                <a:cubicBezTo>
                  <a:pt x="162514" y="15927"/>
                  <a:pt x="208839" y="0"/>
                  <a:pt x="25820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82832" tIns="91416" rIns="182832" bIns="91416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en-US" sz="7198" dirty="0"/>
          </a:p>
        </p:txBody>
      </p:sp>
      <p:sp>
        <p:nvSpPr>
          <p:cNvPr id="25" name="iṥlîḑé">
            <a:extLst>
              <a:ext uri="{FF2B5EF4-FFF2-40B4-BE49-F238E27FC236}">
                <a16:creationId xmlns:a16="http://schemas.microsoft.com/office/drawing/2014/main" id="{C42047F7-9E9D-4F50-A77C-13A02EE7D137}"/>
              </a:ext>
            </a:extLst>
          </p:cNvPr>
          <p:cNvSpPr txBox="1"/>
          <p:nvPr/>
        </p:nvSpPr>
        <p:spPr>
          <a:xfrm>
            <a:off x="1011004" y="4717810"/>
            <a:ext cx="2992796" cy="1425816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900" dirty="0"/>
              <a:t>1.</a:t>
            </a:r>
            <a:r>
              <a:rPr lang="zh-CN" altLang="en-US" sz="900" dirty="0"/>
              <a:t>选中</a:t>
            </a:r>
            <a:r>
              <a:rPr lang="en-US" altLang="zh-CN" sz="900" dirty="0"/>
              <a:t>PPT</a:t>
            </a:r>
            <a:r>
              <a:rPr lang="zh-CN" altLang="en-US" sz="900" dirty="0"/>
              <a:t>页面中图示里的图标（可按住</a:t>
            </a:r>
            <a:r>
              <a:rPr lang="en-US" altLang="zh-CN" sz="900" dirty="0"/>
              <a:t>shift</a:t>
            </a:r>
            <a:r>
              <a:rPr lang="zh-CN" altLang="en-US" sz="900" dirty="0"/>
              <a:t>键多选）</a:t>
            </a:r>
            <a:endParaRPr lang="en-US" altLang="zh-CN" sz="900" dirty="0"/>
          </a:p>
          <a:p>
            <a:pPr algn="just">
              <a:lnSpc>
                <a:spcPct val="150000"/>
              </a:lnSpc>
            </a:pPr>
            <a:endParaRPr lang="en-US" altLang="zh-CN" sz="900" dirty="0"/>
          </a:p>
          <a:p>
            <a:pPr algn="just">
              <a:lnSpc>
                <a:spcPct val="150000"/>
              </a:lnSpc>
            </a:pPr>
            <a:r>
              <a:rPr lang="en-US" altLang="zh-CN" sz="900" dirty="0"/>
              <a:t>2.</a:t>
            </a:r>
            <a:r>
              <a:rPr lang="zh-CN" altLang="en-US" sz="900" dirty="0"/>
              <a:t>在</a:t>
            </a:r>
            <a:r>
              <a:rPr lang="en-US" altLang="zh-CN" sz="900" dirty="0" err="1"/>
              <a:t>iSlide</a:t>
            </a:r>
            <a:r>
              <a:rPr lang="zh-CN" altLang="en-US" sz="900" dirty="0"/>
              <a:t>菜单面板打开“图标库”，单击左键即可进行替换操作；可以将</a:t>
            </a:r>
            <a:r>
              <a:rPr lang="en-US" altLang="zh-CN" sz="900" dirty="0"/>
              <a:t>PPT</a:t>
            </a:r>
            <a:r>
              <a:rPr lang="zh-CN" altLang="en-US" sz="900" dirty="0"/>
              <a:t>中绘制的任何形状替换为</a:t>
            </a:r>
            <a:r>
              <a:rPr lang="en-US" altLang="zh-CN" sz="900" dirty="0" err="1"/>
              <a:t>iSlide</a:t>
            </a:r>
            <a:r>
              <a:rPr lang="zh-CN" altLang="en-US" sz="900" dirty="0"/>
              <a:t>图标库中的图标；所有使用</a:t>
            </a:r>
            <a:r>
              <a:rPr lang="en-US" altLang="zh-CN" sz="900" dirty="0" err="1"/>
              <a:t>iSlide</a:t>
            </a:r>
            <a:r>
              <a:rPr lang="zh-CN" altLang="en-US" sz="900" dirty="0"/>
              <a:t>插入的图标均为矢量格式；所有单独的图标或图形（非组合）均可以使用</a:t>
            </a:r>
            <a:r>
              <a:rPr lang="en-US" altLang="zh-CN" sz="900" dirty="0" err="1"/>
              <a:t>iSlide</a:t>
            </a:r>
            <a:r>
              <a:rPr lang="zh-CN" altLang="en-US" sz="900" dirty="0"/>
              <a:t>图标库功能一键替换为图标</a:t>
            </a:r>
          </a:p>
        </p:txBody>
      </p:sp>
      <p:sp>
        <p:nvSpPr>
          <p:cNvPr id="26" name="íṡlîḋe">
            <a:extLst>
              <a:ext uri="{FF2B5EF4-FFF2-40B4-BE49-F238E27FC236}">
                <a16:creationId xmlns:a16="http://schemas.microsoft.com/office/drawing/2014/main" id="{DD303C94-1907-45BE-B785-0276BD6CE49D}"/>
              </a:ext>
            </a:extLst>
          </p:cNvPr>
          <p:cNvSpPr txBox="1"/>
          <p:nvPr/>
        </p:nvSpPr>
        <p:spPr>
          <a:xfrm>
            <a:off x="1011004" y="4245989"/>
            <a:ext cx="2992796" cy="471820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 algn="ctr"/>
            <a:r>
              <a:rPr lang="zh-CN" altLang="en-US" sz="1400" b="1" dirty="0">
                <a:solidFill>
                  <a:schemeClr val="accent1"/>
                </a:solidFill>
              </a:rPr>
              <a:t>替换图示中的图标</a:t>
            </a:r>
          </a:p>
        </p:txBody>
      </p:sp>
      <p:sp>
        <p:nvSpPr>
          <p:cNvPr id="23" name="ï$1îdê">
            <a:extLst>
              <a:ext uri="{FF2B5EF4-FFF2-40B4-BE49-F238E27FC236}">
                <a16:creationId xmlns:a16="http://schemas.microsoft.com/office/drawing/2014/main" id="{0B0D4533-B67E-4F27-9AB5-C4B71C21D047}"/>
              </a:ext>
            </a:extLst>
          </p:cNvPr>
          <p:cNvSpPr txBox="1"/>
          <p:nvPr/>
        </p:nvSpPr>
        <p:spPr>
          <a:xfrm>
            <a:off x="4599604" y="4717810"/>
            <a:ext cx="2992796" cy="1425816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900" dirty="0"/>
              <a:t>1.</a:t>
            </a:r>
            <a:r>
              <a:rPr lang="zh-CN" altLang="en-US" sz="900" dirty="0"/>
              <a:t>选中</a:t>
            </a:r>
            <a:r>
              <a:rPr lang="en-US" altLang="zh-CN" sz="900" dirty="0"/>
              <a:t>PPT</a:t>
            </a:r>
            <a:r>
              <a:rPr lang="zh-CN" altLang="en-US" sz="900" dirty="0"/>
              <a:t>页面中图示里的图标（可按住</a:t>
            </a:r>
            <a:r>
              <a:rPr lang="en-US" altLang="zh-CN" sz="900" dirty="0"/>
              <a:t>shift</a:t>
            </a:r>
            <a:r>
              <a:rPr lang="zh-CN" altLang="en-US" sz="900" dirty="0"/>
              <a:t>键多选）</a:t>
            </a:r>
            <a:endParaRPr lang="en-US" altLang="zh-CN" sz="900" dirty="0"/>
          </a:p>
          <a:p>
            <a:pPr algn="just">
              <a:lnSpc>
                <a:spcPct val="150000"/>
              </a:lnSpc>
            </a:pPr>
            <a:endParaRPr lang="en-US" altLang="zh-CN" sz="900" dirty="0"/>
          </a:p>
          <a:p>
            <a:pPr algn="just">
              <a:lnSpc>
                <a:spcPct val="150000"/>
              </a:lnSpc>
            </a:pPr>
            <a:r>
              <a:rPr lang="en-US" altLang="zh-CN" sz="900" dirty="0"/>
              <a:t>2.</a:t>
            </a:r>
            <a:r>
              <a:rPr lang="zh-CN" altLang="en-US" sz="900" dirty="0"/>
              <a:t>在</a:t>
            </a:r>
            <a:r>
              <a:rPr lang="en-US" altLang="zh-CN" sz="900" dirty="0" err="1"/>
              <a:t>iSlide</a:t>
            </a:r>
            <a:r>
              <a:rPr lang="zh-CN" altLang="en-US" sz="900" dirty="0"/>
              <a:t>菜单面板打开“图标库”，单击左键即可进行替换操作；可以将</a:t>
            </a:r>
            <a:r>
              <a:rPr lang="en-US" altLang="zh-CN" sz="900" dirty="0"/>
              <a:t>PPT</a:t>
            </a:r>
            <a:r>
              <a:rPr lang="zh-CN" altLang="en-US" sz="900" dirty="0"/>
              <a:t>中绘制的任何形状替换为</a:t>
            </a:r>
            <a:r>
              <a:rPr lang="en-US" altLang="zh-CN" sz="900" dirty="0" err="1"/>
              <a:t>iSlide</a:t>
            </a:r>
            <a:r>
              <a:rPr lang="zh-CN" altLang="en-US" sz="900" dirty="0"/>
              <a:t>图标库中的图标；所有使用</a:t>
            </a:r>
            <a:r>
              <a:rPr lang="en-US" altLang="zh-CN" sz="900" dirty="0" err="1"/>
              <a:t>iSlide</a:t>
            </a:r>
            <a:r>
              <a:rPr lang="zh-CN" altLang="en-US" sz="900" dirty="0"/>
              <a:t>插入的图标均为矢量格式；所有单独的图标或图形（非组合）均可以使用</a:t>
            </a:r>
            <a:r>
              <a:rPr lang="en-US" altLang="zh-CN" sz="900" dirty="0" err="1"/>
              <a:t>iSlide</a:t>
            </a:r>
            <a:r>
              <a:rPr lang="zh-CN" altLang="en-US" sz="900" dirty="0"/>
              <a:t>图标库功能一键替换为图标</a:t>
            </a:r>
          </a:p>
        </p:txBody>
      </p:sp>
      <p:sp>
        <p:nvSpPr>
          <p:cNvPr id="24" name="ïš1iḓè">
            <a:extLst>
              <a:ext uri="{FF2B5EF4-FFF2-40B4-BE49-F238E27FC236}">
                <a16:creationId xmlns:a16="http://schemas.microsoft.com/office/drawing/2014/main" id="{0E9CA16E-6731-4672-8518-465607D58AB4}"/>
              </a:ext>
            </a:extLst>
          </p:cNvPr>
          <p:cNvSpPr txBox="1"/>
          <p:nvPr/>
        </p:nvSpPr>
        <p:spPr>
          <a:xfrm>
            <a:off x="4599604" y="4245989"/>
            <a:ext cx="2992796" cy="471820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 algn="ctr"/>
            <a:r>
              <a:rPr lang="zh-CN" altLang="en-US" sz="1400" b="1" dirty="0">
                <a:solidFill>
                  <a:schemeClr val="accent2"/>
                </a:solidFill>
              </a:rPr>
              <a:t>替换图示中的图标</a:t>
            </a:r>
          </a:p>
        </p:txBody>
      </p:sp>
      <p:sp>
        <p:nvSpPr>
          <p:cNvPr id="21" name="íŝļíde">
            <a:extLst>
              <a:ext uri="{FF2B5EF4-FFF2-40B4-BE49-F238E27FC236}">
                <a16:creationId xmlns:a16="http://schemas.microsoft.com/office/drawing/2014/main" id="{A37D809C-2B77-4F88-8CEE-B8004CE89702}"/>
              </a:ext>
            </a:extLst>
          </p:cNvPr>
          <p:cNvSpPr txBox="1"/>
          <p:nvPr/>
        </p:nvSpPr>
        <p:spPr>
          <a:xfrm>
            <a:off x="8188204" y="4717810"/>
            <a:ext cx="2992796" cy="1425816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900" dirty="0"/>
              <a:t>1.</a:t>
            </a:r>
            <a:r>
              <a:rPr lang="zh-CN" altLang="en-US" sz="900" dirty="0"/>
              <a:t>选中</a:t>
            </a:r>
            <a:r>
              <a:rPr lang="en-US" altLang="zh-CN" sz="900" dirty="0"/>
              <a:t>PPT</a:t>
            </a:r>
            <a:r>
              <a:rPr lang="zh-CN" altLang="en-US" sz="900" dirty="0"/>
              <a:t>页面中图示里的图标（可按住</a:t>
            </a:r>
            <a:r>
              <a:rPr lang="en-US" altLang="zh-CN" sz="900" dirty="0"/>
              <a:t>shift</a:t>
            </a:r>
            <a:r>
              <a:rPr lang="zh-CN" altLang="en-US" sz="900" dirty="0"/>
              <a:t>键多选）</a:t>
            </a:r>
            <a:endParaRPr lang="en-US" altLang="zh-CN" sz="900" dirty="0"/>
          </a:p>
          <a:p>
            <a:pPr algn="just">
              <a:lnSpc>
                <a:spcPct val="150000"/>
              </a:lnSpc>
            </a:pPr>
            <a:endParaRPr lang="en-US" altLang="zh-CN" sz="900" dirty="0"/>
          </a:p>
          <a:p>
            <a:pPr algn="just">
              <a:lnSpc>
                <a:spcPct val="150000"/>
              </a:lnSpc>
            </a:pPr>
            <a:r>
              <a:rPr lang="en-US" altLang="zh-CN" sz="900" dirty="0"/>
              <a:t>2.</a:t>
            </a:r>
            <a:r>
              <a:rPr lang="zh-CN" altLang="en-US" sz="900" dirty="0"/>
              <a:t>在</a:t>
            </a:r>
            <a:r>
              <a:rPr lang="en-US" altLang="zh-CN" sz="900" dirty="0" err="1"/>
              <a:t>iSlide</a:t>
            </a:r>
            <a:r>
              <a:rPr lang="zh-CN" altLang="en-US" sz="900" dirty="0"/>
              <a:t>菜单面板打开“图标库”，单击左键即可进行替换操作；可以将</a:t>
            </a:r>
            <a:r>
              <a:rPr lang="en-US" altLang="zh-CN" sz="900" dirty="0"/>
              <a:t>PPT</a:t>
            </a:r>
            <a:r>
              <a:rPr lang="zh-CN" altLang="en-US" sz="900" dirty="0"/>
              <a:t>中绘制的任何形状替换为</a:t>
            </a:r>
            <a:r>
              <a:rPr lang="en-US" altLang="zh-CN" sz="900" dirty="0" err="1"/>
              <a:t>iSlide</a:t>
            </a:r>
            <a:r>
              <a:rPr lang="zh-CN" altLang="en-US" sz="900" dirty="0"/>
              <a:t>图标库中的图标；所有使用</a:t>
            </a:r>
            <a:r>
              <a:rPr lang="en-US" altLang="zh-CN" sz="900" dirty="0" err="1"/>
              <a:t>iSlide</a:t>
            </a:r>
            <a:r>
              <a:rPr lang="zh-CN" altLang="en-US" sz="900" dirty="0"/>
              <a:t>插入的图标均为矢量格式；所有单独的图标或图形（非组合）均可以使用</a:t>
            </a:r>
            <a:r>
              <a:rPr lang="en-US" altLang="zh-CN" sz="900" dirty="0" err="1"/>
              <a:t>iSlide</a:t>
            </a:r>
            <a:r>
              <a:rPr lang="zh-CN" altLang="en-US" sz="900" dirty="0"/>
              <a:t>图标库功能一键替换为图标</a:t>
            </a:r>
          </a:p>
        </p:txBody>
      </p:sp>
      <p:sp>
        <p:nvSpPr>
          <p:cNvPr id="22" name="í$liḋé">
            <a:extLst>
              <a:ext uri="{FF2B5EF4-FFF2-40B4-BE49-F238E27FC236}">
                <a16:creationId xmlns:a16="http://schemas.microsoft.com/office/drawing/2014/main" id="{EB46927C-FCF8-49AB-BA15-1F56EF369F57}"/>
              </a:ext>
            </a:extLst>
          </p:cNvPr>
          <p:cNvSpPr txBox="1"/>
          <p:nvPr/>
        </p:nvSpPr>
        <p:spPr>
          <a:xfrm>
            <a:off x="8188204" y="4245989"/>
            <a:ext cx="2992796" cy="471820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 algn="ctr"/>
            <a:r>
              <a:rPr lang="zh-CN" altLang="en-US" sz="1400" b="1" dirty="0">
                <a:solidFill>
                  <a:schemeClr val="accent3"/>
                </a:solidFill>
              </a:rPr>
              <a:t>替换图示中的图标</a:t>
            </a:r>
          </a:p>
        </p:txBody>
      </p: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19F441E2-D074-450B-B8EA-577051E2FA23}"/>
              </a:ext>
            </a:extLst>
          </p:cNvPr>
          <p:cNvCxnSpPr/>
          <p:nvPr/>
        </p:nvCxnSpPr>
        <p:spPr>
          <a:xfrm>
            <a:off x="4287142" y="4717809"/>
            <a:ext cx="0" cy="1425816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7274F471-E026-4305-9E50-970B2852D4AE}"/>
              </a:ext>
            </a:extLst>
          </p:cNvPr>
          <p:cNvCxnSpPr/>
          <p:nvPr/>
        </p:nvCxnSpPr>
        <p:spPr>
          <a:xfrm>
            <a:off x="7857582" y="4717809"/>
            <a:ext cx="0" cy="1425816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04953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9</a:t>
            </a:fld>
            <a:endParaRPr lang="zh-CN" altLang="en-US"/>
          </a:p>
        </p:txBody>
      </p:sp>
      <p:sp>
        <p:nvSpPr>
          <p:cNvPr id="6" name="ï$lïďé">
            <a:extLst>
              <a:ext uri="{FF2B5EF4-FFF2-40B4-BE49-F238E27FC236}">
                <a16:creationId xmlns:a16="http://schemas.microsoft.com/office/drawing/2014/main" id="{E956E242-7B10-4E86-959C-4464C1494A7F}"/>
              </a:ext>
            </a:extLst>
          </p:cNvPr>
          <p:cNvSpPr txBox="1"/>
          <p:nvPr/>
        </p:nvSpPr>
        <p:spPr>
          <a:xfrm>
            <a:off x="669925" y="3106341"/>
            <a:ext cx="5426070" cy="86409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</a:ln>
        </p:spPr>
        <p:txBody>
          <a:bodyPr wrap="square" lIns="90000" tIns="46800" rIns="90000" bIns="46800" rtlCol="0" anchor="ctr">
            <a:normAutofit/>
          </a:bodyPr>
          <a:lstStyle>
            <a:defPPr>
              <a:defRPr lang="en-US"/>
            </a:defPPr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</a:defRPr>
            </a:lvl9pPr>
          </a:lstStyle>
          <a:p>
            <a:r>
              <a:rPr lang="en-US" altLang="zh-CN" dirty="0">
                <a:solidFill>
                  <a:schemeClr val="bg1"/>
                </a:solidFill>
              </a:rPr>
              <a:t>Supporting text here</a:t>
            </a:r>
          </a:p>
        </p:txBody>
      </p:sp>
      <p:sp>
        <p:nvSpPr>
          <p:cNvPr id="7" name="îš1îḑé">
            <a:extLst>
              <a:ext uri="{FF2B5EF4-FFF2-40B4-BE49-F238E27FC236}">
                <a16:creationId xmlns:a16="http://schemas.microsoft.com/office/drawing/2014/main" id="{3F9E0CBD-B329-4468-A1BA-2816D8D25799}"/>
              </a:ext>
            </a:extLst>
          </p:cNvPr>
          <p:cNvSpPr txBox="1"/>
          <p:nvPr/>
        </p:nvSpPr>
        <p:spPr>
          <a:xfrm>
            <a:off x="669925" y="4183069"/>
            <a:ext cx="5426070" cy="864095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  <p:txBody>
          <a:bodyPr wrap="square" lIns="90000" tIns="46800" rIns="90000" bIns="46800" rtlCol="0" anchor="ctr">
            <a:normAutofit/>
          </a:bodyPr>
          <a:lstStyle>
            <a:defPPr>
              <a:defRPr lang="en-US"/>
            </a:defPPr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</a:defRPr>
            </a:lvl9pPr>
          </a:lstStyle>
          <a:p>
            <a:r>
              <a:rPr lang="en-US" altLang="zh-CN" dirty="0"/>
              <a:t>Supporting text here</a:t>
            </a:r>
          </a:p>
        </p:txBody>
      </p:sp>
      <p:sp>
        <p:nvSpPr>
          <p:cNvPr id="8" name="iṧlíḍe">
            <a:extLst>
              <a:ext uri="{FF2B5EF4-FFF2-40B4-BE49-F238E27FC236}">
                <a16:creationId xmlns:a16="http://schemas.microsoft.com/office/drawing/2014/main" id="{A8C6FFDC-A832-4E81-A6A3-6DC78DB8FBEA}"/>
              </a:ext>
            </a:extLst>
          </p:cNvPr>
          <p:cNvSpPr txBox="1"/>
          <p:nvPr/>
        </p:nvSpPr>
        <p:spPr>
          <a:xfrm>
            <a:off x="669925" y="5259796"/>
            <a:ext cx="5426070" cy="864095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  <p:txBody>
          <a:bodyPr wrap="square" lIns="90000" tIns="46800" rIns="90000" bIns="46800" rtlCol="0" anchor="ctr">
            <a:normAutofit/>
          </a:bodyPr>
          <a:lstStyle>
            <a:defPPr>
              <a:defRPr lang="en-US"/>
            </a:defPPr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</a:defRPr>
            </a:lvl9pPr>
          </a:lstStyle>
          <a:p>
            <a:r>
              <a:rPr lang="en-US" altLang="zh-CN" dirty="0"/>
              <a:t>Supporting text here</a:t>
            </a:r>
          </a:p>
        </p:txBody>
      </p:sp>
      <p:sp>
        <p:nvSpPr>
          <p:cNvPr id="17" name="ïŝliďe">
            <a:extLst>
              <a:ext uri="{FF2B5EF4-FFF2-40B4-BE49-F238E27FC236}">
                <a16:creationId xmlns:a16="http://schemas.microsoft.com/office/drawing/2014/main" id="{056E4692-3AF4-47B4-966F-8DFAF6843883}"/>
              </a:ext>
            </a:extLst>
          </p:cNvPr>
          <p:cNvSpPr/>
          <p:nvPr/>
        </p:nvSpPr>
        <p:spPr bwMode="auto">
          <a:xfrm>
            <a:off x="9926308" y="1687849"/>
            <a:ext cx="253169" cy="161481"/>
          </a:xfrm>
          <a:custGeom>
            <a:avLst/>
            <a:gdLst>
              <a:gd name="T0" fmla="*/ 0 w 97"/>
              <a:gd name="T1" fmla="*/ 42 h 62"/>
              <a:gd name="T2" fmla="*/ 30 w 97"/>
              <a:gd name="T3" fmla="*/ 2 h 62"/>
              <a:gd name="T4" fmla="*/ 28 w 97"/>
              <a:gd name="T5" fmla="*/ 24 h 62"/>
              <a:gd name="T6" fmla="*/ 95 w 97"/>
              <a:gd name="T7" fmla="*/ 46 h 62"/>
              <a:gd name="T8" fmla="*/ 13 w 97"/>
              <a:gd name="T9" fmla="*/ 62 h 62"/>
              <a:gd name="T10" fmla="*/ 0 w 97"/>
              <a:gd name="T11" fmla="*/ 42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7" h="62">
                <a:moveTo>
                  <a:pt x="0" y="42"/>
                </a:moveTo>
                <a:cubicBezTo>
                  <a:pt x="0" y="42"/>
                  <a:pt x="23" y="0"/>
                  <a:pt x="30" y="2"/>
                </a:cubicBezTo>
                <a:cubicBezTo>
                  <a:pt x="37" y="4"/>
                  <a:pt x="28" y="24"/>
                  <a:pt x="28" y="24"/>
                </a:cubicBezTo>
                <a:cubicBezTo>
                  <a:pt x="28" y="24"/>
                  <a:pt x="94" y="39"/>
                  <a:pt x="95" y="46"/>
                </a:cubicBezTo>
                <a:cubicBezTo>
                  <a:pt x="97" y="52"/>
                  <a:pt x="13" y="62"/>
                  <a:pt x="13" y="62"/>
                </a:cubicBezTo>
                <a:lnTo>
                  <a:pt x="0" y="42"/>
                </a:lnTo>
                <a:close/>
              </a:path>
            </a:pathLst>
          </a:custGeom>
          <a:solidFill>
            <a:srgbClr val="E297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" name="isļïḍé">
            <a:extLst>
              <a:ext uri="{FF2B5EF4-FFF2-40B4-BE49-F238E27FC236}">
                <a16:creationId xmlns:a16="http://schemas.microsoft.com/office/drawing/2014/main" id="{0886D6BC-88FD-4E09-8C4D-B6D7B1254474}"/>
              </a:ext>
            </a:extLst>
          </p:cNvPr>
          <p:cNvSpPr/>
          <p:nvPr/>
        </p:nvSpPr>
        <p:spPr bwMode="auto">
          <a:xfrm>
            <a:off x="9459655" y="1786380"/>
            <a:ext cx="524128" cy="492654"/>
          </a:xfrm>
          <a:custGeom>
            <a:avLst/>
            <a:gdLst>
              <a:gd name="T0" fmla="*/ 0 w 201"/>
              <a:gd name="T1" fmla="*/ 114 h 189"/>
              <a:gd name="T2" fmla="*/ 178 w 201"/>
              <a:gd name="T3" fmla="*/ 0 h 189"/>
              <a:gd name="T4" fmla="*/ 201 w 201"/>
              <a:gd name="T5" fmla="*/ 18 h 189"/>
              <a:gd name="T6" fmla="*/ 13 w 201"/>
              <a:gd name="T7" fmla="*/ 178 h 189"/>
              <a:gd name="T8" fmla="*/ 13 w 201"/>
              <a:gd name="T9" fmla="*/ 185 h 189"/>
              <a:gd name="T10" fmla="*/ 0 w 201"/>
              <a:gd name="T11" fmla="*/ 114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1" h="189">
                <a:moveTo>
                  <a:pt x="0" y="114"/>
                </a:moveTo>
                <a:cubicBezTo>
                  <a:pt x="0" y="114"/>
                  <a:pt x="130" y="155"/>
                  <a:pt x="178" y="0"/>
                </a:cubicBezTo>
                <a:cubicBezTo>
                  <a:pt x="201" y="18"/>
                  <a:pt x="201" y="18"/>
                  <a:pt x="201" y="18"/>
                </a:cubicBezTo>
                <a:cubicBezTo>
                  <a:pt x="201" y="18"/>
                  <a:pt x="192" y="189"/>
                  <a:pt x="13" y="178"/>
                </a:cubicBezTo>
                <a:cubicBezTo>
                  <a:pt x="11" y="178"/>
                  <a:pt x="13" y="185"/>
                  <a:pt x="13" y="185"/>
                </a:cubicBezTo>
                <a:cubicBezTo>
                  <a:pt x="13" y="185"/>
                  <a:pt x="0" y="157"/>
                  <a:pt x="0" y="114"/>
                </a:cubicBezTo>
                <a:close/>
              </a:path>
            </a:pathLst>
          </a:custGeom>
          <a:solidFill>
            <a:srgbClr val="31849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" name="îślïďé">
            <a:extLst>
              <a:ext uri="{FF2B5EF4-FFF2-40B4-BE49-F238E27FC236}">
                <a16:creationId xmlns:a16="http://schemas.microsoft.com/office/drawing/2014/main" id="{E9ECCEA8-D921-431B-BC0D-26F6A6ADB2D0}"/>
              </a:ext>
            </a:extLst>
          </p:cNvPr>
          <p:cNvSpPr/>
          <p:nvPr/>
        </p:nvSpPr>
        <p:spPr bwMode="auto">
          <a:xfrm>
            <a:off x="9292700" y="2686841"/>
            <a:ext cx="630870" cy="1086575"/>
          </a:xfrm>
          <a:custGeom>
            <a:avLst/>
            <a:gdLst>
              <a:gd name="T0" fmla="*/ 97 w 242"/>
              <a:gd name="T1" fmla="*/ 0 h 417"/>
              <a:gd name="T2" fmla="*/ 199 w 242"/>
              <a:gd name="T3" fmla="*/ 394 h 417"/>
              <a:gd name="T4" fmla="*/ 240 w 242"/>
              <a:gd name="T5" fmla="*/ 408 h 417"/>
              <a:gd name="T6" fmla="*/ 166 w 242"/>
              <a:gd name="T7" fmla="*/ 413 h 417"/>
              <a:gd name="T8" fmla="*/ 0 w 242"/>
              <a:gd name="T9" fmla="*/ 12 h 417"/>
              <a:gd name="T10" fmla="*/ 97 w 242"/>
              <a:gd name="T11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42" h="417">
                <a:moveTo>
                  <a:pt x="97" y="0"/>
                </a:moveTo>
                <a:cubicBezTo>
                  <a:pt x="97" y="0"/>
                  <a:pt x="183" y="330"/>
                  <a:pt x="199" y="394"/>
                </a:cubicBezTo>
                <a:cubicBezTo>
                  <a:pt x="199" y="394"/>
                  <a:pt x="237" y="401"/>
                  <a:pt x="240" y="408"/>
                </a:cubicBezTo>
                <a:cubicBezTo>
                  <a:pt x="242" y="415"/>
                  <a:pt x="173" y="417"/>
                  <a:pt x="166" y="413"/>
                </a:cubicBezTo>
                <a:cubicBezTo>
                  <a:pt x="159" y="408"/>
                  <a:pt x="33" y="128"/>
                  <a:pt x="0" y="12"/>
                </a:cubicBezTo>
                <a:lnTo>
                  <a:pt x="97" y="0"/>
                </a:lnTo>
                <a:close/>
              </a:path>
            </a:pathLst>
          </a:custGeom>
          <a:solidFill>
            <a:srgbClr val="3C1F0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" name="íşľïďè">
            <a:extLst>
              <a:ext uri="{FF2B5EF4-FFF2-40B4-BE49-F238E27FC236}">
                <a16:creationId xmlns:a16="http://schemas.microsoft.com/office/drawing/2014/main" id="{E6A944BF-1E8C-4A36-AF9B-637B89F0D994}"/>
              </a:ext>
            </a:extLst>
          </p:cNvPr>
          <p:cNvSpPr/>
          <p:nvPr/>
        </p:nvSpPr>
        <p:spPr bwMode="auto">
          <a:xfrm>
            <a:off x="8730255" y="2686841"/>
            <a:ext cx="630870" cy="1086575"/>
          </a:xfrm>
          <a:custGeom>
            <a:avLst/>
            <a:gdLst>
              <a:gd name="T0" fmla="*/ 145 w 242"/>
              <a:gd name="T1" fmla="*/ 0 h 417"/>
              <a:gd name="T2" fmla="*/ 43 w 242"/>
              <a:gd name="T3" fmla="*/ 394 h 417"/>
              <a:gd name="T4" fmla="*/ 3 w 242"/>
              <a:gd name="T5" fmla="*/ 408 h 417"/>
              <a:gd name="T6" fmla="*/ 76 w 242"/>
              <a:gd name="T7" fmla="*/ 413 h 417"/>
              <a:gd name="T8" fmla="*/ 242 w 242"/>
              <a:gd name="T9" fmla="*/ 12 h 417"/>
              <a:gd name="T10" fmla="*/ 145 w 242"/>
              <a:gd name="T11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42" h="417">
                <a:moveTo>
                  <a:pt x="145" y="0"/>
                </a:moveTo>
                <a:cubicBezTo>
                  <a:pt x="145" y="0"/>
                  <a:pt x="60" y="330"/>
                  <a:pt x="43" y="394"/>
                </a:cubicBezTo>
                <a:cubicBezTo>
                  <a:pt x="43" y="394"/>
                  <a:pt x="5" y="401"/>
                  <a:pt x="3" y="408"/>
                </a:cubicBezTo>
                <a:cubicBezTo>
                  <a:pt x="0" y="415"/>
                  <a:pt x="69" y="417"/>
                  <a:pt x="76" y="413"/>
                </a:cubicBezTo>
                <a:cubicBezTo>
                  <a:pt x="83" y="408"/>
                  <a:pt x="209" y="128"/>
                  <a:pt x="242" y="12"/>
                </a:cubicBezTo>
                <a:lnTo>
                  <a:pt x="145" y="0"/>
                </a:lnTo>
                <a:close/>
              </a:path>
            </a:pathLst>
          </a:custGeom>
          <a:solidFill>
            <a:srgbClr val="3C1F0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" name="ísľïde">
            <a:extLst>
              <a:ext uri="{FF2B5EF4-FFF2-40B4-BE49-F238E27FC236}">
                <a16:creationId xmlns:a16="http://schemas.microsoft.com/office/drawing/2014/main" id="{3212D307-7218-47F2-8F04-35F4FA009E2F}"/>
              </a:ext>
            </a:extLst>
          </p:cNvPr>
          <p:cNvSpPr/>
          <p:nvPr/>
        </p:nvSpPr>
        <p:spPr bwMode="auto">
          <a:xfrm>
            <a:off x="9058690" y="2020390"/>
            <a:ext cx="536445" cy="766350"/>
          </a:xfrm>
          <a:custGeom>
            <a:avLst/>
            <a:gdLst>
              <a:gd name="T0" fmla="*/ 38 w 206"/>
              <a:gd name="T1" fmla="*/ 22 h 294"/>
              <a:gd name="T2" fmla="*/ 7 w 206"/>
              <a:gd name="T3" fmla="*/ 268 h 294"/>
              <a:gd name="T4" fmla="*/ 206 w 206"/>
              <a:gd name="T5" fmla="*/ 263 h 294"/>
              <a:gd name="T6" fmla="*/ 164 w 206"/>
              <a:gd name="T7" fmla="*/ 26 h 294"/>
              <a:gd name="T8" fmla="*/ 38 w 206"/>
              <a:gd name="T9" fmla="*/ 22 h 2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6" h="294">
                <a:moveTo>
                  <a:pt x="38" y="22"/>
                </a:moveTo>
                <a:cubicBezTo>
                  <a:pt x="38" y="22"/>
                  <a:pt x="0" y="209"/>
                  <a:pt x="7" y="268"/>
                </a:cubicBezTo>
                <a:cubicBezTo>
                  <a:pt x="7" y="268"/>
                  <a:pt x="138" y="294"/>
                  <a:pt x="206" y="263"/>
                </a:cubicBezTo>
                <a:cubicBezTo>
                  <a:pt x="206" y="263"/>
                  <a:pt x="194" y="95"/>
                  <a:pt x="164" y="26"/>
                </a:cubicBezTo>
                <a:cubicBezTo>
                  <a:pt x="164" y="26"/>
                  <a:pt x="142" y="0"/>
                  <a:pt x="38" y="22"/>
                </a:cubicBezTo>
                <a:close/>
              </a:path>
            </a:pathLst>
          </a:custGeom>
          <a:solidFill>
            <a:srgbClr val="4DA9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" name="íŝļíḍe">
            <a:extLst>
              <a:ext uri="{FF2B5EF4-FFF2-40B4-BE49-F238E27FC236}">
                <a16:creationId xmlns:a16="http://schemas.microsoft.com/office/drawing/2014/main" id="{F2464F60-32A2-43C3-B7B1-9582AFD37649}"/>
              </a:ext>
            </a:extLst>
          </p:cNvPr>
          <p:cNvSpPr/>
          <p:nvPr/>
        </p:nvSpPr>
        <p:spPr bwMode="auto">
          <a:xfrm>
            <a:off x="9262594" y="1971124"/>
            <a:ext cx="147796" cy="169692"/>
          </a:xfrm>
          <a:custGeom>
            <a:avLst/>
            <a:gdLst>
              <a:gd name="T0" fmla="*/ 3 w 57"/>
              <a:gd name="T1" fmla="*/ 6 h 65"/>
              <a:gd name="T2" fmla="*/ 0 w 57"/>
              <a:gd name="T3" fmla="*/ 38 h 65"/>
              <a:gd name="T4" fmla="*/ 57 w 57"/>
              <a:gd name="T5" fmla="*/ 39 h 65"/>
              <a:gd name="T6" fmla="*/ 48 w 57"/>
              <a:gd name="T7" fmla="*/ 0 h 65"/>
              <a:gd name="T8" fmla="*/ 3 w 57"/>
              <a:gd name="T9" fmla="*/ 6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7" h="65">
                <a:moveTo>
                  <a:pt x="3" y="6"/>
                </a:moveTo>
                <a:cubicBezTo>
                  <a:pt x="0" y="38"/>
                  <a:pt x="0" y="38"/>
                  <a:pt x="0" y="38"/>
                </a:cubicBezTo>
                <a:cubicBezTo>
                  <a:pt x="0" y="38"/>
                  <a:pt x="57" y="65"/>
                  <a:pt x="57" y="39"/>
                </a:cubicBezTo>
                <a:cubicBezTo>
                  <a:pt x="57" y="34"/>
                  <a:pt x="48" y="0"/>
                  <a:pt x="48" y="0"/>
                </a:cubicBezTo>
                <a:lnTo>
                  <a:pt x="3" y="6"/>
                </a:lnTo>
                <a:close/>
              </a:path>
            </a:pathLst>
          </a:custGeom>
          <a:solidFill>
            <a:srgbClr val="E297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" name="iŝliḓê">
            <a:extLst>
              <a:ext uri="{FF2B5EF4-FFF2-40B4-BE49-F238E27FC236}">
                <a16:creationId xmlns:a16="http://schemas.microsoft.com/office/drawing/2014/main" id="{CEED3963-7BD1-4C15-A2A3-4E52F80E2758}"/>
              </a:ext>
            </a:extLst>
          </p:cNvPr>
          <p:cNvSpPr/>
          <p:nvPr/>
        </p:nvSpPr>
        <p:spPr bwMode="auto">
          <a:xfrm>
            <a:off x="9151747" y="1700165"/>
            <a:ext cx="313382" cy="339384"/>
          </a:xfrm>
          <a:custGeom>
            <a:avLst/>
            <a:gdLst>
              <a:gd name="T0" fmla="*/ 116 w 120"/>
              <a:gd name="T1" fmla="*/ 65 h 130"/>
              <a:gd name="T2" fmla="*/ 84 w 120"/>
              <a:gd name="T3" fmla="*/ 130 h 130"/>
              <a:gd name="T4" fmla="*/ 19 w 120"/>
              <a:gd name="T5" fmla="*/ 65 h 130"/>
              <a:gd name="T6" fmla="*/ 84 w 120"/>
              <a:gd name="T7" fmla="*/ 0 h 130"/>
              <a:gd name="T8" fmla="*/ 116 w 120"/>
              <a:gd name="T9" fmla="*/ 65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0" h="130">
                <a:moveTo>
                  <a:pt x="116" y="65"/>
                </a:moveTo>
                <a:cubicBezTo>
                  <a:pt x="116" y="101"/>
                  <a:pt x="120" y="130"/>
                  <a:pt x="84" y="130"/>
                </a:cubicBezTo>
                <a:cubicBezTo>
                  <a:pt x="48" y="130"/>
                  <a:pt x="19" y="101"/>
                  <a:pt x="19" y="65"/>
                </a:cubicBezTo>
                <a:cubicBezTo>
                  <a:pt x="19" y="29"/>
                  <a:pt x="0" y="0"/>
                  <a:pt x="84" y="0"/>
                </a:cubicBezTo>
                <a:cubicBezTo>
                  <a:pt x="120" y="0"/>
                  <a:pt x="116" y="29"/>
                  <a:pt x="116" y="65"/>
                </a:cubicBezTo>
                <a:close/>
              </a:path>
            </a:pathLst>
          </a:custGeom>
          <a:solidFill>
            <a:srgbClr val="E297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4" name="iŝļíďè">
            <a:extLst>
              <a:ext uri="{FF2B5EF4-FFF2-40B4-BE49-F238E27FC236}">
                <a16:creationId xmlns:a16="http://schemas.microsoft.com/office/drawing/2014/main" id="{E27D45AC-5A4C-4DBC-8C10-D13507705745}"/>
              </a:ext>
            </a:extLst>
          </p:cNvPr>
          <p:cNvSpPr/>
          <p:nvPr/>
        </p:nvSpPr>
        <p:spPr bwMode="auto">
          <a:xfrm>
            <a:off x="9142167" y="1622161"/>
            <a:ext cx="333909" cy="338016"/>
          </a:xfrm>
          <a:custGeom>
            <a:avLst/>
            <a:gdLst>
              <a:gd name="T0" fmla="*/ 52 w 128"/>
              <a:gd name="T1" fmla="*/ 53 h 130"/>
              <a:gd name="T2" fmla="*/ 128 w 128"/>
              <a:gd name="T3" fmla="*/ 44 h 130"/>
              <a:gd name="T4" fmla="*/ 50 w 128"/>
              <a:gd name="T5" fmla="*/ 19 h 130"/>
              <a:gd name="T6" fmla="*/ 18 w 128"/>
              <a:gd name="T7" fmla="*/ 57 h 130"/>
              <a:gd name="T8" fmla="*/ 5 w 128"/>
              <a:gd name="T9" fmla="*/ 89 h 130"/>
              <a:gd name="T10" fmla="*/ 34 w 128"/>
              <a:gd name="T11" fmla="*/ 130 h 130"/>
              <a:gd name="T12" fmla="*/ 44 w 128"/>
              <a:gd name="T13" fmla="*/ 62 h 130"/>
              <a:gd name="T14" fmla="*/ 52 w 128"/>
              <a:gd name="T15" fmla="*/ 53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28" h="130">
                <a:moveTo>
                  <a:pt x="52" y="53"/>
                </a:moveTo>
                <a:cubicBezTo>
                  <a:pt x="52" y="53"/>
                  <a:pt x="103" y="82"/>
                  <a:pt x="128" y="44"/>
                </a:cubicBezTo>
                <a:cubicBezTo>
                  <a:pt x="128" y="44"/>
                  <a:pt x="96" y="0"/>
                  <a:pt x="50" y="19"/>
                </a:cubicBezTo>
                <a:cubicBezTo>
                  <a:pt x="4" y="39"/>
                  <a:pt x="18" y="57"/>
                  <a:pt x="18" y="57"/>
                </a:cubicBezTo>
                <a:cubicBezTo>
                  <a:pt x="18" y="57"/>
                  <a:pt x="0" y="66"/>
                  <a:pt x="5" y="89"/>
                </a:cubicBezTo>
                <a:cubicBezTo>
                  <a:pt x="11" y="112"/>
                  <a:pt x="34" y="130"/>
                  <a:pt x="34" y="130"/>
                </a:cubicBezTo>
                <a:cubicBezTo>
                  <a:pt x="34" y="130"/>
                  <a:pt x="73" y="94"/>
                  <a:pt x="44" y="62"/>
                </a:cubicBezTo>
                <a:lnTo>
                  <a:pt x="52" y="53"/>
                </a:lnTo>
                <a:close/>
              </a:path>
            </a:pathLst>
          </a:custGeom>
          <a:solidFill>
            <a:srgbClr val="3C1F0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" name="íśḷîdè">
            <a:extLst>
              <a:ext uri="{FF2B5EF4-FFF2-40B4-BE49-F238E27FC236}">
                <a16:creationId xmlns:a16="http://schemas.microsoft.com/office/drawing/2014/main" id="{5C585949-8897-4AAE-9CD8-112A1F808C0F}"/>
              </a:ext>
            </a:extLst>
          </p:cNvPr>
          <p:cNvSpPr/>
          <p:nvPr/>
        </p:nvSpPr>
        <p:spPr bwMode="auto">
          <a:xfrm>
            <a:off x="9413127" y="1852067"/>
            <a:ext cx="68424" cy="87583"/>
          </a:xfrm>
          <a:custGeom>
            <a:avLst/>
            <a:gdLst>
              <a:gd name="T0" fmla="*/ 6 w 26"/>
              <a:gd name="T1" fmla="*/ 0 h 34"/>
              <a:gd name="T2" fmla="*/ 25 w 26"/>
              <a:gd name="T3" fmla="*/ 32 h 34"/>
              <a:gd name="T4" fmla="*/ 7 w 26"/>
              <a:gd name="T5" fmla="*/ 34 h 34"/>
              <a:gd name="T6" fmla="*/ 6 w 26"/>
              <a:gd name="T7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" h="34">
                <a:moveTo>
                  <a:pt x="6" y="0"/>
                </a:moveTo>
                <a:cubicBezTo>
                  <a:pt x="6" y="0"/>
                  <a:pt x="23" y="21"/>
                  <a:pt x="25" y="32"/>
                </a:cubicBezTo>
                <a:cubicBezTo>
                  <a:pt x="26" y="34"/>
                  <a:pt x="7" y="34"/>
                  <a:pt x="7" y="34"/>
                </a:cubicBezTo>
                <a:cubicBezTo>
                  <a:pt x="7" y="34"/>
                  <a:pt x="0" y="15"/>
                  <a:pt x="6" y="0"/>
                </a:cubicBezTo>
                <a:close/>
              </a:path>
            </a:pathLst>
          </a:custGeom>
          <a:solidFill>
            <a:srgbClr val="E26D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6" name="îşḷïďê">
            <a:extLst>
              <a:ext uri="{FF2B5EF4-FFF2-40B4-BE49-F238E27FC236}">
                <a16:creationId xmlns:a16="http://schemas.microsoft.com/office/drawing/2014/main" id="{7D75430E-506D-47CA-AD2E-0D654D21C304}"/>
              </a:ext>
            </a:extLst>
          </p:cNvPr>
          <p:cNvSpPr/>
          <p:nvPr/>
        </p:nvSpPr>
        <p:spPr bwMode="auto">
          <a:xfrm>
            <a:off x="6524263" y="6010885"/>
            <a:ext cx="1209738" cy="13274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7" name="îs1íḑé">
            <a:extLst>
              <a:ext uri="{FF2B5EF4-FFF2-40B4-BE49-F238E27FC236}">
                <a16:creationId xmlns:a16="http://schemas.microsoft.com/office/drawing/2014/main" id="{F778BB6A-8E97-4D91-9C8F-A2B28117A890}"/>
              </a:ext>
            </a:extLst>
          </p:cNvPr>
          <p:cNvSpPr/>
          <p:nvPr/>
        </p:nvSpPr>
        <p:spPr bwMode="auto">
          <a:xfrm>
            <a:off x="10844558" y="6010885"/>
            <a:ext cx="1209738" cy="13274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8" name="iṡḻiḓè">
            <a:extLst>
              <a:ext uri="{FF2B5EF4-FFF2-40B4-BE49-F238E27FC236}">
                <a16:creationId xmlns:a16="http://schemas.microsoft.com/office/drawing/2014/main" id="{373A58AA-41F7-4DF9-B4D6-D55BEE53A553}"/>
              </a:ext>
            </a:extLst>
          </p:cNvPr>
          <p:cNvSpPr/>
          <p:nvPr/>
        </p:nvSpPr>
        <p:spPr bwMode="auto">
          <a:xfrm>
            <a:off x="7776423" y="5982147"/>
            <a:ext cx="3057188" cy="15327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9" name="iślîďè">
            <a:extLst>
              <a:ext uri="{FF2B5EF4-FFF2-40B4-BE49-F238E27FC236}">
                <a16:creationId xmlns:a16="http://schemas.microsoft.com/office/drawing/2014/main" id="{5C31B4FF-C404-45E9-8ABF-507099E4BCB1}"/>
              </a:ext>
            </a:extLst>
          </p:cNvPr>
          <p:cNvSpPr/>
          <p:nvPr/>
        </p:nvSpPr>
        <p:spPr bwMode="auto">
          <a:xfrm>
            <a:off x="9317333" y="3761100"/>
            <a:ext cx="1458801" cy="1851557"/>
          </a:xfrm>
          <a:custGeom>
            <a:avLst/>
            <a:gdLst>
              <a:gd name="T0" fmla="*/ 380 w 560"/>
              <a:gd name="T1" fmla="*/ 628 h 711"/>
              <a:gd name="T2" fmla="*/ 337 w 560"/>
              <a:gd name="T3" fmla="*/ 560 h 711"/>
              <a:gd name="T4" fmla="*/ 560 w 560"/>
              <a:gd name="T5" fmla="*/ 560 h 711"/>
              <a:gd name="T6" fmla="*/ 560 w 560"/>
              <a:gd name="T7" fmla="*/ 330 h 711"/>
              <a:gd name="T8" fmla="*/ 488 w 560"/>
              <a:gd name="T9" fmla="*/ 380 h 711"/>
              <a:gd name="T10" fmla="*/ 405 w 560"/>
              <a:gd name="T11" fmla="*/ 280 h 711"/>
              <a:gd name="T12" fmla="*/ 488 w 560"/>
              <a:gd name="T13" fmla="*/ 179 h 711"/>
              <a:gd name="T14" fmla="*/ 560 w 560"/>
              <a:gd name="T15" fmla="*/ 229 h 711"/>
              <a:gd name="T16" fmla="*/ 560 w 560"/>
              <a:gd name="T17" fmla="*/ 0 h 711"/>
              <a:gd name="T18" fmla="*/ 337 w 560"/>
              <a:gd name="T19" fmla="*/ 0 h 711"/>
              <a:gd name="T20" fmla="*/ 380 w 560"/>
              <a:gd name="T21" fmla="*/ 68 h 711"/>
              <a:gd name="T22" fmla="*/ 280 w 560"/>
              <a:gd name="T23" fmla="*/ 151 h 711"/>
              <a:gd name="T24" fmla="*/ 180 w 560"/>
              <a:gd name="T25" fmla="*/ 68 h 711"/>
              <a:gd name="T26" fmla="*/ 223 w 560"/>
              <a:gd name="T27" fmla="*/ 0 h 711"/>
              <a:gd name="T28" fmla="*/ 0 w 560"/>
              <a:gd name="T29" fmla="*/ 0 h 711"/>
              <a:gd name="T30" fmla="*/ 0 w 560"/>
              <a:gd name="T31" fmla="*/ 560 h 711"/>
              <a:gd name="T32" fmla="*/ 223 w 560"/>
              <a:gd name="T33" fmla="*/ 560 h 711"/>
              <a:gd name="T34" fmla="*/ 180 w 560"/>
              <a:gd name="T35" fmla="*/ 628 h 711"/>
              <a:gd name="T36" fmla="*/ 280 w 560"/>
              <a:gd name="T37" fmla="*/ 711 h 711"/>
              <a:gd name="T38" fmla="*/ 380 w 560"/>
              <a:gd name="T39" fmla="*/ 628 h 7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560" h="711">
                <a:moveTo>
                  <a:pt x="380" y="628"/>
                </a:moveTo>
                <a:cubicBezTo>
                  <a:pt x="380" y="600"/>
                  <a:pt x="363" y="575"/>
                  <a:pt x="337" y="560"/>
                </a:cubicBezTo>
                <a:cubicBezTo>
                  <a:pt x="560" y="560"/>
                  <a:pt x="560" y="560"/>
                  <a:pt x="560" y="560"/>
                </a:cubicBezTo>
                <a:cubicBezTo>
                  <a:pt x="560" y="330"/>
                  <a:pt x="560" y="330"/>
                  <a:pt x="560" y="330"/>
                </a:cubicBezTo>
                <a:cubicBezTo>
                  <a:pt x="545" y="360"/>
                  <a:pt x="519" y="380"/>
                  <a:pt x="488" y="380"/>
                </a:cubicBezTo>
                <a:cubicBezTo>
                  <a:pt x="442" y="380"/>
                  <a:pt x="405" y="335"/>
                  <a:pt x="405" y="280"/>
                </a:cubicBezTo>
                <a:cubicBezTo>
                  <a:pt x="405" y="224"/>
                  <a:pt x="442" y="179"/>
                  <a:pt x="488" y="179"/>
                </a:cubicBezTo>
                <a:cubicBezTo>
                  <a:pt x="519" y="179"/>
                  <a:pt x="545" y="199"/>
                  <a:pt x="560" y="229"/>
                </a:cubicBezTo>
                <a:cubicBezTo>
                  <a:pt x="560" y="0"/>
                  <a:pt x="560" y="0"/>
                  <a:pt x="560" y="0"/>
                </a:cubicBezTo>
                <a:cubicBezTo>
                  <a:pt x="337" y="0"/>
                  <a:pt x="337" y="0"/>
                  <a:pt x="337" y="0"/>
                </a:cubicBezTo>
                <a:cubicBezTo>
                  <a:pt x="363" y="15"/>
                  <a:pt x="380" y="40"/>
                  <a:pt x="380" y="68"/>
                </a:cubicBezTo>
                <a:cubicBezTo>
                  <a:pt x="380" y="114"/>
                  <a:pt x="335" y="151"/>
                  <a:pt x="280" y="151"/>
                </a:cubicBezTo>
                <a:cubicBezTo>
                  <a:pt x="225" y="151"/>
                  <a:pt x="180" y="114"/>
                  <a:pt x="180" y="68"/>
                </a:cubicBezTo>
                <a:cubicBezTo>
                  <a:pt x="180" y="40"/>
                  <a:pt x="197" y="15"/>
                  <a:pt x="223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0"/>
                  <a:pt x="0" y="560"/>
                  <a:pt x="0" y="560"/>
                </a:cubicBezTo>
                <a:cubicBezTo>
                  <a:pt x="223" y="560"/>
                  <a:pt x="223" y="560"/>
                  <a:pt x="223" y="560"/>
                </a:cubicBezTo>
                <a:cubicBezTo>
                  <a:pt x="197" y="575"/>
                  <a:pt x="180" y="600"/>
                  <a:pt x="180" y="628"/>
                </a:cubicBezTo>
                <a:cubicBezTo>
                  <a:pt x="180" y="674"/>
                  <a:pt x="225" y="711"/>
                  <a:pt x="280" y="711"/>
                </a:cubicBezTo>
                <a:cubicBezTo>
                  <a:pt x="335" y="711"/>
                  <a:pt x="380" y="674"/>
                  <a:pt x="380" y="628"/>
                </a:cubicBezTo>
                <a:close/>
              </a:path>
            </a:pathLst>
          </a:custGeom>
          <a:solidFill>
            <a:schemeClr val="tx2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0" name="ïṧliḍê">
            <a:extLst>
              <a:ext uri="{FF2B5EF4-FFF2-40B4-BE49-F238E27FC236}">
                <a16:creationId xmlns:a16="http://schemas.microsoft.com/office/drawing/2014/main" id="{057320D7-F420-418A-AF20-A85FA6CE01B6}"/>
              </a:ext>
            </a:extLst>
          </p:cNvPr>
          <p:cNvSpPr/>
          <p:nvPr/>
        </p:nvSpPr>
        <p:spPr bwMode="auto">
          <a:xfrm>
            <a:off x="9344703" y="1648163"/>
            <a:ext cx="2268942" cy="1961036"/>
          </a:xfrm>
          <a:custGeom>
            <a:avLst/>
            <a:gdLst>
              <a:gd name="T0" fmla="*/ 482 w 870"/>
              <a:gd name="T1" fmla="*/ 678 h 753"/>
              <a:gd name="T2" fmla="*/ 449 w 870"/>
              <a:gd name="T3" fmla="*/ 603 h 753"/>
              <a:gd name="T4" fmla="*/ 670 w 870"/>
              <a:gd name="T5" fmla="*/ 637 h 753"/>
              <a:gd name="T6" fmla="*/ 703 w 870"/>
              <a:gd name="T7" fmla="*/ 416 h 753"/>
              <a:gd name="T8" fmla="*/ 765 w 870"/>
              <a:gd name="T9" fmla="*/ 469 h 753"/>
              <a:gd name="T10" fmla="*/ 862 w 870"/>
              <a:gd name="T11" fmla="*/ 382 h 753"/>
              <a:gd name="T12" fmla="*/ 794 w 870"/>
              <a:gd name="T13" fmla="*/ 271 h 753"/>
              <a:gd name="T14" fmla="*/ 720 w 870"/>
              <a:gd name="T15" fmla="*/ 304 h 753"/>
              <a:gd name="T16" fmla="*/ 753 w 870"/>
              <a:gd name="T17" fmla="*/ 83 h 753"/>
              <a:gd name="T18" fmla="*/ 200 w 870"/>
              <a:gd name="T19" fmla="*/ 0 h 753"/>
              <a:gd name="T20" fmla="*/ 166 w 870"/>
              <a:gd name="T21" fmla="*/ 220 h 753"/>
              <a:gd name="T22" fmla="*/ 105 w 870"/>
              <a:gd name="T23" fmla="*/ 167 h 753"/>
              <a:gd name="T24" fmla="*/ 8 w 870"/>
              <a:gd name="T25" fmla="*/ 254 h 753"/>
              <a:gd name="T26" fmla="*/ 75 w 870"/>
              <a:gd name="T27" fmla="*/ 366 h 753"/>
              <a:gd name="T28" fmla="*/ 150 w 870"/>
              <a:gd name="T29" fmla="*/ 333 h 753"/>
              <a:gd name="T30" fmla="*/ 116 w 870"/>
              <a:gd name="T31" fmla="*/ 553 h 753"/>
              <a:gd name="T32" fmla="*/ 337 w 870"/>
              <a:gd name="T33" fmla="*/ 587 h 753"/>
              <a:gd name="T34" fmla="*/ 284 w 870"/>
              <a:gd name="T35" fmla="*/ 648 h 753"/>
              <a:gd name="T36" fmla="*/ 371 w 870"/>
              <a:gd name="T37" fmla="*/ 745 h 753"/>
              <a:gd name="T38" fmla="*/ 482 w 870"/>
              <a:gd name="T39" fmla="*/ 678 h 7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870" h="753">
                <a:moveTo>
                  <a:pt x="482" y="678"/>
                </a:moveTo>
                <a:cubicBezTo>
                  <a:pt x="486" y="650"/>
                  <a:pt x="473" y="622"/>
                  <a:pt x="449" y="603"/>
                </a:cubicBezTo>
                <a:cubicBezTo>
                  <a:pt x="670" y="637"/>
                  <a:pt x="670" y="637"/>
                  <a:pt x="670" y="637"/>
                </a:cubicBezTo>
                <a:cubicBezTo>
                  <a:pt x="703" y="416"/>
                  <a:pt x="703" y="416"/>
                  <a:pt x="703" y="416"/>
                </a:cubicBezTo>
                <a:cubicBezTo>
                  <a:pt x="714" y="444"/>
                  <a:pt x="736" y="465"/>
                  <a:pt x="765" y="469"/>
                </a:cubicBezTo>
                <a:cubicBezTo>
                  <a:pt x="810" y="476"/>
                  <a:pt x="853" y="437"/>
                  <a:pt x="862" y="382"/>
                </a:cubicBezTo>
                <a:cubicBezTo>
                  <a:pt x="870" y="327"/>
                  <a:pt x="840" y="278"/>
                  <a:pt x="794" y="271"/>
                </a:cubicBezTo>
                <a:cubicBezTo>
                  <a:pt x="766" y="267"/>
                  <a:pt x="739" y="280"/>
                  <a:pt x="720" y="304"/>
                </a:cubicBezTo>
                <a:cubicBezTo>
                  <a:pt x="753" y="83"/>
                  <a:pt x="753" y="83"/>
                  <a:pt x="753" y="83"/>
                </a:cubicBezTo>
                <a:cubicBezTo>
                  <a:pt x="200" y="0"/>
                  <a:pt x="200" y="0"/>
                  <a:pt x="200" y="0"/>
                </a:cubicBezTo>
                <a:cubicBezTo>
                  <a:pt x="166" y="220"/>
                  <a:pt x="166" y="220"/>
                  <a:pt x="166" y="220"/>
                </a:cubicBezTo>
                <a:cubicBezTo>
                  <a:pt x="155" y="192"/>
                  <a:pt x="133" y="171"/>
                  <a:pt x="105" y="167"/>
                </a:cubicBezTo>
                <a:cubicBezTo>
                  <a:pt x="60" y="160"/>
                  <a:pt x="16" y="199"/>
                  <a:pt x="8" y="254"/>
                </a:cubicBezTo>
                <a:cubicBezTo>
                  <a:pt x="0" y="309"/>
                  <a:pt x="30" y="359"/>
                  <a:pt x="75" y="366"/>
                </a:cubicBezTo>
                <a:cubicBezTo>
                  <a:pt x="103" y="370"/>
                  <a:pt x="131" y="356"/>
                  <a:pt x="150" y="333"/>
                </a:cubicBezTo>
                <a:cubicBezTo>
                  <a:pt x="116" y="553"/>
                  <a:pt x="116" y="553"/>
                  <a:pt x="116" y="553"/>
                </a:cubicBezTo>
                <a:cubicBezTo>
                  <a:pt x="337" y="587"/>
                  <a:pt x="337" y="587"/>
                  <a:pt x="337" y="587"/>
                </a:cubicBezTo>
                <a:cubicBezTo>
                  <a:pt x="309" y="598"/>
                  <a:pt x="288" y="620"/>
                  <a:pt x="284" y="648"/>
                </a:cubicBezTo>
                <a:cubicBezTo>
                  <a:pt x="277" y="693"/>
                  <a:pt x="316" y="737"/>
                  <a:pt x="371" y="745"/>
                </a:cubicBezTo>
                <a:cubicBezTo>
                  <a:pt x="426" y="753"/>
                  <a:pt x="475" y="723"/>
                  <a:pt x="482" y="67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1" name="íŝļiḓè">
            <a:extLst>
              <a:ext uri="{FF2B5EF4-FFF2-40B4-BE49-F238E27FC236}">
                <a16:creationId xmlns:a16="http://schemas.microsoft.com/office/drawing/2014/main" id="{42F55A8A-E5E9-4F39-894D-50F9297AED82}"/>
              </a:ext>
            </a:extLst>
          </p:cNvPr>
          <p:cNvSpPr/>
          <p:nvPr/>
        </p:nvSpPr>
        <p:spPr bwMode="auto">
          <a:xfrm>
            <a:off x="7857164" y="1905437"/>
            <a:ext cx="1460169" cy="1855662"/>
          </a:xfrm>
          <a:custGeom>
            <a:avLst/>
            <a:gdLst>
              <a:gd name="T0" fmla="*/ 491 w 560"/>
              <a:gd name="T1" fmla="*/ 532 h 712"/>
              <a:gd name="T2" fmla="*/ 408 w 560"/>
              <a:gd name="T3" fmla="*/ 432 h 712"/>
              <a:gd name="T4" fmla="*/ 491 w 560"/>
              <a:gd name="T5" fmla="*/ 331 h 712"/>
              <a:gd name="T6" fmla="*/ 560 w 560"/>
              <a:gd name="T7" fmla="*/ 375 h 712"/>
              <a:gd name="T8" fmla="*/ 560 w 560"/>
              <a:gd name="T9" fmla="*/ 152 h 712"/>
              <a:gd name="T10" fmla="*/ 335 w 560"/>
              <a:gd name="T11" fmla="*/ 152 h 712"/>
              <a:gd name="T12" fmla="*/ 379 w 560"/>
              <a:gd name="T13" fmla="*/ 83 h 712"/>
              <a:gd name="T14" fmla="*/ 278 w 560"/>
              <a:gd name="T15" fmla="*/ 0 h 712"/>
              <a:gd name="T16" fmla="*/ 178 w 560"/>
              <a:gd name="T17" fmla="*/ 83 h 712"/>
              <a:gd name="T18" fmla="*/ 222 w 560"/>
              <a:gd name="T19" fmla="*/ 152 h 712"/>
              <a:gd name="T20" fmla="*/ 0 w 560"/>
              <a:gd name="T21" fmla="*/ 152 h 712"/>
              <a:gd name="T22" fmla="*/ 0 w 560"/>
              <a:gd name="T23" fmla="*/ 381 h 712"/>
              <a:gd name="T24" fmla="*/ 71 w 560"/>
              <a:gd name="T25" fmla="*/ 331 h 712"/>
              <a:gd name="T26" fmla="*/ 155 w 560"/>
              <a:gd name="T27" fmla="*/ 432 h 712"/>
              <a:gd name="T28" fmla="*/ 71 w 560"/>
              <a:gd name="T29" fmla="*/ 532 h 712"/>
              <a:gd name="T30" fmla="*/ 0 w 560"/>
              <a:gd name="T31" fmla="*/ 483 h 712"/>
              <a:gd name="T32" fmla="*/ 0 w 560"/>
              <a:gd name="T33" fmla="*/ 712 h 712"/>
              <a:gd name="T34" fmla="*/ 560 w 560"/>
              <a:gd name="T35" fmla="*/ 712 h 712"/>
              <a:gd name="T36" fmla="*/ 560 w 560"/>
              <a:gd name="T37" fmla="*/ 489 h 712"/>
              <a:gd name="T38" fmla="*/ 491 w 560"/>
              <a:gd name="T39" fmla="*/ 532 h 7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560" h="712">
                <a:moveTo>
                  <a:pt x="491" y="532"/>
                </a:moveTo>
                <a:cubicBezTo>
                  <a:pt x="446" y="532"/>
                  <a:pt x="408" y="487"/>
                  <a:pt x="408" y="432"/>
                </a:cubicBezTo>
                <a:cubicBezTo>
                  <a:pt x="408" y="376"/>
                  <a:pt x="446" y="331"/>
                  <a:pt x="491" y="331"/>
                </a:cubicBezTo>
                <a:cubicBezTo>
                  <a:pt x="520" y="331"/>
                  <a:pt x="545" y="349"/>
                  <a:pt x="560" y="375"/>
                </a:cubicBezTo>
                <a:cubicBezTo>
                  <a:pt x="560" y="152"/>
                  <a:pt x="560" y="152"/>
                  <a:pt x="560" y="152"/>
                </a:cubicBezTo>
                <a:cubicBezTo>
                  <a:pt x="335" y="152"/>
                  <a:pt x="335" y="152"/>
                  <a:pt x="335" y="152"/>
                </a:cubicBezTo>
                <a:cubicBezTo>
                  <a:pt x="361" y="137"/>
                  <a:pt x="379" y="112"/>
                  <a:pt x="379" y="83"/>
                </a:cubicBezTo>
                <a:cubicBezTo>
                  <a:pt x="379" y="37"/>
                  <a:pt x="334" y="0"/>
                  <a:pt x="278" y="0"/>
                </a:cubicBezTo>
                <a:cubicBezTo>
                  <a:pt x="223" y="0"/>
                  <a:pt x="178" y="37"/>
                  <a:pt x="178" y="83"/>
                </a:cubicBezTo>
                <a:cubicBezTo>
                  <a:pt x="178" y="112"/>
                  <a:pt x="195" y="137"/>
                  <a:pt x="222" y="152"/>
                </a:cubicBezTo>
                <a:cubicBezTo>
                  <a:pt x="0" y="152"/>
                  <a:pt x="0" y="152"/>
                  <a:pt x="0" y="152"/>
                </a:cubicBezTo>
                <a:cubicBezTo>
                  <a:pt x="0" y="381"/>
                  <a:pt x="0" y="381"/>
                  <a:pt x="0" y="381"/>
                </a:cubicBezTo>
                <a:cubicBezTo>
                  <a:pt x="14" y="351"/>
                  <a:pt x="41" y="331"/>
                  <a:pt x="71" y="331"/>
                </a:cubicBezTo>
                <a:cubicBezTo>
                  <a:pt x="117" y="331"/>
                  <a:pt x="155" y="376"/>
                  <a:pt x="155" y="432"/>
                </a:cubicBezTo>
                <a:cubicBezTo>
                  <a:pt x="155" y="487"/>
                  <a:pt x="117" y="532"/>
                  <a:pt x="71" y="532"/>
                </a:cubicBezTo>
                <a:cubicBezTo>
                  <a:pt x="41" y="532"/>
                  <a:pt x="14" y="512"/>
                  <a:pt x="0" y="483"/>
                </a:cubicBezTo>
                <a:cubicBezTo>
                  <a:pt x="0" y="712"/>
                  <a:pt x="0" y="712"/>
                  <a:pt x="0" y="712"/>
                </a:cubicBezTo>
                <a:cubicBezTo>
                  <a:pt x="560" y="712"/>
                  <a:pt x="560" y="712"/>
                  <a:pt x="560" y="712"/>
                </a:cubicBezTo>
                <a:cubicBezTo>
                  <a:pt x="560" y="489"/>
                  <a:pt x="560" y="489"/>
                  <a:pt x="560" y="489"/>
                </a:cubicBezTo>
                <a:cubicBezTo>
                  <a:pt x="545" y="515"/>
                  <a:pt x="520" y="532"/>
                  <a:pt x="491" y="532"/>
                </a:cubicBezTo>
                <a:close/>
              </a:path>
            </a:pathLst>
          </a:custGeom>
          <a:solidFill>
            <a:schemeClr val="tx2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2" name="í$ḷîḑé">
            <a:extLst>
              <a:ext uri="{FF2B5EF4-FFF2-40B4-BE49-F238E27FC236}">
                <a16:creationId xmlns:a16="http://schemas.microsoft.com/office/drawing/2014/main" id="{2A250F74-5E05-446D-9ABE-A4AE42652D33}"/>
              </a:ext>
            </a:extLst>
          </p:cNvPr>
          <p:cNvSpPr/>
          <p:nvPr/>
        </p:nvSpPr>
        <p:spPr bwMode="auto">
          <a:xfrm>
            <a:off x="7449356" y="3364240"/>
            <a:ext cx="2260731" cy="1854294"/>
          </a:xfrm>
          <a:custGeom>
            <a:avLst/>
            <a:gdLst>
              <a:gd name="T0" fmla="*/ 536 w 867"/>
              <a:gd name="T1" fmla="*/ 640 h 712"/>
              <a:gd name="T2" fmla="*/ 487 w 867"/>
              <a:gd name="T3" fmla="*/ 712 h 712"/>
              <a:gd name="T4" fmla="*/ 716 w 867"/>
              <a:gd name="T5" fmla="*/ 712 h 712"/>
              <a:gd name="T6" fmla="*/ 716 w 867"/>
              <a:gd name="T7" fmla="*/ 488 h 712"/>
              <a:gd name="T8" fmla="*/ 784 w 867"/>
              <a:gd name="T9" fmla="*/ 532 h 712"/>
              <a:gd name="T10" fmla="*/ 867 w 867"/>
              <a:gd name="T11" fmla="*/ 432 h 712"/>
              <a:gd name="T12" fmla="*/ 784 w 867"/>
              <a:gd name="T13" fmla="*/ 331 h 712"/>
              <a:gd name="T14" fmla="*/ 716 w 867"/>
              <a:gd name="T15" fmla="*/ 375 h 712"/>
              <a:gd name="T16" fmla="*/ 716 w 867"/>
              <a:gd name="T17" fmla="*/ 152 h 712"/>
              <a:gd name="T18" fmla="*/ 493 w 867"/>
              <a:gd name="T19" fmla="*/ 152 h 712"/>
              <a:gd name="T20" fmla="*/ 536 w 867"/>
              <a:gd name="T21" fmla="*/ 83 h 712"/>
              <a:gd name="T22" fmla="*/ 436 w 867"/>
              <a:gd name="T23" fmla="*/ 0 h 712"/>
              <a:gd name="T24" fmla="*/ 336 w 867"/>
              <a:gd name="T25" fmla="*/ 83 h 712"/>
              <a:gd name="T26" fmla="*/ 379 w 867"/>
              <a:gd name="T27" fmla="*/ 152 h 712"/>
              <a:gd name="T28" fmla="*/ 156 w 867"/>
              <a:gd name="T29" fmla="*/ 152 h 712"/>
              <a:gd name="T30" fmla="*/ 156 w 867"/>
              <a:gd name="T31" fmla="*/ 384 h 712"/>
              <a:gd name="T32" fmla="*/ 83 w 867"/>
              <a:gd name="T33" fmla="*/ 331 h 712"/>
              <a:gd name="T34" fmla="*/ 0 w 867"/>
              <a:gd name="T35" fmla="*/ 432 h 712"/>
              <a:gd name="T36" fmla="*/ 83 w 867"/>
              <a:gd name="T37" fmla="*/ 532 h 712"/>
              <a:gd name="T38" fmla="*/ 156 w 867"/>
              <a:gd name="T39" fmla="*/ 479 h 712"/>
              <a:gd name="T40" fmla="*/ 156 w 867"/>
              <a:gd name="T41" fmla="*/ 712 h 712"/>
              <a:gd name="T42" fmla="*/ 385 w 867"/>
              <a:gd name="T43" fmla="*/ 712 h 712"/>
              <a:gd name="T44" fmla="*/ 336 w 867"/>
              <a:gd name="T45" fmla="*/ 640 h 712"/>
              <a:gd name="T46" fmla="*/ 436 w 867"/>
              <a:gd name="T47" fmla="*/ 557 h 712"/>
              <a:gd name="T48" fmla="*/ 536 w 867"/>
              <a:gd name="T49" fmla="*/ 640 h 7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867" h="712">
                <a:moveTo>
                  <a:pt x="536" y="640"/>
                </a:moveTo>
                <a:cubicBezTo>
                  <a:pt x="536" y="671"/>
                  <a:pt x="516" y="697"/>
                  <a:pt x="487" y="712"/>
                </a:cubicBezTo>
                <a:cubicBezTo>
                  <a:pt x="716" y="712"/>
                  <a:pt x="716" y="712"/>
                  <a:pt x="716" y="712"/>
                </a:cubicBezTo>
                <a:cubicBezTo>
                  <a:pt x="716" y="488"/>
                  <a:pt x="716" y="488"/>
                  <a:pt x="716" y="488"/>
                </a:cubicBezTo>
                <a:cubicBezTo>
                  <a:pt x="731" y="515"/>
                  <a:pt x="756" y="532"/>
                  <a:pt x="784" y="532"/>
                </a:cubicBezTo>
                <a:cubicBezTo>
                  <a:pt x="830" y="532"/>
                  <a:pt x="867" y="487"/>
                  <a:pt x="867" y="432"/>
                </a:cubicBezTo>
                <a:cubicBezTo>
                  <a:pt x="867" y="376"/>
                  <a:pt x="830" y="331"/>
                  <a:pt x="784" y="331"/>
                </a:cubicBezTo>
                <a:cubicBezTo>
                  <a:pt x="756" y="331"/>
                  <a:pt x="731" y="349"/>
                  <a:pt x="716" y="375"/>
                </a:cubicBezTo>
                <a:cubicBezTo>
                  <a:pt x="716" y="152"/>
                  <a:pt x="716" y="152"/>
                  <a:pt x="716" y="152"/>
                </a:cubicBezTo>
                <a:cubicBezTo>
                  <a:pt x="493" y="152"/>
                  <a:pt x="493" y="152"/>
                  <a:pt x="493" y="152"/>
                </a:cubicBezTo>
                <a:cubicBezTo>
                  <a:pt x="519" y="137"/>
                  <a:pt x="536" y="112"/>
                  <a:pt x="536" y="83"/>
                </a:cubicBezTo>
                <a:cubicBezTo>
                  <a:pt x="536" y="37"/>
                  <a:pt x="491" y="0"/>
                  <a:pt x="436" y="0"/>
                </a:cubicBezTo>
                <a:cubicBezTo>
                  <a:pt x="381" y="0"/>
                  <a:pt x="336" y="37"/>
                  <a:pt x="336" y="83"/>
                </a:cubicBezTo>
                <a:cubicBezTo>
                  <a:pt x="336" y="112"/>
                  <a:pt x="353" y="137"/>
                  <a:pt x="379" y="152"/>
                </a:cubicBezTo>
                <a:cubicBezTo>
                  <a:pt x="156" y="152"/>
                  <a:pt x="156" y="152"/>
                  <a:pt x="156" y="152"/>
                </a:cubicBezTo>
                <a:cubicBezTo>
                  <a:pt x="156" y="384"/>
                  <a:pt x="156" y="384"/>
                  <a:pt x="156" y="384"/>
                </a:cubicBezTo>
                <a:cubicBezTo>
                  <a:pt x="142" y="353"/>
                  <a:pt x="114" y="331"/>
                  <a:pt x="83" y="331"/>
                </a:cubicBezTo>
                <a:cubicBezTo>
                  <a:pt x="37" y="331"/>
                  <a:pt x="0" y="376"/>
                  <a:pt x="0" y="432"/>
                </a:cubicBezTo>
                <a:cubicBezTo>
                  <a:pt x="0" y="487"/>
                  <a:pt x="37" y="532"/>
                  <a:pt x="83" y="532"/>
                </a:cubicBezTo>
                <a:cubicBezTo>
                  <a:pt x="114" y="532"/>
                  <a:pt x="142" y="511"/>
                  <a:pt x="156" y="479"/>
                </a:cubicBezTo>
                <a:cubicBezTo>
                  <a:pt x="156" y="712"/>
                  <a:pt x="156" y="712"/>
                  <a:pt x="156" y="712"/>
                </a:cubicBezTo>
                <a:cubicBezTo>
                  <a:pt x="385" y="712"/>
                  <a:pt x="385" y="712"/>
                  <a:pt x="385" y="712"/>
                </a:cubicBezTo>
                <a:cubicBezTo>
                  <a:pt x="355" y="697"/>
                  <a:pt x="336" y="671"/>
                  <a:pt x="336" y="640"/>
                </a:cubicBezTo>
                <a:cubicBezTo>
                  <a:pt x="336" y="594"/>
                  <a:pt x="381" y="557"/>
                  <a:pt x="436" y="557"/>
                </a:cubicBezTo>
                <a:cubicBezTo>
                  <a:pt x="491" y="557"/>
                  <a:pt x="536" y="594"/>
                  <a:pt x="536" y="640"/>
                </a:cubicBezTo>
                <a:close/>
              </a:path>
            </a:pathLst>
          </a:custGeom>
          <a:solidFill>
            <a:schemeClr val="tx2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3" name="ïṣ1ïḍé">
            <a:extLst>
              <a:ext uri="{FF2B5EF4-FFF2-40B4-BE49-F238E27FC236}">
                <a16:creationId xmlns:a16="http://schemas.microsoft.com/office/drawing/2014/main" id="{385D2B24-7420-4268-9849-E47533209394}"/>
              </a:ext>
            </a:extLst>
          </p:cNvPr>
          <p:cNvSpPr/>
          <p:nvPr/>
        </p:nvSpPr>
        <p:spPr bwMode="auto">
          <a:xfrm>
            <a:off x="7053865" y="4111431"/>
            <a:ext cx="312014" cy="336647"/>
          </a:xfrm>
          <a:custGeom>
            <a:avLst/>
            <a:gdLst>
              <a:gd name="T0" fmla="*/ 116 w 120"/>
              <a:gd name="T1" fmla="*/ 65 h 129"/>
              <a:gd name="T2" fmla="*/ 84 w 120"/>
              <a:gd name="T3" fmla="*/ 129 h 129"/>
              <a:gd name="T4" fmla="*/ 19 w 120"/>
              <a:gd name="T5" fmla="*/ 65 h 129"/>
              <a:gd name="T6" fmla="*/ 84 w 120"/>
              <a:gd name="T7" fmla="*/ 0 h 129"/>
              <a:gd name="T8" fmla="*/ 116 w 120"/>
              <a:gd name="T9" fmla="*/ 65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0" h="129">
                <a:moveTo>
                  <a:pt x="116" y="65"/>
                </a:moveTo>
                <a:cubicBezTo>
                  <a:pt x="116" y="100"/>
                  <a:pt x="120" y="129"/>
                  <a:pt x="84" y="129"/>
                </a:cubicBezTo>
                <a:cubicBezTo>
                  <a:pt x="48" y="129"/>
                  <a:pt x="19" y="100"/>
                  <a:pt x="19" y="65"/>
                </a:cubicBezTo>
                <a:cubicBezTo>
                  <a:pt x="19" y="29"/>
                  <a:pt x="0" y="0"/>
                  <a:pt x="84" y="0"/>
                </a:cubicBezTo>
                <a:cubicBezTo>
                  <a:pt x="120" y="0"/>
                  <a:pt x="116" y="29"/>
                  <a:pt x="116" y="65"/>
                </a:cubicBezTo>
                <a:close/>
              </a:path>
            </a:pathLst>
          </a:custGeom>
          <a:solidFill>
            <a:srgbClr val="E297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4" name="íṩľîḍê">
            <a:extLst>
              <a:ext uri="{FF2B5EF4-FFF2-40B4-BE49-F238E27FC236}">
                <a16:creationId xmlns:a16="http://schemas.microsoft.com/office/drawing/2014/main" id="{B155212F-0986-4225-A073-5879C79F6FD2}"/>
              </a:ext>
            </a:extLst>
          </p:cNvPr>
          <p:cNvSpPr/>
          <p:nvPr/>
        </p:nvSpPr>
        <p:spPr bwMode="auto">
          <a:xfrm>
            <a:off x="7092182" y="4370075"/>
            <a:ext cx="172429" cy="135480"/>
          </a:xfrm>
          <a:custGeom>
            <a:avLst/>
            <a:gdLst>
              <a:gd name="T0" fmla="*/ 25 w 66"/>
              <a:gd name="T1" fmla="*/ 0 h 52"/>
              <a:gd name="T2" fmla="*/ 0 w 66"/>
              <a:gd name="T3" fmla="*/ 20 h 52"/>
              <a:gd name="T4" fmla="*/ 46 w 66"/>
              <a:gd name="T5" fmla="*/ 50 h 52"/>
              <a:gd name="T6" fmla="*/ 66 w 66"/>
              <a:gd name="T7" fmla="*/ 20 h 52"/>
              <a:gd name="T8" fmla="*/ 25 w 66"/>
              <a:gd name="T9" fmla="*/ 0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6" h="52">
                <a:moveTo>
                  <a:pt x="25" y="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34" y="52"/>
                  <a:pt x="46" y="50"/>
                </a:cubicBezTo>
                <a:cubicBezTo>
                  <a:pt x="53" y="48"/>
                  <a:pt x="66" y="20"/>
                  <a:pt x="66" y="20"/>
                </a:cubicBezTo>
                <a:lnTo>
                  <a:pt x="25" y="0"/>
                </a:lnTo>
                <a:close/>
              </a:path>
            </a:pathLst>
          </a:custGeom>
          <a:solidFill>
            <a:srgbClr val="E297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5" name="iš1íďe">
            <a:extLst>
              <a:ext uri="{FF2B5EF4-FFF2-40B4-BE49-F238E27FC236}">
                <a16:creationId xmlns:a16="http://schemas.microsoft.com/office/drawing/2014/main" id="{895EDE7B-55C0-40E2-A323-CB6B5FF07B4D}"/>
              </a:ext>
            </a:extLst>
          </p:cNvPr>
          <p:cNvSpPr/>
          <p:nvPr/>
        </p:nvSpPr>
        <p:spPr bwMode="auto">
          <a:xfrm>
            <a:off x="7776423" y="4729985"/>
            <a:ext cx="84846" cy="202535"/>
          </a:xfrm>
          <a:custGeom>
            <a:avLst/>
            <a:gdLst>
              <a:gd name="T0" fmla="*/ 11 w 33"/>
              <a:gd name="T1" fmla="*/ 64 h 78"/>
              <a:gd name="T2" fmla="*/ 28 w 33"/>
              <a:gd name="T3" fmla="*/ 70 h 78"/>
              <a:gd name="T4" fmla="*/ 28 w 33"/>
              <a:gd name="T5" fmla="*/ 0 h 78"/>
              <a:gd name="T6" fmla="*/ 8 w 33"/>
              <a:gd name="T7" fmla="*/ 46 h 78"/>
              <a:gd name="T8" fmla="*/ 11 w 33"/>
              <a:gd name="T9" fmla="*/ 64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" h="78">
                <a:moveTo>
                  <a:pt x="11" y="64"/>
                </a:moveTo>
                <a:cubicBezTo>
                  <a:pt x="11" y="64"/>
                  <a:pt x="22" y="78"/>
                  <a:pt x="28" y="70"/>
                </a:cubicBezTo>
                <a:cubicBezTo>
                  <a:pt x="33" y="61"/>
                  <a:pt x="32" y="0"/>
                  <a:pt x="28" y="0"/>
                </a:cubicBezTo>
                <a:cubicBezTo>
                  <a:pt x="23" y="0"/>
                  <a:pt x="17" y="42"/>
                  <a:pt x="8" y="46"/>
                </a:cubicBezTo>
                <a:cubicBezTo>
                  <a:pt x="0" y="51"/>
                  <a:pt x="11" y="64"/>
                  <a:pt x="11" y="64"/>
                </a:cubicBezTo>
                <a:close/>
              </a:path>
            </a:pathLst>
          </a:custGeom>
          <a:solidFill>
            <a:srgbClr val="E297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6" name="îṩḷidê">
            <a:extLst>
              <a:ext uri="{FF2B5EF4-FFF2-40B4-BE49-F238E27FC236}">
                <a16:creationId xmlns:a16="http://schemas.microsoft.com/office/drawing/2014/main" id="{C340335F-A99F-4716-82F8-F60D034998F3}"/>
              </a:ext>
            </a:extLst>
          </p:cNvPr>
          <p:cNvSpPr/>
          <p:nvPr/>
        </p:nvSpPr>
        <p:spPr bwMode="auto">
          <a:xfrm>
            <a:off x="6962177" y="4445341"/>
            <a:ext cx="834774" cy="617186"/>
          </a:xfrm>
          <a:custGeom>
            <a:avLst/>
            <a:gdLst>
              <a:gd name="T0" fmla="*/ 74 w 320"/>
              <a:gd name="T1" fmla="*/ 38 h 237"/>
              <a:gd name="T2" fmla="*/ 320 w 320"/>
              <a:gd name="T3" fmla="*/ 149 h 237"/>
              <a:gd name="T4" fmla="*/ 318 w 320"/>
              <a:gd name="T5" fmla="*/ 175 h 237"/>
              <a:gd name="T6" fmla="*/ 31 w 320"/>
              <a:gd name="T7" fmla="*/ 99 h 237"/>
              <a:gd name="T8" fmla="*/ 22 w 320"/>
              <a:gd name="T9" fmla="*/ 35 h 237"/>
              <a:gd name="T10" fmla="*/ 74 w 320"/>
              <a:gd name="T11" fmla="*/ 38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20" h="237">
                <a:moveTo>
                  <a:pt x="74" y="38"/>
                </a:moveTo>
                <a:cubicBezTo>
                  <a:pt x="74" y="38"/>
                  <a:pt x="162" y="170"/>
                  <a:pt x="320" y="149"/>
                </a:cubicBezTo>
                <a:cubicBezTo>
                  <a:pt x="318" y="175"/>
                  <a:pt x="318" y="175"/>
                  <a:pt x="318" y="175"/>
                </a:cubicBezTo>
                <a:cubicBezTo>
                  <a:pt x="318" y="175"/>
                  <a:pt x="159" y="237"/>
                  <a:pt x="31" y="99"/>
                </a:cubicBezTo>
                <a:cubicBezTo>
                  <a:pt x="31" y="99"/>
                  <a:pt x="0" y="71"/>
                  <a:pt x="22" y="35"/>
                </a:cubicBezTo>
                <a:cubicBezTo>
                  <a:pt x="43" y="0"/>
                  <a:pt x="74" y="38"/>
                  <a:pt x="74" y="38"/>
                </a:cubicBezTo>
                <a:close/>
              </a:path>
            </a:pathLst>
          </a:custGeom>
          <a:solidFill>
            <a:srgbClr val="31758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7" name="iSļîḑé">
            <a:extLst>
              <a:ext uri="{FF2B5EF4-FFF2-40B4-BE49-F238E27FC236}">
                <a16:creationId xmlns:a16="http://schemas.microsoft.com/office/drawing/2014/main" id="{8A2A66EB-4B05-466A-8E1D-75F0F1CC53E2}"/>
              </a:ext>
            </a:extLst>
          </p:cNvPr>
          <p:cNvSpPr/>
          <p:nvPr/>
        </p:nvSpPr>
        <p:spPr bwMode="auto">
          <a:xfrm>
            <a:off x="6500999" y="4768303"/>
            <a:ext cx="507706" cy="1250793"/>
          </a:xfrm>
          <a:custGeom>
            <a:avLst/>
            <a:gdLst>
              <a:gd name="T0" fmla="*/ 103 w 195"/>
              <a:gd name="T1" fmla="*/ 0 h 480"/>
              <a:gd name="T2" fmla="*/ 110 w 195"/>
              <a:gd name="T3" fmla="*/ 270 h 480"/>
              <a:gd name="T4" fmla="*/ 56 w 195"/>
              <a:gd name="T5" fmla="*/ 480 h 480"/>
              <a:gd name="T6" fmla="*/ 81 w 195"/>
              <a:gd name="T7" fmla="*/ 480 h 480"/>
              <a:gd name="T8" fmla="*/ 188 w 195"/>
              <a:gd name="T9" fmla="*/ 270 h 480"/>
              <a:gd name="T10" fmla="*/ 163 w 195"/>
              <a:gd name="T11" fmla="*/ 64 h 480"/>
              <a:gd name="T12" fmla="*/ 103 w 195"/>
              <a:gd name="T13" fmla="*/ 0 h 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95" h="480">
                <a:moveTo>
                  <a:pt x="103" y="0"/>
                </a:moveTo>
                <a:cubicBezTo>
                  <a:pt x="103" y="0"/>
                  <a:pt x="0" y="157"/>
                  <a:pt x="110" y="270"/>
                </a:cubicBezTo>
                <a:cubicBezTo>
                  <a:pt x="110" y="270"/>
                  <a:pt x="56" y="430"/>
                  <a:pt x="56" y="480"/>
                </a:cubicBezTo>
                <a:cubicBezTo>
                  <a:pt x="81" y="480"/>
                  <a:pt x="81" y="480"/>
                  <a:pt x="81" y="480"/>
                </a:cubicBezTo>
                <a:cubicBezTo>
                  <a:pt x="81" y="480"/>
                  <a:pt x="181" y="292"/>
                  <a:pt x="188" y="270"/>
                </a:cubicBezTo>
                <a:cubicBezTo>
                  <a:pt x="195" y="249"/>
                  <a:pt x="135" y="128"/>
                  <a:pt x="163" y="64"/>
                </a:cubicBezTo>
                <a:lnTo>
                  <a:pt x="103" y="0"/>
                </a:lnTo>
                <a:close/>
              </a:path>
            </a:pathLst>
          </a:custGeom>
          <a:solidFill>
            <a:srgbClr val="3C1F0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8" name="îŝḷîďe">
            <a:extLst>
              <a:ext uri="{FF2B5EF4-FFF2-40B4-BE49-F238E27FC236}">
                <a16:creationId xmlns:a16="http://schemas.microsoft.com/office/drawing/2014/main" id="{DEE0D6A7-8973-4349-9716-1B5BBBF0FE9D}"/>
              </a:ext>
            </a:extLst>
          </p:cNvPr>
          <p:cNvSpPr/>
          <p:nvPr/>
        </p:nvSpPr>
        <p:spPr bwMode="auto">
          <a:xfrm>
            <a:off x="6745957" y="4972207"/>
            <a:ext cx="700663" cy="975728"/>
          </a:xfrm>
          <a:custGeom>
            <a:avLst/>
            <a:gdLst>
              <a:gd name="T0" fmla="*/ 0 w 269"/>
              <a:gd name="T1" fmla="*/ 0 h 375"/>
              <a:gd name="T2" fmla="*/ 176 w 269"/>
              <a:gd name="T3" fmla="*/ 194 h 375"/>
              <a:gd name="T4" fmla="*/ 250 w 269"/>
              <a:gd name="T5" fmla="*/ 375 h 375"/>
              <a:gd name="T6" fmla="*/ 269 w 269"/>
              <a:gd name="T7" fmla="*/ 360 h 375"/>
              <a:gd name="T8" fmla="*/ 235 w 269"/>
              <a:gd name="T9" fmla="*/ 159 h 375"/>
              <a:gd name="T10" fmla="*/ 87 w 269"/>
              <a:gd name="T11" fmla="*/ 13 h 375"/>
              <a:gd name="T12" fmla="*/ 0 w 269"/>
              <a:gd name="T13" fmla="*/ 0 h 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69" h="375">
                <a:moveTo>
                  <a:pt x="0" y="0"/>
                </a:moveTo>
                <a:cubicBezTo>
                  <a:pt x="0" y="0"/>
                  <a:pt x="16" y="162"/>
                  <a:pt x="176" y="194"/>
                </a:cubicBezTo>
                <a:cubicBezTo>
                  <a:pt x="176" y="194"/>
                  <a:pt x="219" y="336"/>
                  <a:pt x="250" y="375"/>
                </a:cubicBezTo>
                <a:cubicBezTo>
                  <a:pt x="269" y="360"/>
                  <a:pt x="269" y="360"/>
                  <a:pt x="269" y="360"/>
                </a:cubicBezTo>
                <a:cubicBezTo>
                  <a:pt x="269" y="360"/>
                  <a:pt x="243" y="180"/>
                  <a:pt x="235" y="159"/>
                </a:cubicBezTo>
                <a:cubicBezTo>
                  <a:pt x="227" y="138"/>
                  <a:pt x="105" y="81"/>
                  <a:pt x="87" y="13"/>
                </a:cubicBezTo>
                <a:lnTo>
                  <a:pt x="0" y="0"/>
                </a:lnTo>
                <a:close/>
              </a:path>
            </a:pathLst>
          </a:custGeom>
          <a:solidFill>
            <a:srgbClr val="3C1F0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9" name="iSľîḓe">
            <a:extLst>
              <a:ext uri="{FF2B5EF4-FFF2-40B4-BE49-F238E27FC236}">
                <a16:creationId xmlns:a16="http://schemas.microsoft.com/office/drawing/2014/main" id="{1F6A7132-F6F2-4388-B0B2-E77383910E7D}"/>
              </a:ext>
            </a:extLst>
          </p:cNvPr>
          <p:cNvSpPr/>
          <p:nvPr/>
        </p:nvSpPr>
        <p:spPr bwMode="auto">
          <a:xfrm>
            <a:off x="6628267" y="4398812"/>
            <a:ext cx="604869" cy="790983"/>
          </a:xfrm>
          <a:custGeom>
            <a:avLst/>
            <a:gdLst>
              <a:gd name="T0" fmla="*/ 182 w 232"/>
              <a:gd name="T1" fmla="*/ 0 h 304"/>
              <a:gd name="T2" fmla="*/ 0 w 232"/>
              <a:gd name="T3" fmla="*/ 221 h 304"/>
              <a:gd name="T4" fmla="*/ 172 w 232"/>
              <a:gd name="T5" fmla="*/ 291 h 304"/>
              <a:gd name="T6" fmla="*/ 232 w 232"/>
              <a:gd name="T7" fmla="*/ 34 h 304"/>
              <a:gd name="T8" fmla="*/ 182 w 232"/>
              <a:gd name="T9" fmla="*/ 0 h 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2" h="304">
                <a:moveTo>
                  <a:pt x="182" y="0"/>
                </a:moveTo>
                <a:cubicBezTo>
                  <a:pt x="182" y="0"/>
                  <a:pt x="66" y="56"/>
                  <a:pt x="0" y="221"/>
                </a:cubicBezTo>
                <a:cubicBezTo>
                  <a:pt x="0" y="221"/>
                  <a:pt x="107" y="304"/>
                  <a:pt x="172" y="291"/>
                </a:cubicBezTo>
                <a:cubicBezTo>
                  <a:pt x="172" y="291"/>
                  <a:pt x="163" y="145"/>
                  <a:pt x="232" y="34"/>
                </a:cubicBezTo>
                <a:cubicBezTo>
                  <a:pt x="232" y="34"/>
                  <a:pt x="190" y="20"/>
                  <a:pt x="182" y="0"/>
                </a:cubicBezTo>
                <a:close/>
              </a:path>
            </a:pathLst>
          </a:custGeom>
          <a:solidFill>
            <a:srgbClr val="4DA9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0" name="íšlïḓê">
            <a:extLst>
              <a:ext uri="{FF2B5EF4-FFF2-40B4-BE49-F238E27FC236}">
                <a16:creationId xmlns:a16="http://schemas.microsoft.com/office/drawing/2014/main" id="{70905191-C197-4B98-86C6-F83693F8A6C0}"/>
              </a:ext>
            </a:extLst>
          </p:cNvPr>
          <p:cNvSpPr/>
          <p:nvPr/>
        </p:nvSpPr>
        <p:spPr bwMode="auto">
          <a:xfrm>
            <a:off x="7601257" y="4638297"/>
            <a:ext cx="176534" cy="114953"/>
          </a:xfrm>
          <a:custGeom>
            <a:avLst/>
            <a:gdLst>
              <a:gd name="T0" fmla="*/ 0 w 68"/>
              <a:gd name="T1" fmla="*/ 30 h 44"/>
              <a:gd name="T2" fmla="*/ 21 w 68"/>
              <a:gd name="T3" fmla="*/ 2 h 44"/>
              <a:gd name="T4" fmla="*/ 20 w 68"/>
              <a:gd name="T5" fmla="*/ 17 h 44"/>
              <a:gd name="T6" fmla="*/ 67 w 68"/>
              <a:gd name="T7" fmla="*/ 32 h 44"/>
              <a:gd name="T8" fmla="*/ 9 w 68"/>
              <a:gd name="T9" fmla="*/ 44 h 44"/>
              <a:gd name="T10" fmla="*/ 0 w 68"/>
              <a:gd name="T11" fmla="*/ 30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8" h="44">
                <a:moveTo>
                  <a:pt x="0" y="30"/>
                </a:moveTo>
                <a:cubicBezTo>
                  <a:pt x="0" y="30"/>
                  <a:pt x="16" y="0"/>
                  <a:pt x="21" y="2"/>
                </a:cubicBezTo>
                <a:cubicBezTo>
                  <a:pt x="26" y="3"/>
                  <a:pt x="20" y="17"/>
                  <a:pt x="20" y="17"/>
                </a:cubicBezTo>
                <a:cubicBezTo>
                  <a:pt x="20" y="17"/>
                  <a:pt x="66" y="28"/>
                  <a:pt x="67" y="32"/>
                </a:cubicBezTo>
                <a:cubicBezTo>
                  <a:pt x="68" y="37"/>
                  <a:pt x="9" y="44"/>
                  <a:pt x="9" y="44"/>
                </a:cubicBezTo>
                <a:lnTo>
                  <a:pt x="0" y="30"/>
                </a:lnTo>
                <a:close/>
              </a:path>
            </a:pathLst>
          </a:custGeom>
          <a:solidFill>
            <a:srgbClr val="E297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1" name="íşľîďe">
            <a:extLst>
              <a:ext uri="{FF2B5EF4-FFF2-40B4-BE49-F238E27FC236}">
                <a16:creationId xmlns:a16="http://schemas.microsoft.com/office/drawing/2014/main" id="{54537D4B-B22F-4330-8418-A2B2BF0E0700}"/>
              </a:ext>
            </a:extLst>
          </p:cNvPr>
          <p:cNvSpPr/>
          <p:nvPr/>
        </p:nvSpPr>
        <p:spPr bwMode="auto">
          <a:xfrm>
            <a:off x="6938912" y="4407023"/>
            <a:ext cx="685609" cy="588447"/>
          </a:xfrm>
          <a:custGeom>
            <a:avLst/>
            <a:gdLst>
              <a:gd name="T0" fmla="*/ 14 w 263"/>
              <a:gd name="T1" fmla="*/ 57 h 226"/>
              <a:gd name="T2" fmla="*/ 111 w 263"/>
              <a:gd name="T3" fmla="*/ 195 h 226"/>
              <a:gd name="T4" fmla="*/ 263 w 263"/>
              <a:gd name="T5" fmla="*/ 133 h 226"/>
              <a:gd name="T6" fmla="*/ 254 w 263"/>
              <a:gd name="T7" fmla="*/ 114 h 226"/>
              <a:gd name="T8" fmla="*/ 152 w 263"/>
              <a:gd name="T9" fmla="*/ 143 h 226"/>
              <a:gd name="T10" fmla="*/ 78 w 263"/>
              <a:gd name="T11" fmla="*/ 29 h 226"/>
              <a:gd name="T12" fmla="*/ 26 w 263"/>
              <a:gd name="T13" fmla="*/ 15 h 226"/>
              <a:gd name="T14" fmla="*/ 14 w 263"/>
              <a:gd name="T15" fmla="*/ 57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63" h="226">
                <a:moveTo>
                  <a:pt x="14" y="57"/>
                </a:moveTo>
                <a:cubicBezTo>
                  <a:pt x="14" y="57"/>
                  <a:pt x="73" y="164"/>
                  <a:pt x="111" y="195"/>
                </a:cubicBezTo>
                <a:cubicBezTo>
                  <a:pt x="149" y="226"/>
                  <a:pt x="263" y="133"/>
                  <a:pt x="263" y="133"/>
                </a:cubicBezTo>
                <a:cubicBezTo>
                  <a:pt x="254" y="114"/>
                  <a:pt x="254" y="114"/>
                  <a:pt x="254" y="114"/>
                </a:cubicBezTo>
                <a:cubicBezTo>
                  <a:pt x="152" y="143"/>
                  <a:pt x="152" y="143"/>
                  <a:pt x="152" y="143"/>
                </a:cubicBezTo>
                <a:cubicBezTo>
                  <a:pt x="78" y="29"/>
                  <a:pt x="78" y="29"/>
                  <a:pt x="78" y="29"/>
                </a:cubicBezTo>
                <a:cubicBezTo>
                  <a:pt x="78" y="29"/>
                  <a:pt x="52" y="0"/>
                  <a:pt x="26" y="15"/>
                </a:cubicBezTo>
                <a:cubicBezTo>
                  <a:pt x="0" y="29"/>
                  <a:pt x="14" y="57"/>
                  <a:pt x="14" y="57"/>
                </a:cubicBezTo>
                <a:close/>
              </a:path>
            </a:pathLst>
          </a:custGeom>
          <a:solidFill>
            <a:srgbClr val="31849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2" name="ïŝļiďè">
            <a:extLst>
              <a:ext uri="{FF2B5EF4-FFF2-40B4-BE49-F238E27FC236}">
                <a16:creationId xmlns:a16="http://schemas.microsoft.com/office/drawing/2014/main" id="{CB683FAD-52A3-41E0-A7BB-BCC4873EED11}"/>
              </a:ext>
            </a:extLst>
          </p:cNvPr>
          <p:cNvSpPr/>
          <p:nvPr/>
        </p:nvSpPr>
        <p:spPr bwMode="auto">
          <a:xfrm>
            <a:off x="6625530" y="6019096"/>
            <a:ext cx="186113" cy="82109"/>
          </a:xfrm>
          <a:custGeom>
            <a:avLst/>
            <a:gdLst>
              <a:gd name="T0" fmla="*/ 33 w 71"/>
              <a:gd name="T1" fmla="*/ 0 h 32"/>
              <a:gd name="T2" fmla="*/ 64 w 71"/>
              <a:gd name="T3" fmla="*/ 25 h 32"/>
              <a:gd name="T4" fmla="*/ 7 w 71"/>
              <a:gd name="T5" fmla="*/ 20 h 32"/>
              <a:gd name="T6" fmla="*/ 8 w 71"/>
              <a:gd name="T7" fmla="*/ 0 h 32"/>
              <a:gd name="T8" fmla="*/ 33 w 71"/>
              <a:gd name="T9" fmla="*/ 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1" h="32">
                <a:moveTo>
                  <a:pt x="33" y="0"/>
                </a:moveTo>
                <a:cubicBezTo>
                  <a:pt x="33" y="0"/>
                  <a:pt x="48" y="22"/>
                  <a:pt x="64" y="25"/>
                </a:cubicBezTo>
                <a:cubicBezTo>
                  <a:pt x="71" y="32"/>
                  <a:pt x="19" y="29"/>
                  <a:pt x="7" y="20"/>
                </a:cubicBezTo>
                <a:cubicBezTo>
                  <a:pt x="0" y="14"/>
                  <a:pt x="8" y="0"/>
                  <a:pt x="8" y="0"/>
                </a:cubicBezTo>
                <a:lnTo>
                  <a:pt x="33" y="0"/>
                </a:lnTo>
                <a:close/>
              </a:path>
            </a:pathLst>
          </a:custGeom>
          <a:solidFill>
            <a:srgbClr val="3C1F0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3" name="iṧḻïdé">
            <a:extLst>
              <a:ext uri="{FF2B5EF4-FFF2-40B4-BE49-F238E27FC236}">
                <a16:creationId xmlns:a16="http://schemas.microsoft.com/office/drawing/2014/main" id="{1F300114-C257-4387-8816-87FE09E1F6A7}"/>
              </a:ext>
            </a:extLst>
          </p:cNvPr>
          <p:cNvSpPr/>
          <p:nvPr/>
        </p:nvSpPr>
        <p:spPr bwMode="auto">
          <a:xfrm>
            <a:off x="7394617" y="5887721"/>
            <a:ext cx="172429" cy="99900"/>
          </a:xfrm>
          <a:custGeom>
            <a:avLst/>
            <a:gdLst>
              <a:gd name="T0" fmla="*/ 17 w 66"/>
              <a:gd name="T1" fmla="*/ 4 h 38"/>
              <a:gd name="T2" fmla="*/ 56 w 66"/>
              <a:gd name="T3" fmla="*/ 0 h 38"/>
              <a:gd name="T4" fmla="*/ 12 w 66"/>
              <a:gd name="T5" fmla="*/ 36 h 38"/>
              <a:gd name="T6" fmla="*/ 0 w 66"/>
              <a:gd name="T7" fmla="*/ 21 h 38"/>
              <a:gd name="T8" fmla="*/ 17 w 66"/>
              <a:gd name="T9" fmla="*/ 4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6" h="38">
                <a:moveTo>
                  <a:pt x="17" y="4"/>
                </a:moveTo>
                <a:cubicBezTo>
                  <a:pt x="17" y="4"/>
                  <a:pt x="42" y="9"/>
                  <a:pt x="56" y="0"/>
                </a:cubicBezTo>
                <a:cubicBezTo>
                  <a:pt x="66" y="0"/>
                  <a:pt x="27" y="34"/>
                  <a:pt x="12" y="36"/>
                </a:cubicBezTo>
                <a:cubicBezTo>
                  <a:pt x="3" y="38"/>
                  <a:pt x="0" y="21"/>
                  <a:pt x="0" y="21"/>
                </a:cubicBezTo>
                <a:lnTo>
                  <a:pt x="17" y="4"/>
                </a:lnTo>
                <a:close/>
              </a:path>
            </a:pathLst>
          </a:custGeom>
          <a:solidFill>
            <a:srgbClr val="3C1F0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4" name="iṣ1ïḍê">
            <a:extLst>
              <a:ext uri="{FF2B5EF4-FFF2-40B4-BE49-F238E27FC236}">
                <a16:creationId xmlns:a16="http://schemas.microsoft.com/office/drawing/2014/main" id="{B564EA40-E023-41BB-B3F9-FC372C553A48}"/>
              </a:ext>
            </a:extLst>
          </p:cNvPr>
          <p:cNvSpPr/>
          <p:nvPr/>
        </p:nvSpPr>
        <p:spPr bwMode="auto">
          <a:xfrm>
            <a:off x="7042917" y="4030691"/>
            <a:ext cx="333909" cy="339384"/>
          </a:xfrm>
          <a:custGeom>
            <a:avLst/>
            <a:gdLst>
              <a:gd name="T0" fmla="*/ 51 w 128"/>
              <a:gd name="T1" fmla="*/ 54 h 130"/>
              <a:gd name="T2" fmla="*/ 128 w 128"/>
              <a:gd name="T3" fmla="*/ 45 h 130"/>
              <a:gd name="T4" fmla="*/ 49 w 128"/>
              <a:gd name="T5" fmla="*/ 20 h 130"/>
              <a:gd name="T6" fmla="*/ 17 w 128"/>
              <a:gd name="T7" fmla="*/ 57 h 130"/>
              <a:gd name="T8" fmla="*/ 5 w 128"/>
              <a:gd name="T9" fmla="*/ 89 h 130"/>
              <a:gd name="T10" fmla="*/ 33 w 128"/>
              <a:gd name="T11" fmla="*/ 130 h 130"/>
              <a:gd name="T12" fmla="*/ 44 w 128"/>
              <a:gd name="T13" fmla="*/ 63 h 130"/>
              <a:gd name="T14" fmla="*/ 51 w 128"/>
              <a:gd name="T15" fmla="*/ 54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28" h="130">
                <a:moveTo>
                  <a:pt x="51" y="54"/>
                </a:moveTo>
                <a:cubicBezTo>
                  <a:pt x="51" y="54"/>
                  <a:pt x="103" y="82"/>
                  <a:pt x="128" y="45"/>
                </a:cubicBezTo>
                <a:cubicBezTo>
                  <a:pt x="128" y="45"/>
                  <a:pt x="96" y="0"/>
                  <a:pt x="49" y="20"/>
                </a:cubicBezTo>
                <a:cubicBezTo>
                  <a:pt x="3" y="40"/>
                  <a:pt x="17" y="57"/>
                  <a:pt x="17" y="57"/>
                </a:cubicBezTo>
                <a:cubicBezTo>
                  <a:pt x="17" y="57"/>
                  <a:pt x="0" y="66"/>
                  <a:pt x="5" y="89"/>
                </a:cubicBezTo>
                <a:cubicBezTo>
                  <a:pt x="10" y="112"/>
                  <a:pt x="33" y="130"/>
                  <a:pt x="33" y="130"/>
                </a:cubicBezTo>
                <a:cubicBezTo>
                  <a:pt x="33" y="130"/>
                  <a:pt x="72" y="95"/>
                  <a:pt x="44" y="63"/>
                </a:cubicBezTo>
                <a:lnTo>
                  <a:pt x="51" y="54"/>
                </a:lnTo>
                <a:close/>
              </a:path>
            </a:pathLst>
          </a:custGeom>
          <a:solidFill>
            <a:srgbClr val="3C1F0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5" name="îSḷîḓè">
            <a:extLst>
              <a:ext uri="{FF2B5EF4-FFF2-40B4-BE49-F238E27FC236}">
                <a16:creationId xmlns:a16="http://schemas.microsoft.com/office/drawing/2014/main" id="{49D8C1A8-B38C-4006-AECA-613CFC620CB6}"/>
              </a:ext>
            </a:extLst>
          </p:cNvPr>
          <p:cNvSpPr/>
          <p:nvPr/>
        </p:nvSpPr>
        <p:spPr bwMode="auto">
          <a:xfrm>
            <a:off x="7313876" y="4260596"/>
            <a:ext cx="65687" cy="91689"/>
          </a:xfrm>
          <a:custGeom>
            <a:avLst/>
            <a:gdLst>
              <a:gd name="T0" fmla="*/ 6 w 25"/>
              <a:gd name="T1" fmla="*/ 0 h 35"/>
              <a:gd name="T2" fmla="*/ 24 w 25"/>
              <a:gd name="T3" fmla="*/ 32 h 35"/>
              <a:gd name="T4" fmla="*/ 7 w 25"/>
              <a:gd name="T5" fmla="*/ 35 h 35"/>
              <a:gd name="T6" fmla="*/ 6 w 25"/>
              <a:gd name="T7" fmla="*/ 0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5" h="35">
                <a:moveTo>
                  <a:pt x="6" y="0"/>
                </a:moveTo>
                <a:cubicBezTo>
                  <a:pt x="6" y="0"/>
                  <a:pt x="23" y="22"/>
                  <a:pt x="24" y="32"/>
                </a:cubicBezTo>
                <a:cubicBezTo>
                  <a:pt x="25" y="35"/>
                  <a:pt x="7" y="35"/>
                  <a:pt x="7" y="35"/>
                </a:cubicBezTo>
                <a:cubicBezTo>
                  <a:pt x="7" y="35"/>
                  <a:pt x="0" y="16"/>
                  <a:pt x="6" y="0"/>
                </a:cubicBezTo>
                <a:close/>
              </a:path>
            </a:pathLst>
          </a:custGeom>
          <a:solidFill>
            <a:srgbClr val="E26D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6" name="î$lîḋé">
            <a:extLst>
              <a:ext uri="{FF2B5EF4-FFF2-40B4-BE49-F238E27FC236}">
                <a16:creationId xmlns:a16="http://schemas.microsoft.com/office/drawing/2014/main" id="{55F014BA-5B16-4933-ACE5-580A736498BF}"/>
              </a:ext>
            </a:extLst>
          </p:cNvPr>
          <p:cNvSpPr/>
          <p:nvPr/>
        </p:nvSpPr>
        <p:spPr bwMode="auto">
          <a:xfrm>
            <a:off x="10614653" y="4104589"/>
            <a:ext cx="135479" cy="166955"/>
          </a:xfrm>
          <a:custGeom>
            <a:avLst/>
            <a:gdLst>
              <a:gd name="T0" fmla="*/ 18 w 52"/>
              <a:gd name="T1" fmla="*/ 61 h 64"/>
              <a:gd name="T2" fmla="*/ 2 w 52"/>
              <a:gd name="T3" fmla="*/ 54 h 64"/>
              <a:gd name="T4" fmla="*/ 49 w 52"/>
              <a:gd name="T5" fmla="*/ 3 h 64"/>
              <a:gd name="T6" fmla="*/ 31 w 52"/>
              <a:gd name="T7" fmla="*/ 50 h 64"/>
              <a:gd name="T8" fmla="*/ 18 w 52"/>
              <a:gd name="T9" fmla="*/ 61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2" h="64">
                <a:moveTo>
                  <a:pt x="18" y="61"/>
                </a:moveTo>
                <a:cubicBezTo>
                  <a:pt x="18" y="61"/>
                  <a:pt x="0" y="64"/>
                  <a:pt x="2" y="54"/>
                </a:cubicBezTo>
                <a:cubicBezTo>
                  <a:pt x="3" y="44"/>
                  <a:pt x="46" y="0"/>
                  <a:pt x="49" y="3"/>
                </a:cubicBezTo>
                <a:cubicBezTo>
                  <a:pt x="52" y="5"/>
                  <a:pt x="28" y="41"/>
                  <a:pt x="31" y="50"/>
                </a:cubicBezTo>
                <a:cubicBezTo>
                  <a:pt x="35" y="58"/>
                  <a:pt x="18" y="61"/>
                  <a:pt x="18" y="61"/>
                </a:cubicBezTo>
                <a:close/>
              </a:path>
            </a:pathLst>
          </a:custGeom>
          <a:solidFill>
            <a:srgbClr val="E297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7" name="iṧḷîḓe">
            <a:extLst>
              <a:ext uri="{FF2B5EF4-FFF2-40B4-BE49-F238E27FC236}">
                <a16:creationId xmlns:a16="http://schemas.microsoft.com/office/drawing/2014/main" id="{627E49F5-8574-48BD-84C9-09E450FC9AA9}"/>
              </a:ext>
            </a:extLst>
          </p:cNvPr>
          <p:cNvSpPr/>
          <p:nvPr/>
        </p:nvSpPr>
        <p:spPr bwMode="auto">
          <a:xfrm>
            <a:off x="10677604" y="4218173"/>
            <a:ext cx="834774" cy="457073"/>
          </a:xfrm>
          <a:custGeom>
            <a:avLst/>
            <a:gdLst>
              <a:gd name="T0" fmla="*/ 271 w 320"/>
              <a:gd name="T1" fmla="*/ 89 h 175"/>
              <a:gd name="T2" fmla="*/ 16 w 320"/>
              <a:gd name="T3" fmla="*/ 0 h 175"/>
              <a:gd name="T4" fmla="*/ 0 w 320"/>
              <a:gd name="T5" fmla="*/ 21 h 175"/>
              <a:gd name="T6" fmla="*/ 260 w 320"/>
              <a:gd name="T7" fmla="*/ 163 h 175"/>
              <a:gd name="T8" fmla="*/ 311 w 320"/>
              <a:gd name="T9" fmla="*/ 124 h 175"/>
              <a:gd name="T10" fmla="*/ 271 w 320"/>
              <a:gd name="T11" fmla="*/ 89 h 1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20" h="175">
                <a:moveTo>
                  <a:pt x="271" y="89"/>
                </a:moveTo>
                <a:cubicBezTo>
                  <a:pt x="271" y="89"/>
                  <a:pt x="116" y="125"/>
                  <a:pt x="16" y="0"/>
                </a:cubicBez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72" y="175"/>
                  <a:pt x="260" y="163"/>
                </a:cubicBezTo>
                <a:cubicBezTo>
                  <a:pt x="260" y="163"/>
                  <a:pt x="302" y="164"/>
                  <a:pt x="311" y="124"/>
                </a:cubicBezTo>
                <a:cubicBezTo>
                  <a:pt x="320" y="83"/>
                  <a:pt x="271" y="89"/>
                  <a:pt x="271" y="89"/>
                </a:cubicBezTo>
                <a:close/>
              </a:path>
            </a:pathLst>
          </a:custGeom>
          <a:solidFill>
            <a:srgbClr val="31758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8" name="îş1ïḍe">
            <a:extLst>
              <a:ext uri="{FF2B5EF4-FFF2-40B4-BE49-F238E27FC236}">
                <a16:creationId xmlns:a16="http://schemas.microsoft.com/office/drawing/2014/main" id="{257BB76D-5C38-4F1F-899E-D9C8345384BA}"/>
              </a:ext>
            </a:extLst>
          </p:cNvPr>
          <p:cNvSpPr/>
          <p:nvPr/>
        </p:nvSpPr>
        <p:spPr bwMode="auto">
          <a:xfrm>
            <a:off x="11287946" y="4921573"/>
            <a:ext cx="365384" cy="1126262"/>
          </a:xfrm>
          <a:custGeom>
            <a:avLst/>
            <a:gdLst>
              <a:gd name="T0" fmla="*/ 0 w 140"/>
              <a:gd name="T1" fmla="*/ 38 h 432"/>
              <a:gd name="T2" fmla="*/ 45 w 140"/>
              <a:gd name="T3" fmla="*/ 268 h 432"/>
              <a:gd name="T4" fmla="*/ 99 w 140"/>
              <a:gd name="T5" fmla="*/ 411 h 432"/>
              <a:gd name="T6" fmla="*/ 73 w 140"/>
              <a:gd name="T7" fmla="*/ 430 h 432"/>
              <a:gd name="T8" fmla="*/ 132 w 140"/>
              <a:gd name="T9" fmla="*/ 422 h 432"/>
              <a:gd name="T10" fmla="*/ 116 w 140"/>
              <a:gd name="T11" fmla="*/ 131 h 432"/>
              <a:gd name="T12" fmla="*/ 113 w 140"/>
              <a:gd name="T13" fmla="*/ 17 h 432"/>
              <a:gd name="T14" fmla="*/ 0 w 140"/>
              <a:gd name="T15" fmla="*/ 38 h 4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0" h="432">
                <a:moveTo>
                  <a:pt x="0" y="38"/>
                </a:moveTo>
                <a:cubicBezTo>
                  <a:pt x="0" y="38"/>
                  <a:pt x="14" y="200"/>
                  <a:pt x="45" y="268"/>
                </a:cubicBezTo>
                <a:cubicBezTo>
                  <a:pt x="76" y="337"/>
                  <a:pt x="99" y="411"/>
                  <a:pt x="99" y="411"/>
                </a:cubicBezTo>
                <a:cubicBezTo>
                  <a:pt x="73" y="430"/>
                  <a:pt x="73" y="430"/>
                  <a:pt x="73" y="430"/>
                </a:cubicBezTo>
                <a:cubicBezTo>
                  <a:pt x="73" y="430"/>
                  <a:pt x="118" y="432"/>
                  <a:pt x="132" y="422"/>
                </a:cubicBezTo>
                <a:cubicBezTo>
                  <a:pt x="140" y="408"/>
                  <a:pt x="113" y="178"/>
                  <a:pt x="116" y="131"/>
                </a:cubicBezTo>
                <a:cubicBezTo>
                  <a:pt x="118" y="83"/>
                  <a:pt x="113" y="17"/>
                  <a:pt x="113" y="17"/>
                </a:cubicBezTo>
                <a:cubicBezTo>
                  <a:pt x="113" y="17"/>
                  <a:pt x="40" y="0"/>
                  <a:pt x="0" y="38"/>
                </a:cubicBezTo>
                <a:close/>
              </a:path>
            </a:pathLst>
          </a:custGeom>
          <a:solidFill>
            <a:srgbClr val="3C1F0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9" name="iṥḻîḓe">
            <a:extLst>
              <a:ext uri="{FF2B5EF4-FFF2-40B4-BE49-F238E27FC236}">
                <a16:creationId xmlns:a16="http://schemas.microsoft.com/office/drawing/2014/main" id="{2F2FC938-8DE0-42F8-A6CC-27C066CC8751}"/>
              </a:ext>
            </a:extLst>
          </p:cNvPr>
          <p:cNvSpPr/>
          <p:nvPr/>
        </p:nvSpPr>
        <p:spPr bwMode="auto">
          <a:xfrm>
            <a:off x="10841821" y="4995471"/>
            <a:ext cx="630870" cy="1038679"/>
          </a:xfrm>
          <a:custGeom>
            <a:avLst/>
            <a:gdLst>
              <a:gd name="T0" fmla="*/ 9 w 242"/>
              <a:gd name="T1" fmla="*/ 373 h 399"/>
              <a:gd name="T2" fmla="*/ 43 w 242"/>
              <a:gd name="T3" fmla="*/ 370 h 399"/>
              <a:gd name="T4" fmla="*/ 41 w 242"/>
              <a:gd name="T5" fmla="*/ 184 h 399"/>
              <a:gd name="T6" fmla="*/ 151 w 242"/>
              <a:gd name="T7" fmla="*/ 26 h 399"/>
              <a:gd name="T8" fmla="*/ 229 w 242"/>
              <a:gd name="T9" fmla="*/ 0 h 399"/>
              <a:gd name="T10" fmla="*/ 101 w 242"/>
              <a:gd name="T11" fmla="*/ 207 h 399"/>
              <a:gd name="T12" fmla="*/ 64 w 242"/>
              <a:gd name="T13" fmla="*/ 382 h 399"/>
              <a:gd name="T14" fmla="*/ 64 w 242"/>
              <a:gd name="T15" fmla="*/ 382 h 399"/>
              <a:gd name="T16" fmla="*/ 56 w 242"/>
              <a:gd name="T17" fmla="*/ 398 h 399"/>
              <a:gd name="T18" fmla="*/ 9 w 242"/>
              <a:gd name="T19" fmla="*/ 373 h 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42" h="399">
                <a:moveTo>
                  <a:pt x="9" y="373"/>
                </a:moveTo>
                <a:cubicBezTo>
                  <a:pt x="20" y="377"/>
                  <a:pt x="37" y="372"/>
                  <a:pt x="43" y="370"/>
                </a:cubicBezTo>
                <a:cubicBezTo>
                  <a:pt x="42" y="347"/>
                  <a:pt x="38" y="203"/>
                  <a:pt x="41" y="184"/>
                </a:cubicBezTo>
                <a:cubicBezTo>
                  <a:pt x="45" y="164"/>
                  <a:pt x="147" y="91"/>
                  <a:pt x="151" y="26"/>
                </a:cubicBezTo>
                <a:cubicBezTo>
                  <a:pt x="229" y="0"/>
                  <a:pt x="229" y="0"/>
                  <a:pt x="229" y="0"/>
                </a:cubicBezTo>
                <a:cubicBezTo>
                  <a:pt x="229" y="0"/>
                  <a:pt x="242" y="150"/>
                  <a:pt x="101" y="207"/>
                </a:cubicBezTo>
                <a:cubicBezTo>
                  <a:pt x="101" y="207"/>
                  <a:pt x="86" y="339"/>
                  <a:pt x="64" y="382"/>
                </a:cubicBezTo>
                <a:cubicBezTo>
                  <a:pt x="64" y="382"/>
                  <a:pt x="64" y="382"/>
                  <a:pt x="64" y="382"/>
                </a:cubicBezTo>
                <a:cubicBezTo>
                  <a:pt x="64" y="382"/>
                  <a:pt x="64" y="398"/>
                  <a:pt x="56" y="398"/>
                </a:cubicBezTo>
                <a:cubicBezTo>
                  <a:pt x="41" y="399"/>
                  <a:pt x="0" y="375"/>
                  <a:pt x="9" y="373"/>
                </a:cubicBezTo>
                <a:close/>
              </a:path>
            </a:pathLst>
          </a:custGeom>
          <a:solidFill>
            <a:srgbClr val="3C1F0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0" name="ïṡļídê">
            <a:extLst>
              <a:ext uri="{FF2B5EF4-FFF2-40B4-BE49-F238E27FC236}">
                <a16:creationId xmlns:a16="http://schemas.microsoft.com/office/drawing/2014/main" id="{D695CFF9-3537-4E5C-B345-A679580C3D9D}"/>
              </a:ext>
            </a:extLst>
          </p:cNvPr>
          <p:cNvSpPr/>
          <p:nvPr/>
        </p:nvSpPr>
        <p:spPr bwMode="auto">
          <a:xfrm>
            <a:off x="11274262" y="4033428"/>
            <a:ext cx="313382" cy="339384"/>
          </a:xfrm>
          <a:custGeom>
            <a:avLst/>
            <a:gdLst>
              <a:gd name="T0" fmla="*/ 4 w 120"/>
              <a:gd name="T1" fmla="*/ 65 h 130"/>
              <a:gd name="T2" fmla="*/ 36 w 120"/>
              <a:gd name="T3" fmla="*/ 130 h 130"/>
              <a:gd name="T4" fmla="*/ 101 w 120"/>
              <a:gd name="T5" fmla="*/ 65 h 130"/>
              <a:gd name="T6" fmla="*/ 36 w 120"/>
              <a:gd name="T7" fmla="*/ 0 h 130"/>
              <a:gd name="T8" fmla="*/ 4 w 120"/>
              <a:gd name="T9" fmla="*/ 65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0" h="130">
                <a:moveTo>
                  <a:pt x="4" y="65"/>
                </a:moveTo>
                <a:cubicBezTo>
                  <a:pt x="4" y="101"/>
                  <a:pt x="0" y="130"/>
                  <a:pt x="36" y="130"/>
                </a:cubicBezTo>
                <a:cubicBezTo>
                  <a:pt x="72" y="130"/>
                  <a:pt x="101" y="101"/>
                  <a:pt x="101" y="65"/>
                </a:cubicBezTo>
                <a:cubicBezTo>
                  <a:pt x="101" y="29"/>
                  <a:pt x="120" y="0"/>
                  <a:pt x="36" y="0"/>
                </a:cubicBezTo>
                <a:cubicBezTo>
                  <a:pt x="0" y="0"/>
                  <a:pt x="4" y="29"/>
                  <a:pt x="4" y="65"/>
                </a:cubicBezTo>
                <a:close/>
              </a:path>
            </a:pathLst>
          </a:custGeom>
          <a:solidFill>
            <a:srgbClr val="E297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1" name="í$1íḑé">
            <a:extLst>
              <a:ext uri="{FF2B5EF4-FFF2-40B4-BE49-F238E27FC236}">
                <a16:creationId xmlns:a16="http://schemas.microsoft.com/office/drawing/2014/main" id="{F73576AA-93FD-4695-8B6F-7DF1288AEC1C}"/>
              </a:ext>
            </a:extLst>
          </p:cNvPr>
          <p:cNvSpPr/>
          <p:nvPr/>
        </p:nvSpPr>
        <p:spPr bwMode="auto">
          <a:xfrm>
            <a:off x="11264683" y="3955424"/>
            <a:ext cx="333909" cy="339384"/>
          </a:xfrm>
          <a:custGeom>
            <a:avLst/>
            <a:gdLst>
              <a:gd name="T0" fmla="*/ 77 w 128"/>
              <a:gd name="T1" fmla="*/ 53 h 130"/>
              <a:gd name="T2" fmla="*/ 0 w 128"/>
              <a:gd name="T3" fmla="*/ 45 h 130"/>
              <a:gd name="T4" fmla="*/ 78 w 128"/>
              <a:gd name="T5" fmla="*/ 20 h 130"/>
              <a:gd name="T6" fmla="*/ 110 w 128"/>
              <a:gd name="T7" fmla="*/ 57 h 130"/>
              <a:gd name="T8" fmla="*/ 123 w 128"/>
              <a:gd name="T9" fmla="*/ 89 h 130"/>
              <a:gd name="T10" fmla="*/ 94 w 128"/>
              <a:gd name="T11" fmla="*/ 130 h 130"/>
              <a:gd name="T12" fmla="*/ 84 w 128"/>
              <a:gd name="T13" fmla="*/ 62 h 130"/>
              <a:gd name="T14" fmla="*/ 77 w 128"/>
              <a:gd name="T15" fmla="*/ 53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28" h="130">
                <a:moveTo>
                  <a:pt x="77" y="53"/>
                </a:moveTo>
                <a:cubicBezTo>
                  <a:pt x="77" y="53"/>
                  <a:pt x="25" y="82"/>
                  <a:pt x="0" y="45"/>
                </a:cubicBezTo>
                <a:cubicBezTo>
                  <a:pt x="0" y="45"/>
                  <a:pt x="32" y="0"/>
                  <a:pt x="78" y="20"/>
                </a:cubicBezTo>
                <a:cubicBezTo>
                  <a:pt x="125" y="39"/>
                  <a:pt x="110" y="57"/>
                  <a:pt x="110" y="57"/>
                </a:cubicBezTo>
                <a:cubicBezTo>
                  <a:pt x="110" y="57"/>
                  <a:pt x="128" y="66"/>
                  <a:pt x="123" y="89"/>
                </a:cubicBezTo>
                <a:cubicBezTo>
                  <a:pt x="118" y="112"/>
                  <a:pt x="94" y="130"/>
                  <a:pt x="94" y="130"/>
                </a:cubicBezTo>
                <a:cubicBezTo>
                  <a:pt x="94" y="130"/>
                  <a:pt x="55" y="94"/>
                  <a:pt x="84" y="62"/>
                </a:cubicBezTo>
                <a:lnTo>
                  <a:pt x="77" y="53"/>
                </a:lnTo>
                <a:close/>
              </a:path>
            </a:pathLst>
          </a:custGeom>
          <a:solidFill>
            <a:srgbClr val="3C1F0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2" name="iṡľiḑe">
            <a:extLst>
              <a:ext uri="{FF2B5EF4-FFF2-40B4-BE49-F238E27FC236}">
                <a16:creationId xmlns:a16="http://schemas.microsoft.com/office/drawing/2014/main" id="{4DD992DE-58EF-4733-9487-E5F8C6B7D29F}"/>
              </a:ext>
            </a:extLst>
          </p:cNvPr>
          <p:cNvSpPr/>
          <p:nvPr/>
        </p:nvSpPr>
        <p:spPr bwMode="auto">
          <a:xfrm>
            <a:off x="11259209" y="4185329"/>
            <a:ext cx="67055" cy="90320"/>
          </a:xfrm>
          <a:custGeom>
            <a:avLst/>
            <a:gdLst>
              <a:gd name="T0" fmla="*/ 20 w 26"/>
              <a:gd name="T1" fmla="*/ 0 h 35"/>
              <a:gd name="T2" fmla="*/ 1 w 26"/>
              <a:gd name="T3" fmla="*/ 32 h 35"/>
              <a:gd name="T4" fmla="*/ 19 w 26"/>
              <a:gd name="T5" fmla="*/ 35 h 35"/>
              <a:gd name="T6" fmla="*/ 20 w 26"/>
              <a:gd name="T7" fmla="*/ 0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" h="35">
                <a:moveTo>
                  <a:pt x="20" y="0"/>
                </a:moveTo>
                <a:cubicBezTo>
                  <a:pt x="20" y="0"/>
                  <a:pt x="3" y="21"/>
                  <a:pt x="1" y="32"/>
                </a:cubicBezTo>
                <a:cubicBezTo>
                  <a:pt x="0" y="35"/>
                  <a:pt x="19" y="35"/>
                  <a:pt x="19" y="35"/>
                </a:cubicBezTo>
                <a:cubicBezTo>
                  <a:pt x="19" y="35"/>
                  <a:pt x="26" y="15"/>
                  <a:pt x="20" y="0"/>
                </a:cubicBezTo>
                <a:close/>
              </a:path>
            </a:pathLst>
          </a:custGeom>
          <a:solidFill>
            <a:srgbClr val="E26D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3" name="iṡḷïdè">
            <a:extLst>
              <a:ext uri="{FF2B5EF4-FFF2-40B4-BE49-F238E27FC236}">
                <a16:creationId xmlns:a16="http://schemas.microsoft.com/office/drawing/2014/main" id="{454229E8-4127-4D50-A107-92D899ECED1C}"/>
              </a:ext>
            </a:extLst>
          </p:cNvPr>
          <p:cNvSpPr/>
          <p:nvPr/>
        </p:nvSpPr>
        <p:spPr bwMode="auto">
          <a:xfrm>
            <a:off x="11337212" y="4320809"/>
            <a:ext cx="109479" cy="101268"/>
          </a:xfrm>
          <a:custGeom>
            <a:avLst/>
            <a:gdLst>
              <a:gd name="T0" fmla="*/ 3 w 42"/>
              <a:gd name="T1" fmla="*/ 16 h 39"/>
              <a:gd name="T2" fmla="*/ 0 w 42"/>
              <a:gd name="T3" fmla="*/ 38 h 39"/>
              <a:gd name="T4" fmla="*/ 42 w 42"/>
              <a:gd name="T5" fmla="*/ 26 h 39"/>
              <a:gd name="T6" fmla="*/ 41 w 42"/>
              <a:gd name="T7" fmla="*/ 0 h 39"/>
              <a:gd name="T8" fmla="*/ 3 w 42"/>
              <a:gd name="T9" fmla="*/ 16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2" h="39">
                <a:moveTo>
                  <a:pt x="3" y="16"/>
                </a:moveTo>
                <a:cubicBezTo>
                  <a:pt x="0" y="38"/>
                  <a:pt x="0" y="38"/>
                  <a:pt x="0" y="38"/>
                </a:cubicBezTo>
                <a:cubicBezTo>
                  <a:pt x="0" y="38"/>
                  <a:pt x="33" y="39"/>
                  <a:pt x="42" y="26"/>
                </a:cubicBezTo>
                <a:cubicBezTo>
                  <a:pt x="41" y="0"/>
                  <a:pt x="41" y="0"/>
                  <a:pt x="41" y="0"/>
                </a:cubicBezTo>
                <a:lnTo>
                  <a:pt x="3" y="16"/>
                </a:lnTo>
                <a:close/>
              </a:path>
            </a:pathLst>
          </a:custGeom>
          <a:solidFill>
            <a:srgbClr val="E297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4" name="ïŝļîḍe">
            <a:extLst>
              <a:ext uri="{FF2B5EF4-FFF2-40B4-BE49-F238E27FC236}">
                <a16:creationId xmlns:a16="http://schemas.microsoft.com/office/drawing/2014/main" id="{8646C2BC-1D17-437A-BDBF-B8E73ABCBC07}"/>
              </a:ext>
            </a:extLst>
          </p:cNvPr>
          <p:cNvSpPr/>
          <p:nvPr/>
        </p:nvSpPr>
        <p:spPr bwMode="auto">
          <a:xfrm>
            <a:off x="11212680" y="4367338"/>
            <a:ext cx="411912" cy="838880"/>
          </a:xfrm>
          <a:custGeom>
            <a:avLst/>
            <a:gdLst>
              <a:gd name="T0" fmla="*/ 45 w 158"/>
              <a:gd name="T1" fmla="*/ 14 h 322"/>
              <a:gd name="T2" fmla="*/ 0 w 158"/>
              <a:gd name="T3" fmla="*/ 277 h 322"/>
              <a:gd name="T4" fmla="*/ 150 w 158"/>
              <a:gd name="T5" fmla="*/ 261 h 322"/>
              <a:gd name="T6" fmla="*/ 92 w 158"/>
              <a:gd name="T7" fmla="*/ 0 h 322"/>
              <a:gd name="T8" fmla="*/ 45 w 158"/>
              <a:gd name="T9" fmla="*/ 14 h 3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8" h="322">
                <a:moveTo>
                  <a:pt x="45" y="14"/>
                </a:moveTo>
                <a:cubicBezTo>
                  <a:pt x="45" y="14"/>
                  <a:pt x="7" y="213"/>
                  <a:pt x="0" y="277"/>
                </a:cubicBezTo>
                <a:cubicBezTo>
                  <a:pt x="0" y="277"/>
                  <a:pt x="93" y="322"/>
                  <a:pt x="150" y="261"/>
                </a:cubicBezTo>
                <a:cubicBezTo>
                  <a:pt x="150" y="261"/>
                  <a:pt x="158" y="76"/>
                  <a:pt x="92" y="0"/>
                </a:cubicBezTo>
                <a:cubicBezTo>
                  <a:pt x="92" y="0"/>
                  <a:pt x="58" y="15"/>
                  <a:pt x="45" y="14"/>
                </a:cubicBezTo>
                <a:close/>
              </a:path>
            </a:pathLst>
          </a:custGeom>
          <a:solidFill>
            <a:srgbClr val="4DA9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5" name="íSľiḓê">
            <a:extLst>
              <a:ext uri="{FF2B5EF4-FFF2-40B4-BE49-F238E27FC236}">
                <a16:creationId xmlns:a16="http://schemas.microsoft.com/office/drawing/2014/main" id="{8F309505-CE20-45E1-8C35-07AC61902F22}"/>
              </a:ext>
            </a:extLst>
          </p:cNvPr>
          <p:cNvSpPr/>
          <p:nvPr/>
        </p:nvSpPr>
        <p:spPr bwMode="auto">
          <a:xfrm>
            <a:off x="10672130" y="4641034"/>
            <a:ext cx="180640" cy="114953"/>
          </a:xfrm>
          <a:custGeom>
            <a:avLst/>
            <a:gdLst>
              <a:gd name="T0" fmla="*/ 69 w 69"/>
              <a:gd name="T1" fmla="*/ 30 h 44"/>
              <a:gd name="T2" fmla="*/ 48 w 69"/>
              <a:gd name="T3" fmla="*/ 2 h 44"/>
              <a:gd name="T4" fmla="*/ 49 w 69"/>
              <a:gd name="T5" fmla="*/ 17 h 44"/>
              <a:gd name="T6" fmla="*/ 1 w 69"/>
              <a:gd name="T7" fmla="*/ 32 h 44"/>
              <a:gd name="T8" fmla="*/ 59 w 69"/>
              <a:gd name="T9" fmla="*/ 44 h 44"/>
              <a:gd name="T10" fmla="*/ 69 w 69"/>
              <a:gd name="T11" fmla="*/ 30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9" h="44">
                <a:moveTo>
                  <a:pt x="69" y="30"/>
                </a:moveTo>
                <a:cubicBezTo>
                  <a:pt x="69" y="30"/>
                  <a:pt x="53" y="0"/>
                  <a:pt x="48" y="2"/>
                </a:cubicBezTo>
                <a:cubicBezTo>
                  <a:pt x="43" y="3"/>
                  <a:pt x="49" y="17"/>
                  <a:pt x="49" y="17"/>
                </a:cubicBezTo>
                <a:cubicBezTo>
                  <a:pt x="49" y="17"/>
                  <a:pt x="2" y="27"/>
                  <a:pt x="1" y="32"/>
                </a:cubicBezTo>
                <a:cubicBezTo>
                  <a:pt x="0" y="36"/>
                  <a:pt x="59" y="44"/>
                  <a:pt x="59" y="44"/>
                </a:cubicBezTo>
                <a:lnTo>
                  <a:pt x="69" y="30"/>
                </a:lnTo>
                <a:close/>
              </a:path>
            </a:pathLst>
          </a:custGeom>
          <a:solidFill>
            <a:srgbClr val="E297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6" name="ïŝḷïḍé">
            <a:extLst>
              <a:ext uri="{FF2B5EF4-FFF2-40B4-BE49-F238E27FC236}">
                <a16:creationId xmlns:a16="http://schemas.microsoft.com/office/drawing/2014/main" id="{0FA312EF-F12A-4492-92F7-8437E5A8E6D5}"/>
              </a:ext>
            </a:extLst>
          </p:cNvPr>
          <p:cNvSpPr/>
          <p:nvPr/>
        </p:nvSpPr>
        <p:spPr bwMode="auto">
          <a:xfrm>
            <a:off x="10826769" y="4419340"/>
            <a:ext cx="691083" cy="582974"/>
          </a:xfrm>
          <a:custGeom>
            <a:avLst/>
            <a:gdLst>
              <a:gd name="T0" fmla="*/ 250 w 265"/>
              <a:gd name="T1" fmla="*/ 57 h 224"/>
              <a:gd name="T2" fmla="*/ 151 w 265"/>
              <a:gd name="T3" fmla="*/ 193 h 224"/>
              <a:gd name="T4" fmla="*/ 0 w 265"/>
              <a:gd name="T5" fmla="*/ 129 h 224"/>
              <a:gd name="T6" fmla="*/ 10 w 265"/>
              <a:gd name="T7" fmla="*/ 111 h 224"/>
              <a:gd name="T8" fmla="*/ 111 w 265"/>
              <a:gd name="T9" fmla="*/ 141 h 224"/>
              <a:gd name="T10" fmla="*/ 187 w 265"/>
              <a:gd name="T11" fmla="*/ 28 h 224"/>
              <a:gd name="T12" fmla="*/ 239 w 265"/>
              <a:gd name="T13" fmla="*/ 14 h 224"/>
              <a:gd name="T14" fmla="*/ 250 w 265"/>
              <a:gd name="T15" fmla="*/ 57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65" h="224">
                <a:moveTo>
                  <a:pt x="250" y="57"/>
                </a:moveTo>
                <a:cubicBezTo>
                  <a:pt x="250" y="57"/>
                  <a:pt x="189" y="163"/>
                  <a:pt x="151" y="193"/>
                </a:cubicBezTo>
                <a:cubicBezTo>
                  <a:pt x="112" y="224"/>
                  <a:pt x="0" y="129"/>
                  <a:pt x="0" y="129"/>
                </a:cubicBezTo>
                <a:cubicBezTo>
                  <a:pt x="10" y="111"/>
                  <a:pt x="10" y="111"/>
                  <a:pt x="10" y="111"/>
                </a:cubicBezTo>
                <a:cubicBezTo>
                  <a:pt x="111" y="141"/>
                  <a:pt x="111" y="141"/>
                  <a:pt x="111" y="141"/>
                </a:cubicBezTo>
                <a:cubicBezTo>
                  <a:pt x="187" y="28"/>
                  <a:pt x="187" y="28"/>
                  <a:pt x="187" y="28"/>
                </a:cubicBezTo>
                <a:cubicBezTo>
                  <a:pt x="187" y="28"/>
                  <a:pt x="213" y="0"/>
                  <a:pt x="239" y="14"/>
                </a:cubicBezTo>
                <a:cubicBezTo>
                  <a:pt x="265" y="29"/>
                  <a:pt x="250" y="57"/>
                  <a:pt x="250" y="57"/>
                </a:cubicBezTo>
                <a:close/>
              </a:path>
            </a:pathLst>
          </a:custGeom>
          <a:solidFill>
            <a:srgbClr val="31849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7" name="iṩľíḓe">
            <a:extLst>
              <a:ext uri="{FF2B5EF4-FFF2-40B4-BE49-F238E27FC236}">
                <a16:creationId xmlns:a16="http://schemas.microsoft.com/office/drawing/2014/main" id="{00B4D15C-3528-4A81-9979-A75D82A5CA8C}"/>
              </a:ext>
            </a:extLst>
          </p:cNvPr>
          <p:cNvSpPr/>
          <p:nvPr/>
        </p:nvSpPr>
        <p:spPr bwMode="auto">
          <a:xfrm>
            <a:off x="9749773" y="2228399"/>
            <a:ext cx="127268" cy="143691"/>
          </a:xfrm>
          <a:custGeom>
            <a:avLst/>
            <a:gdLst>
              <a:gd name="T0" fmla="*/ 0 w 49"/>
              <a:gd name="T1" fmla="*/ 38 h 55"/>
              <a:gd name="T2" fmla="*/ 4 w 49"/>
              <a:gd name="T3" fmla="*/ 18 h 55"/>
              <a:gd name="T4" fmla="*/ 18 w 49"/>
              <a:gd name="T5" fmla="*/ 5 h 55"/>
              <a:gd name="T6" fmla="*/ 15 w 49"/>
              <a:gd name="T7" fmla="*/ 17 h 55"/>
              <a:gd name="T8" fmla="*/ 44 w 49"/>
              <a:gd name="T9" fmla="*/ 7 h 55"/>
              <a:gd name="T10" fmla="*/ 26 w 49"/>
              <a:gd name="T11" fmla="*/ 47 h 55"/>
              <a:gd name="T12" fmla="*/ 10 w 49"/>
              <a:gd name="T13" fmla="*/ 55 h 55"/>
              <a:gd name="T14" fmla="*/ 0 w 49"/>
              <a:gd name="T15" fmla="*/ 38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9" h="55">
                <a:moveTo>
                  <a:pt x="0" y="38"/>
                </a:moveTo>
                <a:cubicBezTo>
                  <a:pt x="0" y="38"/>
                  <a:pt x="1" y="21"/>
                  <a:pt x="4" y="18"/>
                </a:cubicBezTo>
                <a:cubicBezTo>
                  <a:pt x="7" y="14"/>
                  <a:pt x="17" y="0"/>
                  <a:pt x="18" y="5"/>
                </a:cubicBezTo>
                <a:cubicBezTo>
                  <a:pt x="18" y="10"/>
                  <a:pt x="15" y="17"/>
                  <a:pt x="15" y="17"/>
                </a:cubicBezTo>
                <a:cubicBezTo>
                  <a:pt x="15" y="17"/>
                  <a:pt x="38" y="3"/>
                  <a:pt x="44" y="7"/>
                </a:cubicBezTo>
                <a:cubicBezTo>
                  <a:pt x="49" y="11"/>
                  <a:pt x="31" y="41"/>
                  <a:pt x="26" y="47"/>
                </a:cubicBezTo>
                <a:cubicBezTo>
                  <a:pt x="21" y="53"/>
                  <a:pt x="10" y="55"/>
                  <a:pt x="10" y="55"/>
                </a:cubicBezTo>
                <a:lnTo>
                  <a:pt x="0" y="38"/>
                </a:lnTo>
                <a:close/>
              </a:path>
            </a:pathLst>
          </a:custGeom>
          <a:solidFill>
            <a:srgbClr val="E297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8" name="îşḻîḑè">
            <a:extLst>
              <a:ext uri="{FF2B5EF4-FFF2-40B4-BE49-F238E27FC236}">
                <a16:creationId xmlns:a16="http://schemas.microsoft.com/office/drawing/2014/main" id="{694E6309-1B16-4F1A-A534-42DE5C005D0E}"/>
              </a:ext>
            </a:extLst>
          </p:cNvPr>
          <p:cNvSpPr/>
          <p:nvPr/>
        </p:nvSpPr>
        <p:spPr bwMode="auto">
          <a:xfrm>
            <a:off x="9092902" y="2025864"/>
            <a:ext cx="685609" cy="588447"/>
          </a:xfrm>
          <a:custGeom>
            <a:avLst/>
            <a:gdLst>
              <a:gd name="T0" fmla="*/ 14 w 263"/>
              <a:gd name="T1" fmla="*/ 57 h 226"/>
              <a:gd name="T2" fmla="*/ 112 w 263"/>
              <a:gd name="T3" fmla="*/ 195 h 226"/>
              <a:gd name="T4" fmla="*/ 263 w 263"/>
              <a:gd name="T5" fmla="*/ 133 h 226"/>
              <a:gd name="T6" fmla="*/ 254 w 263"/>
              <a:gd name="T7" fmla="*/ 114 h 226"/>
              <a:gd name="T8" fmla="*/ 152 w 263"/>
              <a:gd name="T9" fmla="*/ 143 h 226"/>
              <a:gd name="T10" fmla="*/ 78 w 263"/>
              <a:gd name="T11" fmla="*/ 29 h 226"/>
              <a:gd name="T12" fmla="*/ 26 w 263"/>
              <a:gd name="T13" fmla="*/ 15 h 226"/>
              <a:gd name="T14" fmla="*/ 14 w 263"/>
              <a:gd name="T15" fmla="*/ 57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63" h="226">
                <a:moveTo>
                  <a:pt x="14" y="57"/>
                </a:moveTo>
                <a:cubicBezTo>
                  <a:pt x="14" y="57"/>
                  <a:pt x="74" y="164"/>
                  <a:pt x="112" y="195"/>
                </a:cubicBezTo>
                <a:cubicBezTo>
                  <a:pt x="149" y="226"/>
                  <a:pt x="263" y="133"/>
                  <a:pt x="263" y="133"/>
                </a:cubicBezTo>
                <a:cubicBezTo>
                  <a:pt x="254" y="114"/>
                  <a:pt x="254" y="114"/>
                  <a:pt x="254" y="114"/>
                </a:cubicBezTo>
                <a:cubicBezTo>
                  <a:pt x="152" y="143"/>
                  <a:pt x="152" y="143"/>
                  <a:pt x="152" y="143"/>
                </a:cubicBezTo>
                <a:cubicBezTo>
                  <a:pt x="78" y="29"/>
                  <a:pt x="78" y="29"/>
                  <a:pt x="78" y="29"/>
                </a:cubicBezTo>
                <a:cubicBezTo>
                  <a:pt x="78" y="29"/>
                  <a:pt x="52" y="0"/>
                  <a:pt x="26" y="15"/>
                </a:cubicBezTo>
                <a:cubicBezTo>
                  <a:pt x="0" y="29"/>
                  <a:pt x="14" y="57"/>
                  <a:pt x="14" y="57"/>
                </a:cubicBezTo>
                <a:close/>
              </a:path>
            </a:pathLst>
          </a:custGeom>
          <a:solidFill>
            <a:srgbClr val="31849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" name="íşlíḓè">
            <a:extLst>
              <a:ext uri="{FF2B5EF4-FFF2-40B4-BE49-F238E27FC236}">
                <a16:creationId xmlns:a16="http://schemas.microsoft.com/office/drawing/2014/main" id="{9CDC8BC2-AB1A-4759-BEB7-2B1A6EE892C2}"/>
              </a:ext>
            </a:extLst>
          </p:cNvPr>
          <p:cNvSpPr txBox="1"/>
          <p:nvPr/>
        </p:nvSpPr>
        <p:spPr>
          <a:xfrm rot="503091">
            <a:off x="9936061" y="2205155"/>
            <a:ext cx="1125752" cy="506290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Impact" panose="020B0806030902050204" pitchFamily="34" charset="0"/>
              </a:rPr>
              <a:t>2018</a:t>
            </a:r>
            <a:endParaRPr lang="zh-CN" altLang="en-US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íṣḷïďé">
            <a:extLst>
              <a:ext uri="{FF2B5EF4-FFF2-40B4-BE49-F238E27FC236}">
                <a16:creationId xmlns:a16="http://schemas.microsoft.com/office/drawing/2014/main" id="{03947FCF-21D7-4E78-AC96-E313DF73A07B}"/>
              </a:ext>
            </a:extLst>
          </p:cNvPr>
          <p:cNvSpPr txBox="1"/>
          <p:nvPr/>
        </p:nvSpPr>
        <p:spPr>
          <a:xfrm>
            <a:off x="8258354" y="2483482"/>
            <a:ext cx="645691" cy="290390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Impact" panose="020B0806030902050204" pitchFamily="34" charset="0"/>
              </a:rPr>
              <a:t>2017</a:t>
            </a:r>
            <a:endParaRPr lang="zh-CN" altLang="en-US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5" name="ísļîḋê">
            <a:extLst>
              <a:ext uri="{FF2B5EF4-FFF2-40B4-BE49-F238E27FC236}">
                <a16:creationId xmlns:a16="http://schemas.microsoft.com/office/drawing/2014/main" id="{57D1F21C-5A22-4BB2-9B65-2A59FC1B5C9A}"/>
              </a:ext>
            </a:extLst>
          </p:cNvPr>
          <p:cNvSpPr txBox="1"/>
          <p:nvPr/>
        </p:nvSpPr>
        <p:spPr>
          <a:xfrm>
            <a:off x="8258354" y="4226242"/>
            <a:ext cx="645691" cy="290390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Impact" panose="020B0806030902050204" pitchFamily="34" charset="0"/>
              </a:rPr>
              <a:t>2015</a:t>
            </a:r>
            <a:endParaRPr lang="zh-CN" altLang="en-US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6" name="í$1íḓé">
            <a:extLst>
              <a:ext uri="{FF2B5EF4-FFF2-40B4-BE49-F238E27FC236}">
                <a16:creationId xmlns:a16="http://schemas.microsoft.com/office/drawing/2014/main" id="{4D4F8C82-35F4-4A95-A2B9-4476878241CE}"/>
              </a:ext>
            </a:extLst>
          </p:cNvPr>
          <p:cNvSpPr txBox="1"/>
          <p:nvPr/>
        </p:nvSpPr>
        <p:spPr>
          <a:xfrm>
            <a:off x="9731976" y="4729977"/>
            <a:ext cx="645691" cy="290390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Impact" panose="020B0806030902050204" pitchFamily="34" charset="0"/>
              </a:rPr>
              <a:t>2016</a:t>
            </a:r>
            <a:endParaRPr lang="zh-CN" altLang="en-US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ïśḻídé">
            <a:extLst>
              <a:ext uri="{FF2B5EF4-FFF2-40B4-BE49-F238E27FC236}">
                <a16:creationId xmlns:a16="http://schemas.microsoft.com/office/drawing/2014/main" id="{CA18E72E-F939-4542-BE12-D9DEF53A9847}"/>
              </a:ext>
            </a:extLst>
          </p:cNvPr>
          <p:cNvSpPr txBox="1"/>
          <p:nvPr/>
        </p:nvSpPr>
        <p:spPr>
          <a:xfrm>
            <a:off x="698532" y="1237260"/>
            <a:ext cx="5200027" cy="1224135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 fontScale="85000" lnSpcReduction="10000"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400" dirty="0"/>
              <a:t>Unified fonts make reading more fluent.</a:t>
            </a:r>
          </a:p>
          <a:p>
            <a:pPr algn="just">
              <a:lnSpc>
                <a:spcPct val="150000"/>
              </a:lnSpc>
            </a:pPr>
            <a:r>
              <a:rPr lang="en-US" altLang="zh-CN" sz="1700" b="1" dirty="0"/>
              <a:t>Theme color makes PPT more convenient to change.</a:t>
            </a:r>
          </a:p>
          <a:p>
            <a:pPr algn="just">
              <a:lnSpc>
                <a:spcPct val="150000"/>
              </a:lnSpc>
            </a:pPr>
            <a:r>
              <a:rPr lang="en-US" altLang="zh-CN" sz="1400" dirty="0"/>
              <a:t>Adjust the spacing to adapt to Chinese typesetting, use the reference line in PPT.</a:t>
            </a:r>
            <a:endParaRPr lang="en-US" altLang="zh-CN" sz="1600" b="1" dirty="0"/>
          </a:p>
        </p:txBody>
      </p: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F5656FEE-2026-4676-97B5-1A52153FAE64}"/>
              </a:ext>
            </a:extLst>
          </p:cNvPr>
          <p:cNvCxnSpPr>
            <a:cxnSpLocks/>
          </p:cNvCxnSpPr>
          <p:nvPr/>
        </p:nvCxnSpPr>
        <p:spPr>
          <a:xfrm>
            <a:off x="698532" y="2535526"/>
            <a:ext cx="5397463" cy="0"/>
          </a:xfrm>
          <a:prstGeom prst="line">
            <a:avLst/>
          </a:prstGeom>
          <a:ln w="9525" cap="rnd">
            <a:solidFill>
              <a:schemeClr val="tx1">
                <a:lumMod val="50000"/>
                <a:lumOff val="50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849827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 TOOLS.GUIDESSETTING" val="{&quot;Id&quot;:&quot;2d4375ee-8516-45e0-8956-45702a61a9b6&quot;,&quot;Name&quot;:&quot;iSlide&quot;,&quot;HeaderHeight&quot;:15.0,&quot;FooterHeight&quot;:9.0000000000000036,&quot;SideMargin&quot;:5.4999999999999982,&quot;TopMargin&quot;:0.0,&quot;BottomMargin&quot;:0.0,&quot;IntervalMargin&quot;:1.3999999999999997}"/>
  <p:tag name="ISLIDE.GUIDESSETTING" val="{&quot;Id&quot;:&quot;GuidesStyle_Normal&quot;,&quot;Name&quot;:&quot;正常&quot;,&quot;HeaderHeight&quot;:15.0,&quot;FooterHeight&quot;:9.0,&quot;SideMargin&quot;:5.5,&quot;TopMargin&quot;:0.0,&quot;BottomMargin&quot;:0.0,&quot;IntervalMargin&quot;:1.5}"/>
  <p:tag name="ISLIDE.THEME" val="d516acba-9c77-4dca-b020-be09f5f836af"/>
</p:tagLst>
</file>

<file path=ppt/theme/theme1.xml><?xml version="1.0" encoding="utf-8"?>
<a:theme xmlns:a="http://schemas.openxmlformats.org/drawingml/2006/main" name="主题5">
  <a:themeElements>
    <a:clrScheme name="房利美">
      <a:dk1>
        <a:srgbClr val="000000"/>
      </a:dk1>
      <a:lt1>
        <a:srgbClr val="FFFFFF"/>
      </a:lt1>
      <a:dk2>
        <a:srgbClr val="768394"/>
      </a:dk2>
      <a:lt2>
        <a:srgbClr val="F0F0F0"/>
      </a:lt2>
      <a:accent1>
        <a:srgbClr val="FB4E46"/>
      </a:accent1>
      <a:accent2>
        <a:srgbClr val="2897D6"/>
      </a:accent2>
      <a:accent3>
        <a:srgbClr val="00968C"/>
      </a:accent3>
      <a:accent4>
        <a:srgbClr val="FF9623"/>
      </a:accent4>
      <a:accent5>
        <a:srgbClr val="7F4753"/>
      </a:accent5>
      <a:accent6>
        <a:srgbClr val="4C4C4C"/>
      </a:accent6>
      <a:hlink>
        <a:srgbClr val="4276AA"/>
      </a:hlink>
      <a:folHlink>
        <a:srgbClr val="BFBFBF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主题5" id="{B8EDB911-D765-4A7B-BBC7-40DBB672FBA6}" vid="{AECAB1C0-5DF6-436C-85E8-20094DBE11C0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FB4E46"/>
    </a:accent1>
    <a:accent2>
      <a:srgbClr val="2897D6"/>
    </a:accent2>
    <a:accent3>
      <a:srgbClr val="00968C"/>
    </a:accent3>
    <a:accent4>
      <a:srgbClr val="FF9623"/>
    </a:accent4>
    <a:accent5>
      <a:srgbClr val="7F4753"/>
    </a:accent5>
    <a:accent6>
      <a:srgbClr val="4C4C4C"/>
    </a:accent6>
    <a:hlink>
      <a:srgbClr val="4276AA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FB4E46"/>
    </a:accent1>
    <a:accent2>
      <a:srgbClr val="2897D6"/>
    </a:accent2>
    <a:accent3>
      <a:srgbClr val="00968C"/>
    </a:accent3>
    <a:accent4>
      <a:srgbClr val="FF9623"/>
    </a:accent4>
    <a:accent5>
      <a:srgbClr val="7F4753"/>
    </a:accent5>
    <a:accent6>
      <a:srgbClr val="4C4C4C"/>
    </a:accent6>
    <a:hlink>
      <a:srgbClr val="4276AA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FB4E46"/>
    </a:accent1>
    <a:accent2>
      <a:srgbClr val="2897D6"/>
    </a:accent2>
    <a:accent3>
      <a:srgbClr val="00968C"/>
    </a:accent3>
    <a:accent4>
      <a:srgbClr val="FF9623"/>
    </a:accent4>
    <a:accent5>
      <a:srgbClr val="7F4753"/>
    </a:accent5>
    <a:accent6>
      <a:srgbClr val="4C4C4C"/>
    </a:accent6>
    <a:hlink>
      <a:srgbClr val="4276AA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FB4E46"/>
    </a:accent1>
    <a:accent2>
      <a:srgbClr val="2897D6"/>
    </a:accent2>
    <a:accent3>
      <a:srgbClr val="00968C"/>
    </a:accent3>
    <a:accent4>
      <a:srgbClr val="FF9623"/>
    </a:accent4>
    <a:accent5>
      <a:srgbClr val="7F4753"/>
    </a:accent5>
    <a:accent6>
      <a:srgbClr val="4C4C4C"/>
    </a:accent6>
    <a:hlink>
      <a:srgbClr val="4276AA"/>
    </a:hlink>
    <a:folHlink>
      <a:srgbClr val="BFBFBF"/>
    </a:folHlink>
  </a:clrScheme>
</a:themeOverride>
</file>

<file path=ppt/theme/themeOverride5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FB4E46"/>
    </a:accent1>
    <a:accent2>
      <a:srgbClr val="2897D6"/>
    </a:accent2>
    <a:accent3>
      <a:srgbClr val="00968C"/>
    </a:accent3>
    <a:accent4>
      <a:srgbClr val="FF9623"/>
    </a:accent4>
    <a:accent5>
      <a:srgbClr val="7F4753"/>
    </a:accent5>
    <a:accent6>
      <a:srgbClr val="4C4C4C"/>
    </a:accent6>
    <a:hlink>
      <a:srgbClr val="4276AA"/>
    </a:hlink>
    <a:folHlink>
      <a:srgbClr val="BFBFBF"/>
    </a:folHlink>
  </a:clrScheme>
</a:themeOverride>
</file>

<file path=ppt/theme/themeOverride6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FB4E46"/>
    </a:accent1>
    <a:accent2>
      <a:srgbClr val="2897D6"/>
    </a:accent2>
    <a:accent3>
      <a:srgbClr val="00968C"/>
    </a:accent3>
    <a:accent4>
      <a:srgbClr val="FF9623"/>
    </a:accent4>
    <a:accent5>
      <a:srgbClr val="7F4753"/>
    </a:accent5>
    <a:accent6>
      <a:srgbClr val="4C4C4C"/>
    </a:accent6>
    <a:hlink>
      <a:srgbClr val="4276AA"/>
    </a:hlink>
    <a:folHlink>
      <a:srgbClr val="BFBFBF"/>
    </a:folHlink>
  </a:clrScheme>
</a:themeOverride>
</file>

<file path=ppt/theme/themeOverride7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FB4E46"/>
    </a:accent1>
    <a:accent2>
      <a:srgbClr val="2897D6"/>
    </a:accent2>
    <a:accent3>
      <a:srgbClr val="00968C"/>
    </a:accent3>
    <a:accent4>
      <a:srgbClr val="FF9623"/>
    </a:accent4>
    <a:accent5>
      <a:srgbClr val="7F4753"/>
    </a:accent5>
    <a:accent6>
      <a:srgbClr val="4C4C4C"/>
    </a:accent6>
    <a:hlink>
      <a:srgbClr val="4276AA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iSlide</Template>
  <TotalTime>9</TotalTime>
  <Words>2176</Words>
  <Application>Microsoft Office PowerPoint</Application>
  <PresentationFormat>宽屏</PresentationFormat>
  <Paragraphs>325</Paragraphs>
  <Slides>21</Slides>
  <Notes>21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5" baseType="lpstr">
      <vt:lpstr>Arial</vt:lpstr>
      <vt:lpstr>Calibri</vt:lpstr>
      <vt:lpstr>Impact</vt:lpstr>
      <vt:lpstr>主题5</vt:lpstr>
      <vt:lpstr>毕业论文答辩PPT模板</vt:lpstr>
      <vt:lpstr>PowerPoint 演示文稿</vt:lpstr>
      <vt:lpstr>选题背景和研究意义</vt:lpstr>
      <vt:lpstr>Click to edit Master title style</vt:lpstr>
      <vt:lpstr>Click to edit Master title style</vt:lpstr>
      <vt:lpstr>研究思路与研究方法</vt:lpstr>
      <vt:lpstr>Click to edit Master title style</vt:lpstr>
      <vt:lpstr>Click to edit Master title style</vt:lpstr>
      <vt:lpstr>Click to edit Master title style</vt:lpstr>
      <vt:lpstr>关键技术与实践难点</vt:lpstr>
      <vt:lpstr>Click to edit Master title style</vt:lpstr>
      <vt:lpstr>Click to edit Master title style</vt:lpstr>
      <vt:lpstr>Click to edit Master title style</vt:lpstr>
      <vt:lpstr>研究成果与应用前景</vt:lpstr>
      <vt:lpstr>Click to edit Master title style</vt:lpstr>
      <vt:lpstr>Click to edit Master title style</vt:lpstr>
      <vt:lpstr>Click to edit Master title style</vt:lpstr>
      <vt:lpstr>论文总结与展望</vt:lpstr>
      <vt:lpstr>Click to edit Master title style</vt:lpstr>
      <vt:lpstr>Click to edit Master title style</vt:lpstr>
      <vt:lpstr>And Your Slogan Here.</vt:lpstr>
    </vt:vector>
  </TitlesOfParts>
  <Manager>GUET-MBA</Manager>
  <Company>桂林电子科技大学MBA教育中心</Company>
  <LinksUpToDate>false</LinksUpToDate>
  <SharedDoc>false</SharedDoc>
  <HyperlinkBase>https://www.islide.cc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郭星宇</dc:creator>
  <cp:lastModifiedBy>星宇 郭</cp:lastModifiedBy>
  <cp:revision>13</cp:revision>
  <cp:lastPrinted>2018-03-12T16:00:00Z</cp:lastPrinted>
  <dcterms:created xsi:type="dcterms:W3CDTF">2018-03-12T16:00:00Z</dcterms:created>
  <dcterms:modified xsi:type="dcterms:W3CDTF">2023-09-02T09:36:58Z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lide.Theme">
    <vt:lpwstr>48706f29-9ca0-418e-876d-de7b156ca083</vt:lpwstr>
  </property>
</Properties>
</file>