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2" r:id="rId3"/>
    <p:sldId id="266" r:id="rId4"/>
    <p:sldId id="272" r:id="rId5"/>
    <p:sldId id="280" r:id="rId6"/>
    <p:sldId id="268" r:id="rId7"/>
    <p:sldId id="281" r:id="rId8"/>
    <p:sldId id="273" r:id="rId9"/>
    <p:sldId id="282" r:id="rId10"/>
    <p:sldId id="269" r:id="rId11"/>
    <p:sldId id="283" r:id="rId12"/>
    <p:sldId id="284" r:id="rId13"/>
    <p:sldId id="274" r:id="rId14"/>
    <p:sldId id="270" r:id="rId15"/>
    <p:sldId id="285" r:id="rId16"/>
    <p:sldId id="286" r:id="rId17"/>
    <p:sldId id="277" r:id="rId18"/>
    <p:sldId id="271" r:id="rId19"/>
    <p:sldId id="279" r:id="rId20"/>
    <p:sldId id="287" r:id="rId21"/>
    <p:sldId id="261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5DA3"/>
    <a:srgbClr val="4C57A1"/>
    <a:srgbClr val="B05099"/>
    <a:srgbClr val="C783B7"/>
    <a:srgbClr val="FFFFFF"/>
    <a:srgbClr val="6EC3AD"/>
    <a:srgbClr val="303689"/>
    <a:srgbClr val="DA3C49"/>
    <a:srgbClr val="258A8F"/>
    <a:srgbClr val="67B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82" autoAdjust="0"/>
  </p:normalViewPr>
  <p:slideViewPr>
    <p:cSldViewPr snapToGrid="0">
      <p:cViewPr varScale="1">
        <p:scale>
          <a:sx n="153" d="100"/>
          <a:sy n="153" d="100"/>
        </p:scale>
        <p:origin x="53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6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25D4C-CA2A-409A-A754-57DDCF83F936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3F7B1-3AB4-4B69-BE1B-12F0B2C690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655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2b331a9e-077f-40be-b75c-21e6a745a7dd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602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c015515d-3a74-4b0a-878b-186f88ac12d9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584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616df1e5-9876-4867-89f2-23580d66859a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035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b8891d4b-1c60-49d9-a4a3-f890657eb650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434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87a43faa-2479-415b-8da3-97051b5de2fc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10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e7246ada-b0ec-459c-8eef-f164b71161c1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647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76d9379d-eab3-4931-afc8-6d1326ecab6d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850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74f71e9d-685f-4dab-9873-5cef2b3fad15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985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64ffb04f-f97e-474a-aef5-57e052f664fa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931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52002d50-1b88-4408-ac3f-0cc007ddbc9e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776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266a32a0-775c-46a5-8d8a-38bd2a25c4ea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98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72650347-10a2-4639-9210-c84b28e2db40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77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16d069de-d430-472f-ab92-56443bf0cd9c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134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168be81b-ddf3-472f-a4c2-dfaa15a83ee7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903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33793d8b-addd-44af-aac1-4db8275dd9b8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251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e2059bf4-0e3a-4364-8c0d-22aa6aa52355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912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b99e5e77-19e8-4a34-a3c3-ddaf371e3414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223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bba190d2-40de-4a4c-9bbc-320eb6c9cc13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991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0e49998a-6e8a-46b1-a987-1b771fccf951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506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0e5ee58e-b8a6-40ca-b42c-955393f88123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06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1323b52a-8cbf-4423-afaf-76c1e03660ab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744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7"/>
          <p:cNvSpPr>
            <a:spLocks/>
          </p:cNvSpPr>
          <p:nvPr userDrawn="1"/>
        </p:nvSpPr>
        <p:spPr bwMode="auto">
          <a:xfrm>
            <a:off x="-1588" y="4826208"/>
            <a:ext cx="12206288" cy="2449512"/>
          </a:xfrm>
          <a:custGeom>
            <a:avLst/>
            <a:gdLst>
              <a:gd name="T0" fmla="*/ 7689 w 7689"/>
              <a:gd name="T1" fmla="*/ 1543 h 1543"/>
              <a:gd name="T2" fmla="*/ 7689 w 7689"/>
              <a:gd name="T3" fmla="*/ 1485 h 1543"/>
              <a:gd name="T4" fmla="*/ 4821 w 7689"/>
              <a:gd name="T5" fmla="*/ 568 h 1543"/>
              <a:gd name="T6" fmla="*/ 3065 w 7689"/>
              <a:gd name="T7" fmla="*/ 0 h 1543"/>
              <a:gd name="T8" fmla="*/ 582 w 7689"/>
              <a:gd name="T9" fmla="*/ 597 h 1543"/>
              <a:gd name="T10" fmla="*/ 0 w 7689"/>
              <a:gd name="T11" fmla="*/ 717 h 1543"/>
              <a:gd name="T12" fmla="*/ 0 w 7689"/>
              <a:gd name="T13" fmla="*/ 1543 h 1543"/>
              <a:gd name="T14" fmla="*/ 7689 w 7689"/>
              <a:gd name="T15" fmla="*/ 1543 h 1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89" h="1543">
                <a:moveTo>
                  <a:pt x="7689" y="1543"/>
                </a:moveTo>
                <a:lnTo>
                  <a:pt x="7689" y="1485"/>
                </a:lnTo>
                <a:lnTo>
                  <a:pt x="4821" y="568"/>
                </a:lnTo>
                <a:lnTo>
                  <a:pt x="3065" y="0"/>
                </a:lnTo>
                <a:lnTo>
                  <a:pt x="582" y="597"/>
                </a:lnTo>
                <a:lnTo>
                  <a:pt x="0" y="717"/>
                </a:lnTo>
                <a:lnTo>
                  <a:pt x="0" y="1543"/>
                </a:lnTo>
                <a:lnTo>
                  <a:pt x="7689" y="154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614320" y="2444690"/>
            <a:ext cx="4963361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614320" y="1558405"/>
            <a:ext cx="4963361" cy="851678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614320" y="3365804"/>
            <a:ext cx="4963361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614320" y="3662075"/>
            <a:ext cx="4963361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  <p:sp>
        <p:nvSpPr>
          <p:cNvPr id="14" name="矩形 13"/>
          <p:cNvSpPr/>
          <p:nvPr userDrawn="1"/>
        </p:nvSpPr>
        <p:spPr>
          <a:xfrm>
            <a:off x="0" y="4232801"/>
            <a:ext cx="12204700" cy="2625199"/>
          </a:xfrm>
          <a:prstGeom prst="rect">
            <a:avLst/>
          </a:prstGeom>
          <a:blipFill>
            <a:blip r:embed="rId2"/>
            <a:srcRect/>
            <a:stretch>
              <a:fillRect t="4769" b="-4954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16A4DA25-D9B2-2B93-8E0E-D06C8BAD4C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928" y="611878"/>
            <a:ext cx="4773964" cy="576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19EAF6B4-93E7-FA6D-B761-C95E90FF0A6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05530" y="723722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1951264" y="3964118"/>
            <a:ext cx="4546600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rgbClr val="4C57A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957037" y="3187584"/>
            <a:ext cx="4535055" cy="656792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rgbClr val="4C57A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12" name="矩形 11"/>
          <p:cNvSpPr/>
          <p:nvPr userDrawn="1"/>
        </p:nvSpPr>
        <p:spPr>
          <a:xfrm rot="16200000" flipH="1">
            <a:off x="7426823" y="2092823"/>
            <a:ext cx="6857998" cy="2672356"/>
          </a:xfrm>
          <a:prstGeom prst="rect">
            <a:avLst/>
          </a:prstGeom>
          <a:blipFill>
            <a:blip r:embed="rId2"/>
            <a:srcRect/>
            <a:stretch>
              <a:fillRect l="-32693" t="10692" r="-19661" b="-363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9A334D16-C0EA-7E39-17E7-8B88E2B11F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12413" y="1339677"/>
            <a:ext cx="2880205" cy="66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07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C9ECAE8C-3573-76E9-3F74-13604627D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6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7BA76DB7-FD72-E8BE-D0BC-DA0F6CB617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7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8F15C23D-1999-8EF0-7DD8-B50C364FD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4207" y="2926836"/>
            <a:ext cx="3167291" cy="313986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438648" y="2296776"/>
            <a:ext cx="3917045" cy="742950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rgbClr val="C783B7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438648" y="3097948"/>
            <a:ext cx="391704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rgbClr val="C783B7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438648" y="3413582"/>
            <a:ext cx="391704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rgbClr val="C783B7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sp>
        <p:nvSpPr>
          <p:cNvPr id="8" name="矩形 7"/>
          <p:cNvSpPr/>
          <p:nvPr userDrawn="1"/>
        </p:nvSpPr>
        <p:spPr>
          <a:xfrm flipH="1">
            <a:off x="-12700" y="4185644"/>
            <a:ext cx="12204700" cy="2672356"/>
          </a:xfrm>
          <a:prstGeom prst="rect">
            <a:avLst/>
          </a:prstGeom>
          <a:blipFill>
            <a:blip r:embed="rId4"/>
            <a:srcRect/>
            <a:stretch>
              <a:fillRect t="4769" b="-4954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BD86F640-7B4B-504B-DDC6-06401D9C769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7957" y="974337"/>
            <a:ext cx="47739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50" r:id="rId3"/>
    <p:sldLayoutId id="2147483654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3614319" y="2660566"/>
            <a:ext cx="4963361" cy="558799"/>
          </a:xfrm>
        </p:spPr>
        <p:txBody>
          <a:bodyPr/>
          <a:lstStyle/>
          <a:p>
            <a:r>
              <a:rPr lang="en-US" altLang="zh-CN" dirty="0"/>
              <a:t>Subtitle here</a:t>
            </a: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3643415" y="1862633"/>
            <a:ext cx="4963361" cy="85167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CN" altLang="en-US" dirty="0"/>
              <a:t>毕业论文答辩</a:t>
            </a:r>
            <a:r>
              <a:rPr lang="en-US" altLang="zh-CN" dirty="0"/>
              <a:t>PPT</a:t>
            </a:r>
            <a:r>
              <a:rPr lang="zh-CN" altLang="en-US" dirty="0"/>
              <a:t>模板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614320" y="3428150"/>
            <a:ext cx="4963361" cy="296271"/>
          </a:xfrm>
        </p:spPr>
        <p:txBody>
          <a:bodyPr/>
          <a:lstStyle/>
          <a:p>
            <a:r>
              <a:rPr lang="en-US" altLang="zh-CN" dirty="0"/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3614320" y="3724421"/>
            <a:ext cx="4963361" cy="296271"/>
          </a:xfrm>
        </p:spPr>
        <p:txBody>
          <a:bodyPr/>
          <a:lstStyle/>
          <a:p>
            <a:r>
              <a:rPr lang="en-US" altLang="zh-CN" dirty="0"/>
              <a:t>mba.guet.edu.cn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关键技术与实践难点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4DFB691-3E95-4612-A5D9-5AA9655B27DC}"/>
              </a:ext>
            </a:extLst>
          </p:cNvPr>
          <p:cNvSpPr txBox="1"/>
          <p:nvPr/>
        </p:nvSpPr>
        <p:spPr>
          <a:xfrm>
            <a:off x="2058195" y="2476616"/>
            <a:ext cx="608806" cy="71096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rgbClr val="B0509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rgbClr val="B05099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5792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3" name="iṡļídè">
            <a:extLst>
              <a:ext uri="{FF2B5EF4-FFF2-40B4-BE49-F238E27FC236}">
                <a16:creationId xmlns:a16="http://schemas.microsoft.com/office/drawing/2014/main" id="{4C709180-7469-4C86-B69B-885AA31BB066}"/>
              </a:ext>
            </a:extLst>
          </p:cNvPr>
          <p:cNvSpPr/>
          <p:nvPr/>
        </p:nvSpPr>
        <p:spPr bwMode="auto">
          <a:xfrm>
            <a:off x="1992367" y="1196752"/>
            <a:ext cx="3786141" cy="4835390"/>
          </a:xfrm>
          <a:custGeom>
            <a:avLst/>
            <a:gdLst>
              <a:gd name="T0" fmla="*/ 43 w 943"/>
              <a:gd name="T1" fmla="*/ 0 h 1203"/>
              <a:gd name="T2" fmla="*/ 0 w 943"/>
              <a:gd name="T3" fmla="*/ 42 h 1203"/>
              <a:gd name="T4" fmla="*/ 0 w 943"/>
              <a:gd name="T5" fmla="*/ 1160 h 1203"/>
              <a:gd name="T6" fmla="*/ 43 w 943"/>
              <a:gd name="T7" fmla="*/ 1203 h 1203"/>
              <a:gd name="T8" fmla="*/ 943 w 943"/>
              <a:gd name="T9" fmla="*/ 1203 h 1203"/>
              <a:gd name="T10" fmla="*/ 943 w 943"/>
              <a:gd name="T11" fmla="*/ 0 h 1203"/>
              <a:gd name="T12" fmla="*/ 43 w 943"/>
              <a:gd name="T13" fmla="*/ 0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3" h="1203">
                <a:moveTo>
                  <a:pt x="43" y="0"/>
                </a:moveTo>
                <a:cubicBezTo>
                  <a:pt x="20" y="0"/>
                  <a:pt x="0" y="19"/>
                  <a:pt x="0" y="42"/>
                </a:cubicBezTo>
                <a:cubicBezTo>
                  <a:pt x="0" y="1160"/>
                  <a:pt x="0" y="1160"/>
                  <a:pt x="0" y="1160"/>
                </a:cubicBezTo>
                <a:cubicBezTo>
                  <a:pt x="0" y="1184"/>
                  <a:pt x="20" y="1203"/>
                  <a:pt x="43" y="1203"/>
                </a:cubicBezTo>
                <a:cubicBezTo>
                  <a:pt x="943" y="1203"/>
                  <a:pt x="943" y="1203"/>
                  <a:pt x="943" y="1203"/>
                </a:cubicBezTo>
                <a:cubicBezTo>
                  <a:pt x="943" y="0"/>
                  <a:pt x="943" y="0"/>
                  <a:pt x="943" y="0"/>
                </a:cubicBezTo>
                <a:lnTo>
                  <a:pt x="43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íṡḷíḑè">
            <a:extLst>
              <a:ext uri="{FF2B5EF4-FFF2-40B4-BE49-F238E27FC236}">
                <a16:creationId xmlns:a16="http://schemas.microsoft.com/office/drawing/2014/main" id="{08E3208C-78E8-41CD-992C-FF7A77FCA158}"/>
              </a:ext>
            </a:extLst>
          </p:cNvPr>
          <p:cNvSpPr/>
          <p:nvPr/>
        </p:nvSpPr>
        <p:spPr bwMode="auto">
          <a:xfrm>
            <a:off x="6416888" y="1196752"/>
            <a:ext cx="3782745" cy="4835390"/>
          </a:xfrm>
          <a:custGeom>
            <a:avLst/>
            <a:gdLst>
              <a:gd name="T0" fmla="*/ 899 w 942"/>
              <a:gd name="T1" fmla="*/ 1203 h 1203"/>
              <a:gd name="T2" fmla="*/ 942 w 942"/>
              <a:gd name="T3" fmla="*/ 1160 h 1203"/>
              <a:gd name="T4" fmla="*/ 942 w 942"/>
              <a:gd name="T5" fmla="*/ 42 h 1203"/>
              <a:gd name="T6" fmla="*/ 899 w 942"/>
              <a:gd name="T7" fmla="*/ 0 h 1203"/>
              <a:gd name="T8" fmla="*/ 0 w 942"/>
              <a:gd name="T9" fmla="*/ 0 h 1203"/>
              <a:gd name="T10" fmla="*/ 0 w 942"/>
              <a:gd name="T11" fmla="*/ 1203 h 1203"/>
              <a:gd name="T12" fmla="*/ 899 w 942"/>
              <a:gd name="T13" fmla="*/ 1203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2" h="1203">
                <a:moveTo>
                  <a:pt x="899" y="1203"/>
                </a:moveTo>
                <a:cubicBezTo>
                  <a:pt x="923" y="1203"/>
                  <a:pt x="942" y="1184"/>
                  <a:pt x="942" y="1160"/>
                </a:cubicBezTo>
                <a:cubicBezTo>
                  <a:pt x="942" y="42"/>
                  <a:pt x="942" y="42"/>
                  <a:pt x="942" y="42"/>
                </a:cubicBezTo>
                <a:cubicBezTo>
                  <a:pt x="942" y="19"/>
                  <a:pt x="923" y="0"/>
                  <a:pt x="89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03"/>
                  <a:pt x="0" y="1203"/>
                  <a:pt x="0" y="1203"/>
                </a:cubicBezTo>
                <a:lnTo>
                  <a:pt x="899" y="120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íśľíde">
            <a:extLst>
              <a:ext uri="{FF2B5EF4-FFF2-40B4-BE49-F238E27FC236}">
                <a16:creationId xmlns:a16="http://schemas.microsoft.com/office/drawing/2014/main" id="{2BB21777-F972-4AE9-B13E-7E73D77237C1}"/>
              </a:ext>
            </a:extLst>
          </p:cNvPr>
          <p:cNvSpPr/>
          <p:nvPr/>
        </p:nvSpPr>
        <p:spPr bwMode="auto">
          <a:xfrm>
            <a:off x="5778507" y="1196752"/>
            <a:ext cx="317492" cy="4835390"/>
          </a:xfrm>
          <a:custGeom>
            <a:avLst/>
            <a:gdLst>
              <a:gd name="T0" fmla="*/ 0 w 79"/>
              <a:gd name="T1" fmla="*/ 1203 h 1203"/>
              <a:gd name="T2" fmla="*/ 79 w 79"/>
              <a:gd name="T3" fmla="*/ 1203 h 1203"/>
              <a:gd name="T4" fmla="*/ 79 w 79"/>
              <a:gd name="T5" fmla="*/ 0 h 1203"/>
              <a:gd name="T6" fmla="*/ 0 w 79"/>
              <a:gd name="T7" fmla="*/ 0 h 1203"/>
              <a:gd name="T8" fmla="*/ 0 w 79"/>
              <a:gd name="T9" fmla="*/ 1203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1203">
                <a:moveTo>
                  <a:pt x="0" y="1203"/>
                </a:moveTo>
                <a:cubicBezTo>
                  <a:pt x="9" y="1203"/>
                  <a:pt x="44" y="1203"/>
                  <a:pt x="79" y="1203"/>
                </a:cubicBezTo>
                <a:cubicBezTo>
                  <a:pt x="79" y="0"/>
                  <a:pt x="79" y="0"/>
                  <a:pt x="79" y="0"/>
                </a:cubicBezTo>
                <a:cubicBezTo>
                  <a:pt x="0" y="0"/>
                  <a:pt x="0" y="0"/>
                  <a:pt x="0" y="0"/>
                </a:cubicBezTo>
                <a:lnTo>
                  <a:pt x="0" y="120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íŝľïḋe">
            <a:extLst>
              <a:ext uri="{FF2B5EF4-FFF2-40B4-BE49-F238E27FC236}">
                <a16:creationId xmlns:a16="http://schemas.microsoft.com/office/drawing/2014/main" id="{0325CE67-6D5F-46DB-BE3D-91A0F95778B3}"/>
              </a:ext>
            </a:extLst>
          </p:cNvPr>
          <p:cNvSpPr/>
          <p:nvPr/>
        </p:nvSpPr>
        <p:spPr bwMode="auto">
          <a:xfrm>
            <a:off x="6095999" y="1196752"/>
            <a:ext cx="320888" cy="4835390"/>
          </a:xfrm>
          <a:custGeom>
            <a:avLst/>
            <a:gdLst>
              <a:gd name="T0" fmla="*/ 80 w 80"/>
              <a:gd name="T1" fmla="*/ 1203 h 1203"/>
              <a:gd name="T2" fmla="*/ 80 w 80"/>
              <a:gd name="T3" fmla="*/ 0 h 1203"/>
              <a:gd name="T4" fmla="*/ 0 w 80"/>
              <a:gd name="T5" fmla="*/ 0 h 1203"/>
              <a:gd name="T6" fmla="*/ 0 w 80"/>
              <a:gd name="T7" fmla="*/ 1203 h 1203"/>
              <a:gd name="T8" fmla="*/ 80 w 80"/>
              <a:gd name="T9" fmla="*/ 1203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1203">
                <a:moveTo>
                  <a:pt x="80" y="1203"/>
                </a:moveTo>
                <a:cubicBezTo>
                  <a:pt x="80" y="0"/>
                  <a:pt x="80" y="0"/>
                  <a:pt x="8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03"/>
                  <a:pt x="0" y="1203"/>
                  <a:pt x="0" y="1203"/>
                </a:cubicBezTo>
                <a:cubicBezTo>
                  <a:pt x="36" y="1203"/>
                  <a:pt x="71" y="1203"/>
                  <a:pt x="80" y="120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iśľiďe">
            <a:extLst>
              <a:ext uri="{FF2B5EF4-FFF2-40B4-BE49-F238E27FC236}">
                <a16:creationId xmlns:a16="http://schemas.microsoft.com/office/drawing/2014/main" id="{E9818A03-2037-49EF-BC4A-171CD545F361}"/>
              </a:ext>
            </a:extLst>
          </p:cNvPr>
          <p:cNvSpPr/>
          <p:nvPr/>
        </p:nvSpPr>
        <p:spPr bwMode="auto">
          <a:xfrm>
            <a:off x="2072164" y="1276550"/>
            <a:ext cx="3570515" cy="4675795"/>
          </a:xfrm>
          <a:custGeom>
            <a:avLst/>
            <a:gdLst>
              <a:gd name="T0" fmla="*/ 0 w 889"/>
              <a:gd name="T1" fmla="*/ 1140 h 1163"/>
              <a:gd name="T2" fmla="*/ 23 w 889"/>
              <a:gd name="T3" fmla="*/ 1163 h 1163"/>
              <a:gd name="T4" fmla="*/ 867 w 889"/>
              <a:gd name="T5" fmla="*/ 1163 h 1163"/>
              <a:gd name="T6" fmla="*/ 889 w 889"/>
              <a:gd name="T7" fmla="*/ 1140 h 1163"/>
              <a:gd name="T8" fmla="*/ 889 w 889"/>
              <a:gd name="T9" fmla="*/ 22 h 1163"/>
              <a:gd name="T10" fmla="*/ 867 w 889"/>
              <a:gd name="T11" fmla="*/ 0 h 1163"/>
              <a:gd name="T12" fmla="*/ 23 w 889"/>
              <a:gd name="T13" fmla="*/ 0 h 1163"/>
              <a:gd name="T14" fmla="*/ 0 w 889"/>
              <a:gd name="T15" fmla="*/ 22 h 1163"/>
              <a:gd name="T16" fmla="*/ 0 w 889"/>
              <a:gd name="T17" fmla="*/ 1140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9" h="1163">
                <a:moveTo>
                  <a:pt x="0" y="1140"/>
                </a:moveTo>
                <a:cubicBezTo>
                  <a:pt x="0" y="1153"/>
                  <a:pt x="11" y="1163"/>
                  <a:pt x="23" y="1163"/>
                </a:cubicBezTo>
                <a:cubicBezTo>
                  <a:pt x="867" y="1163"/>
                  <a:pt x="867" y="1163"/>
                  <a:pt x="867" y="1163"/>
                </a:cubicBezTo>
                <a:cubicBezTo>
                  <a:pt x="879" y="1163"/>
                  <a:pt x="889" y="1153"/>
                  <a:pt x="889" y="1140"/>
                </a:cubicBezTo>
                <a:cubicBezTo>
                  <a:pt x="889" y="22"/>
                  <a:pt x="889" y="22"/>
                  <a:pt x="889" y="22"/>
                </a:cubicBezTo>
                <a:cubicBezTo>
                  <a:pt x="889" y="10"/>
                  <a:pt x="879" y="0"/>
                  <a:pt x="867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1" y="0"/>
                  <a:pt x="0" y="10"/>
                  <a:pt x="0" y="22"/>
                </a:cubicBezTo>
                <a:lnTo>
                  <a:pt x="0" y="114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iṩliḍè">
            <a:extLst>
              <a:ext uri="{FF2B5EF4-FFF2-40B4-BE49-F238E27FC236}">
                <a16:creationId xmlns:a16="http://schemas.microsoft.com/office/drawing/2014/main" id="{61DCA9E2-65F2-4D98-9044-AACD8B106E04}"/>
              </a:ext>
            </a:extLst>
          </p:cNvPr>
          <p:cNvSpPr/>
          <p:nvPr/>
        </p:nvSpPr>
        <p:spPr bwMode="auto">
          <a:xfrm>
            <a:off x="6549315" y="1276550"/>
            <a:ext cx="3570515" cy="4675795"/>
          </a:xfrm>
          <a:custGeom>
            <a:avLst/>
            <a:gdLst>
              <a:gd name="T0" fmla="*/ 889 w 889"/>
              <a:gd name="T1" fmla="*/ 1140 h 1163"/>
              <a:gd name="T2" fmla="*/ 866 w 889"/>
              <a:gd name="T3" fmla="*/ 1163 h 1163"/>
              <a:gd name="T4" fmla="*/ 23 w 889"/>
              <a:gd name="T5" fmla="*/ 1163 h 1163"/>
              <a:gd name="T6" fmla="*/ 0 w 889"/>
              <a:gd name="T7" fmla="*/ 1140 h 1163"/>
              <a:gd name="T8" fmla="*/ 0 w 889"/>
              <a:gd name="T9" fmla="*/ 22 h 1163"/>
              <a:gd name="T10" fmla="*/ 23 w 889"/>
              <a:gd name="T11" fmla="*/ 0 h 1163"/>
              <a:gd name="T12" fmla="*/ 866 w 889"/>
              <a:gd name="T13" fmla="*/ 0 h 1163"/>
              <a:gd name="T14" fmla="*/ 889 w 889"/>
              <a:gd name="T15" fmla="*/ 22 h 1163"/>
              <a:gd name="T16" fmla="*/ 889 w 889"/>
              <a:gd name="T17" fmla="*/ 1140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9" h="1163">
                <a:moveTo>
                  <a:pt x="889" y="1140"/>
                </a:moveTo>
                <a:cubicBezTo>
                  <a:pt x="889" y="1153"/>
                  <a:pt x="879" y="1163"/>
                  <a:pt x="866" y="1163"/>
                </a:cubicBezTo>
                <a:cubicBezTo>
                  <a:pt x="23" y="1163"/>
                  <a:pt x="23" y="1163"/>
                  <a:pt x="23" y="1163"/>
                </a:cubicBezTo>
                <a:cubicBezTo>
                  <a:pt x="10" y="1163"/>
                  <a:pt x="0" y="1153"/>
                  <a:pt x="0" y="114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3" y="0"/>
                </a:cubicBezTo>
                <a:cubicBezTo>
                  <a:pt x="866" y="0"/>
                  <a:pt x="866" y="0"/>
                  <a:pt x="866" y="0"/>
                </a:cubicBezTo>
                <a:cubicBezTo>
                  <a:pt x="879" y="0"/>
                  <a:pt x="889" y="10"/>
                  <a:pt x="889" y="22"/>
                </a:cubicBezTo>
                <a:lnTo>
                  <a:pt x="889" y="114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îśḷîḓê">
            <a:extLst>
              <a:ext uri="{FF2B5EF4-FFF2-40B4-BE49-F238E27FC236}">
                <a16:creationId xmlns:a16="http://schemas.microsoft.com/office/drawing/2014/main" id="{F03E93BF-1F24-4236-92D4-83F01D198662}"/>
              </a:ext>
            </a:extLst>
          </p:cNvPr>
          <p:cNvSpPr/>
          <p:nvPr/>
        </p:nvSpPr>
        <p:spPr bwMode="auto">
          <a:xfrm>
            <a:off x="2136681" y="1276550"/>
            <a:ext cx="3570517" cy="4675795"/>
          </a:xfrm>
          <a:custGeom>
            <a:avLst/>
            <a:gdLst>
              <a:gd name="T0" fmla="*/ 0 w 889"/>
              <a:gd name="T1" fmla="*/ 1140 h 1163"/>
              <a:gd name="T2" fmla="*/ 23 w 889"/>
              <a:gd name="T3" fmla="*/ 1163 h 1163"/>
              <a:gd name="T4" fmla="*/ 867 w 889"/>
              <a:gd name="T5" fmla="*/ 1163 h 1163"/>
              <a:gd name="T6" fmla="*/ 889 w 889"/>
              <a:gd name="T7" fmla="*/ 1140 h 1163"/>
              <a:gd name="T8" fmla="*/ 889 w 889"/>
              <a:gd name="T9" fmla="*/ 22 h 1163"/>
              <a:gd name="T10" fmla="*/ 867 w 889"/>
              <a:gd name="T11" fmla="*/ 0 h 1163"/>
              <a:gd name="T12" fmla="*/ 23 w 889"/>
              <a:gd name="T13" fmla="*/ 0 h 1163"/>
              <a:gd name="T14" fmla="*/ 0 w 889"/>
              <a:gd name="T15" fmla="*/ 22 h 1163"/>
              <a:gd name="T16" fmla="*/ 0 w 889"/>
              <a:gd name="T17" fmla="*/ 1140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9" h="1163">
                <a:moveTo>
                  <a:pt x="0" y="1140"/>
                </a:moveTo>
                <a:cubicBezTo>
                  <a:pt x="0" y="1153"/>
                  <a:pt x="11" y="1163"/>
                  <a:pt x="23" y="1163"/>
                </a:cubicBezTo>
                <a:cubicBezTo>
                  <a:pt x="867" y="1163"/>
                  <a:pt x="867" y="1163"/>
                  <a:pt x="867" y="1163"/>
                </a:cubicBezTo>
                <a:cubicBezTo>
                  <a:pt x="879" y="1163"/>
                  <a:pt x="889" y="1153"/>
                  <a:pt x="889" y="1140"/>
                </a:cubicBezTo>
                <a:cubicBezTo>
                  <a:pt x="889" y="22"/>
                  <a:pt x="889" y="22"/>
                  <a:pt x="889" y="22"/>
                </a:cubicBezTo>
                <a:cubicBezTo>
                  <a:pt x="889" y="10"/>
                  <a:pt x="879" y="0"/>
                  <a:pt x="867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1" y="0"/>
                  <a:pt x="0" y="10"/>
                  <a:pt x="0" y="22"/>
                </a:cubicBezTo>
                <a:lnTo>
                  <a:pt x="0" y="11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iṡḷíḑé">
            <a:extLst>
              <a:ext uri="{FF2B5EF4-FFF2-40B4-BE49-F238E27FC236}">
                <a16:creationId xmlns:a16="http://schemas.microsoft.com/office/drawing/2014/main" id="{BE500601-2F56-4863-B568-C2DA71992517}"/>
              </a:ext>
            </a:extLst>
          </p:cNvPr>
          <p:cNvSpPr/>
          <p:nvPr/>
        </p:nvSpPr>
        <p:spPr bwMode="auto">
          <a:xfrm>
            <a:off x="6486498" y="1276550"/>
            <a:ext cx="3568819" cy="4675795"/>
          </a:xfrm>
          <a:custGeom>
            <a:avLst/>
            <a:gdLst>
              <a:gd name="T0" fmla="*/ 889 w 889"/>
              <a:gd name="T1" fmla="*/ 1140 h 1163"/>
              <a:gd name="T2" fmla="*/ 866 w 889"/>
              <a:gd name="T3" fmla="*/ 1163 h 1163"/>
              <a:gd name="T4" fmla="*/ 23 w 889"/>
              <a:gd name="T5" fmla="*/ 1163 h 1163"/>
              <a:gd name="T6" fmla="*/ 0 w 889"/>
              <a:gd name="T7" fmla="*/ 1140 h 1163"/>
              <a:gd name="T8" fmla="*/ 0 w 889"/>
              <a:gd name="T9" fmla="*/ 22 h 1163"/>
              <a:gd name="T10" fmla="*/ 23 w 889"/>
              <a:gd name="T11" fmla="*/ 0 h 1163"/>
              <a:gd name="T12" fmla="*/ 866 w 889"/>
              <a:gd name="T13" fmla="*/ 0 h 1163"/>
              <a:gd name="T14" fmla="*/ 889 w 889"/>
              <a:gd name="T15" fmla="*/ 22 h 1163"/>
              <a:gd name="T16" fmla="*/ 889 w 889"/>
              <a:gd name="T17" fmla="*/ 1140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9" h="1163">
                <a:moveTo>
                  <a:pt x="889" y="1140"/>
                </a:moveTo>
                <a:cubicBezTo>
                  <a:pt x="889" y="1153"/>
                  <a:pt x="879" y="1163"/>
                  <a:pt x="866" y="1163"/>
                </a:cubicBezTo>
                <a:cubicBezTo>
                  <a:pt x="23" y="1163"/>
                  <a:pt x="23" y="1163"/>
                  <a:pt x="23" y="1163"/>
                </a:cubicBezTo>
                <a:cubicBezTo>
                  <a:pt x="10" y="1163"/>
                  <a:pt x="0" y="1153"/>
                  <a:pt x="0" y="114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3" y="0"/>
                </a:cubicBezTo>
                <a:cubicBezTo>
                  <a:pt x="866" y="0"/>
                  <a:pt x="866" y="0"/>
                  <a:pt x="866" y="0"/>
                </a:cubicBezTo>
                <a:cubicBezTo>
                  <a:pt x="879" y="0"/>
                  <a:pt x="889" y="10"/>
                  <a:pt x="889" y="22"/>
                </a:cubicBezTo>
                <a:lnTo>
                  <a:pt x="889" y="11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îSľiḑé">
            <a:extLst>
              <a:ext uri="{FF2B5EF4-FFF2-40B4-BE49-F238E27FC236}">
                <a16:creationId xmlns:a16="http://schemas.microsoft.com/office/drawing/2014/main" id="{AA89BAAE-E00A-40F1-9DDD-147D61806DBB}"/>
              </a:ext>
            </a:extLst>
          </p:cNvPr>
          <p:cNvSpPr/>
          <p:nvPr/>
        </p:nvSpPr>
        <p:spPr bwMode="auto">
          <a:xfrm>
            <a:off x="2201199" y="1276550"/>
            <a:ext cx="3570516" cy="4675795"/>
          </a:xfrm>
          <a:custGeom>
            <a:avLst/>
            <a:gdLst>
              <a:gd name="T0" fmla="*/ 0 w 889"/>
              <a:gd name="T1" fmla="*/ 1140 h 1163"/>
              <a:gd name="T2" fmla="*/ 23 w 889"/>
              <a:gd name="T3" fmla="*/ 1163 h 1163"/>
              <a:gd name="T4" fmla="*/ 867 w 889"/>
              <a:gd name="T5" fmla="*/ 1163 h 1163"/>
              <a:gd name="T6" fmla="*/ 889 w 889"/>
              <a:gd name="T7" fmla="*/ 1140 h 1163"/>
              <a:gd name="T8" fmla="*/ 889 w 889"/>
              <a:gd name="T9" fmla="*/ 22 h 1163"/>
              <a:gd name="T10" fmla="*/ 867 w 889"/>
              <a:gd name="T11" fmla="*/ 0 h 1163"/>
              <a:gd name="T12" fmla="*/ 23 w 889"/>
              <a:gd name="T13" fmla="*/ 0 h 1163"/>
              <a:gd name="T14" fmla="*/ 0 w 889"/>
              <a:gd name="T15" fmla="*/ 22 h 1163"/>
              <a:gd name="T16" fmla="*/ 0 w 889"/>
              <a:gd name="T17" fmla="*/ 1140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9" h="1163">
                <a:moveTo>
                  <a:pt x="0" y="1140"/>
                </a:moveTo>
                <a:cubicBezTo>
                  <a:pt x="0" y="1153"/>
                  <a:pt x="11" y="1163"/>
                  <a:pt x="23" y="1163"/>
                </a:cubicBezTo>
                <a:cubicBezTo>
                  <a:pt x="867" y="1163"/>
                  <a:pt x="867" y="1163"/>
                  <a:pt x="867" y="1163"/>
                </a:cubicBezTo>
                <a:cubicBezTo>
                  <a:pt x="879" y="1163"/>
                  <a:pt x="889" y="1153"/>
                  <a:pt x="889" y="1140"/>
                </a:cubicBezTo>
                <a:cubicBezTo>
                  <a:pt x="889" y="22"/>
                  <a:pt x="889" y="22"/>
                  <a:pt x="889" y="22"/>
                </a:cubicBezTo>
                <a:cubicBezTo>
                  <a:pt x="889" y="10"/>
                  <a:pt x="879" y="0"/>
                  <a:pt x="867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1" y="0"/>
                  <a:pt x="0" y="10"/>
                  <a:pt x="0" y="22"/>
                </a:cubicBezTo>
                <a:lnTo>
                  <a:pt x="0" y="11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iṡlídê">
            <a:extLst>
              <a:ext uri="{FF2B5EF4-FFF2-40B4-BE49-F238E27FC236}">
                <a16:creationId xmlns:a16="http://schemas.microsoft.com/office/drawing/2014/main" id="{AC105D42-7FE0-481D-B024-4B2DA4FDD0A3}"/>
              </a:ext>
            </a:extLst>
          </p:cNvPr>
          <p:cNvSpPr/>
          <p:nvPr/>
        </p:nvSpPr>
        <p:spPr bwMode="auto">
          <a:xfrm>
            <a:off x="6421981" y="1276550"/>
            <a:ext cx="3568818" cy="4675795"/>
          </a:xfrm>
          <a:custGeom>
            <a:avLst/>
            <a:gdLst>
              <a:gd name="T0" fmla="*/ 889 w 889"/>
              <a:gd name="T1" fmla="*/ 1140 h 1163"/>
              <a:gd name="T2" fmla="*/ 866 w 889"/>
              <a:gd name="T3" fmla="*/ 1163 h 1163"/>
              <a:gd name="T4" fmla="*/ 23 w 889"/>
              <a:gd name="T5" fmla="*/ 1163 h 1163"/>
              <a:gd name="T6" fmla="*/ 0 w 889"/>
              <a:gd name="T7" fmla="*/ 1140 h 1163"/>
              <a:gd name="T8" fmla="*/ 0 w 889"/>
              <a:gd name="T9" fmla="*/ 22 h 1163"/>
              <a:gd name="T10" fmla="*/ 23 w 889"/>
              <a:gd name="T11" fmla="*/ 0 h 1163"/>
              <a:gd name="T12" fmla="*/ 866 w 889"/>
              <a:gd name="T13" fmla="*/ 0 h 1163"/>
              <a:gd name="T14" fmla="*/ 889 w 889"/>
              <a:gd name="T15" fmla="*/ 22 h 1163"/>
              <a:gd name="T16" fmla="*/ 889 w 889"/>
              <a:gd name="T17" fmla="*/ 1140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9" h="1163">
                <a:moveTo>
                  <a:pt x="889" y="1140"/>
                </a:moveTo>
                <a:cubicBezTo>
                  <a:pt x="889" y="1153"/>
                  <a:pt x="879" y="1163"/>
                  <a:pt x="866" y="1163"/>
                </a:cubicBezTo>
                <a:cubicBezTo>
                  <a:pt x="23" y="1163"/>
                  <a:pt x="23" y="1163"/>
                  <a:pt x="23" y="1163"/>
                </a:cubicBezTo>
                <a:cubicBezTo>
                  <a:pt x="10" y="1163"/>
                  <a:pt x="0" y="1153"/>
                  <a:pt x="0" y="114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3" y="0"/>
                </a:cubicBezTo>
                <a:cubicBezTo>
                  <a:pt x="866" y="0"/>
                  <a:pt x="866" y="0"/>
                  <a:pt x="866" y="0"/>
                </a:cubicBezTo>
                <a:cubicBezTo>
                  <a:pt x="879" y="0"/>
                  <a:pt x="889" y="10"/>
                  <a:pt x="889" y="22"/>
                </a:cubicBezTo>
                <a:lnTo>
                  <a:pt x="889" y="11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ï$ľïḋe">
            <a:extLst>
              <a:ext uri="{FF2B5EF4-FFF2-40B4-BE49-F238E27FC236}">
                <a16:creationId xmlns:a16="http://schemas.microsoft.com/office/drawing/2014/main" id="{25640173-D4DF-49C7-9FAD-6B75A70DA5B7}"/>
              </a:ext>
            </a:extLst>
          </p:cNvPr>
          <p:cNvSpPr/>
          <p:nvPr/>
        </p:nvSpPr>
        <p:spPr bwMode="auto">
          <a:xfrm>
            <a:off x="2265717" y="1276550"/>
            <a:ext cx="3568819" cy="4675795"/>
          </a:xfrm>
          <a:custGeom>
            <a:avLst/>
            <a:gdLst>
              <a:gd name="T0" fmla="*/ 0 w 889"/>
              <a:gd name="T1" fmla="*/ 1140 h 1163"/>
              <a:gd name="T2" fmla="*/ 23 w 889"/>
              <a:gd name="T3" fmla="*/ 1163 h 1163"/>
              <a:gd name="T4" fmla="*/ 867 w 889"/>
              <a:gd name="T5" fmla="*/ 1163 h 1163"/>
              <a:gd name="T6" fmla="*/ 889 w 889"/>
              <a:gd name="T7" fmla="*/ 1140 h 1163"/>
              <a:gd name="T8" fmla="*/ 889 w 889"/>
              <a:gd name="T9" fmla="*/ 22 h 1163"/>
              <a:gd name="T10" fmla="*/ 867 w 889"/>
              <a:gd name="T11" fmla="*/ 0 h 1163"/>
              <a:gd name="T12" fmla="*/ 23 w 889"/>
              <a:gd name="T13" fmla="*/ 0 h 1163"/>
              <a:gd name="T14" fmla="*/ 0 w 889"/>
              <a:gd name="T15" fmla="*/ 22 h 1163"/>
              <a:gd name="T16" fmla="*/ 0 w 889"/>
              <a:gd name="T17" fmla="*/ 1140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9" h="1163">
                <a:moveTo>
                  <a:pt x="0" y="1140"/>
                </a:moveTo>
                <a:cubicBezTo>
                  <a:pt x="0" y="1153"/>
                  <a:pt x="11" y="1163"/>
                  <a:pt x="23" y="1163"/>
                </a:cubicBezTo>
                <a:cubicBezTo>
                  <a:pt x="867" y="1163"/>
                  <a:pt x="867" y="1163"/>
                  <a:pt x="867" y="1163"/>
                </a:cubicBezTo>
                <a:cubicBezTo>
                  <a:pt x="879" y="1163"/>
                  <a:pt x="889" y="1153"/>
                  <a:pt x="889" y="1140"/>
                </a:cubicBezTo>
                <a:cubicBezTo>
                  <a:pt x="889" y="22"/>
                  <a:pt x="889" y="22"/>
                  <a:pt x="889" y="22"/>
                </a:cubicBezTo>
                <a:cubicBezTo>
                  <a:pt x="889" y="10"/>
                  <a:pt x="879" y="0"/>
                  <a:pt x="867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1" y="0"/>
                  <a:pt x="0" y="10"/>
                  <a:pt x="0" y="22"/>
                </a:cubicBezTo>
                <a:lnTo>
                  <a:pt x="0" y="11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iśḻiḓê">
            <a:extLst>
              <a:ext uri="{FF2B5EF4-FFF2-40B4-BE49-F238E27FC236}">
                <a16:creationId xmlns:a16="http://schemas.microsoft.com/office/drawing/2014/main" id="{5EB44E8D-F706-4EFC-8B9E-8311336645E8}"/>
              </a:ext>
            </a:extLst>
          </p:cNvPr>
          <p:cNvSpPr/>
          <p:nvPr/>
        </p:nvSpPr>
        <p:spPr bwMode="auto">
          <a:xfrm>
            <a:off x="6357464" y="1276550"/>
            <a:ext cx="3570516" cy="4675795"/>
          </a:xfrm>
          <a:custGeom>
            <a:avLst/>
            <a:gdLst>
              <a:gd name="T0" fmla="*/ 889 w 889"/>
              <a:gd name="T1" fmla="*/ 1140 h 1163"/>
              <a:gd name="T2" fmla="*/ 866 w 889"/>
              <a:gd name="T3" fmla="*/ 1163 h 1163"/>
              <a:gd name="T4" fmla="*/ 23 w 889"/>
              <a:gd name="T5" fmla="*/ 1163 h 1163"/>
              <a:gd name="T6" fmla="*/ 0 w 889"/>
              <a:gd name="T7" fmla="*/ 1140 h 1163"/>
              <a:gd name="T8" fmla="*/ 0 w 889"/>
              <a:gd name="T9" fmla="*/ 22 h 1163"/>
              <a:gd name="T10" fmla="*/ 23 w 889"/>
              <a:gd name="T11" fmla="*/ 0 h 1163"/>
              <a:gd name="T12" fmla="*/ 866 w 889"/>
              <a:gd name="T13" fmla="*/ 0 h 1163"/>
              <a:gd name="T14" fmla="*/ 889 w 889"/>
              <a:gd name="T15" fmla="*/ 22 h 1163"/>
              <a:gd name="T16" fmla="*/ 889 w 889"/>
              <a:gd name="T17" fmla="*/ 1140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9" h="1163">
                <a:moveTo>
                  <a:pt x="889" y="1140"/>
                </a:moveTo>
                <a:cubicBezTo>
                  <a:pt x="889" y="1153"/>
                  <a:pt x="879" y="1163"/>
                  <a:pt x="866" y="1163"/>
                </a:cubicBezTo>
                <a:cubicBezTo>
                  <a:pt x="23" y="1163"/>
                  <a:pt x="23" y="1163"/>
                  <a:pt x="23" y="1163"/>
                </a:cubicBezTo>
                <a:cubicBezTo>
                  <a:pt x="10" y="1163"/>
                  <a:pt x="0" y="1153"/>
                  <a:pt x="0" y="114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3" y="0"/>
                </a:cubicBezTo>
                <a:cubicBezTo>
                  <a:pt x="866" y="0"/>
                  <a:pt x="866" y="0"/>
                  <a:pt x="866" y="0"/>
                </a:cubicBezTo>
                <a:cubicBezTo>
                  <a:pt x="879" y="0"/>
                  <a:pt x="889" y="10"/>
                  <a:pt x="889" y="22"/>
                </a:cubicBezTo>
                <a:lnTo>
                  <a:pt x="889" y="11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íṣ1îḑê">
            <a:extLst>
              <a:ext uri="{FF2B5EF4-FFF2-40B4-BE49-F238E27FC236}">
                <a16:creationId xmlns:a16="http://schemas.microsoft.com/office/drawing/2014/main" id="{9768EC9F-0218-40D2-8409-CA1DA229ED94}"/>
              </a:ext>
            </a:extLst>
          </p:cNvPr>
          <p:cNvSpPr/>
          <p:nvPr/>
        </p:nvSpPr>
        <p:spPr bwMode="auto">
          <a:xfrm>
            <a:off x="2330233" y="1276550"/>
            <a:ext cx="3568819" cy="4675795"/>
          </a:xfrm>
          <a:custGeom>
            <a:avLst/>
            <a:gdLst>
              <a:gd name="T0" fmla="*/ 0 w 889"/>
              <a:gd name="T1" fmla="*/ 1140 h 1163"/>
              <a:gd name="T2" fmla="*/ 23 w 889"/>
              <a:gd name="T3" fmla="*/ 1163 h 1163"/>
              <a:gd name="T4" fmla="*/ 867 w 889"/>
              <a:gd name="T5" fmla="*/ 1163 h 1163"/>
              <a:gd name="T6" fmla="*/ 889 w 889"/>
              <a:gd name="T7" fmla="*/ 1140 h 1163"/>
              <a:gd name="T8" fmla="*/ 889 w 889"/>
              <a:gd name="T9" fmla="*/ 22 h 1163"/>
              <a:gd name="T10" fmla="*/ 867 w 889"/>
              <a:gd name="T11" fmla="*/ 0 h 1163"/>
              <a:gd name="T12" fmla="*/ 23 w 889"/>
              <a:gd name="T13" fmla="*/ 0 h 1163"/>
              <a:gd name="T14" fmla="*/ 0 w 889"/>
              <a:gd name="T15" fmla="*/ 22 h 1163"/>
              <a:gd name="T16" fmla="*/ 0 w 889"/>
              <a:gd name="T17" fmla="*/ 1140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9" h="1163">
                <a:moveTo>
                  <a:pt x="0" y="1140"/>
                </a:moveTo>
                <a:cubicBezTo>
                  <a:pt x="0" y="1153"/>
                  <a:pt x="11" y="1163"/>
                  <a:pt x="23" y="1163"/>
                </a:cubicBezTo>
                <a:cubicBezTo>
                  <a:pt x="867" y="1163"/>
                  <a:pt x="867" y="1163"/>
                  <a:pt x="867" y="1163"/>
                </a:cubicBezTo>
                <a:cubicBezTo>
                  <a:pt x="879" y="1163"/>
                  <a:pt x="889" y="1153"/>
                  <a:pt x="889" y="1140"/>
                </a:cubicBezTo>
                <a:cubicBezTo>
                  <a:pt x="889" y="22"/>
                  <a:pt x="889" y="22"/>
                  <a:pt x="889" y="22"/>
                </a:cubicBezTo>
                <a:cubicBezTo>
                  <a:pt x="889" y="10"/>
                  <a:pt x="879" y="0"/>
                  <a:pt x="867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1" y="0"/>
                  <a:pt x="0" y="10"/>
                  <a:pt x="0" y="22"/>
                </a:cubicBezTo>
                <a:lnTo>
                  <a:pt x="0" y="11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íşḷîḓê">
            <a:extLst>
              <a:ext uri="{FF2B5EF4-FFF2-40B4-BE49-F238E27FC236}">
                <a16:creationId xmlns:a16="http://schemas.microsoft.com/office/drawing/2014/main" id="{B2D96340-0850-4674-81D2-CD4CF8EBE9D7}"/>
              </a:ext>
            </a:extLst>
          </p:cNvPr>
          <p:cNvSpPr/>
          <p:nvPr/>
        </p:nvSpPr>
        <p:spPr bwMode="auto">
          <a:xfrm>
            <a:off x="6292946" y="1276550"/>
            <a:ext cx="3570516" cy="4675795"/>
          </a:xfrm>
          <a:custGeom>
            <a:avLst/>
            <a:gdLst>
              <a:gd name="T0" fmla="*/ 889 w 889"/>
              <a:gd name="T1" fmla="*/ 1140 h 1163"/>
              <a:gd name="T2" fmla="*/ 866 w 889"/>
              <a:gd name="T3" fmla="*/ 1163 h 1163"/>
              <a:gd name="T4" fmla="*/ 23 w 889"/>
              <a:gd name="T5" fmla="*/ 1163 h 1163"/>
              <a:gd name="T6" fmla="*/ 0 w 889"/>
              <a:gd name="T7" fmla="*/ 1140 h 1163"/>
              <a:gd name="T8" fmla="*/ 0 w 889"/>
              <a:gd name="T9" fmla="*/ 22 h 1163"/>
              <a:gd name="T10" fmla="*/ 23 w 889"/>
              <a:gd name="T11" fmla="*/ 0 h 1163"/>
              <a:gd name="T12" fmla="*/ 866 w 889"/>
              <a:gd name="T13" fmla="*/ 0 h 1163"/>
              <a:gd name="T14" fmla="*/ 889 w 889"/>
              <a:gd name="T15" fmla="*/ 22 h 1163"/>
              <a:gd name="T16" fmla="*/ 889 w 889"/>
              <a:gd name="T17" fmla="*/ 1140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9" h="1163">
                <a:moveTo>
                  <a:pt x="889" y="1140"/>
                </a:moveTo>
                <a:cubicBezTo>
                  <a:pt x="889" y="1153"/>
                  <a:pt x="879" y="1163"/>
                  <a:pt x="866" y="1163"/>
                </a:cubicBezTo>
                <a:cubicBezTo>
                  <a:pt x="23" y="1163"/>
                  <a:pt x="23" y="1163"/>
                  <a:pt x="23" y="1163"/>
                </a:cubicBezTo>
                <a:cubicBezTo>
                  <a:pt x="10" y="1163"/>
                  <a:pt x="0" y="1153"/>
                  <a:pt x="0" y="114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3" y="0"/>
                </a:cubicBezTo>
                <a:cubicBezTo>
                  <a:pt x="866" y="0"/>
                  <a:pt x="866" y="0"/>
                  <a:pt x="866" y="0"/>
                </a:cubicBezTo>
                <a:cubicBezTo>
                  <a:pt x="879" y="0"/>
                  <a:pt x="889" y="10"/>
                  <a:pt x="889" y="22"/>
                </a:cubicBezTo>
                <a:lnTo>
                  <a:pt x="889" y="11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îšḻîde">
            <a:extLst>
              <a:ext uri="{FF2B5EF4-FFF2-40B4-BE49-F238E27FC236}">
                <a16:creationId xmlns:a16="http://schemas.microsoft.com/office/drawing/2014/main" id="{77FB1916-A24D-4A64-86AB-A9F569AC9074}"/>
              </a:ext>
            </a:extLst>
          </p:cNvPr>
          <p:cNvSpPr/>
          <p:nvPr/>
        </p:nvSpPr>
        <p:spPr bwMode="auto">
          <a:xfrm>
            <a:off x="2393053" y="1276550"/>
            <a:ext cx="3570516" cy="4675795"/>
          </a:xfrm>
          <a:custGeom>
            <a:avLst/>
            <a:gdLst>
              <a:gd name="T0" fmla="*/ 0 w 889"/>
              <a:gd name="T1" fmla="*/ 1140 h 1163"/>
              <a:gd name="T2" fmla="*/ 23 w 889"/>
              <a:gd name="T3" fmla="*/ 1163 h 1163"/>
              <a:gd name="T4" fmla="*/ 867 w 889"/>
              <a:gd name="T5" fmla="*/ 1163 h 1163"/>
              <a:gd name="T6" fmla="*/ 889 w 889"/>
              <a:gd name="T7" fmla="*/ 1140 h 1163"/>
              <a:gd name="T8" fmla="*/ 889 w 889"/>
              <a:gd name="T9" fmla="*/ 22 h 1163"/>
              <a:gd name="T10" fmla="*/ 867 w 889"/>
              <a:gd name="T11" fmla="*/ 0 h 1163"/>
              <a:gd name="T12" fmla="*/ 23 w 889"/>
              <a:gd name="T13" fmla="*/ 0 h 1163"/>
              <a:gd name="T14" fmla="*/ 0 w 889"/>
              <a:gd name="T15" fmla="*/ 22 h 1163"/>
              <a:gd name="T16" fmla="*/ 0 w 889"/>
              <a:gd name="T17" fmla="*/ 1140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9" h="1163">
                <a:moveTo>
                  <a:pt x="0" y="1140"/>
                </a:moveTo>
                <a:cubicBezTo>
                  <a:pt x="0" y="1153"/>
                  <a:pt x="11" y="1163"/>
                  <a:pt x="23" y="1163"/>
                </a:cubicBezTo>
                <a:cubicBezTo>
                  <a:pt x="867" y="1163"/>
                  <a:pt x="867" y="1163"/>
                  <a:pt x="867" y="1163"/>
                </a:cubicBezTo>
                <a:cubicBezTo>
                  <a:pt x="879" y="1163"/>
                  <a:pt x="889" y="1153"/>
                  <a:pt x="889" y="1140"/>
                </a:cubicBezTo>
                <a:cubicBezTo>
                  <a:pt x="889" y="22"/>
                  <a:pt x="889" y="22"/>
                  <a:pt x="889" y="22"/>
                </a:cubicBezTo>
                <a:cubicBezTo>
                  <a:pt x="889" y="10"/>
                  <a:pt x="879" y="0"/>
                  <a:pt x="867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1" y="0"/>
                  <a:pt x="0" y="10"/>
                  <a:pt x="0" y="22"/>
                </a:cubicBezTo>
                <a:lnTo>
                  <a:pt x="0" y="11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iś1ïḓè">
            <a:extLst>
              <a:ext uri="{FF2B5EF4-FFF2-40B4-BE49-F238E27FC236}">
                <a16:creationId xmlns:a16="http://schemas.microsoft.com/office/drawing/2014/main" id="{E6CD002F-C496-4EE2-83C4-BE2DBBCE1BC4}"/>
              </a:ext>
            </a:extLst>
          </p:cNvPr>
          <p:cNvSpPr/>
          <p:nvPr/>
        </p:nvSpPr>
        <p:spPr bwMode="auto">
          <a:xfrm>
            <a:off x="6228428" y="1276550"/>
            <a:ext cx="3570516" cy="4675795"/>
          </a:xfrm>
          <a:custGeom>
            <a:avLst/>
            <a:gdLst>
              <a:gd name="T0" fmla="*/ 889 w 889"/>
              <a:gd name="T1" fmla="*/ 1140 h 1163"/>
              <a:gd name="T2" fmla="*/ 866 w 889"/>
              <a:gd name="T3" fmla="*/ 1163 h 1163"/>
              <a:gd name="T4" fmla="*/ 23 w 889"/>
              <a:gd name="T5" fmla="*/ 1163 h 1163"/>
              <a:gd name="T6" fmla="*/ 0 w 889"/>
              <a:gd name="T7" fmla="*/ 1140 h 1163"/>
              <a:gd name="T8" fmla="*/ 0 w 889"/>
              <a:gd name="T9" fmla="*/ 22 h 1163"/>
              <a:gd name="T10" fmla="*/ 23 w 889"/>
              <a:gd name="T11" fmla="*/ 0 h 1163"/>
              <a:gd name="T12" fmla="*/ 866 w 889"/>
              <a:gd name="T13" fmla="*/ 0 h 1163"/>
              <a:gd name="T14" fmla="*/ 889 w 889"/>
              <a:gd name="T15" fmla="*/ 22 h 1163"/>
              <a:gd name="T16" fmla="*/ 889 w 889"/>
              <a:gd name="T17" fmla="*/ 1140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9" h="1163">
                <a:moveTo>
                  <a:pt x="889" y="1140"/>
                </a:moveTo>
                <a:cubicBezTo>
                  <a:pt x="889" y="1153"/>
                  <a:pt x="879" y="1163"/>
                  <a:pt x="866" y="1163"/>
                </a:cubicBezTo>
                <a:cubicBezTo>
                  <a:pt x="23" y="1163"/>
                  <a:pt x="23" y="1163"/>
                  <a:pt x="23" y="1163"/>
                </a:cubicBezTo>
                <a:cubicBezTo>
                  <a:pt x="10" y="1163"/>
                  <a:pt x="0" y="1153"/>
                  <a:pt x="0" y="114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3" y="0"/>
                </a:cubicBezTo>
                <a:cubicBezTo>
                  <a:pt x="866" y="0"/>
                  <a:pt x="866" y="0"/>
                  <a:pt x="866" y="0"/>
                </a:cubicBezTo>
                <a:cubicBezTo>
                  <a:pt x="879" y="0"/>
                  <a:pt x="889" y="10"/>
                  <a:pt x="889" y="22"/>
                </a:cubicBezTo>
                <a:lnTo>
                  <a:pt x="889" y="11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íṡ1îdè">
            <a:extLst>
              <a:ext uri="{FF2B5EF4-FFF2-40B4-BE49-F238E27FC236}">
                <a16:creationId xmlns:a16="http://schemas.microsoft.com/office/drawing/2014/main" id="{85D68F2C-69C8-4163-94C1-B7FF4D59756E}"/>
              </a:ext>
            </a:extLst>
          </p:cNvPr>
          <p:cNvSpPr/>
          <p:nvPr/>
        </p:nvSpPr>
        <p:spPr bwMode="auto">
          <a:xfrm>
            <a:off x="2457570" y="1276550"/>
            <a:ext cx="3570517" cy="4675795"/>
          </a:xfrm>
          <a:custGeom>
            <a:avLst/>
            <a:gdLst>
              <a:gd name="T0" fmla="*/ 0 w 889"/>
              <a:gd name="T1" fmla="*/ 1140 h 1163"/>
              <a:gd name="T2" fmla="*/ 23 w 889"/>
              <a:gd name="T3" fmla="*/ 1163 h 1163"/>
              <a:gd name="T4" fmla="*/ 867 w 889"/>
              <a:gd name="T5" fmla="*/ 1163 h 1163"/>
              <a:gd name="T6" fmla="*/ 889 w 889"/>
              <a:gd name="T7" fmla="*/ 1140 h 1163"/>
              <a:gd name="T8" fmla="*/ 889 w 889"/>
              <a:gd name="T9" fmla="*/ 22 h 1163"/>
              <a:gd name="T10" fmla="*/ 867 w 889"/>
              <a:gd name="T11" fmla="*/ 0 h 1163"/>
              <a:gd name="T12" fmla="*/ 23 w 889"/>
              <a:gd name="T13" fmla="*/ 0 h 1163"/>
              <a:gd name="T14" fmla="*/ 0 w 889"/>
              <a:gd name="T15" fmla="*/ 22 h 1163"/>
              <a:gd name="T16" fmla="*/ 0 w 889"/>
              <a:gd name="T17" fmla="*/ 1140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9" h="1163">
                <a:moveTo>
                  <a:pt x="0" y="1140"/>
                </a:moveTo>
                <a:cubicBezTo>
                  <a:pt x="0" y="1153"/>
                  <a:pt x="11" y="1163"/>
                  <a:pt x="23" y="1163"/>
                </a:cubicBezTo>
                <a:cubicBezTo>
                  <a:pt x="867" y="1163"/>
                  <a:pt x="867" y="1163"/>
                  <a:pt x="867" y="1163"/>
                </a:cubicBezTo>
                <a:cubicBezTo>
                  <a:pt x="879" y="1163"/>
                  <a:pt x="889" y="1153"/>
                  <a:pt x="889" y="1140"/>
                </a:cubicBezTo>
                <a:cubicBezTo>
                  <a:pt x="889" y="22"/>
                  <a:pt x="889" y="22"/>
                  <a:pt x="889" y="22"/>
                </a:cubicBezTo>
                <a:cubicBezTo>
                  <a:pt x="889" y="10"/>
                  <a:pt x="879" y="0"/>
                  <a:pt x="867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1" y="0"/>
                  <a:pt x="0" y="10"/>
                  <a:pt x="0" y="22"/>
                </a:cubicBezTo>
                <a:lnTo>
                  <a:pt x="0" y="1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ïṡlîḓê">
            <a:extLst>
              <a:ext uri="{FF2B5EF4-FFF2-40B4-BE49-F238E27FC236}">
                <a16:creationId xmlns:a16="http://schemas.microsoft.com/office/drawing/2014/main" id="{E79BA97C-12AF-4AC0-BAB2-B9B1BD088D85}"/>
              </a:ext>
            </a:extLst>
          </p:cNvPr>
          <p:cNvSpPr/>
          <p:nvPr/>
        </p:nvSpPr>
        <p:spPr bwMode="auto">
          <a:xfrm>
            <a:off x="6163912" y="1276550"/>
            <a:ext cx="3570517" cy="4675795"/>
          </a:xfrm>
          <a:custGeom>
            <a:avLst/>
            <a:gdLst>
              <a:gd name="T0" fmla="*/ 889 w 889"/>
              <a:gd name="T1" fmla="*/ 1140 h 1163"/>
              <a:gd name="T2" fmla="*/ 866 w 889"/>
              <a:gd name="T3" fmla="*/ 1163 h 1163"/>
              <a:gd name="T4" fmla="*/ 23 w 889"/>
              <a:gd name="T5" fmla="*/ 1163 h 1163"/>
              <a:gd name="T6" fmla="*/ 0 w 889"/>
              <a:gd name="T7" fmla="*/ 1140 h 1163"/>
              <a:gd name="T8" fmla="*/ 0 w 889"/>
              <a:gd name="T9" fmla="*/ 22 h 1163"/>
              <a:gd name="T10" fmla="*/ 23 w 889"/>
              <a:gd name="T11" fmla="*/ 0 h 1163"/>
              <a:gd name="T12" fmla="*/ 866 w 889"/>
              <a:gd name="T13" fmla="*/ 0 h 1163"/>
              <a:gd name="T14" fmla="*/ 889 w 889"/>
              <a:gd name="T15" fmla="*/ 22 h 1163"/>
              <a:gd name="T16" fmla="*/ 889 w 889"/>
              <a:gd name="T17" fmla="*/ 1140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9" h="1163">
                <a:moveTo>
                  <a:pt x="889" y="1140"/>
                </a:moveTo>
                <a:cubicBezTo>
                  <a:pt x="889" y="1153"/>
                  <a:pt x="879" y="1163"/>
                  <a:pt x="866" y="1163"/>
                </a:cubicBezTo>
                <a:cubicBezTo>
                  <a:pt x="23" y="1163"/>
                  <a:pt x="23" y="1163"/>
                  <a:pt x="23" y="1163"/>
                </a:cubicBezTo>
                <a:cubicBezTo>
                  <a:pt x="10" y="1163"/>
                  <a:pt x="0" y="1153"/>
                  <a:pt x="0" y="114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3" y="0"/>
                </a:cubicBezTo>
                <a:cubicBezTo>
                  <a:pt x="866" y="0"/>
                  <a:pt x="866" y="0"/>
                  <a:pt x="866" y="0"/>
                </a:cubicBezTo>
                <a:cubicBezTo>
                  <a:pt x="879" y="0"/>
                  <a:pt x="889" y="10"/>
                  <a:pt x="889" y="22"/>
                </a:cubicBezTo>
                <a:lnTo>
                  <a:pt x="889" y="1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îṩḷíde">
            <a:extLst>
              <a:ext uri="{FF2B5EF4-FFF2-40B4-BE49-F238E27FC236}">
                <a16:creationId xmlns:a16="http://schemas.microsoft.com/office/drawing/2014/main" id="{FA4C4FB5-C127-46DC-90BA-FDBB56094E99}"/>
              </a:ext>
            </a:extLst>
          </p:cNvPr>
          <p:cNvSpPr/>
          <p:nvPr/>
        </p:nvSpPr>
        <p:spPr bwMode="auto">
          <a:xfrm>
            <a:off x="6301434" y="1570273"/>
            <a:ext cx="127336" cy="4084953"/>
          </a:xfrm>
          <a:custGeom>
            <a:avLst/>
            <a:gdLst>
              <a:gd name="T0" fmla="*/ 16 w 32"/>
              <a:gd name="T1" fmla="*/ 0 h 1016"/>
              <a:gd name="T2" fmla="*/ 16 w 32"/>
              <a:gd name="T3" fmla="*/ 32 h 1016"/>
              <a:gd name="T4" fmla="*/ 16 w 32"/>
              <a:gd name="T5" fmla="*/ 82 h 1016"/>
              <a:gd name="T6" fmla="*/ 16 w 32"/>
              <a:gd name="T7" fmla="*/ 114 h 1016"/>
              <a:gd name="T8" fmla="*/ 16 w 32"/>
              <a:gd name="T9" fmla="*/ 82 h 1016"/>
              <a:gd name="T10" fmla="*/ 0 w 32"/>
              <a:gd name="T11" fmla="*/ 180 h 1016"/>
              <a:gd name="T12" fmla="*/ 32 w 32"/>
              <a:gd name="T13" fmla="*/ 180 h 1016"/>
              <a:gd name="T14" fmla="*/ 16 w 32"/>
              <a:gd name="T15" fmla="*/ 246 h 1016"/>
              <a:gd name="T16" fmla="*/ 16 w 32"/>
              <a:gd name="T17" fmla="*/ 278 h 1016"/>
              <a:gd name="T18" fmla="*/ 16 w 32"/>
              <a:gd name="T19" fmla="*/ 246 h 1016"/>
              <a:gd name="T20" fmla="*/ 0 w 32"/>
              <a:gd name="T21" fmla="*/ 344 h 1016"/>
              <a:gd name="T22" fmla="*/ 32 w 32"/>
              <a:gd name="T23" fmla="*/ 344 h 1016"/>
              <a:gd name="T24" fmla="*/ 16 w 32"/>
              <a:gd name="T25" fmla="*/ 410 h 1016"/>
              <a:gd name="T26" fmla="*/ 16 w 32"/>
              <a:gd name="T27" fmla="*/ 442 h 1016"/>
              <a:gd name="T28" fmla="*/ 16 w 32"/>
              <a:gd name="T29" fmla="*/ 410 h 1016"/>
              <a:gd name="T30" fmla="*/ 0 w 32"/>
              <a:gd name="T31" fmla="*/ 508 h 1016"/>
              <a:gd name="T32" fmla="*/ 32 w 32"/>
              <a:gd name="T33" fmla="*/ 508 h 1016"/>
              <a:gd name="T34" fmla="*/ 16 w 32"/>
              <a:gd name="T35" fmla="*/ 574 h 1016"/>
              <a:gd name="T36" fmla="*/ 16 w 32"/>
              <a:gd name="T37" fmla="*/ 606 h 1016"/>
              <a:gd name="T38" fmla="*/ 16 w 32"/>
              <a:gd name="T39" fmla="*/ 574 h 1016"/>
              <a:gd name="T40" fmla="*/ 0 w 32"/>
              <a:gd name="T41" fmla="*/ 672 h 1016"/>
              <a:gd name="T42" fmla="*/ 32 w 32"/>
              <a:gd name="T43" fmla="*/ 672 h 1016"/>
              <a:gd name="T44" fmla="*/ 16 w 32"/>
              <a:gd name="T45" fmla="*/ 738 h 1016"/>
              <a:gd name="T46" fmla="*/ 16 w 32"/>
              <a:gd name="T47" fmla="*/ 770 h 1016"/>
              <a:gd name="T48" fmla="*/ 16 w 32"/>
              <a:gd name="T49" fmla="*/ 738 h 1016"/>
              <a:gd name="T50" fmla="*/ 0 w 32"/>
              <a:gd name="T51" fmla="*/ 836 h 1016"/>
              <a:gd name="T52" fmla="*/ 32 w 32"/>
              <a:gd name="T53" fmla="*/ 836 h 1016"/>
              <a:gd name="T54" fmla="*/ 16 w 32"/>
              <a:gd name="T55" fmla="*/ 902 h 1016"/>
              <a:gd name="T56" fmla="*/ 16 w 32"/>
              <a:gd name="T57" fmla="*/ 934 h 1016"/>
              <a:gd name="T58" fmla="*/ 16 w 32"/>
              <a:gd name="T59" fmla="*/ 902 h 1016"/>
              <a:gd name="T60" fmla="*/ 0 w 32"/>
              <a:gd name="T61" fmla="*/ 1000 h 1016"/>
              <a:gd name="T62" fmla="*/ 32 w 32"/>
              <a:gd name="T63" fmla="*/ 100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2" h="1016">
                <a:moveTo>
                  <a:pt x="0" y="16"/>
                </a:moveTo>
                <a:cubicBezTo>
                  <a:pt x="0" y="7"/>
                  <a:pt x="7" y="0"/>
                  <a:pt x="16" y="0"/>
                </a:cubicBezTo>
                <a:cubicBezTo>
                  <a:pt x="25" y="0"/>
                  <a:pt x="32" y="7"/>
                  <a:pt x="32" y="16"/>
                </a:cubicBezTo>
                <a:cubicBezTo>
                  <a:pt x="32" y="25"/>
                  <a:pt x="25" y="32"/>
                  <a:pt x="16" y="32"/>
                </a:cubicBezTo>
                <a:cubicBezTo>
                  <a:pt x="7" y="32"/>
                  <a:pt x="0" y="25"/>
                  <a:pt x="0" y="16"/>
                </a:cubicBezTo>
                <a:close/>
                <a:moveTo>
                  <a:pt x="16" y="82"/>
                </a:moveTo>
                <a:cubicBezTo>
                  <a:pt x="7" y="82"/>
                  <a:pt x="0" y="89"/>
                  <a:pt x="0" y="98"/>
                </a:cubicBezTo>
                <a:cubicBezTo>
                  <a:pt x="0" y="107"/>
                  <a:pt x="7" y="114"/>
                  <a:pt x="16" y="114"/>
                </a:cubicBezTo>
                <a:cubicBezTo>
                  <a:pt x="25" y="114"/>
                  <a:pt x="32" y="107"/>
                  <a:pt x="32" y="98"/>
                </a:cubicBezTo>
                <a:cubicBezTo>
                  <a:pt x="32" y="89"/>
                  <a:pt x="25" y="82"/>
                  <a:pt x="16" y="82"/>
                </a:cubicBezTo>
                <a:close/>
                <a:moveTo>
                  <a:pt x="16" y="164"/>
                </a:moveTo>
                <a:cubicBezTo>
                  <a:pt x="7" y="164"/>
                  <a:pt x="0" y="171"/>
                  <a:pt x="0" y="180"/>
                </a:cubicBezTo>
                <a:cubicBezTo>
                  <a:pt x="0" y="189"/>
                  <a:pt x="7" y="196"/>
                  <a:pt x="16" y="196"/>
                </a:cubicBezTo>
                <a:cubicBezTo>
                  <a:pt x="25" y="196"/>
                  <a:pt x="32" y="189"/>
                  <a:pt x="32" y="180"/>
                </a:cubicBezTo>
                <a:cubicBezTo>
                  <a:pt x="32" y="171"/>
                  <a:pt x="25" y="164"/>
                  <a:pt x="16" y="164"/>
                </a:cubicBezTo>
                <a:close/>
                <a:moveTo>
                  <a:pt x="16" y="246"/>
                </a:moveTo>
                <a:cubicBezTo>
                  <a:pt x="7" y="246"/>
                  <a:pt x="0" y="253"/>
                  <a:pt x="0" y="262"/>
                </a:cubicBezTo>
                <a:cubicBezTo>
                  <a:pt x="0" y="271"/>
                  <a:pt x="7" y="278"/>
                  <a:pt x="16" y="278"/>
                </a:cubicBezTo>
                <a:cubicBezTo>
                  <a:pt x="25" y="278"/>
                  <a:pt x="32" y="271"/>
                  <a:pt x="32" y="262"/>
                </a:cubicBezTo>
                <a:cubicBezTo>
                  <a:pt x="32" y="253"/>
                  <a:pt x="25" y="246"/>
                  <a:pt x="16" y="246"/>
                </a:cubicBezTo>
                <a:close/>
                <a:moveTo>
                  <a:pt x="16" y="328"/>
                </a:moveTo>
                <a:cubicBezTo>
                  <a:pt x="7" y="328"/>
                  <a:pt x="0" y="335"/>
                  <a:pt x="0" y="344"/>
                </a:cubicBezTo>
                <a:cubicBezTo>
                  <a:pt x="0" y="353"/>
                  <a:pt x="7" y="360"/>
                  <a:pt x="16" y="360"/>
                </a:cubicBezTo>
                <a:cubicBezTo>
                  <a:pt x="25" y="360"/>
                  <a:pt x="32" y="353"/>
                  <a:pt x="32" y="344"/>
                </a:cubicBezTo>
                <a:cubicBezTo>
                  <a:pt x="32" y="335"/>
                  <a:pt x="25" y="328"/>
                  <a:pt x="16" y="328"/>
                </a:cubicBezTo>
                <a:close/>
                <a:moveTo>
                  <a:pt x="16" y="410"/>
                </a:moveTo>
                <a:cubicBezTo>
                  <a:pt x="7" y="410"/>
                  <a:pt x="0" y="417"/>
                  <a:pt x="0" y="426"/>
                </a:cubicBezTo>
                <a:cubicBezTo>
                  <a:pt x="0" y="435"/>
                  <a:pt x="7" y="442"/>
                  <a:pt x="16" y="442"/>
                </a:cubicBezTo>
                <a:cubicBezTo>
                  <a:pt x="25" y="442"/>
                  <a:pt x="32" y="435"/>
                  <a:pt x="32" y="426"/>
                </a:cubicBezTo>
                <a:cubicBezTo>
                  <a:pt x="32" y="417"/>
                  <a:pt x="25" y="410"/>
                  <a:pt x="16" y="410"/>
                </a:cubicBezTo>
                <a:close/>
                <a:moveTo>
                  <a:pt x="16" y="492"/>
                </a:moveTo>
                <a:cubicBezTo>
                  <a:pt x="7" y="492"/>
                  <a:pt x="0" y="499"/>
                  <a:pt x="0" y="508"/>
                </a:cubicBezTo>
                <a:cubicBezTo>
                  <a:pt x="0" y="517"/>
                  <a:pt x="7" y="524"/>
                  <a:pt x="16" y="524"/>
                </a:cubicBezTo>
                <a:cubicBezTo>
                  <a:pt x="25" y="524"/>
                  <a:pt x="32" y="517"/>
                  <a:pt x="32" y="508"/>
                </a:cubicBezTo>
                <a:cubicBezTo>
                  <a:pt x="32" y="499"/>
                  <a:pt x="25" y="492"/>
                  <a:pt x="16" y="492"/>
                </a:cubicBezTo>
                <a:close/>
                <a:moveTo>
                  <a:pt x="16" y="574"/>
                </a:moveTo>
                <a:cubicBezTo>
                  <a:pt x="7" y="574"/>
                  <a:pt x="0" y="581"/>
                  <a:pt x="0" y="590"/>
                </a:cubicBezTo>
                <a:cubicBezTo>
                  <a:pt x="0" y="599"/>
                  <a:pt x="7" y="606"/>
                  <a:pt x="16" y="606"/>
                </a:cubicBezTo>
                <a:cubicBezTo>
                  <a:pt x="25" y="606"/>
                  <a:pt x="32" y="599"/>
                  <a:pt x="32" y="590"/>
                </a:cubicBezTo>
                <a:cubicBezTo>
                  <a:pt x="32" y="581"/>
                  <a:pt x="25" y="574"/>
                  <a:pt x="16" y="574"/>
                </a:cubicBezTo>
                <a:close/>
                <a:moveTo>
                  <a:pt x="16" y="656"/>
                </a:moveTo>
                <a:cubicBezTo>
                  <a:pt x="7" y="656"/>
                  <a:pt x="0" y="663"/>
                  <a:pt x="0" y="672"/>
                </a:cubicBezTo>
                <a:cubicBezTo>
                  <a:pt x="0" y="681"/>
                  <a:pt x="7" y="688"/>
                  <a:pt x="16" y="688"/>
                </a:cubicBezTo>
                <a:cubicBezTo>
                  <a:pt x="25" y="688"/>
                  <a:pt x="32" y="681"/>
                  <a:pt x="32" y="672"/>
                </a:cubicBezTo>
                <a:cubicBezTo>
                  <a:pt x="32" y="663"/>
                  <a:pt x="25" y="656"/>
                  <a:pt x="16" y="656"/>
                </a:cubicBezTo>
                <a:close/>
                <a:moveTo>
                  <a:pt x="16" y="738"/>
                </a:moveTo>
                <a:cubicBezTo>
                  <a:pt x="7" y="738"/>
                  <a:pt x="0" y="745"/>
                  <a:pt x="0" y="754"/>
                </a:cubicBezTo>
                <a:cubicBezTo>
                  <a:pt x="0" y="763"/>
                  <a:pt x="7" y="770"/>
                  <a:pt x="16" y="770"/>
                </a:cubicBezTo>
                <a:cubicBezTo>
                  <a:pt x="25" y="770"/>
                  <a:pt x="32" y="763"/>
                  <a:pt x="32" y="754"/>
                </a:cubicBezTo>
                <a:cubicBezTo>
                  <a:pt x="32" y="745"/>
                  <a:pt x="25" y="738"/>
                  <a:pt x="16" y="738"/>
                </a:cubicBezTo>
                <a:close/>
                <a:moveTo>
                  <a:pt x="16" y="820"/>
                </a:moveTo>
                <a:cubicBezTo>
                  <a:pt x="7" y="820"/>
                  <a:pt x="0" y="827"/>
                  <a:pt x="0" y="836"/>
                </a:cubicBezTo>
                <a:cubicBezTo>
                  <a:pt x="0" y="845"/>
                  <a:pt x="7" y="852"/>
                  <a:pt x="16" y="852"/>
                </a:cubicBezTo>
                <a:cubicBezTo>
                  <a:pt x="25" y="852"/>
                  <a:pt x="32" y="845"/>
                  <a:pt x="32" y="836"/>
                </a:cubicBezTo>
                <a:cubicBezTo>
                  <a:pt x="32" y="827"/>
                  <a:pt x="25" y="820"/>
                  <a:pt x="16" y="820"/>
                </a:cubicBezTo>
                <a:close/>
                <a:moveTo>
                  <a:pt x="16" y="902"/>
                </a:moveTo>
                <a:cubicBezTo>
                  <a:pt x="7" y="902"/>
                  <a:pt x="0" y="909"/>
                  <a:pt x="0" y="918"/>
                </a:cubicBezTo>
                <a:cubicBezTo>
                  <a:pt x="0" y="927"/>
                  <a:pt x="7" y="934"/>
                  <a:pt x="16" y="934"/>
                </a:cubicBezTo>
                <a:cubicBezTo>
                  <a:pt x="25" y="934"/>
                  <a:pt x="32" y="927"/>
                  <a:pt x="32" y="918"/>
                </a:cubicBezTo>
                <a:cubicBezTo>
                  <a:pt x="32" y="909"/>
                  <a:pt x="25" y="902"/>
                  <a:pt x="16" y="902"/>
                </a:cubicBezTo>
                <a:close/>
                <a:moveTo>
                  <a:pt x="16" y="984"/>
                </a:moveTo>
                <a:cubicBezTo>
                  <a:pt x="7" y="984"/>
                  <a:pt x="0" y="991"/>
                  <a:pt x="0" y="1000"/>
                </a:cubicBezTo>
                <a:cubicBezTo>
                  <a:pt x="0" y="1009"/>
                  <a:pt x="7" y="1016"/>
                  <a:pt x="16" y="1016"/>
                </a:cubicBezTo>
                <a:cubicBezTo>
                  <a:pt x="25" y="1016"/>
                  <a:pt x="32" y="1009"/>
                  <a:pt x="32" y="1000"/>
                </a:cubicBezTo>
                <a:cubicBezTo>
                  <a:pt x="32" y="991"/>
                  <a:pt x="25" y="984"/>
                  <a:pt x="16" y="98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i$ļîdè">
            <a:extLst>
              <a:ext uri="{FF2B5EF4-FFF2-40B4-BE49-F238E27FC236}">
                <a16:creationId xmlns:a16="http://schemas.microsoft.com/office/drawing/2014/main" id="{8FD2CB3B-F733-4789-8BAA-64718FC097C3}"/>
              </a:ext>
            </a:extLst>
          </p:cNvPr>
          <p:cNvSpPr/>
          <p:nvPr/>
        </p:nvSpPr>
        <p:spPr bwMode="auto">
          <a:xfrm>
            <a:off x="6301434" y="1570273"/>
            <a:ext cx="83193" cy="4084953"/>
          </a:xfrm>
          <a:custGeom>
            <a:avLst/>
            <a:gdLst>
              <a:gd name="T0" fmla="*/ 16 w 21"/>
              <a:gd name="T1" fmla="*/ 246 h 1016"/>
              <a:gd name="T2" fmla="*/ 9 w 21"/>
              <a:gd name="T3" fmla="*/ 262 h 1016"/>
              <a:gd name="T4" fmla="*/ 16 w 21"/>
              <a:gd name="T5" fmla="*/ 278 h 1016"/>
              <a:gd name="T6" fmla="*/ 16 w 21"/>
              <a:gd name="T7" fmla="*/ 524 h 1016"/>
              <a:gd name="T8" fmla="*/ 9 w 21"/>
              <a:gd name="T9" fmla="*/ 508 h 1016"/>
              <a:gd name="T10" fmla="*/ 16 w 21"/>
              <a:gd name="T11" fmla="*/ 492 h 1016"/>
              <a:gd name="T12" fmla="*/ 16 w 21"/>
              <a:gd name="T13" fmla="*/ 524 h 1016"/>
              <a:gd name="T14" fmla="*/ 21 w 21"/>
              <a:gd name="T15" fmla="*/ 359 h 1016"/>
              <a:gd name="T16" fmla="*/ 21 w 21"/>
              <a:gd name="T17" fmla="*/ 329 h 1016"/>
              <a:gd name="T18" fmla="*/ 0 w 21"/>
              <a:gd name="T19" fmla="*/ 344 h 1016"/>
              <a:gd name="T20" fmla="*/ 16 w 21"/>
              <a:gd name="T21" fmla="*/ 442 h 1016"/>
              <a:gd name="T22" fmla="*/ 9 w 21"/>
              <a:gd name="T23" fmla="*/ 426 h 1016"/>
              <a:gd name="T24" fmla="*/ 16 w 21"/>
              <a:gd name="T25" fmla="*/ 410 h 1016"/>
              <a:gd name="T26" fmla="*/ 16 w 21"/>
              <a:gd name="T27" fmla="*/ 442 h 1016"/>
              <a:gd name="T28" fmla="*/ 21 w 21"/>
              <a:gd name="T29" fmla="*/ 113 h 1016"/>
              <a:gd name="T30" fmla="*/ 21 w 21"/>
              <a:gd name="T31" fmla="*/ 83 h 1016"/>
              <a:gd name="T32" fmla="*/ 0 w 21"/>
              <a:gd name="T33" fmla="*/ 98 h 1016"/>
              <a:gd name="T34" fmla="*/ 16 w 21"/>
              <a:gd name="T35" fmla="*/ 32 h 1016"/>
              <a:gd name="T36" fmla="*/ 9 w 21"/>
              <a:gd name="T37" fmla="*/ 16 h 1016"/>
              <a:gd name="T38" fmla="*/ 16 w 21"/>
              <a:gd name="T39" fmla="*/ 0 h 1016"/>
              <a:gd name="T40" fmla="*/ 16 w 21"/>
              <a:gd name="T41" fmla="*/ 32 h 1016"/>
              <a:gd name="T42" fmla="*/ 21 w 21"/>
              <a:gd name="T43" fmla="*/ 195 h 1016"/>
              <a:gd name="T44" fmla="*/ 21 w 21"/>
              <a:gd name="T45" fmla="*/ 165 h 1016"/>
              <a:gd name="T46" fmla="*/ 0 w 21"/>
              <a:gd name="T47" fmla="*/ 180 h 1016"/>
              <a:gd name="T48" fmla="*/ 16 w 21"/>
              <a:gd name="T49" fmla="*/ 934 h 1016"/>
              <a:gd name="T50" fmla="*/ 9 w 21"/>
              <a:gd name="T51" fmla="*/ 918 h 1016"/>
              <a:gd name="T52" fmla="*/ 16 w 21"/>
              <a:gd name="T53" fmla="*/ 902 h 1016"/>
              <a:gd name="T54" fmla="*/ 16 w 21"/>
              <a:gd name="T55" fmla="*/ 934 h 1016"/>
              <a:gd name="T56" fmla="*/ 21 w 21"/>
              <a:gd name="T57" fmla="*/ 985 h 1016"/>
              <a:gd name="T58" fmla="*/ 0 w 21"/>
              <a:gd name="T59" fmla="*/ 1000 h 1016"/>
              <a:gd name="T60" fmla="*/ 21 w 21"/>
              <a:gd name="T61" fmla="*/ 1015 h 1016"/>
              <a:gd name="T62" fmla="*/ 16 w 21"/>
              <a:gd name="T63" fmla="*/ 852 h 1016"/>
              <a:gd name="T64" fmla="*/ 9 w 21"/>
              <a:gd name="T65" fmla="*/ 836 h 1016"/>
              <a:gd name="T66" fmla="*/ 16 w 21"/>
              <a:gd name="T67" fmla="*/ 820 h 1016"/>
              <a:gd name="T68" fmla="*/ 16 w 21"/>
              <a:gd name="T69" fmla="*/ 852 h 1016"/>
              <a:gd name="T70" fmla="*/ 21 w 21"/>
              <a:gd name="T71" fmla="*/ 687 h 1016"/>
              <a:gd name="T72" fmla="*/ 21 w 21"/>
              <a:gd name="T73" fmla="*/ 657 h 1016"/>
              <a:gd name="T74" fmla="*/ 0 w 21"/>
              <a:gd name="T75" fmla="*/ 672 h 1016"/>
              <a:gd name="T76" fmla="*/ 16 w 21"/>
              <a:gd name="T77" fmla="*/ 770 h 1016"/>
              <a:gd name="T78" fmla="*/ 9 w 21"/>
              <a:gd name="T79" fmla="*/ 754 h 1016"/>
              <a:gd name="T80" fmla="*/ 16 w 21"/>
              <a:gd name="T81" fmla="*/ 738 h 1016"/>
              <a:gd name="T82" fmla="*/ 16 w 21"/>
              <a:gd name="T83" fmla="*/ 770 h 1016"/>
              <a:gd name="T84" fmla="*/ 21 w 21"/>
              <a:gd name="T85" fmla="*/ 605 h 1016"/>
              <a:gd name="T86" fmla="*/ 21 w 21"/>
              <a:gd name="T87" fmla="*/ 575 h 1016"/>
              <a:gd name="T88" fmla="*/ 0 w 21"/>
              <a:gd name="T89" fmla="*/ 59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" h="1016">
                <a:moveTo>
                  <a:pt x="0" y="262"/>
                </a:moveTo>
                <a:cubicBezTo>
                  <a:pt x="0" y="253"/>
                  <a:pt x="7" y="246"/>
                  <a:pt x="16" y="246"/>
                </a:cubicBezTo>
                <a:cubicBezTo>
                  <a:pt x="18" y="246"/>
                  <a:pt x="19" y="247"/>
                  <a:pt x="21" y="247"/>
                </a:cubicBezTo>
                <a:cubicBezTo>
                  <a:pt x="14" y="249"/>
                  <a:pt x="9" y="255"/>
                  <a:pt x="9" y="262"/>
                </a:cubicBezTo>
                <a:cubicBezTo>
                  <a:pt x="9" y="269"/>
                  <a:pt x="14" y="275"/>
                  <a:pt x="21" y="277"/>
                </a:cubicBezTo>
                <a:cubicBezTo>
                  <a:pt x="19" y="278"/>
                  <a:pt x="18" y="278"/>
                  <a:pt x="16" y="278"/>
                </a:cubicBezTo>
                <a:cubicBezTo>
                  <a:pt x="7" y="278"/>
                  <a:pt x="0" y="271"/>
                  <a:pt x="0" y="262"/>
                </a:cubicBezTo>
                <a:close/>
                <a:moveTo>
                  <a:pt x="16" y="524"/>
                </a:moveTo>
                <a:cubicBezTo>
                  <a:pt x="18" y="524"/>
                  <a:pt x="19" y="524"/>
                  <a:pt x="21" y="523"/>
                </a:cubicBezTo>
                <a:cubicBezTo>
                  <a:pt x="14" y="521"/>
                  <a:pt x="9" y="515"/>
                  <a:pt x="9" y="508"/>
                </a:cubicBezTo>
                <a:cubicBezTo>
                  <a:pt x="9" y="501"/>
                  <a:pt x="14" y="495"/>
                  <a:pt x="21" y="493"/>
                </a:cubicBezTo>
                <a:cubicBezTo>
                  <a:pt x="19" y="493"/>
                  <a:pt x="18" y="492"/>
                  <a:pt x="16" y="492"/>
                </a:cubicBezTo>
                <a:cubicBezTo>
                  <a:pt x="7" y="492"/>
                  <a:pt x="0" y="499"/>
                  <a:pt x="0" y="508"/>
                </a:cubicBezTo>
                <a:cubicBezTo>
                  <a:pt x="0" y="517"/>
                  <a:pt x="7" y="524"/>
                  <a:pt x="16" y="524"/>
                </a:cubicBezTo>
                <a:close/>
                <a:moveTo>
                  <a:pt x="16" y="360"/>
                </a:moveTo>
                <a:cubicBezTo>
                  <a:pt x="18" y="360"/>
                  <a:pt x="19" y="360"/>
                  <a:pt x="21" y="359"/>
                </a:cubicBezTo>
                <a:cubicBezTo>
                  <a:pt x="14" y="357"/>
                  <a:pt x="9" y="351"/>
                  <a:pt x="9" y="344"/>
                </a:cubicBezTo>
                <a:cubicBezTo>
                  <a:pt x="9" y="337"/>
                  <a:pt x="14" y="331"/>
                  <a:pt x="21" y="329"/>
                </a:cubicBezTo>
                <a:cubicBezTo>
                  <a:pt x="19" y="329"/>
                  <a:pt x="18" y="328"/>
                  <a:pt x="16" y="328"/>
                </a:cubicBezTo>
                <a:cubicBezTo>
                  <a:pt x="7" y="328"/>
                  <a:pt x="0" y="335"/>
                  <a:pt x="0" y="344"/>
                </a:cubicBezTo>
                <a:cubicBezTo>
                  <a:pt x="0" y="353"/>
                  <a:pt x="7" y="360"/>
                  <a:pt x="16" y="360"/>
                </a:cubicBezTo>
                <a:close/>
                <a:moveTo>
                  <a:pt x="16" y="442"/>
                </a:moveTo>
                <a:cubicBezTo>
                  <a:pt x="18" y="442"/>
                  <a:pt x="19" y="442"/>
                  <a:pt x="21" y="441"/>
                </a:cubicBezTo>
                <a:cubicBezTo>
                  <a:pt x="14" y="439"/>
                  <a:pt x="9" y="433"/>
                  <a:pt x="9" y="426"/>
                </a:cubicBezTo>
                <a:cubicBezTo>
                  <a:pt x="9" y="419"/>
                  <a:pt x="14" y="413"/>
                  <a:pt x="21" y="411"/>
                </a:cubicBezTo>
                <a:cubicBezTo>
                  <a:pt x="19" y="411"/>
                  <a:pt x="18" y="410"/>
                  <a:pt x="16" y="410"/>
                </a:cubicBezTo>
                <a:cubicBezTo>
                  <a:pt x="7" y="410"/>
                  <a:pt x="0" y="417"/>
                  <a:pt x="0" y="426"/>
                </a:cubicBezTo>
                <a:cubicBezTo>
                  <a:pt x="0" y="435"/>
                  <a:pt x="7" y="442"/>
                  <a:pt x="16" y="442"/>
                </a:cubicBezTo>
                <a:close/>
                <a:moveTo>
                  <a:pt x="16" y="114"/>
                </a:moveTo>
                <a:cubicBezTo>
                  <a:pt x="18" y="114"/>
                  <a:pt x="19" y="114"/>
                  <a:pt x="21" y="113"/>
                </a:cubicBezTo>
                <a:cubicBezTo>
                  <a:pt x="14" y="111"/>
                  <a:pt x="9" y="105"/>
                  <a:pt x="9" y="98"/>
                </a:cubicBezTo>
                <a:cubicBezTo>
                  <a:pt x="9" y="91"/>
                  <a:pt x="14" y="85"/>
                  <a:pt x="21" y="83"/>
                </a:cubicBezTo>
                <a:cubicBezTo>
                  <a:pt x="19" y="83"/>
                  <a:pt x="18" y="82"/>
                  <a:pt x="16" y="82"/>
                </a:cubicBezTo>
                <a:cubicBezTo>
                  <a:pt x="7" y="82"/>
                  <a:pt x="0" y="89"/>
                  <a:pt x="0" y="98"/>
                </a:cubicBezTo>
                <a:cubicBezTo>
                  <a:pt x="0" y="107"/>
                  <a:pt x="7" y="114"/>
                  <a:pt x="16" y="114"/>
                </a:cubicBezTo>
                <a:close/>
                <a:moveTo>
                  <a:pt x="16" y="32"/>
                </a:moveTo>
                <a:cubicBezTo>
                  <a:pt x="18" y="32"/>
                  <a:pt x="19" y="32"/>
                  <a:pt x="21" y="31"/>
                </a:cubicBezTo>
                <a:cubicBezTo>
                  <a:pt x="14" y="29"/>
                  <a:pt x="9" y="23"/>
                  <a:pt x="9" y="16"/>
                </a:cubicBezTo>
                <a:cubicBezTo>
                  <a:pt x="9" y="9"/>
                  <a:pt x="14" y="3"/>
                  <a:pt x="21" y="1"/>
                </a:cubicBezTo>
                <a:cubicBezTo>
                  <a:pt x="19" y="1"/>
                  <a:pt x="18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close/>
                <a:moveTo>
                  <a:pt x="16" y="196"/>
                </a:moveTo>
                <a:cubicBezTo>
                  <a:pt x="18" y="196"/>
                  <a:pt x="19" y="196"/>
                  <a:pt x="21" y="195"/>
                </a:cubicBezTo>
                <a:cubicBezTo>
                  <a:pt x="14" y="193"/>
                  <a:pt x="9" y="187"/>
                  <a:pt x="9" y="180"/>
                </a:cubicBezTo>
                <a:cubicBezTo>
                  <a:pt x="9" y="173"/>
                  <a:pt x="14" y="167"/>
                  <a:pt x="21" y="165"/>
                </a:cubicBezTo>
                <a:cubicBezTo>
                  <a:pt x="19" y="165"/>
                  <a:pt x="18" y="164"/>
                  <a:pt x="16" y="164"/>
                </a:cubicBezTo>
                <a:cubicBezTo>
                  <a:pt x="7" y="164"/>
                  <a:pt x="0" y="171"/>
                  <a:pt x="0" y="180"/>
                </a:cubicBezTo>
                <a:cubicBezTo>
                  <a:pt x="0" y="189"/>
                  <a:pt x="7" y="196"/>
                  <a:pt x="16" y="196"/>
                </a:cubicBezTo>
                <a:close/>
                <a:moveTo>
                  <a:pt x="16" y="934"/>
                </a:moveTo>
                <a:cubicBezTo>
                  <a:pt x="18" y="934"/>
                  <a:pt x="19" y="934"/>
                  <a:pt x="21" y="933"/>
                </a:cubicBezTo>
                <a:cubicBezTo>
                  <a:pt x="14" y="931"/>
                  <a:pt x="9" y="925"/>
                  <a:pt x="9" y="918"/>
                </a:cubicBezTo>
                <a:cubicBezTo>
                  <a:pt x="9" y="911"/>
                  <a:pt x="14" y="905"/>
                  <a:pt x="21" y="903"/>
                </a:cubicBezTo>
                <a:cubicBezTo>
                  <a:pt x="19" y="903"/>
                  <a:pt x="18" y="902"/>
                  <a:pt x="16" y="902"/>
                </a:cubicBezTo>
                <a:cubicBezTo>
                  <a:pt x="7" y="902"/>
                  <a:pt x="0" y="909"/>
                  <a:pt x="0" y="918"/>
                </a:cubicBezTo>
                <a:cubicBezTo>
                  <a:pt x="0" y="927"/>
                  <a:pt x="7" y="934"/>
                  <a:pt x="16" y="934"/>
                </a:cubicBezTo>
                <a:close/>
                <a:moveTo>
                  <a:pt x="9" y="1000"/>
                </a:moveTo>
                <a:cubicBezTo>
                  <a:pt x="9" y="993"/>
                  <a:pt x="14" y="987"/>
                  <a:pt x="21" y="985"/>
                </a:cubicBezTo>
                <a:cubicBezTo>
                  <a:pt x="19" y="985"/>
                  <a:pt x="18" y="984"/>
                  <a:pt x="16" y="984"/>
                </a:cubicBezTo>
                <a:cubicBezTo>
                  <a:pt x="7" y="984"/>
                  <a:pt x="0" y="991"/>
                  <a:pt x="0" y="1000"/>
                </a:cubicBezTo>
                <a:cubicBezTo>
                  <a:pt x="0" y="1009"/>
                  <a:pt x="7" y="1016"/>
                  <a:pt x="16" y="1016"/>
                </a:cubicBezTo>
                <a:cubicBezTo>
                  <a:pt x="18" y="1016"/>
                  <a:pt x="19" y="1016"/>
                  <a:pt x="21" y="1015"/>
                </a:cubicBezTo>
                <a:cubicBezTo>
                  <a:pt x="14" y="1013"/>
                  <a:pt x="9" y="1007"/>
                  <a:pt x="9" y="1000"/>
                </a:cubicBezTo>
                <a:close/>
                <a:moveTo>
                  <a:pt x="16" y="852"/>
                </a:moveTo>
                <a:cubicBezTo>
                  <a:pt x="18" y="852"/>
                  <a:pt x="19" y="852"/>
                  <a:pt x="21" y="851"/>
                </a:cubicBezTo>
                <a:cubicBezTo>
                  <a:pt x="14" y="849"/>
                  <a:pt x="9" y="843"/>
                  <a:pt x="9" y="836"/>
                </a:cubicBezTo>
                <a:cubicBezTo>
                  <a:pt x="9" y="829"/>
                  <a:pt x="14" y="823"/>
                  <a:pt x="21" y="821"/>
                </a:cubicBezTo>
                <a:cubicBezTo>
                  <a:pt x="19" y="821"/>
                  <a:pt x="18" y="820"/>
                  <a:pt x="16" y="820"/>
                </a:cubicBezTo>
                <a:cubicBezTo>
                  <a:pt x="7" y="820"/>
                  <a:pt x="0" y="827"/>
                  <a:pt x="0" y="836"/>
                </a:cubicBezTo>
                <a:cubicBezTo>
                  <a:pt x="0" y="845"/>
                  <a:pt x="7" y="852"/>
                  <a:pt x="16" y="852"/>
                </a:cubicBezTo>
                <a:close/>
                <a:moveTo>
                  <a:pt x="16" y="688"/>
                </a:moveTo>
                <a:cubicBezTo>
                  <a:pt x="18" y="688"/>
                  <a:pt x="19" y="688"/>
                  <a:pt x="21" y="687"/>
                </a:cubicBezTo>
                <a:cubicBezTo>
                  <a:pt x="14" y="685"/>
                  <a:pt x="9" y="679"/>
                  <a:pt x="9" y="672"/>
                </a:cubicBezTo>
                <a:cubicBezTo>
                  <a:pt x="9" y="665"/>
                  <a:pt x="14" y="659"/>
                  <a:pt x="21" y="657"/>
                </a:cubicBezTo>
                <a:cubicBezTo>
                  <a:pt x="19" y="657"/>
                  <a:pt x="18" y="656"/>
                  <a:pt x="16" y="656"/>
                </a:cubicBezTo>
                <a:cubicBezTo>
                  <a:pt x="7" y="656"/>
                  <a:pt x="0" y="663"/>
                  <a:pt x="0" y="672"/>
                </a:cubicBezTo>
                <a:cubicBezTo>
                  <a:pt x="0" y="681"/>
                  <a:pt x="7" y="688"/>
                  <a:pt x="16" y="688"/>
                </a:cubicBezTo>
                <a:close/>
                <a:moveTo>
                  <a:pt x="16" y="770"/>
                </a:moveTo>
                <a:cubicBezTo>
                  <a:pt x="18" y="770"/>
                  <a:pt x="19" y="770"/>
                  <a:pt x="21" y="769"/>
                </a:cubicBezTo>
                <a:cubicBezTo>
                  <a:pt x="14" y="767"/>
                  <a:pt x="9" y="761"/>
                  <a:pt x="9" y="754"/>
                </a:cubicBezTo>
                <a:cubicBezTo>
                  <a:pt x="9" y="747"/>
                  <a:pt x="14" y="741"/>
                  <a:pt x="21" y="739"/>
                </a:cubicBezTo>
                <a:cubicBezTo>
                  <a:pt x="19" y="739"/>
                  <a:pt x="18" y="738"/>
                  <a:pt x="16" y="738"/>
                </a:cubicBezTo>
                <a:cubicBezTo>
                  <a:pt x="7" y="738"/>
                  <a:pt x="0" y="745"/>
                  <a:pt x="0" y="754"/>
                </a:cubicBezTo>
                <a:cubicBezTo>
                  <a:pt x="0" y="763"/>
                  <a:pt x="7" y="770"/>
                  <a:pt x="16" y="770"/>
                </a:cubicBezTo>
                <a:close/>
                <a:moveTo>
                  <a:pt x="16" y="606"/>
                </a:moveTo>
                <a:cubicBezTo>
                  <a:pt x="18" y="606"/>
                  <a:pt x="19" y="606"/>
                  <a:pt x="21" y="605"/>
                </a:cubicBezTo>
                <a:cubicBezTo>
                  <a:pt x="14" y="603"/>
                  <a:pt x="9" y="597"/>
                  <a:pt x="9" y="590"/>
                </a:cubicBezTo>
                <a:cubicBezTo>
                  <a:pt x="9" y="583"/>
                  <a:pt x="14" y="577"/>
                  <a:pt x="21" y="575"/>
                </a:cubicBezTo>
                <a:cubicBezTo>
                  <a:pt x="19" y="575"/>
                  <a:pt x="18" y="574"/>
                  <a:pt x="16" y="574"/>
                </a:cubicBezTo>
                <a:cubicBezTo>
                  <a:pt x="7" y="574"/>
                  <a:pt x="0" y="581"/>
                  <a:pt x="0" y="590"/>
                </a:cubicBezTo>
                <a:cubicBezTo>
                  <a:pt x="0" y="599"/>
                  <a:pt x="7" y="606"/>
                  <a:pt x="16" y="60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iṣ1ïdè">
            <a:extLst>
              <a:ext uri="{FF2B5EF4-FFF2-40B4-BE49-F238E27FC236}">
                <a16:creationId xmlns:a16="http://schemas.microsoft.com/office/drawing/2014/main" id="{D227EE41-93F4-4942-BFBA-21D75A51E13A}"/>
              </a:ext>
            </a:extLst>
          </p:cNvPr>
          <p:cNvSpPr/>
          <p:nvPr/>
        </p:nvSpPr>
        <p:spPr bwMode="auto">
          <a:xfrm>
            <a:off x="5763226" y="1570273"/>
            <a:ext cx="129034" cy="4084953"/>
          </a:xfrm>
          <a:custGeom>
            <a:avLst/>
            <a:gdLst>
              <a:gd name="T0" fmla="*/ 0 w 32"/>
              <a:gd name="T1" fmla="*/ 16 h 1016"/>
              <a:gd name="T2" fmla="*/ 32 w 32"/>
              <a:gd name="T3" fmla="*/ 16 h 1016"/>
              <a:gd name="T4" fmla="*/ 0 w 32"/>
              <a:gd name="T5" fmla="*/ 98 h 1016"/>
              <a:gd name="T6" fmla="*/ 32 w 32"/>
              <a:gd name="T7" fmla="*/ 98 h 1016"/>
              <a:gd name="T8" fmla="*/ 0 w 32"/>
              <a:gd name="T9" fmla="*/ 98 h 1016"/>
              <a:gd name="T10" fmla="*/ 16 w 32"/>
              <a:gd name="T11" fmla="*/ 196 h 1016"/>
              <a:gd name="T12" fmla="*/ 16 w 32"/>
              <a:gd name="T13" fmla="*/ 164 h 1016"/>
              <a:gd name="T14" fmla="*/ 0 w 32"/>
              <a:gd name="T15" fmla="*/ 262 h 1016"/>
              <a:gd name="T16" fmla="*/ 32 w 32"/>
              <a:gd name="T17" fmla="*/ 262 h 1016"/>
              <a:gd name="T18" fmla="*/ 0 w 32"/>
              <a:gd name="T19" fmla="*/ 262 h 1016"/>
              <a:gd name="T20" fmla="*/ 16 w 32"/>
              <a:gd name="T21" fmla="*/ 360 h 1016"/>
              <a:gd name="T22" fmla="*/ 16 w 32"/>
              <a:gd name="T23" fmla="*/ 328 h 1016"/>
              <a:gd name="T24" fmla="*/ 0 w 32"/>
              <a:gd name="T25" fmla="*/ 426 h 1016"/>
              <a:gd name="T26" fmla="*/ 32 w 32"/>
              <a:gd name="T27" fmla="*/ 426 h 1016"/>
              <a:gd name="T28" fmla="*/ 0 w 32"/>
              <a:gd name="T29" fmla="*/ 426 h 1016"/>
              <a:gd name="T30" fmla="*/ 16 w 32"/>
              <a:gd name="T31" fmla="*/ 524 h 1016"/>
              <a:gd name="T32" fmla="*/ 16 w 32"/>
              <a:gd name="T33" fmla="*/ 492 h 1016"/>
              <a:gd name="T34" fmla="*/ 0 w 32"/>
              <a:gd name="T35" fmla="*/ 590 h 1016"/>
              <a:gd name="T36" fmla="*/ 32 w 32"/>
              <a:gd name="T37" fmla="*/ 590 h 1016"/>
              <a:gd name="T38" fmla="*/ 0 w 32"/>
              <a:gd name="T39" fmla="*/ 590 h 1016"/>
              <a:gd name="T40" fmla="*/ 16 w 32"/>
              <a:gd name="T41" fmla="*/ 688 h 1016"/>
              <a:gd name="T42" fmla="*/ 16 w 32"/>
              <a:gd name="T43" fmla="*/ 656 h 1016"/>
              <a:gd name="T44" fmla="*/ 0 w 32"/>
              <a:gd name="T45" fmla="*/ 754 h 1016"/>
              <a:gd name="T46" fmla="*/ 32 w 32"/>
              <a:gd name="T47" fmla="*/ 754 h 1016"/>
              <a:gd name="T48" fmla="*/ 0 w 32"/>
              <a:gd name="T49" fmla="*/ 754 h 1016"/>
              <a:gd name="T50" fmla="*/ 16 w 32"/>
              <a:gd name="T51" fmla="*/ 852 h 1016"/>
              <a:gd name="T52" fmla="*/ 16 w 32"/>
              <a:gd name="T53" fmla="*/ 820 h 1016"/>
              <a:gd name="T54" fmla="*/ 0 w 32"/>
              <a:gd name="T55" fmla="*/ 918 h 1016"/>
              <a:gd name="T56" fmla="*/ 32 w 32"/>
              <a:gd name="T57" fmla="*/ 918 h 1016"/>
              <a:gd name="T58" fmla="*/ 0 w 32"/>
              <a:gd name="T59" fmla="*/ 918 h 1016"/>
              <a:gd name="T60" fmla="*/ 16 w 32"/>
              <a:gd name="T61" fmla="*/ 1016 h 1016"/>
              <a:gd name="T62" fmla="*/ 16 w 32"/>
              <a:gd name="T63" fmla="*/ 984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2" h="1016">
                <a:moveTo>
                  <a:pt x="16" y="32"/>
                </a:moveTo>
                <a:cubicBezTo>
                  <a:pt x="8" y="32"/>
                  <a:pt x="0" y="25"/>
                  <a:pt x="0" y="16"/>
                </a:cubicBezTo>
                <a:cubicBezTo>
                  <a:pt x="0" y="7"/>
                  <a:pt x="8" y="0"/>
                  <a:pt x="16" y="0"/>
                </a:cubicBezTo>
                <a:cubicBezTo>
                  <a:pt x="25" y="0"/>
                  <a:pt x="32" y="7"/>
                  <a:pt x="32" y="16"/>
                </a:cubicBezTo>
                <a:cubicBezTo>
                  <a:pt x="32" y="25"/>
                  <a:pt x="25" y="32"/>
                  <a:pt x="16" y="32"/>
                </a:cubicBezTo>
                <a:close/>
                <a:moveTo>
                  <a:pt x="0" y="98"/>
                </a:moveTo>
                <a:cubicBezTo>
                  <a:pt x="0" y="107"/>
                  <a:pt x="8" y="114"/>
                  <a:pt x="16" y="114"/>
                </a:cubicBezTo>
                <a:cubicBezTo>
                  <a:pt x="25" y="114"/>
                  <a:pt x="32" y="107"/>
                  <a:pt x="32" y="98"/>
                </a:cubicBezTo>
                <a:cubicBezTo>
                  <a:pt x="32" y="89"/>
                  <a:pt x="25" y="82"/>
                  <a:pt x="16" y="82"/>
                </a:cubicBezTo>
                <a:cubicBezTo>
                  <a:pt x="8" y="82"/>
                  <a:pt x="0" y="89"/>
                  <a:pt x="0" y="98"/>
                </a:cubicBezTo>
                <a:close/>
                <a:moveTo>
                  <a:pt x="0" y="180"/>
                </a:moveTo>
                <a:cubicBezTo>
                  <a:pt x="0" y="189"/>
                  <a:pt x="8" y="196"/>
                  <a:pt x="16" y="196"/>
                </a:cubicBezTo>
                <a:cubicBezTo>
                  <a:pt x="25" y="196"/>
                  <a:pt x="32" y="189"/>
                  <a:pt x="32" y="180"/>
                </a:cubicBezTo>
                <a:cubicBezTo>
                  <a:pt x="32" y="171"/>
                  <a:pt x="25" y="164"/>
                  <a:pt x="16" y="164"/>
                </a:cubicBezTo>
                <a:cubicBezTo>
                  <a:pt x="8" y="164"/>
                  <a:pt x="0" y="171"/>
                  <a:pt x="0" y="180"/>
                </a:cubicBezTo>
                <a:close/>
                <a:moveTo>
                  <a:pt x="0" y="262"/>
                </a:moveTo>
                <a:cubicBezTo>
                  <a:pt x="0" y="271"/>
                  <a:pt x="8" y="278"/>
                  <a:pt x="16" y="278"/>
                </a:cubicBezTo>
                <a:cubicBezTo>
                  <a:pt x="25" y="278"/>
                  <a:pt x="32" y="271"/>
                  <a:pt x="32" y="262"/>
                </a:cubicBezTo>
                <a:cubicBezTo>
                  <a:pt x="32" y="253"/>
                  <a:pt x="25" y="246"/>
                  <a:pt x="16" y="246"/>
                </a:cubicBezTo>
                <a:cubicBezTo>
                  <a:pt x="8" y="246"/>
                  <a:pt x="0" y="253"/>
                  <a:pt x="0" y="262"/>
                </a:cubicBezTo>
                <a:close/>
                <a:moveTo>
                  <a:pt x="0" y="344"/>
                </a:moveTo>
                <a:cubicBezTo>
                  <a:pt x="0" y="353"/>
                  <a:pt x="8" y="360"/>
                  <a:pt x="16" y="360"/>
                </a:cubicBezTo>
                <a:cubicBezTo>
                  <a:pt x="25" y="360"/>
                  <a:pt x="32" y="353"/>
                  <a:pt x="32" y="344"/>
                </a:cubicBezTo>
                <a:cubicBezTo>
                  <a:pt x="32" y="335"/>
                  <a:pt x="25" y="328"/>
                  <a:pt x="16" y="328"/>
                </a:cubicBezTo>
                <a:cubicBezTo>
                  <a:pt x="8" y="328"/>
                  <a:pt x="0" y="335"/>
                  <a:pt x="0" y="344"/>
                </a:cubicBezTo>
                <a:close/>
                <a:moveTo>
                  <a:pt x="0" y="426"/>
                </a:moveTo>
                <a:cubicBezTo>
                  <a:pt x="0" y="435"/>
                  <a:pt x="8" y="442"/>
                  <a:pt x="16" y="442"/>
                </a:cubicBezTo>
                <a:cubicBezTo>
                  <a:pt x="25" y="442"/>
                  <a:pt x="32" y="435"/>
                  <a:pt x="32" y="426"/>
                </a:cubicBezTo>
                <a:cubicBezTo>
                  <a:pt x="32" y="417"/>
                  <a:pt x="25" y="410"/>
                  <a:pt x="16" y="410"/>
                </a:cubicBezTo>
                <a:cubicBezTo>
                  <a:pt x="8" y="410"/>
                  <a:pt x="0" y="417"/>
                  <a:pt x="0" y="426"/>
                </a:cubicBezTo>
                <a:close/>
                <a:moveTo>
                  <a:pt x="0" y="508"/>
                </a:moveTo>
                <a:cubicBezTo>
                  <a:pt x="0" y="517"/>
                  <a:pt x="8" y="524"/>
                  <a:pt x="16" y="524"/>
                </a:cubicBezTo>
                <a:cubicBezTo>
                  <a:pt x="25" y="524"/>
                  <a:pt x="32" y="517"/>
                  <a:pt x="32" y="508"/>
                </a:cubicBezTo>
                <a:cubicBezTo>
                  <a:pt x="32" y="499"/>
                  <a:pt x="25" y="492"/>
                  <a:pt x="16" y="492"/>
                </a:cubicBezTo>
                <a:cubicBezTo>
                  <a:pt x="8" y="492"/>
                  <a:pt x="0" y="499"/>
                  <a:pt x="0" y="508"/>
                </a:cubicBezTo>
                <a:close/>
                <a:moveTo>
                  <a:pt x="0" y="590"/>
                </a:moveTo>
                <a:cubicBezTo>
                  <a:pt x="0" y="599"/>
                  <a:pt x="8" y="606"/>
                  <a:pt x="16" y="606"/>
                </a:cubicBezTo>
                <a:cubicBezTo>
                  <a:pt x="25" y="606"/>
                  <a:pt x="32" y="599"/>
                  <a:pt x="32" y="590"/>
                </a:cubicBezTo>
                <a:cubicBezTo>
                  <a:pt x="32" y="581"/>
                  <a:pt x="25" y="574"/>
                  <a:pt x="16" y="574"/>
                </a:cubicBezTo>
                <a:cubicBezTo>
                  <a:pt x="8" y="574"/>
                  <a:pt x="0" y="581"/>
                  <a:pt x="0" y="590"/>
                </a:cubicBezTo>
                <a:close/>
                <a:moveTo>
                  <a:pt x="0" y="672"/>
                </a:moveTo>
                <a:cubicBezTo>
                  <a:pt x="0" y="681"/>
                  <a:pt x="8" y="688"/>
                  <a:pt x="16" y="688"/>
                </a:cubicBezTo>
                <a:cubicBezTo>
                  <a:pt x="25" y="688"/>
                  <a:pt x="32" y="681"/>
                  <a:pt x="32" y="672"/>
                </a:cubicBezTo>
                <a:cubicBezTo>
                  <a:pt x="32" y="663"/>
                  <a:pt x="25" y="656"/>
                  <a:pt x="16" y="656"/>
                </a:cubicBezTo>
                <a:cubicBezTo>
                  <a:pt x="8" y="656"/>
                  <a:pt x="0" y="663"/>
                  <a:pt x="0" y="672"/>
                </a:cubicBezTo>
                <a:close/>
                <a:moveTo>
                  <a:pt x="0" y="754"/>
                </a:moveTo>
                <a:cubicBezTo>
                  <a:pt x="0" y="763"/>
                  <a:pt x="8" y="770"/>
                  <a:pt x="16" y="770"/>
                </a:cubicBezTo>
                <a:cubicBezTo>
                  <a:pt x="25" y="770"/>
                  <a:pt x="32" y="763"/>
                  <a:pt x="32" y="754"/>
                </a:cubicBezTo>
                <a:cubicBezTo>
                  <a:pt x="32" y="745"/>
                  <a:pt x="25" y="738"/>
                  <a:pt x="16" y="738"/>
                </a:cubicBezTo>
                <a:cubicBezTo>
                  <a:pt x="8" y="738"/>
                  <a:pt x="0" y="745"/>
                  <a:pt x="0" y="754"/>
                </a:cubicBezTo>
                <a:close/>
                <a:moveTo>
                  <a:pt x="0" y="836"/>
                </a:moveTo>
                <a:cubicBezTo>
                  <a:pt x="0" y="845"/>
                  <a:pt x="8" y="852"/>
                  <a:pt x="16" y="852"/>
                </a:cubicBezTo>
                <a:cubicBezTo>
                  <a:pt x="25" y="852"/>
                  <a:pt x="32" y="845"/>
                  <a:pt x="32" y="836"/>
                </a:cubicBezTo>
                <a:cubicBezTo>
                  <a:pt x="32" y="827"/>
                  <a:pt x="25" y="820"/>
                  <a:pt x="16" y="820"/>
                </a:cubicBezTo>
                <a:cubicBezTo>
                  <a:pt x="8" y="820"/>
                  <a:pt x="0" y="827"/>
                  <a:pt x="0" y="836"/>
                </a:cubicBezTo>
                <a:close/>
                <a:moveTo>
                  <a:pt x="0" y="918"/>
                </a:moveTo>
                <a:cubicBezTo>
                  <a:pt x="0" y="927"/>
                  <a:pt x="8" y="934"/>
                  <a:pt x="16" y="934"/>
                </a:cubicBezTo>
                <a:cubicBezTo>
                  <a:pt x="25" y="934"/>
                  <a:pt x="32" y="927"/>
                  <a:pt x="32" y="918"/>
                </a:cubicBezTo>
                <a:cubicBezTo>
                  <a:pt x="32" y="909"/>
                  <a:pt x="25" y="902"/>
                  <a:pt x="16" y="902"/>
                </a:cubicBezTo>
                <a:cubicBezTo>
                  <a:pt x="8" y="902"/>
                  <a:pt x="0" y="909"/>
                  <a:pt x="0" y="918"/>
                </a:cubicBezTo>
                <a:close/>
                <a:moveTo>
                  <a:pt x="0" y="1000"/>
                </a:moveTo>
                <a:cubicBezTo>
                  <a:pt x="0" y="1009"/>
                  <a:pt x="8" y="1016"/>
                  <a:pt x="16" y="1016"/>
                </a:cubicBezTo>
                <a:cubicBezTo>
                  <a:pt x="25" y="1016"/>
                  <a:pt x="32" y="1009"/>
                  <a:pt x="32" y="1000"/>
                </a:cubicBezTo>
                <a:cubicBezTo>
                  <a:pt x="32" y="991"/>
                  <a:pt x="25" y="984"/>
                  <a:pt x="16" y="984"/>
                </a:cubicBezTo>
                <a:cubicBezTo>
                  <a:pt x="8" y="984"/>
                  <a:pt x="0" y="991"/>
                  <a:pt x="0" y="10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îṩḻîḋè">
            <a:extLst>
              <a:ext uri="{FF2B5EF4-FFF2-40B4-BE49-F238E27FC236}">
                <a16:creationId xmlns:a16="http://schemas.microsoft.com/office/drawing/2014/main" id="{149E6ED4-4F20-41ED-B790-33D1703E8279}"/>
              </a:ext>
            </a:extLst>
          </p:cNvPr>
          <p:cNvSpPr/>
          <p:nvPr/>
        </p:nvSpPr>
        <p:spPr bwMode="auto">
          <a:xfrm>
            <a:off x="5810765" y="1570273"/>
            <a:ext cx="81495" cy="4084953"/>
          </a:xfrm>
          <a:custGeom>
            <a:avLst/>
            <a:gdLst>
              <a:gd name="T0" fmla="*/ 0 w 20"/>
              <a:gd name="T1" fmla="*/ 277 h 1016"/>
              <a:gd name="T2" fmla="*/ 0 w 20"/>
              <a:gd name="T3" fmla="*/ 247 h 1016"/>
              <a:gd name="T4" fmla="*/ 20 w 20"/>
              <a:gd name="T5" fmla="*/ 262 h 1016"/>
              <a:gd name="T6" fmla="*/ 20 w 20"/>
              <a:gd name="T7" fmla="*/ 508 h 1016"/>
              <a:gd name="T8" fmla="*/ 0 w 20"/>
              <a:gd name="T9" fmla="*/ 493 h 1016"/>
              <a:gd name="T10" fmla="*/ 0 w 20"/>
              <a:gd name="T11" fmla="*/ 523 h 1016"/>
              <a:gd name="T12" fmla="*/ 20 w 20"/>
              <a:gd name="T13" fmla="*/ 508 h 1016"/>
              <a:gd name="T14" fmla="*/ 4 w 20"/>
              <a:gd name="T15" fmla="*/ 328 h 1016"/>
              <a:gd name="T16" fmla="*/ 11 w 20"/>
              <a:gd name="T17" fmla="*/ 344 h 1016"/>
              <a:gd name="T18" fmla="*/ 4 w 20"/>
              <a:gd name="T19" fmla="*/ 360 h 1016"/>
              <a:gd name="T20" fmla="*/ 20 w 20"/>
              <a:gd name="T21" fmla="*/ 426 h 1016"/>
              <a:gd name="T22" fmla="*/ 0 w 20"/>
              <a:gd name="T23" fmla="*/ 411 h 1016"/>
              <a:gd name="T24" fmla="*/ 0 w 20"/>
              <a:gd name="T25" fmla="*/ 441 h 1016"/>
              <a:gd name="T26" fmla="*/ 20 w 20"/>
              <a:gd name="T27" fmla="*/ 426 h 1016"/>
              <a:gd name="T28" fmla="*/ 4 w 20"/>
              <a:gd name="T29" fmla="*/ 82 h 1016"/>
              <a:gd name="T30" fmla="*/ 11 w 20"/>
              <a:gd name="T31" fmla="*/ 98 h 1016"/>
              <a:gd name="T32" fmla="*/ 4 w 20"/>
              <a:gd name="T33" fmla="*/ 114 h 1016"/>
              <a:gd name="T34" fmla="*/ 20 w 20"/>
              <a:gd name="T35" fmla="*/ 16 h 1016"/>
              <a:gd name="T36" fmla="*/ 0 w 20"/>
              <a:gd name="T37" fmla="*/ 1 h 1016"/>
              <a:gd name="T38" fmla="*/ 0 w 20"/>
              <a:gd name="T39" fmla="*/ 31 h 1016"/>
              <a:gd name="T40" fmla="*/ 20 w 20"/>
              <a:gd name="T41" fmla="*/ 16 h 1016"/>
              <a:gd name="T42" fmla="*/ 4 w 20"/>
              <a:gd name="T43" fmla="*/ 164 h 1016"/>
              <a:gd name="T44" fmla="*/ 11 w 20"/>
              <a:gd name="T45" fmla="*/ 180 h 1016"/>
              <a:gd name="T46" fmla="*/ 4 w 20"/>
              <a:gd name="T47" fmla="*/ 196 h 1016"/>
              <a:gd name="T48" fmla="*/ 20 w 20"/>
              <a:gd name="T49" fmla="*/ 918 h 1016"/>
              <a:gd name="T50" fmla="*/ 0 w 20"/>
              <a:gd name="T51" fmla="*/ 903 h 1016"/>
              <a:gd name="T52" fmla="*/ 0 w 20"/>
              <a:gd name="T53" fmla="*/ 933 h 1016"/>
              <a:gd name="T54" fmla="*/ 20 w 20"/>
              <a:gd name="T55" fmla="*/ 918 h 1016"/>
              <a:gd name="T56" fmla="*/ 4 w 20"/>
              <a:gd name="T57" fmla="*/ 1016 h 1016"/>
              <a:gd name="T58" fmla="*/ 4 w 20"/>
              <a:gd name="T59" fmla="*/ 984 h 1016"/>
              <a:gd name="T60" fmla="*/ 11 w 20"/>
              <a:gd name="T61" fmla="*/ 1000 h 1016"/>
              <a:gd name="T62" fmla="*/ 20 w 20"/>
              <a:gd name="T63" fmla="*/ 836 h 1016"/>
              <a:gd name="T64" fmla="*/ 0 w 20"/>
              <a:gd name="T65" fmla="*/ 821 h 1016"/>
              <a:gd name="T66" fmla="*/ 0 w 20"/>
              <a:gd name="T67" fmla="*/ 851 h 1016"/>
              <a:gd name="T68" fmla="*/ 20 w 20"/>
              <a:gd name="T69" fmla="*/ 836 h 1016"/>
              <a:gd name="T70" fmla="*/ 4 w 20"/>
              <a:gd name="T71" fmla="*/ 656 h 1016"/>
              <a:gd name="T72" fmla="*/ 11 w 20"/>
              <a:gd name="T73" fmla="*/ 672 h 1016"/>
              <a:gd name="T74" fmla="*/ 4 w 20"/>
              <a:gd name="T75" fmla="*/ 688 h 1016"/>
              <a:gd name="T76" fmla="*/ 20 w 20"/>
              <a:gd name="T77" fmla="*/ 754 h 1016"/>
              <a:gd name="T78" fmla="*/ 0 w 20"/>
              <a:gd name="T79" fmla="*/ 739 h 1016"/>
              <a:gd name="T80" fmla="*/ 0 w 20"/>
              <a:gd name="T81" fmla="*/ 769 h 1016"/>
              <a:gd name="T82" fmla="*/ 20 w 20"/>
              <a:gd name="T83" fmla="*/ 754 h 1016"/>
              <a:gd name="T84" fmla="*/ 4 w 20"/>
              <a:gd name="T85" fmla="*/ 574 h 1016"/>
              <a:gd name="T86" fmla="*/ 11 w 20"/>
              <a:gd name="T87" fmla="*/ 590 h 1016"/>
              <a:gd name="T88" fmla="*/ 4 w 20"/>
              <a:gd name="T89" fmla="*/ 606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0" h="1016">
                <a:moveTo>
                  <a:pt x="4" y="278"/>
                </a:moveTo>
                <a:cubicBezTo>
                  <a:pt x="3" y="278"/>
                  <a:pt x="1" y="278"/>
                  <a:pt x="0" y="277"/>
                </a:cubicBezTo>
                <a:cubicBezTo>
                  <a:pt x="6" y="275"/>
                  <a:pt x="11" y="269"/>
                  <a:pt x="11" y="262"/>
                </a:cubicBezTo>
                <a:cubicBezTo>
                  <a:pt x="11" y="255"/>
                  <a:pt x="6" y="249"/>
                  <a:pt x="0" y="247"/>
                </a:cubicBezTo>
                <a:cubicBezTo>
                  <a:pt x="1" y="247"/>
                  <a:pt x="3" y="246"/>
                  <a:pt x="4" y="246"/>
                </a:cubicBezTo>
                <a:cubicBezTo>
                  <a:pt x="13" y="246"/>
                  <a:pt x="20" y="253"/>
                  <a:pt x="20" y="262"/>
                </a:cubicBezTo>
                <a:cubicBezTo>
                  <a:pt x="20" y="271"/>
                  <a:pt x="13" y="278"/>
                  <a:pt x="4" y="278"/>
                </a:cubicBezTo>
                <a:close/>
                <a:moveTo>
                  <a:pt x="20" y="508"/>
                </a:moveTo>
                <a:cubicBezTo>
                  <a:pt x="20" y="499"/>
                  <a:pt x="13" y="492"/>
                  <a:pt x="4" y="492"/>
                </a:cubicBezTo>
                <a:cubicBezTo>
                  <a:pt x="3" y="492"/>
                  <a:pt x="1" y="493"/>
                  <a:pt x="0" y="493"/>
                </a:cubicBezTo>
                <a:cubicBezTo>
                  <a:pt x="6" y="495"/>
                  <a:pt x="11" y="501"/>
                  <a:pt x="11" y="508"/>
                </a:cubicBezTo>
                <a:cubicBezTo>
                  <a:pt x="11" y="515"/>
                  <a:pt x="6" y="521"/>
                  <a:pt x="0" y="523"/>
                </a:cubicBezTo>
                <a:cubicBezTo>
                  <a:pt x="1" y="524"/>
                  <a:pt x="3" y="524"/>
                  <a:pt x="4" y="524"/>
                </a:cubicBezTo>
                <a:cubicBezTo>
                  <a:pt x="13" y="524"/>
                  <a:pt x="20" y="517"/>
                  <a:pt x="20" y="508"/>
                </a:cubicBezTo>
                <a:close/>
                <a:moveTo>
                  <a:pt x="20" y="344"/>
                </a:moveTo>
                <a:cubicBezTo>
                  <a:pt x="20" y="335"/>
                  <a:pt x="13" y="328"/>
                  <a:pt x="4" y="328"/>
                </a:cubicBezTo>
                <a:cubicBezTo>
                  <a:pt x="3" y="328"/>
                  <a:pt x="1" y="329"/>
                  <a:pt x="0" y="329"/>
                </a:cubicBezTo>
                <a:cubicBezTo>
                  <a:pt x="6" y="331"/>
                  <a:pt x="11" y="337"/>
                  <a:pt x="11" y="344"/>
                </a:cubicBezTo>
                <a:cubicBezTo>
                  <a:pt x="11" y="351"/>
                  <a:pt x="6" y="357"/>
                  <a:pt x="0" y="359"/>
                </a:cubicBezTo>
                <a:cubicBezTo>
                  <a:pt x="1" y="360"/>
                  <a:pt x="3" y="360"/>
                  <a:pt x="4" y="360"/>
                </a:cubicBezTo>
                <a:cubicBezTo>
                  <a:pt x="13" y="360"/>
                  <a:pt x="20" y="353"/>
                  <a:pt x="20" y="344"/>
                </a:cubicBezTo>
                <a:close/>
                <a:moveTo>
                  <a:pt x="20" y="426"/>
                </a:moveTo>
                <a:cubicBezTo>
                  <a:pt x="20" y="417"/>
                  <a:pt x="13" y="410"/>
                  <a:pt x="4" y="410"/>
                </a:cubicBezTo>
                <a:cubicBezTo>
                  <a:pt x="3" y="410"/>
                  <a:pt x="1" y="411"/>
                  <a:pt x="0" y="411"/>
                </a:cubicBezTo>
                <a:cubicBezTo>
                  <a:pt x="6" y="413"/>
                  <a:pt x="11" y="419"/>
                  <a:pt x="11" y="426"/>
                </a:cubicBezTo>
                <a:cubicBezTo>
                  <a:pt x="11" y="433"/>
                  <a:pt x="6" y="439"/>
                  <a:pt x="0" y="441"/>
                </a:cubicBezTo>
                <a:cubicBezTo>
                  <a:pt x="1" y="442"/>
                  <a:pt x="3" y="442"/>
                  <a:pt x="4" y="442"/>
                </a:cubicBezTo>
                <a:cubicBezTo>
                  <a:pt x="13" y="442"/>
                  <a:pt x="20" y="435"/>
                  <a:pt x="20" y="426"/>
                </a:cubicBezTo>
                <a:close/>
                <a:moveTo>
                  <a:pt x="20" y="98"/>
                </a:moveTo>
                <a:cubicBezTo>
                  <a:pt x="20" y="89"/>
                  <a:pt x="13" y="82"/>
                  <a:pt x="4" y="82"/>
                </a:cubicBezTo>
                <a:cubicBezTo>
                  <a:pt x="3" y="82"/>
                  <a:pt x="1" y="83"/>
                  <a:pt x="0" y="83"/>
                </a:cubicBezTo>
                <a:cubicBezTo>
                  <a:pt x="6" y="85"/>
                  <a:pt x="11" y="91"/>
                  <a:pt x="11" y="98"/>
                </a:cubicBezTo>
                <a:cubicBezTo>
                  <a:pt x="11" y="105"/>
                  <a:pt x="6" y="111"/>
                  <a:pt x="0" y="113"/>
                </a:cubicBezTo>
                <a:cubicBezTo>
                  <a:pt x="1" y="114"/>
                  <a:pt x="3" y="114"/>
                  <a:pt x="4" y="114"/>
                </a:cubicBezTo>
                <a:cubicBezTo>
                  <a:pt x="13" y="114"/>
                  <a:pt x="20" y="107"/>
                  <a:pt x="20" y="98"/>
                </a:cubicBezTo>
                <a:close/>
                <a:moveTo>
                  <a:pt x="20" y="16"/>
                </a:moveTo>
                <a:cubicBezTo>
                  <a:pt x="20" y="7"/>
                  <a:pt x="13" y="0"/>
                  <a:pt x="4" y="0"/>
                </a:cubicBezTo>
                <a:cubicBezTo>
                  <a:pt x="3" y="0"/>
                  <a:pt x="1" y="1"/>
                  <a:pt x="0" y="1"/>
                </a:cubicBezTo>
                <a:cubicBezTo>
                  <a:pt x="6" y="3"/>
                  <a:pt x="11" y="9"/>
                  <a:pt x="11" y="16"/>
                </a:cubicBezTo>
                <a:cubicBezTo>
                  <a:pt x="11" y="23"/>
                  <a:pt x="6" y="29"/>
                  <a:pt x="0" y="31"/>
                </a:cubicBezTo>
                <a:cubicBezTo>
                  <a:pt x="1" y="32"/>
                  <a:pt x="3" y="32"/>
                  <a:pt x="4" y="32"/>
                </a:cubicBezTo>
                <a:cubicBezTo>
                  <a:pt x="13" y="32"/>
                  <a:pt x="20" y="25"/>
                  <a:pt x="20" y="16"/>
                </a:cubicBezTo>
                <a:close/>
                <a:moveTo>
                  <a:pt x="20" y="180"/>
                </a:moveTo>
                <a:cubicBezTo>
                  <a:pt x="20" y="171"/>
                  <a:pt x="13" y="164"/>
                  <a:pt x="4" y="164"/>
                </a:cubicBezTo>
                <a:cubicBezTo>
                  <a:pt x="3" y="164"/>
                  <a:pt x="1" y="165"/>
                  <a:pt x="0" y="165"/>
                </a:cubicBezTo>
                <a:cubicBezTo>
                  <a:pt x="6" y="167"/>
                  <a:pt x="11" y="173"/>
                  <a:pt x="11" y="180"/>
                </a:cubicBezTo>
                <a:cubicBezTo>
                  <a:pt x="11" y="187"/>
                  <a:pt x="6" y="193"/>
                  <a:pt x="0" y="195"/>
                </a:cubicBezTo>
                <a:cubicBezTo>
                  <a:pt x="1" y="196"/>
                  <a:pt x="3" y="196"/>
                  <a:pt x="4" y="196"/>
                </a:cubicBezTo>
                <a:cubicBezTo>
                  <a:pt x="13" y="196"/>
                  <a:pt x="20" y="189"/>
                  <a:pt x="20" y="180"/>
                </a:cubicBezTo>
                <a:close/>
                <a:moveTo>
                  <a:pt x="20" y="918"/>
                </a:moveTo>
                <a:cubicBezTo>
                  <a:pt x="20" y="909"/>
                  <a:pt x="13" y="902"/>
                  <a:pt x="4" y="902"/>
                </a:cubicBezTo>
                <a:cubicBezTo>
                  <a:pt x="3" y="902"/>
                  <a:pt x="1" y="903"/>
                  <a:pt x="0" y="903"/>
                </a:cubicBezTo>
                <a:cubicBezTo>
                  <a:pt x="6" y="905"/>
                  <a:pt x="11" y="911"/>
                  <a:pt x="11" y="918"/>
                </a:cubicBezTo>
                <a:cubicBezTo>
                  <a:pt x="11" y="925"/>
                  <a:pt x="6" y="931"/>
                  <a:pt x="0" y="933"/>
                </a:cubicBezTo>
                <a:cubicBezTo>
                  <a:pt x="1" y="934"/>
                  <a:pt x="3" y="934"/>
                  <a:pt x="4" y="934"/>
                </a:cubicBezTo>
                <a:cubicBezTo>
                  <a:pt x="13" y="934"/>
                  <a:pt x="20" y="927"/>
                  <a:pt x="20" y="918"/>
                </a:cubicBezTo>
                <a:close/>
                <a:moveTo>
                  <a:pt x="0" y="1015"/>
                </a:moveTo>
                <a:cubicBezTo>
                  <a:pt x="1" y="1016"/>
                  <a:pt x="3" y="1016"/>
                  <a:pt x="4" y="1016"/>
                </a:cubicBezTo>
                <a:cubicBezTo>
                  <a:pt x="13" y="1016"/>
                  <a:pt x="20" y="1009"/>
                  <a:pt x="20" y="1000"/>
                </a:cubicBezTo>
                <a:cubicBezTo>
                  <a:pt x="20" y="991"/>
                  <a:pt x="13" y="984"/>
                  <a:pt x="4" y="984"/>
                </a:cubicBezTo>
                <a:cubicBezTo>
                  <a:pt x="3" y="984"/>
                  <a:pt x="1" y="985"/>
                  <a:pt x="0" y="985"/>
                </a:cubicBezTo>
                <a:cubicBezTo>
                  <a:pt x="6" y="987"/>
                  <a:pt x="11" y="993"/>
                  <a:pt x="11" y="1000"/>
                </a:cubicBezTo>
                <a:cubicBezTo>
                  <a:pt x="11" y="1007"/>
                  <a:pt x="6" y="1013"/>
                  <a:pt x="0" y="1015"/>
                </a:cubicBezTo>
                <a:close/>
                <a:moveTo>
                  <a:pt x="20" y="836"/>
                </a:moveTo>
                <a:cubicBezTo>
                  <a:pt x="20" y="827"/>
                  <a:pt x="13" y="820"/>
                  <a:pt x="4" y="820"/>
                </a:cubicBezTo>
                <a:cubicBezTo>
                  <a:pt x="3" y="820"/>
                  <a:pt x="1" y="821"/>
                  <a:pt x="0" y="821"/>
                </a:cubicBezTo>
                <a:cubicBezTo>
                  <a:pt x="6" y="823"/>
                  <a:pt x="11" y="829"/>
                  <a:pt x="11" y="836"/>
                </a:cubicBezTo>
                <a:cubicBezTo>
                  <a:pt x="11" y="843"/>
                  <a:pt x="6" y="849"/>
                  <a:pt x="0" y="851"/>
                </a:cubicBezTo>
                <a:cubicBezTo>
                  <a:pt x="1" y="852"/>
                  <a:pt x="3" y="852"/>
                  <a:pt x="4" y="852"/>
                </a:cubicBezTo>
                <a:cubicBezTo>
                  <a:pt x="13" y="852"/>
                  <a:pt x="20" y="845"/>
                  <a:pt x="20" y="836"/>
                </a:cubicBezTo>
                <a:close/>
                <a:moveTo>
                  <a:pt x="20" y="672"/>
                </a:moveTo>
                <a:cubicBezTo>
                  <a:pt x="20" y="663"/>
                  <a:pt x="13" y="656"/>
                  <a:pt x="4" y="656"/>
                </a:cubicBezTo>
                <a:cubicBezTo>
                  <a:pt x="3" y="656"/>
                  <a:pt x="1" y="657"/>
                  <a:pt x="0" y="657"/>
                </a:cubicBezTo>
                <a:cubicBezTo>
                  <a:pt x="6" y="659"/>
                  <a:pt x="11" y="665"/>
                  <a:pt x="11" y="672"/>
                </a:cubicBezTo>
                <a:cubicBezTo>
                  <a:pt x="11" y="679"/>
                  <a:pt x="6" y="685"/>
                  <a:pt x="0" y="687"/>
                </a:cubicBezTo>
                <a:cubicBezTo>
                  <a:pt x="1" y="688"/>
                  <a:pt x="3" y="688"/>
                  <a:pt x="4" y="688"/>
                </a:cubicBezTo>
                <a:cubicBezTo>
                  <a:pt x="13" y="688"/>
                  <a:pt x="20" y="681"/>
                  <a:pt x="20" y="672"/>
                </a:cubicBezTo>
                <a:close/>
                <a:moveTo>
                  <a:pt x="20" y="754"/>
                </a:moveTo>
                <a:cubicBezTo>
                  <a:pt x="20" y="745"/>
                  <a:pt x="13" y="738"/>
                  <a:pt x="4" y="738"/>
                </a:cubicBezTo>
                <a:cubicBezTo>
                  <a:pt x="3" y="738"/>
                  <a:pt x="1" y="739"/>
                  <a:pt x="0" y="739"/>
                </a:cubicBezTo>
                <a:cubicBezTo>
                  <a:pt x="6" y="741"/>
                  <a:pt x="11" y="747"/>
                  <a:pt x="11" y="754"/>
                </a:cubicBezTo>
                <a:cubicBezTo>
                  <a:pt x="11" y="761"/>
                  <a:pt x="6" y="767"/>
                  <a:pt x="0" y="769"/>
                </a:cubicBezTo>
                <a:cubicBezTo>
                  <a:pt x="1" y="770"/>
                  <a:pt x="3" y="770"/>
                  <a:pt x="4" y="770"/>
                </a:cubicBezTo>
                <a:cubicBezTo>
                  <a:pt x="13" y="770"/>
                  <a:pt x="20" y="763"/>
                  <a:pt x="20" y="754"/>
                </a:cubicBezTo>
                <a:close/>
                <a:moveTo>
                  <a:pt x="20" y="590"/>
                </a:moveTo>
                <a:cubicBezTo>
                  <a:pt x="20" y="581"/>
                  <a:pt x="13" y="574"/>
                  <a:pt x="4" y="574"/>
                </a:cubicBezTo>
                <a:cubicBezTo>
                  <a:pt x="3" y="574"/>
                  <a:pt x="1" y="575"/>
                  <a:pt x="0" y="575"/>
                </a:cubicBezTo>
                <a:cubicBezTo>
                  <a:pt x="6" y="577"/>
                  <a:pt x="11" y="583"/>
                  <a:pt x="11" y="590"/>
                </a:cubicBezTo>
                <a:cubicBezTo>
                  <a:pt x="11" y="597"/>
                  <a:pt x="6" y="603"/>
                  <a:pt x="0" y="605"/>
                </a:cubicBezTo>
                <a:cubicBezTo>
                  <a:pt x="1" y="606"/>
                  <a:pt x="3" y="606"/>
                  <a:pt x="4" y="606"/>
                </a:cubicBezTo>
                <a:cubicBezTo>
                  <a:pt x="13" y="606"/>
                  <a:pt x="20" y="599"/>
                  <a:pt x="20" y="5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ïṧḻíďè">
            <a:extLst>
              <a:ext uri="{FF2B5EF4-FFF2-40B4-BE49-F238E27FC236}">
                <a16:creationId xmlns:a16="http://schemas.microsoft.com/office/drawing/2014/main" id="{24CBCFD3-C985-4A32-ADBF-A1FE913578BF}"/>
              </a:ext>
            </a:extLst>
          </p:cNvPr>
          <p:cNvSpPr/>
          <p:nvPr/>
        </p:nvSpPr>
        <p:spPr bwMode="auto">
          <a:xfrm>
            <a:off x="5798881" y="1594042"/>
            <a:ext cx="594237" cy="4037414"/>
          </a:xfrm>
          <a:custGeom>
            <a:avLst/>
            <a:gdLst>
              <a:gd name="T0" fmla="*/ 10 w 148"/>
              <a:gd name="T1" fmla="*/ 0 h 1004"/>
              <a:gd name="T2" fmla="*/ 148 w 148"/>
              <a:gd name="T3" fmla="*/ 10 h 1004"/>
              <a:gd name="T4" fmla="*/ 10 w 148"/>
              <a:gd name="T5" fmla="*/ 20 h 1004"/>
              <a:gd name="T6" fmla="*/ 138 w 148"/>
              <a:gd name="T7" fmla="*/ 82 h 1004"/>
              <a:gd name="T8" fmla="*/ 0 w 148"/>
              <a:gd name="T9" fmla="*/ 92 h 1004"/>
              <a:gd name="T10" fmla="*/ 138 w 148"/>
              <a:gd name="T11" fmla="*/ 102 h 1004"/>
              <a:gd name="T12" fmla="*/ 138 w 148"/>
              <a:gd name="T13" fmla="*/ 82 h 1004"/>
              <a:gd name="T14" fmla="*/ 10 w 148"/>
              <a:gd name="T15" fmla="*/ 164 h 1004"/>
              <a:gd name="T16" fmla="*/ 10 w 148"/>
              <a:gd name="T17" fmla="*/ 184 h 1004"/>
              <a:gd name="T18" fmla="*/ 148 w 148"/>
              <a:gd name="T19" fmla="*/ 174 h 1004"/>
              <a:gd name="T20" fmla="*/ 138 w 148"/>
              <a:gd name="T21" fmla="*/ 246 h 1004"/>
              <a:gd name="T22" fmla="*/ 0 w 148"/>
              <a:gd name="T23" fmla="*/ 256 h 1004"/>
              <a:gd name="T24" fmla="*/ 138 w 148"/>
              <a:gd name="T25" fmla="*/ 266 h 1004"/>
              <a:gd name="T26" fmla="*/ 138 w 148"/>
              <a:gd name="T27" fmla="*/ 246 h 1004"/>
              <a:gd name="T28" fmla="*/ 10 w 148"/>
              <a:gd name="T29" fmla="*/ 328 h 1004"/>
              <a:gd name="T30" fmla="*/ 10 w 148"/>
              <a:gd name="T31" fmla="*/ 348 h 1004"/>
              <a:gd name="T32" fmla="*/ 148 w 148"/>
              <a:gd name="T33" fmla="*/ 338 h 1004"/>
              <a:gd name="T34" fmla="*/ 138 w 148"/>
              <a:gd name="T35" fmla="*/ 410 h 1004"/>
              <a:gd name="T36" fmla="*/ 0 w 148"/>
              <a:gd name="T37" fmla="*/ 420 h 1004"/>
              <a:gd name="T38" fmla="*/ 138 w 148"/>
              <a:gd name="T39" fmla="*/ 430 h 1004"/>
              <a:gd name="T40" fmla="*/ 138 w 148"/>
              <a:gd name="T41" fmla="*/ 410 h 1004"/>
              <a:gd name="T42" fmla="*/ 10 w 148"/>
              <a:gd name="T43" fmla="*/ 492 h 1004"/>
              <a:gd name="T44" fmla="*/ 10 w 148"/>
              <a:gd name="T45" fmla="*/ 512 h 1004"/>
              <a:gd name="T46" fmla="*/ 148 w 148"/>
              <a:gd name="T47" fmla="*/ 502 h 1004"/>
              <a:gd name="T48" fmla="*/ 138 w 148"/>
              <a:gd name="T49" fmla="*/ 574 h 1004"/>
              <a:gd name="T50" fmla="*/ 0 w 148"/>
              <a:gd name="T51" fmla="*/ 584 h 1004"/>
              <a:gd name="T52" fmla="*/ 138 w 148"/>
              <a:gd name="T53" fmla="*/ 594 h 1004"/>
              <a:gd name="T54" fmla="*/ 138 w 148"/>
              <a:gd name="T55" fmla="*/ 574 h 1004"/>
              <a:gd name="T56" fmla="*/ 10 w 148"/>
              <a:gd name="T57" fmla="*/ 656 h 1004"/>
              <a:gd name="T58" fmla="*/ 10 w 148"/>
              <a:gd name="T59" fmla="*/ 676 h 1004"/>
              <a:gd name="T60" fmla="*/ 148 w 148"/>
              <a:gd name="T61" fmla="*/ 666 h 1004"/>
              <a:gd name="T62" fmla="*/ 138 w 148"/>
              <a:gd name="T63" fmla="*/ 738 h 1004"/>
              <a:gd name="T64" fmla="*/ 0 w 148"/>
              <a:gd name="T65" fmla="*/ 748 h 1004"/>
              <a:gd name="T66" fmla="*/ 138 w 148"/>
              <a:gd name="T67" fmla="*/ 758 h 1004"/>
              <a:gd name="T68" fmla="*/ 138 w 148"/>
              <a:gd name="T69" fmla="*/ 738 h 1004"/>
              <a:gd name="T70" fmla="*/ 10 w 148"/>
              <a:gd name="T71" fmla="*/ 820 h 1004"/>
              <a:gd name="T72" fmla="*/ 10 w 148"/>
              <a:gd name="T73" fmla="*/ 840 h 1004"/>
              <a:gd name="T74" fmla="*/ 148 w 148"/>
              <a:gd name="T75" fmla="*/ 830 h 1004"/>
              <a:gd name="T76" fmla="*/ 138 w 148"/>
              <a:gd name="T77" fmla="*/ 902 h 1004"/>
              <a:gd name="T78" fmla="*/ 0 w 148"/>
              <a:gd name="T79" fmla="*/ 912 h 1004"/>
              <a:gd name="T80" fmla="*/ 138 w 148"/>
              <a:gd name="T81" fmla="*/ 922 h 1004"/>
              <a:gd name="T82" fmla="*/ 138 w 148"/>
              <a:gd name="T83" fmla="*/ 902 h 1004"/>
              <a:gd name="T84" fmla="*/ 10 w 148"/>
              <a:gd name="T85" fmla="*/ 984 h 1004"/>
              <a:gd name="T86" fmla="*/ 10 w 148"/>
              <a:gd name="T87" fmla="*/ 1004 h 1004"/>
              <a:gd name="T88" fmla="*/ 148 w 148"/>
              <a:gd name="T89" fmla="*/ 994 h 1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8" h="1004">
                <a:moveTo>
                  <a:pt x="0" y="10"/>
                </a:moveTo>
                <a:cubicBezTo>
                  <a:pt x="0" y="5"/>
                  <a:pt x="5" y="0"/>
                  <a:pt x="10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44" y="0"/>
                  <a:pt x="148" y="5"/>
                  <a:pt x="148" y="10"/>
                </a:cubicBezTo>
                <a:cubicBezTo>
                  <a:pt x="148" y="16"/>
                  <a:pt x="144" y="20"/>
                  <a:pt x="138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5" y="20"/>
                  <a:pt x="0" y="16"/>
                  <a:pt x="0" y="10"/>
                </a:cubicBezTo>
                <a:close/>
                <a:moveTo>
                  <a:pt x="138" y="82"/>
                </a:moveTo>
                <a:cubicBezTo>
                  <a:pt x="10" y="82"/>
                  <a:pt x="10" y="82"/>
                  <a:pt x="10" y="82"/>
                </a:cubicBezTo>
                <a:cubicBezTo>
                  <a:pt x="5" y="82"/>
                  <a:pt x="0" y="87"/>
                  <a:pt x="0" y="92"/>
                </a:cubicBezTo>
                <a:cubicBezTo>
                  <a:pt x="0" y="98"/>
                  <a:pt x="5" y="102"/>
                  <a:pt x="10" y="102"/>
                </a:cubicBezTo>
                <a:cubicBezTo>
                  <a:pt x="138" y="102"/>
                  <a:pt x="138" y="102"/>
                  <a:pt x="138" y="102"/>
                </a:cubicBezTo>
                <a:cubicBezTo>
                  <a:pt x="144" y="102"/>
                  <a:pt x="148" y="98"/>
                  <a:pt x="148" y="92"/>
                </a:cubicBezTo>
                <a:cubicBezTo>
                  <a:pt x="148" y="87"/>
                  <a:pt x="144" y="82"/>
                  <a:pt x="138" y="82"/>
                </a:cubicBezTo>
                <a:close/>
                <a:moveTo>
                  <a:pt x="138" y="164"/>
                </a:moveTo>
                <a:cubicBezTo>
                  <a:pt x="10" y="164"/>
                  <a:pt x="10" y="164"/>
                  <a:pt x="10" y="164"/>
                </a:cubicBezTo>
                <a:cubicBezTo>
                  <a:pt x="5" y="164"/>
                  <a:pt x="0" y="169"/>
                  <a:pt x="0" y="174"/>
                </a:cubicBezTo>
                <a:cubicBezTo>
                  <a:pt x="0" y="180"/>
                  <a:pt x="5" y="184"/>
                  <a:pt x="10" y="184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44" y="184"/>
                  <a:pt x="148" y="180"/>
                  <a:pt x="148" y="174"/>
                </a:cubicBezTo>
                <a:cubicBezTo>
                  <a:pt x="148" y="169"/>
                  <a:pt x="144" y="164"/>
                  <a:pt x="138" y="164"/>
                </a:cubicBezTo>
                <a:close/>
                <a:moveTo>
                  <a:pt x="138" y="246"/>
                </a:moveTo>
                <a:cubicBezTo>
                  <a:pt x="10" y="246"/>
                  <a:pt x="10" y="246"/>
                  <a:pt x="10" y="246"/>
                </a:cubicBezTo>
                <a:cubicBezTo>
                  <a:pt x="5" y="246"/>
                  <a:pt x="0" y="251"/>
                  <a:pt x="0" y="256"/>
                </a:cubicBezTo>
                <a:cubicBezTo>
                  <a:pt x="0" y="262"/>
                  <a:pt x="5" y="266"/>
                  <a:pt x="10" y="266"/>
                </a:cubicBezTo>
                <a:cubicBezTo>
                  <a:pt x="138" y="266"/>
                  <a:pt x="138" y="266"/>
                  <a:pt x="138" y="266"/>
                </a:cubicBezTo>
                <a:cubicBezTo>
                  <a:pt x="144" y="266"/>
                  <a:pt x="148" y="262"/>
                  <a:pt x="148" y="256"/>
                </a:cubicBezTo>
                <a:cubicBezTo>
                  <a:pt x="148" y="251"/>
                  <a:pt x="144" y="246"/>
                  <a:pt x="138" y="246"/>
                </a:cubicBezTo>
                <a:close/>
                <a:moveTo>
                  <a:pt x="138" y="328"/>
                </a:moveTo>
                <a:cubicBezTo>
                  <a:pt x="10" y="328"/>
                  <a:pt x="10" y="328"/>
                  <a:pt x="10" y="328"/>
                </a:cubicBezTo>
                <a:cubicBezTo>
                  <a:pt x="5" y="328"/>
                  <a:pt x="0" y="333"/>
                  <a:pt x="0" y="338"/>
                </a:cubicBezTo>
                <a:cubicBezTo>
                  <a:pt x="0" y="344"/>
                  <a:pt x="5" y="348"/>
                  <a:pt x="10" y="348"/>
                </a:cubicBezTo>
                <a:cubicBezTo>
                  <a:pt x="138" y="348"/>
                  <a:pt x="138" y="348"/>
                  <a:pt x="138" y="348"/>
                </a:cubicBezTo>
                <a:cubicBezTo>
                  <a:pt x="144" y="348"/>
                  <a:pt x="148" y="344"/>
                  <a:pt x="148" y="338"/>
                </a:cubicBezTo>
                <a:cubicBezTo>
                  <a:pt x="148" y="333"/>
                  <a:pt x="144" y="328"/>
                  <a:pt x="138" y="328"/>
                </a:cubicBezTo>
                <a:close/>
                <a:moveTo>
                  <a:pt x="138" y="410"/>
                </a:moveTo>
                <a:cubicBezTo>
                  <a:pt x="10" y="410"/>
                  <a:pt x="10" y="410"/>
                  <a:pt x="10" y="410"/>
                </a:cubicBezTo>
                <a:cubicBezTo>
                  <a:pt x="5" y="410"/>
                  <a:pt x="0" y="415"/>
                  <a:pt x="0" y="420"/>
                </a:cubicBezTo>
                <a:cubicBezTo>
                  <a:pt x="0" y="426"/>
                  <a:pt x="5" y="430"/>
                  <a:pt x="10" y="430"/>
                </a:cubicBezTo>
                <a:cubicBezTo>
                  <a:pt x="138" y="430"/>
                  <a:pt x="138" y="430"/>
                  <a:pt x="138" y="430"/>
                </a:cubicBezTo>
                <a:cubicBezTo>
                  <a:pt x="144" y="430"/>
                  <a:pt x="148" y="426"/>
                  <a:pt x="148" y="420"/>
                </a:cubicBezTo>
                <a:cubicBezTo>
                  <a:pt x="148" y="415"/>
                  <a:pt x="144" y="410"/>
                  <a:pt x="138" y="410"/>
                </a:cubicBezTo>
                <a:close/>
                <a:moveTo>
                  <a:pt x="138" y="492"/>
                </a:moveTo>
                <a:cubicBezTo>
                  <a:pt x="10" y="492"/>
                  <a:pt x="10" y="492"/>
                  <a:pt x="10" y="492"/>
                </a:cubicBezTo>
                <a:cubicBezTo>
                  <a:pt x="5" y="492"/>
                  <a:pt x="0" y="497"/>
                  <a:pt x="0" y="502"/>
                </a:cubicBezTo>
                <a:cubicBezTo>
                  <a:pt x="0" y="508"/>
                  <a:pt x="5" y="512"/>
                  <a:pt x="10" y="512"/>
                </a:cubicBezTo>
                <a:cubicBezTo>
                  <a:pt x="138" y="512"/>
                  <a:pt x="138" y="512"/>
                  <a:pt x="138" y="512"/>
                </a:cubicBezTo>
                <a:cubicBezTo>
                  <a:pt x="144" y="512"/>
                  <a:pt x="148" y="508"/>
                  <a:pt x="148" y="502"/>
                </a:cubicBezTo>
                <a:cubicBezTo>
                  <a:pt x="148" y="497"/>
                  <a:pt x="144" y="492"/>
                  <a:pt x="138" y="492"/>
                </a:cubicBezTo>
                <a:close/>
                <a:moveTo>
                  <a:pt x="138" y="574"/>
                </a:moveTo>
                <a:cubicBezTo>
                  <a:pt x="10" y="574"/>
                  <a:pt x="10" y="574"/>
                  <a:pt x="10" y="574"/>
                </a:cubicBezTo>
                <a:cubicBezTo>
                  <a:pt x="5" y="574"/>
                  <a:pt x="0" y="579"/>
                  <a:pt x="0" y="584"/>
                </a:cubicBezTo>
                <a:cubicBezTo>
                  <a:pt x="0" y="590"/>
                  <a:pt x="5" y="594"/>
                  <a:pt x="10" y="594"/>
                </a:cubicBezTo>
                <a:cubicBezTo>
                  <a:pt x="138" y="594"/>
                  <a:pt x="138" y="594"/>
                  <a:pt x="138" y="594"/>
                </a:cubicBezTo>
                <a:cubicBezTo>
                  <a:pt x="144" y="594"/>
                  <a:pt x="148" y="590"/>
                  <a:pt x="148" y="584"/>
                </a:cubicBezTo>
                <a:cubicBezTo>
                  <a:pt x="148" y="579"/>
                  <a:pt x="144" y="574"/>
                  <a:pt x="138" y="574"/>
                </a:cubicBezTo>
                <a:close/>
                <a:moveTo>
                  <a:pt x="138" y="656"/>
                </a:moveTo>
                <a:cubicBezTo>
                  <a:pt x="10" y="656"/>
                  <a:pt x="10" y="656"/>
                  <a:pt x="10" y="656"/>
                </a:cubicBezTo>
                <a:cubicBezTo>
                  <a:pt x="5" y="656"/>
                  <a:pt x="0" y="661"/>
                  <a:pt x="0" y="666"/>
                </a:cubicBezTo>
                <a:cubicBezTo>
                  <a:pt x="0" y="672"/>
                  <a:pt x="5" y="676"/>
                  <a:pt x="10" y="676"/>
                </a:cubicBezTo>
                <a:cubicBezTo>
                  <a:pt x="138" y="676"/>
                  <a:pt x="138" y="676"/>
                  <a:pt x="138" y="676"/>
                </a:cubicBezTo>
                <a:cubicBezTo>
                  <a:pt x="144" y="676"/>
                  <a:pt x="148" y="672"/>
                  <a:pt x="148" y="666"/>
                </a:cubicBezTo>
                <a:cubicBezTo>
                  <a:pt x="148" y="661"/>
                  <a:pt x="144" y="656"/>
                  <a:pt x="138" y="656"/>
                </a:cubicBezTo>
                <a:close/>
                <a:moveTo>
                  <a:pt x="138" y="738"/>
                </a:moveTo>
                <a:cubicBezTo>
                  <a:pt x="10" y="738"/>
                  <a:pt x="10" y="738"/>
                  <a:pt x="10" y="738"/>
                </a:cubicBezTo>
                <a:cubicBezTo>
                  <a:pt x="5" y="738"/>
                  <a:pt x="0" y="743"/>
                  <a:pt x="0" y="748"/>
                </a:cubicBezTo>
                <a:cubicBezTo>
                  <a:pt x="0" y="754"/>
                  <a:pt x="5" y="758"/>
                  <a:pt x="10" y="758"/>
                </a:cubicBezTo>
                <a:cubicBezTo>
                  <a:pt x="138" y="758"/>
                  <a:pt x="138" y="758"/>
                  <a:pt x="138" y="758"/>
                </a:cubicBezTo>
                <a:cubicBezTo>
                  <a:pt x="144" y="758"/>
                  <a:pt x="148" y="754"/>
                  <a:pt x="148" y="748"/>
                </a:cubicBezTo>
                <a:cubicBezTo>
                  <a:pt x="148" y="743"/>
                  <a:pt x="144" y="738"/>
                  <a:pt x="138" y="738"/>
                </a:cubicBezTo>
                <a:close/>
                <a:moveTo>
                  <a:pt x="138" y="820"/>
                </a:moveTo>
                <a:cubicBezTo>
                  <a:pt x="10" y="820"/>
                  <a:pt x="10" y="820"/>
                  <a:pt x="10" y="820"/>
                </a:cubicBezTo>
                <a:cubicBezTo>
                  <a:pt x="5" y="820"/>
                  <a:pt x="0" y="825"/>
                  <a:pt x="0" y="830"/>
                </a:cubicBezTo>
                <a:cubicBezTo>
                  <a:pt x="0" y="836"/>
                  <a:pt x="5" y="840"/>
                  <a:pt x="10" y="840"/>
                </a:cubicBezTo>
                <a:cubicBezTo>
                  <a:pt x="138" y="840"/>
                  <a:pt x="138" y="840"/>
                  <a:pt x="138" y="840"/>
                </a:cubicBezTo>
                <a:cubicBezTo>
                  <a:pt x="144" y="840"/>
                  <a:pt x="148" y="836"/>
                  <a:pt x="148" y="830"/>
                </a:cubicBezTo>
                <a:cubicBezTo>
                  <a:pt x="148" y="825"/>
                  <a:pt x="144" y="820"/>
                  <a:pt x="138" y="820"/>
                </a:cubicBezTo>
                <a:close/>
                <a:moveTo>
                  <a:pt x="138" y="902"/>
                </a:moveTo>
                <a:cubicBezTo>
                  <a:pt x="10" y="902"/>
                  <a:pt x="10" y="902"/>
                  <a:pt x="10" y="902"/>
                </a:cubicBezTo>
                <a:cubicBezTo>
                  <a:pt x="5" y="902"/>
                  <a:pt x="0" y="907"/>
                  <a:pt x="0" y="912"/>
                </a:cubicBezTo>
                <a:cubicBezTo>
                  <a:pt x="0" y="918"/>
                  <a:pt x="5" y="922"/>
                  <a:pt x="10" y="922"/>
                </a:cubicBezTo>
                <a:cubicBezTo>
                  <a:pt x="138" y="922"/>
                  <a:pt x="138" y="922"/>
                  <a:pt x="138" y="922"/>
                </a:cubicBezTo>
                <a:cubicBezTo>
                  <a:pt x="144" y="922"/>
                  <a:pt x="148" y="918"/>
                  <a:pt x="148" y="912"/>
                </a:cubicBezTo>
                <a:cubicBezTo>
                  <a:pt x="148" y="907"/>
                  <a:pt x="144" y="902"/>
                  <a:pt x="138" y="902"/>
                </a:cubicBezTo>
                <a:close/>
                <a:moveTo>
                  <a:pt x="138" y="984"/>
                </a:moveTo>
                <a:cubicBezTo>
                  <a:pt x="10" y="984"/>
                  <a:pt x="10" y="984"/>
                  <a:pt x="10" y="984"/>
                </a:cubicBezTo>
                <a:cubicBezTo>
                  <a:pt x="5" y="984"/>
                  <a:pt x="0" y="989"/>
                  <a:pt x="0" y="994"/>
                </a:cubicBezTo>
                <a:cubicBezTo>
                  <a:pt x="0" y="1000"/>
                  <a:pt x="5" y="1004"/>
                  <a:pt x="10" y="1004"/>
                </a:cubicBezTo>
                <a:cubicBezTo>
                  <a:pt x="138" y="1004"/>
                  <a:pt x="138" y="1004"/>
                  <a:pt x="138" y="1004"/>
                </a:cubicBezTo>
                <a:cubicBezTo>
                  <a:pt x="144" y="1004"/>
                  <a:pt x="148" y="1000"/>
                  <a:pt x="148" y="994"/>
                </a:cubicBezTo>
                <a:cubicBezTo>
                  <a:pt x="148" y="989"/>
                  <a:pt x="144" y="984"/>
                  <a:pt x="138" y="984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/>
              </a:gs>
              <a:gs pos="15000">
                <a:schemeClr val="bg1">
                  <a:lumMod val="65000"/>
                </a:schemeClr>
              </a:gs>
              <a:gs pos="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  <a:gs pos="85000">
                <a:schemeClr val="bg1">
                  <a:lumMod val="6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îS1ïďé">
            <a:extLst>
              <a:ext uri="{FF2B5EF4-FFF2-40B4-BE49-F238E27FC236}">
                <a16:creationId xmlns:a16="http://schemas.microsoft.com/office/drawing/2014/main" id="{637474EF-8769-4224-975C-B008A98ABF12}"/>
              </a:ext>
            </a:extLst>
          </p:cNvPr>
          <p:cNvSpPr/>
          <p:nvPr/>
        </p:nvSpPr>
        <p:spPr bwMode="auto">
          <a:xfrm>
            <a:off x="5815859" y="1594042"/>
            <a:ext cx="565373" cy="3967804"/>
          </a:xfrm>
          <a:custGeom>
            <a:avLst/>
            <a:gdLst>
              <a:gd name="T0" fmla="*/ 141 w 141"/>
              <a:gd name="T1" fmla="*/ 659 h 987"/>
              <a:gd name="T2" fmla="*/ 6 w 141"/>
              <a:gd name="T3" fmla="*/ 656 h 987"/>
              <a:gd name="T4" fmla="*/ 6 w 141"/>
              <a:gd name="T5" fmla="*/ 410 h 987"/>
              <a:gd name="T6" fmla="*/ 141 w 141"/>
              <a:gd name="T7" fmla="*/ 413 h 987"/>
              <a:gd name="T8" fmla="*/ 6 w 141"/>
              <a:gd name="T9" fmla="*/ 410 h 987"/>
              <a:gd name="T10" fmla="*/ 0 w 141"/>
              <a:gd name="T11" fmla="*/ 495 h 987"/>
              <a:gd name="T12" fmla="*/ 134 w 141"/>
              <a:gd name="T13" fmla="*/ 492 h 987"/>
              <a:gd name="T14" fmla="*/ 6 w 141"/>
              <a:gd name="T15" fmla="*/ 574 h 987"/>
              <a:gd name="T16" fmla="*/ 141 w 141"/>
              <a:gd name="T17" fmla="*/ 577 h 987"/>
              <a:gd name="T18" fmla="*/ 6 w 141"/>
              <a:gd name="T19" fmla="*/ 574 h 987"/>
              <a:gd name="T20" fmla="*/ 0 w 141"/>
              <a:gd name="T21" fmla="*/ 741 h 987"/>
              <a:gd name="T22" fmla="*/ 134 w 141"/>
              <a:gd name="T23" fmla="*/ 738 h 987"/>
              <a:gd name="T24" fmla="*/ 6 w 141"/>
              <a:gd name="T25" fmla="*/ 902 h 987"/>
              <a:gd name="T26" fmla="*/ 141 w 141"/>
              <a:gd name="T27" fmla="*/ 905 h 987"/>
              <a:gd name="T28" fmla="*/ 6 w 141"/>
              <a:gd name="T29" fmla="*/ 902 h 987"/>
              <a:gd name="T30" fmla="*/ 0 w 141"/>
              <a:gd name="T31" fmla="*/ 823 h 987"/>
              <a:gd name="T32" fmla="*/ 134 w 141"/>
              <a:gd name="T33" fmla="*/ 820 h 987"/>
              <a:gd name="T34" fmla="*/ 6 w 141"/>
              <a:gd name="T35" fmla="*/ 984 h 987"/>
              <a:gd name="T36" fmla="*/ 141 w 141"/>
              <a:gd name="T37" fmla="*/ 987 h 987"/>
              <a:gd name="T38" fmla="*/ 6 w 141"/>
              <a:gd name="T39" fmla="*/ 984 h 987"/>
              <a:gd name="T40" fmla="*/ 0 w 141"/>
              <a:gd name="T41" fmla="*/ 85 h 987"/>
              <a:gd name="T42" fmla="*/ 134 w 141"/>
              <a:gd name="T43" fmla="*/ 82 h 987"/>
              <a:gd name="T44" fmla="*/ 134 w 141"/>
              <a:gd name="T45" fmla="*/ 0 h 987"/>
              <a:gd name="T46" fmla="*/ 0 w 141"/>
              <a:gd name="T47" fmla="*/ 3 h 987"/>
              <a:gd name="T48" fmla="*/ 134 w 141"/>
              <a:gd name="T49" fmla="*/ 0 h 987"/>
              <a:gd name="T50" fmla="*/ 0 w 141"/>
              <a:gd name="T51" fmla="*/ 331 h 987"/>
              <a:gd name="T52" fmla="*/ 134 w 141"/>
              <a:gd name="T53" fmla="*/ 328 h 987"/>
              <a:gd name="T54" fmla="*/ 6 w 141"/>
              <a:gd name="T55" fmla="*/ 164 h 987"/>
              <a:gd name="T56" fmla="*/ 141 w 141"/>
              <a:gd name="T57" fmla="*/ 167 h 987"/>
              <a:gd name="T58" fmla="*/ 6 w 141"/>
              <a:gd name="T59" fmla="*/ 164 h 987"/>
              <a:gd name="T60" fmla="*/ 0 w 141"/>
              <a:gd name="T61" fmla="*/ 249 h 987"/>
              <a:gd name="T62" fmla="*/ 134 w 141"/>
              <a:gd name="T63" fmla="*/ 246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1" h="987">
                <a:moveTo>
                  <a:pt x="134" y="656"/>
                </a:moveTo>
                <a:cubicBezTo>
                  <a:pt x="137" y="656"/>
                  <a:pt x="139" y="657"/>
                  <a:pt x="141" y="659"/>
                </a:cubicBezTo>
                <a:cubicBezTo>
                  <a:pt x="0" y="659"/>
                  <a:pt x="0" y="659"/>
                  <a:pt x="0" y="659"/>
                </a:cubicBezTo>
                <a:cubicBezTo>
                  <a:pt x="1" y="657"/>
                  <a:pt x="4" y="656"/>
                  <a:pt x="6" y="656"/>
                </a:cubicBezTo>
                <a:lnTo>
                  <a:pt x="134" y="656"/>
                </a:lnTo>
                <a:close/>
                <a:moveTo>
                  <a:pt x="6" y="410"/>
                </a:moveTo>
                <a:cubicBezTo>
                  <a:pt x="4" y="410"/>
                  <a:pt x="1" y="411"/>
                  <a:pt x="0" y="413"/>
                </a:cubicBezTo>
                <a:cubicBezTo>
                  <a:pt x="141" y="413"/>
                  <a:pt x="141" y="413"/>
                  <a:pt x="141" y="413"/>
                </a:cubicBezTo>
                <a:cubicBezTo>
                  <a:pt x="139" y="411"/>
                  <a:pt x="137" y="410"/>
                  <a:pt x="134" y="410"/>
                </a:cubicBezTo>
                <a:lnTo>
                  <a:pt x="6" y="410"/>
                </a:lnTo>
                <a:close/>
                <a:moveTo>
                  <a:pt x="6" y="492"/>
                </a:moveTo>
                <a:cubicBezTo>
                  <a:pt x="4" y="492"/>
                  <a:pt x="1" y="493"/>
                  <a:pt x="0" y="495"/>
                </a:cubicBezTo>
                <a:cubicBezTo>
                  <a:pt x="141" y="495"/>
                  <a:pt x="141" y="495"/>
                  <a:pt x="141" y="495"/>
                </a:cubicBezTo>
                <a:cubicBezTo>
                  <a:pt x="139" y="493"/>
                  <a:pt x="137" y="492"/>
                  <a:pt x="134" y="492"/>
                </a:cubicBezTo>
                <a:lnTo>
                  <a:pt x="6" y="492"/>
                </a:lnTo>
                <a:close/>
                <a:moveTo>
                  <a:pt x="6" y="574"/>
                </a:moveTo>
                <a:cubicBezTo>
                  <a:pt x="4" y="574"/>
                  <a:pt x="1" y="575"/>
                  <a:pt x="0" y="577"/>
                </a:cubicBezTo>
                <a:cubicBezTo>
                  <a:pt x="141" y="577"/>
                  <a:pt x="141" y="577"/>
                  <a:pt x="141" y="577"/>
                </a:cubicBezTo>
                <a:cubicBezTo>
                  <a:pt x="139" y="575"/>
                  <a:pt x="137" y="574"/>
                  <a:pt x="134" y="574"/>
                </a:cubicBezTo>
                <a:lnTo>
                  <a:pt x="6" y="574"/>
                </a:lnTo>
                <a:close/>
                <a:moveTo>
                  <a:pt x="6" y="738"/>
                </a:moveTo>
                <a:cubicBezTo>
                  <a:pt x="4" y="738"/>
                  <a:pt x="1" y="739"/>
                  <a:pt x="0" y="741"/>
                </a:cubicBezTo>
                <a:cubicBezTo>
                  <a:pt x="141" y="741"/>
                  <a:pt x="141" y="741"/>
                  <a:pt x="141" y="741"/>
                </a:cubicBezTo>
                <a:cubicBezTo>
                  <a:pt x="139" y="739"/>
                  <a:pt x="137" y="738"/>
                  <a:pt x="134" y="738"/>
                </a:cubicBezTo>
                <a:lnTo>
                  <a:pt x="6" y="738"/>
                </a:lnTo>
                <a:close/>
                <a:moveTo>
                  <a:pt x="6" y="902"/>
                </a:moveTo>
                <a:cubicBezTo>
                  <a:pt x="4" y="902"/>
                  <a:pt x="1" y="903"/>
                  <a:pt x="0" y="905"/>
                </a:cubicBezTo>
                <a:cubicBezTo>
                  <a:pt x="141" y="905"/>
                  <a:pt x="141" y="905"/>
                  <a:pt x="141" y="905"/>
                </a:cubicBezTo>
                <a:cubicBezTo>
                  <a:pt x="139" y="903"/>
                  <a:pt x="137" y="902"/>
                  <a:pt x="134" y="902"/>
                </a:cubicBezTo>
                <a:lnTo>
                  <a:pt x="6" y="902"/>
                </a:lnTo>
                <a:close/>
                <a:moveTo>
                  <a:pt x="6" y="820"/>
                </a:moveTo>
                <a:cubicBezTo>
                  <a:pt x="4" y="820"/>
                  <a:pt x="1" y="821"/>
                  <a:pt x="0" y="823"/>
                </a:cubicBezTo>
                <a:cubicBezTo>
                  <a:pt x="141" y="823"/>
                  <a:pt x="141" y="823"/>
                  <a:pt x="141" y="823"/>
                </a:cubicBezTo>
                <a:cubicBezTo>
                  <a:pt x="139" y="821"/>
                  <a:pt x="137" y="820"/>
                  <a:pt x="134" y="820"/>
                </a:cubicBezTo>
                <a:lnTo>
                  <a:pt x="6" y="820"/>
                </a:lnTo>
                <a:close/>
                <a:moveTo>
                  <a:pt x="6" y="984"/>
                </a:moveTo>
                <a:cubicBezTo>
                  <a:pt x="4" y="984"/>
                  <a:pt x="1" y="985"/>
                  <a:pt x="0" y="987"/>
                </a:cubicBezTo>
                <a:cubicBezTo>
                  <a:pt x="141" y="987"/>
                  <a:pt x="141" y="987"/>
                  <a:pt x="141" y="987"/>
                </a:cubicBezTo>
                <a:cubicBezTo>
                  <a:pt x="139" y="985"/>
                  <a:pt x="137" y="984"/>
                  <a:pt x="134" y="984"/>
                </a:cubicBezTo>
                <a:lnTo>
                  <a:pt x="6" y="984"/>
                </a:lnTo>
                <a:close/>
                <a:moveTo>
                  <a:pt x="6" y="82"/>
                </a:moveTo>
                <a:cubicBezTo>
                  <a:pt x="4" y="82"/>
                  <a:pt x="1" y="83"/>
                  <a:pt x="0" y="85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39" y="83"/>
                  <a:pt x="137" y="82"/>
                  <a:pt x="134" y="82"/>
                </a:cubicBezTo>
                <a:lnTo>
                  <a:pt x="6" y="82"/>
                </a:lnTo>
                <a:close/>
                <a:moveTo>
                  <a:pt x="134" y="0"/>
                </a:moveTo>
                <a:cubicBezTo>
                  <a:pt x="6" y="0"/>
                  <a:pt x="6" y="0"/>
                  <a:pt x="6" y="0"/>
                </a:cubicBezTo>
                <a:cubicBezTo>
                  <a:pt x="4" y="0"/>
                  <a:pt x="1" y="1"/>
                  <a:pt x="0" y="3"/>
                </a:cubicBezTo>
                <a:cubicBezTo>
                  <a:pt x="141" y="3"/>
                  <a:pt x="141" y="3"/>
                  <a:pt x="141" y="3"/>
                </a:cubicBezTo>
                <a:cubicBezTo>
                  <a:pt x="139" y="1"/>
                  <a:pt x="137" y="0"/>
                  <a:pt x="134" y="0"/>
                </a:cubicBezTo>
                <a:close/>
                <a:moveTo>
                  <a:pt x="6" y="328"/>
                </a:moveTo>
                <a:cubicBezTo>
                  <a:pt x="4" y="328"/>
                  <a:pt x="1" y="329"/>
                  <a:pt x="0" y="331"/>
                </a:cubicBezTo>
                <a:cubicBezTo>
                  <a:pt x="141" y="331"/>
                  <a:pt x="141" y="331"/>
                  <a:pt x="141" y="331"/>
                </a:cubicBezTo>
                <a:cubicBezTo>
                  <a:pt x="139" y="329"/>
                  <a:pt x="137" y="328"/>
                  <a:pt x="134" y="328"/>
                </a:cubicBezTo>
                <a:lnTo>
                  <a:pt x="6" y="328"/>
                </a:lnTo>
                <a:close/>
                <a:moveTo>
                  <a:pt x="6" y="164"/>
                </a:moveTo>
                <a:cubicBezTo>
                  <a:pt x="4" y="164"/>
                  <a:pt x="1" y="165"/>
                  <a:pt x="0" y="167"/>
                </a:cubicBezTo>
                <a:cubicBezTo>
                  <a:pt x="141" y="167"/>
                  <a:pt x="141" y="167"/>
                  <a:pt x="141" y="167"/>
                </a:cubicBezTo>
                <a:cubicBezTo>
                  <a:pt x="139" y="165"/>
                  <a:pt x="137" y="164"/>
                  <a:pt x="134" y="164"/>
                </a:cubicBezTo>
                <a:lnTo>
                  <a:pt x="6" y="164"/>
                </a:lnTo>
                <a:close/>
                <a:moveTo>
                  <a:pt x="6" y="246"/>
                </a:moveTo>
                <a:cubicBezTo>
                  <a:pt x="4" y="246"/>
                  <a:pt x="1" y="247"/>
                  <a:pt x="0" y="249"/>
                </a:cubicBezTo>
                <a:cubicBezTo>
                  <a:pt x="141" y="249"/>
                  <a:pt x="141" y="249"/>
                  <a:pt x="141" y="249"/>
                </a:cubicBezTo>
                <a:cubicBezTo>
                  <a:pt x="139" y="247"/>
                  <a:pt x="137" y="246"/>
                  <a:pt x="134" y="246"/>
                </a:cubicBezTo>
                <a:lnTo>
                  <a:pt x="6" y="24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ŝlïďé">
            <a:extLst>
              <a:ext uri="{FF2B5EF4-FFF2-40B4-BE49-F238E27FC236}">
                <a16:creationId xmlns:a16="http://schemas.microsoft.com/office/drawing/2014/main" id="{D6FFB979-7AFE-4DE4-92E2-FD304F819C05}"/>
              </a:ext>
            </a:extLst>
          </p:cNvPr>
          <p:cNvSpPr/>
          <p:nvPr/>
        </p:nvSpPr>
        <p:spPr bwMode="auto">
          <a:xfrm>
            <a:off x="5798880" y="1646675"/>
            <a:ext cx="594237" cy="3984782"/>
          </a:xfrm>
          <a:custGeom>
            <a:avLst/>
            <a:gdLst>
              <a:gd name="T0" fmla="*/ 138 w 148"/>
              <a:gd name="T1" fmla="*/ 663 h 991"/>
              <a:gd name="T2" fmla="*/ 0 w 148"/>
              <a:gd name="T3" fmla="*/ 656 h 991"/>
              <a:gd name="T4" fmla="*/ 142 w 148"/>
              <a:gd name="T5" fmla="*/ 657 h 991"/>
              <a:gd name="T6" fmla="*/ 142 w 148"/>
              <a:gd name="T7" fmla="*/ 739 h 991"/>
              <a:gd name="T8" fmla="*/ 0 w 148"/>
              <a:gd name="T9" fmla="*/ 738 h 991"/>
              <a:gd name="T10" fmla="*/ 138 w 148"/>
              <a:gd name="T11" fmla="*/ 745 h 991"/>
              <a:gd name="T12" fmla="*/ 142 w 148"/>
              <a:gd name="T13" fmla="*/ 739 h 991"/>
              <a:gd name="T14" fmla="*/ 6 w 148"/>
              <a:gd name="T15" fmla="*/ 575 h 991"/>
              <a:gd name="T16" fmla="*/ 10 w 148"/>
              <a:gd name="T17" fmla="*/ 581 h 991"/>
              <a:gd name="T18" fmla="*/ 148 w 148"/>
              <a:gd name="T19" fmla="*/ 574 h 991"/>
              <a:gd name="T20" fmla="*/ 148 w 148"/>
              <a:gd name="T21" fmla="*/ 902 h 991"/>
              <a:gd name="T22" fmla="*/ 6 w 148"/>
              <a:gd name="T23" fmla="*/ 903 h 991"/>
              <a:gd name="T24" fmla="*/ 10 w 148"/>
              <a:gd name="T25" fmla="*/ 909 h 991"/>
              <a:gd name="T26" fmla="*/ 148 w 148"/>
              <a:gd name="T27" fmla="*/ 902 h 991"/>
              <a:gd name="T28" fmla="*/ 6 w 148"/>
              <a:gd name="T29" fmla="*/ 821 h 991"/>
              <a:gd name="T30" fmla="*/ 10 w 148"/>
              <a:gd name="T31" fmla="*/ 827 h 991"/>
              <a:gd name="T32" fmla="*/ 148 w 148"/>
              <a:gd name="T33" fmla="*/ 820 h 991"/>
              <a:gd name="T34" fmla="*/ 10 w 148"/>
              <a:gd name="T35" fmla="*/ 7 h 991"/>
              <a:gd name="T36" fmla="*/ 148 w 148"/>
              <a:gd name="T37" fmla="*/ 0 h 991"/>
              <a:gd name="T38" fmla="*/ 6 w 148"/>
              <a:gd name="T39" fmla="*/ 1 h 991"/>
              <a:gd name="T40" fmla="*/ 10 w 148"/>
              <a:gd name="T41" fmla="*/ 7 h 991"/>
              <a:gd name="T42" fmla="*/ 6 w 148"/>
              <a:gd name="T43" fmla="*/ 493 h 991"/>
              <a:gd name="T44" fmla="*/ 10 w 148"/>
              <a:gd name="T45" fmla="*/ 499 h 991"/>
              <a:gd name="T46" fmla="*/ 148 w 148"/>
              <a:gd name="T47" fmla="*/ 492 h 991"/>
              <a:gd name="T48" fmla="*/ 142 w 148"/>
              <a:gd name="T49" fmla="*/ 83 h 991"/>
              <a:gd name="T50" fmla="*/ 0 w 148"/>
              <a:gd name="T51" fmla="*/ 82 h 991"/>
              <a:gd name="T52" fmla="*/ 138 w 148"/>
              <a:gd name="T53" fmla="*/ 89 h 991"/>
              <a:gd name="T54" fmla="*/ 142 w 148"/>
              <a:gd name="T55" fmla="*/ 83 h 991"/>
              <a:gd name="T56" fmla="*/ 6 w 148"/>
              <a:gd name="T57" fmla="*/ 985 h 991"/>
              <a:gd name="T58" fmla="*/ 10 w 148"/>
              <a:gd name="T59" fmla="*/ 991 h 991"/>
              <a:gd name="T60" fmla="*/ 148 w 148"/>
              <a:gd name="T61" fmla="*/ 984 h 991"/>
              <a:gd name="T62" fmla="*/ 142 w 148"/>
              <a:gd name="T63" fmla="*/ 411 h 991"/>
              <a:gd name="T64" fmla="*/ 0 w 148"/>
              <a:gd name="T65" fmla="*/ 410 h 991"/>
              <a:gd name="T66" fmla="*/ 138 w 148"/>
              <a:gd name="T67" fmla="*/ 417 h 991"/>
              <a:gd name="T68" fmla="*/ 142 w 148"/>
              <a:gd name="T69" fmla="*/ 411 h 991"/>
              <a:gd name="T70" fmla="*/ 6 w 148"/>
              <a:gd name="T71" fmla="*/ 165 h 991"/>
              <a:gd name="T72" fmla="*/ 10 w 148"/>
              <a:gd name="T73" fmla="*/ 171 h 991"/>
              <a:gd name="T74" fmla="*/ 148 w 148"/>
              <a:gd name="T75" fmla="*/ 164 h 991"/>
              <a:gd name="T76" fmla="*/ 142 w 148"/>
              <a:gd name="T77" fmla="*/ 329 h 991"/>
              <a:gd name="T78" fmla="*/ 0 w 148"/>
              <a:gd name="T79" fmla="*/ 328 h 991"/>
              <a:gd name="T80" fmla="*/ 138 w 148"/>
              <a:gd name="T81" fmla="*/ 335 h 991"/>
              <a:gd name="T82" fmla="*/ 142 w 148"/>
              <a:gd name="T83" fmla="*/ 329 h 991"/>
              <a:gd name="T84" fmla="*/ 6 w 148"/>
              <a:gd name="T85" fmla="*/ 247 h 991"/>
              <a:gd name="T86" fmla="*/ 10 w 148"/>
              <a:gd name="T87" fmla="*/ 253 h 991"/>
              <a:gd name="T88" fmla="*/ 148 w 148"/>
              <a:gd name="T89" fmla="*/ 246 h 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8" h="991">
                <a:moveTo>
                  <a:pt x="148" y="656"/>
                </a:moveTo>
                <a:cubicBezTo>
                  <a:pt x="147" y="660"/>
                  <a:pt x="143" y="663"/>
                  <a:pt x="138" y="663"/>
                </a:cubicBezTo>
                <a:cubicBezTo>
                  <a:pt x="10" y="663"/>
                  <a:pt x="10" y="663"/>
                  <a:pt x="10" y="663"/>
                </a:cubicBezTo>
                <a:cubicBezTo>
                  <a:pt x="5" y="663"/>
                  <a:pt x="2" y="660"/>
                  <a:pt x="0" y="656"/>
                </a:cubicBezTo>
                <a:cubicBezTo>
                  <a:pt x="2" y="657"/>
                  <a:pt x="4" y="657"/>
                  <a:pt x="6" y="657"/>
                </a:cubicBezTo>
                <a:cubicBezTo>
                  <a:pt x="142" y="657"/>
                  <a:pt x="142" y="657"/>
                  <a:pt x="142" y="657"/>
                </a:cubicBezTo>
                <a:cubicBezTo>
                  <a:pt x="144" y="657"/>
                  <a:pt x="146" y="657"/>
                  <a:pt x="148" y="656"/>
                </a:cubicBezTo>
                <a:close/>
                <a:moveTo>
                  <a:pt x="142" y="739"/>
                </a:moveTo>
                <a:cubicBezTo>
                  <a:pt x="6" y="739"/>
                  <a:pt x="6" y="739"/>
                  <a:pt x="6" y="739"/>
                </a:cubicBezTo>
                <a:cubicBezTo>
                  <a:pt x="4" y="739"/>
                  <a:pt x="2" y="739"/>
                  <a:pt x="0" y="738"/>
                </a:cubicBezTo>
                <a:cubicBezTo>
                  <a:pt x="2" y="742"/>
                  <a:pt x="5" y="745"/>
                  <a:pt x="10" y="745"/>
                </a:cubicBezTo>
                <a:cubicBezTo>
                  <a:pt x="138" y="745"/>
                  <a:pt x="138" y="745"/>
                  <a:pt x="138" y="745"/>
                </a:cubicBezTo>
                <a:cubicBezTo>
                  <a:pt x="143" y="745"/>
                  <a:pt x="147" y="742"/>
                  <a:pt x="148" y="738"/>
                </a:cubicBezTo>
                <a:cubicBezTo>
                  <a:pt x="146" y="739"/>
                  <a:pt x="144" y="739"/>
                  <a:pt x="142" y="739"/>
                </a:cubicBezTo>
                <a:close/>
                <a:moveTo>
                  <a:pt x="142" y="575"/>
                </a:moveTo>
                <a:cubicBezTo>
                  <a:pt x="6" y="575"/>
                  <a:pt x="6" y="575"/>
                  <a:pt x="6" y="575"/>
                </a:cubicBezTo>
                <a:cubicBezTo>
                  <a:pt x="4" y="575"/>
                  <a:pt x="2" y="575"/>
                  <a:pt x="0" y="574"/>
                </a:cubicBezTo>
                <a:cubicBezTo>
                  <a:pt x="2" y="578"/>
                  <a:pt x="5" y="581"/>
                  <a:pt x="10" y="581"/>
                </a:cubicBezTo>
                <a:cubicBezTo>
                  <a:pt x="138" y="581"/>
                  <a:pt x="138" y="581"/>
                  <a:pt x="138" y="581"/>
                </a:cubicBezTo>
                <a:cubicBezTo>
                  <a:pt x="143" y="581"/>
                  <a:pt x="147" y="578"/>
                  <a:pt x="148" y="574"/>
                </a:cubicBezTo>
                <a:cubicBezTo>
                  <a:pt x="146" y="575"/>
                  <a:pt x="144" y="575"/>
                  <a:pt x="142" y="575"/>
                </a:cubicBezTo>
                <a:close/>
                <a:moveTo>
                  <a:pt x="148" y="902"/>
                </a:moveTo>
                <a:cubicBezTo>
                  <a:pt x="146" y="903"/>
                  <a:pt x="144" y="903"/>
                  <a:pt x="142" y="903"/>
                </a:cubicBezTo>
                <a:cubicBezTo>
                  <a:pt x="6" y="903"/>
                  <a:pt x="6" y="903"/>
                  <a:pt x="6" y="903"/>
                </a:cubicBezTo>
                <a:cubicBezTo>
                  <a:pt x="4" y="903"/>
                  <a:pt x="2" y="903"/>
                  <a:pt x="0" y="902"/>
                </a:cubicBezTo>
                <a:cubicBezTo>
                  <a:pt x="2" y="906"/>
                  <a:pt x="5" y="909"/>
                  <a:pt x="10" y="909"/>
                </a:cubicBezTo>
                <a:cubicBezTo>
                  <a:pt x="138" y="909"/>
                  <a:pt x="138" y="909"/>
                  <a:pt x="138" y="909"/>
                </a:cubicBezTo>
                <a:cubicBezTo>
                  <a:pt x="143" y="909"/>
                  <a:pt x="147" y="906"/>
                  <a:pt x="148" y="902"/>
                </a:cubicBezTo>
                <a:close/>
                <a:moveTo>
                  <a:pt x="142" y="821"/>
                </a:moveTo>
                <a:cubicBezTo>
                  <a:pt x="6" y="821"/>
                  <a:pt x="6" y="821"/>
                  <a:pt x="6" y="821"/>
                </a:cubicBezTo>
                <a:cubicBezTo>
                  <a:pt x="4" y="821"/>
                  <a:pt x="2" y="821"/>
                  <a:pt x="0" y="820"/>
                </a:cubicBezTo>
                <a:cubicBezTo>
                  <a:pt x="2" y="824"/>
                  <a:pt x="5" y="827"/>
                  <a:pt x="10" y="827"/>
                </a:cubicBezTo>
                <a:cubicBezTo>
                  <a:pt x="138" y="827"/>
                  <a:pt x="138" y="827"/>
                  <a:pt x="138" y="827"/>
                </a:cubicBezTo>
                <a:cubicBezTo>
                  <a:pt x="143" y="827"/>
                  <a:pt x="147" y="824"/>
                  <a:pt x="148" y="820"/>
                </a:cubicBezTo>
                <a:cubicBezTo>
                  <a:pt x="146" y="821"/>
                  <a:pt x="144" y="821"/>
                  <a:pt x="142" y="821"/>
                </a:cubicBezTo>
                <a:close/>
                <a:moveTo>
                  <a:pt x="10" y="7"/>
                </a:moveTo>
                <a:cubicBezTo>
                  <a:pt x="138" y="7"/>
                  <a:pt x="138" y="7"/>
                  <a:pt x="138" y="7"/>
                </a:cubicBezTo>
                <a:cubicBezTo>
                  <a:pt x="143" y="7"/>
                  <a:pt x="147" y="4"/>
                  <a:pt x="148" y="0"/>
                </a:cubicBezTo>
                <a:cubicBezTo>
                  <a:pt x="146" y="1"/>
                  <a:pt x="144" y="1"/>
                  <a:pt x="142" y="1"/>
                </a:cubicBezTo>
                <a:cubicBezTo>
                  <a:pt x="6" y="1"/>
                  <a:pt x="6" y="1"/>
                  <a:pt x="6" y="1"/>
                </a:cubicBezTo>
                <a:cubicBezTo>
                  <a:pt x="4" y="1"/>
                  <a:pt x="2" y="1"/>
                  <a:pt x="0" y="0"/>
                </a:cubicBezTo>
                <a:cubicBezTo>
                  <a:pt x="2" y="4"/>
                  <a:pt x="5" y="7"/>
                  <a:pt x="10" y="7"/>
                </a:cubicBezTo>
                <a:close/>
                <a:moveTo>
                  <a:pt x="142" y="493"/>
                </a:moveTo>
                <a:cubicBezTo>
                  <a:pt x="6" y="493"/>
                  <a:pt x="6" y="493"/>
                  <a:pt x="6" y="493"/>
                </a:cubicBezTo>
                <a:cubicBezTo>
                  <a:pt x="4" y="493"/>
                  <a:pt x="2" y="493"/>
                  <a:pt x="0" y="492"/>
                </a:cubicBezTo>
                <a:cubicBezTo>
                  <a:pt x="2" y="496"/>
                  <a:pt x="5" y="499"/>
                  <a:pt x="10" y="499"/>
                </a:cubicBezTo>
                <a:cubicBezTo>
                  <a:pt x="138" y="499"/>
                  <a:pt x="138" y="499"/>
                  <a:pt x="138" y="499"/>
                </a:cubicBezTo>
                <a:cubicBezTo>
                  <a:pt x="143" y="499"/>
                  <a:pt x="147" y="496"/>
                  <a:pt x="148" y="492"/>
                </a:cubicBezTo>
                <a:cubicBezTo>
                  <a:pt x="146" y="493"/>
                  <a:pt x="144" y="493"/>
                  <a:pt x="142" y="493"/>
                </a:cubicBezTo>
                <a:close/>
                <a:moveTo>
                  <a:pt x="142" y="83"/>
                </a:moveTo>
                <a:cubicBezTo>
                  <a:pt x="6" y="83"/>
                  <a:pt x="6" y="83"/>
                  <a:pt x="6" y="83"/>
                </a:cubicBezTo>
                <a:cubicBezTo>
                  <a:pt x="4" y="83"/>
                  <a:pt x="2" y="83"/>
                  <a:pt x="0" y="82"/>
                </a:cubicBezTo>
                <a:cubicBezTo>
                  <a:pt x="2" y="86"/>
                  <a:pt x="5" y="89"/>
                  <a:pt x="10" y="89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43" y="89"/>
                  <a:pt x="147" y="86"/>
                  <a:pt x="148" y="82"/>
                </a:cubicBezTo>
                <a:cubicBezTo>
                  <a:pt x="146" y="83"/>
                  <a:pt x="144" y="83"/>
                  <a:pt x="142" y="83"/>
                </a:cubicBezTo>
                <a:close/>
                <a:moveTo>
                  <a:pt x="142" y="985"/>
                </a:moveTo>
                <a:cubicBezTo>
                  <a:pt x="6" y="985"/>
                  <a:pt x="6" y="985"/>
                  <a:pt x="6" y="985"/>
                </a:cubicBezTo>
                <a:cubicBezTo>
                  <a:pt x="4" y="985"/>
                  <a:pt x="2" y="985"/>
                  <a:pt x="0" y="984"/>
                </a:cubicBezTo>
                <a:cubicBezTo>
                  <a:pt x="2" y="988"/>
                  <a:pt x="5" y="991"/>
                  <a:pt x="10" y="991"/>
                </a:cubicBezTo>
                <a:cubicBezTo>
                  <a:pt x="138" y="991"/>
                  <a:pt x="138" y="991"/>
                  <a:pt x="138" y="991"/>
                </a:cubicBezTo>
                <a:cubicBezTo>
                  <a:pt x="143" y="991"/>
                  <a:pt x="147" y="988"/>
                  <a:pt x="148" y="984"/>
                </a:cubicBezTo>
                <a:cubicBezTo>
                  <a:pt x="146" y="985"/>
                  <a:pt x="144" y="985"/>
                  <a:pt x="142" y="985"/>
                </a:cubicBezTo>
                <a:close/>
                <a:moveTo>
                  <a:pt x="142" y="411"/>
                </a:moveTo>
                <a:cubicBezTo>
                  <a:pt x="6" y="411"/>
                  <a:pt x="6" y="411"/>
                  <a:pt x="6" y="411"/>
                </a:cubicBezTo>
                <a:cubicBezTo>
                  <a:pt x="4" y="411"/>
                  <a:pt x="2" y="411"/>
                  <a:pt x="0" y="410"/>
                </a:cubicBezTo>
                <a:cubicBezTo>
                  <a:pt x="2" y="414"/>
                  <a:pt x="5" y="417"/>
                  <a:pt x="10" y="417"/>
                </a:cubicBezTo>
                <a:cubicBezTo>
                  <a:pt x="138" y="417"/>
                  <a:pt x="138" y="417"/>
                  <a:pt x="138" y="417"/>
                </a:cubicBezTo>
                <a:cubicBezTo>
                  <a:pt x="143" y="417"/>
                  <a:pt x="147" y="414"/>
                  <a:pt x="148" y="410"/>
                </a:cubicBezTo>
                <a:cubicBezTo>
                  <a:pt x="146" y="411"/>
                  <a:pt x="144" y="411"/>
                  <a:pt x="142" y="411"/>
                </a:cubicBezTo>
                <a:close/>
                <a:moveTo>
                  <a:pt x="142" y="165"/>
                </a:moveTo>
                <a:cubicBezTo>
                  <a:pt x="6" y="165"/>
                  <a:pt x="6" y="165"/>
                  <a:pt x="6" y="165"/>
                </a:cubicBezTo>
                <a:cubicBezTo>
                  <a:pt x="4" y="165"/>
                  <a:pt x="2" y="165"/>
                  <a:pt x="0" y="164"/>
                </a:cubicBezTo>
                <a:cubicBezTo>
                  <a:pt x="2" y="168"/>
                  <a:pt x="5" y="171"/>
                  <a:pt x="10" y="171"/>
                </a:cubicBezTo>
                <a:cubicBezTo>
                  <a:pt x="138" y="171"/>
                  <a:pt x="138" y="171"/>
                  <a:pt x="138" y="171"/>
                </a:cubicBezTo>
                <a:cubicBezTo>
                  <a:pt x="143" y="171"/>
                  <a:pt x="147" y="168"/>
                  <a:pt x="148" y="164"/>
                </a:cubicBezTo>
                <a:cubicBezTo>
                  <a:pt x="146" y="165"/>
                  <a:pt x="144" y="165"/>
                  <a:pt x="142" y="165"/>
                </a:cubicBezTo>
                <a:close/>
                <a:moveTo>
                  <a:pt x="142" y="329"/>
                </a:moveTo>
                <a:cubicBezTo>
                  <a:pt x="6" y="329"/>
                  <a:pt x="6" y="329"/>
                  <a:pt x="6" y="329"/>
                </a:cubicBezTo>
                <a:cubicBezTo>
                  <a:pt x="4" y="329"/>
                  <a:pt x="2" y="329"/>
                  <a:pt x="0" y="328"/>
                </a:cubicBezTo>
                <a:cubicBezTo>
                  <a:pt x="2" y="332"/>
                  <a:pt x="5" y="335"/>
                  <a:pt x="10" y="335"/>
                </a:cubicBezTo>
                <a:cubicBezTo>
                  <a:pt x="138" y="335"/>
                  <a:pt x="138" y="335"/>
                  <a:pt x="138" y="335"/>
                </a:cubicBezTo>
                <a:cubicBezTo>
                  <a:pt x="143" y="335"/>
                  <a:pt x="147" y="332"/>
                  <a:pt x="148" y="328"/>
                </a:cubicBezTo>
                <a:cubicBezTo>
                  <a:pt x="146" y="329"/>
                  <a:pt x="144" y="329"/>
                  <a:pt x="142" y="329"/>
                </a:cubicBezTo>
                <a:close/>
                <a:moveTo>
                  <a:pt x="142" y="247"/>
                </a:moveTo>
                <a:cubicBezTo>
                  <a:pt x="6" y="247"/>
                  <a:pt x="6" y="247"/>
                  <a:pt x="6" y="247"/>
                </a:cubicBezTo>
                <a:cubicBezTo>
                  <a:pt x="4" y="247"/>
                  <a:pt x="2" y="247"/>
                  <a:pt x="0" y="246"/>
                </a:cubicBezTo>
                <a:cubicBezTo>
                  <a:pt x="2" y="250"/>
                  <a:pt x="5" y="253"/>
                  <a:pt x="10" y="253"/>
                </a:cubicBezTo>
                <a:cubicBezTo>
                  <a:pt x="138" y="253"/>
                  <a:pt x="138" y="253"/>
                  <a:pt x="138" y="253"/>
                </a:cubicBezTo>
                <a:cubicBezTo>
                  <a:pt x="143" y="253"/>
                  <a:pt x="147" y="250"/>
                  <a:pt x="148" y="246"/>
                </a:cubicBezTo>
                <a:cubicBezTo>
                  <a:pt x="146" y="247"/>
                  <a:pt x="144" y="247"/>
                  <a:pt x="142" y="24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D316018-3835-455D-BE34-C2B1254F1209}"/>
              </a:ext>
            </a:extLst>
          </p:cNvPr>
          <p:cNvCxnSpPr/>
          <p:nvPr/>
        </p:nvCxnSpPr>
        <p:spPr>
          <a:xfrm flipH="1">
            <a:off x="6879728" y="3549510"/>
            <a:ext cx="285347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ïṧlîḍè">
            <a:extLst>
              <a:ext uri="{FF2B5EF4-FFF2-40B4-BE49-F238E27FC236}">
                <a16:creationId xmlns:a16="http://schemas.microsoft.com/office/drawing/2014/main" id="{F94BF949-FA5B-4D8C-BA28-26B180BFD7B1}"/>
              </a:ext>
            </a:extLst>
          </p:cNvPr>
          <p:cNvSpPr/>
          <p:nvPr/>
        </p:nvSpPr>
        <p:spPr bwMode="auto">
          <a:xfrm>
            <a:off x="7464150" y="3519673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rgbClr val="000000"/>
                </a:solidFill>
              </a:rPr>
              <a:t>Copy paste fonts. Choose the only option to retain text.</a:t>
            </a:r>
          </a:p>
        </p:txBody>
      </p:sp>
      <p:sp>
        <p:nvSpPr>
          <p:cNvPr id="43" name="işlïďè">
            <a:extLst>
              <a:ext uri="{FF2B5EF4-FFF2-40B4-BE49-F238E27FC236}">
                <a16:creationId xmlns:a16="http://schemas.microsoft.com/office/drawing/2014/main" id="{C769AA1D-8B40-4405-99CC-C071B06DA498}"/>
              </a:ext>
            </a:extLst>
          </p:cNvPr>
          <p:cNvSpPr txBox="1"/>
          <p:nvPr/>
        </p:nvSpPr>
        <p:spPr bwMode="auto">
          <a:xfrm>
            <a:off x="7464150" y="3168534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r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Text here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924E4616-905B-4101-8F90-23E0F6F0D812}"/>
              </a:ext>
            </a:extLst>
          </p:cNvPr>
          <p:cNvCxnSpPr>
            <a:cxnSpLocks/>
          </p:cNvCxnSpPr>
          <p:nvPr/>
        </p:nvCxnSpPr>
        <p:spPr>
          <a:xfrm>
            <a:off x="2450184" y="3549510"/>
            <a:ext cx="285347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is1íḑè">
            <a:extLst>
              <a:ext uri="{FF2B5EF4-FFF2-40B4-BE49-F238E27FC236}">
                <a16:creationId xmlns:a16="http://schemas.microsoft.com/office/drawing/2014/main" id="{D0D7DFE6-828C-4E75-BC47-1ADA062FE5EC}"/>
              </a:ext>
            </a:extLst>
          </p:cNvPr>
          <p:cNvSpPr/>
          <p:nvPr/>
        </p:nvSpPr>
        <p:spPr bwMode="auto">
          <a:xfrm>
            <a:off x="2456628" y="3519673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41" name="íṥľiďe">
            <a:extLst>
              <a:ext uri="{FF2B5EF4-FFF2-40B4-BE49-F238E27FC236}">
                <a16:creationId xmlns:a16="http://schemas.microsoft.com/office/drawing/2014/main" id="{547798D9-1407-4E66-B7D6-8DC9E2EC2B50}"/>
              </a:ext>
            </a:extLst>
          </p:cNvPr>
          <p:cNvSpPr txBox="1"/>
          <p:nvPr/>
        </p:nvSpPr>
        <p:spPr bwMode="auto">
          <a:xfrm>
            <a:off x="2456628" y="3168534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887A961-9B05-4A44-A0FE-DAB2161ECAFC}"/>
              </a:ext>
            </a:extLst>
          </p:cNvPr>
          <p:cNvCxnSpPr/>
          <p:nvPr/>
        </p:nvCxnSpPr>
        <p:spPr>
          <a:xfrm flipH="1">
            <a:off x="6879728" y="1871452"/>
            <a:ext cx="285347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íśḷíḑè">
            <a:extLst>
              <a:ext uri="{FF2B5EF4-FFF2-40B4-BE49-F238E27FC236}">
                <a16:creationId xmlns:a16="http://schemas.microsoft.com/office/drawing/2014/main" id="{DE33FCB8-504E-439C-B143-12B503838CD6}"/>
              </a:ext>
            </a:extLst>
          </p:cNvPr>
          <p:cNvSpPr/>
          <p:nvPr/>
        </p:nvSpPr>
        <p:spPr bwMode="auto">
          <a:xfrm>
            <a:off x="7464150" y="1841615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rgbClr val="000000"/>
                </a:solidFill>
              </a:rPr>
              <a:t>Copy paste fonts. Choose the only option to retain text.</a:t>
            </a:r>
          </a:p>
        </p:txBody>
      </p:sp>
      <p:sp>
        <p:nvSpPr>
          <p:cNvPr id="39" name="íŝļíḑè">
            <a:extLst>
              <a:ext uri="{FF2B5EF4-FFF2-40B4-BE49-F238E27FC236}">
                <a16:creationId xmlns:a16="http://schemas.microsoft.com/office/drawing/2014/main" id="{F446F0A3-5763-4B47-A060-9A556E6ADB3A}"/>
              </a:ext>
            </a:extLst>
          </p:cNvPr>
          <p:cNvSpPr txBox="1"/>
          <p:nvPr/>
        </p:nvSpPr>
        <p:spPr bwMode="auto">
          <a:xfrm>
            <a:off x="7464150" y="1490476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r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Text here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6565F2DB-33A5-4BE4-AD2A-03F665585FCA}"/>
              </a:ext>
            </a:extLst>
          </p:cNvPr>
          <p:cNvCxnSpPr>
            <a:cxnSpLocks/>
          </p:cNvCxnSpPr>
          <p:nvPr/>
        </p:nvCxnSpPr>
        <p:spPr>
          <a:xfrm>
            <a:off x="2450184" y="1871452"/>
            <a:ext cx="285347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ïSľíḋê">
            <a:extLst>
              <a:ext uri="{FF2B5EF4-FFF2-40B4-BE49-F238E27FC236}">
                <a16:creationId xmlns:a16="http://schemas.microsoft.com/office/drawing/2014/main" id="{55A7F157-3F50-4569-B192-42EAE225E523}"/>
              </a:ext>
            </a:extLst>
          </p:cNvPr>
          <p:cNvSpPr/>
          <p:nvPr/>
        </p:nvSpPr>
        <p:spPr bwMode="auto">
          <a:xfrm>
            <a:off x="2456628" y="1841615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37" name="iŝ1ïďé">
            <a:extLst>
              <a:ext uri="{FF2B5EF4-FFF2-40B4-BE49-F238E27FC236}">
                <a16:creationId xmlns:a16="http://schemas.microsoft.com/office/drawing/2014/main" id="{23023FDA-F613-47DE-BE17-50D6CB25EC5F}"/>
              </a:ext>
            </a:extLst>
          </p:cNvPr>
          <p:cNvSpPr txBox="1"/>
          <p:nvPr/>
        </p:nvSpPr>
        <p:spPr bwMode="auto">
          <a:xfrm>
            <a:off x="2456628" y="1490476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41DE3FD2-F443-402C-AC98-BD3BBE9B4AF3}"/>
              </a:ext>
            </a:extLst>
          </p:cNvPr>
          <p:cNvCxnSpPr/>
          <p:nvPr/>
        </p:nvCxnSpPr>
        <p:spPr>
          <a:xfrm flipH="1">
            <a:off x="6879728" y="5281914"/>
            <a:ext cx="285347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îṧ1ïḑè">
            <a:extLst>
              <a:ext uri="{FF2B5EF4-FFF2-40B4-BE49-F238E27FC236}">
                <a16:creationId xmlns:a16="http://schemas.microsoft.com/office/drawing/2014/main" id="{477DBA09-C186-40D7-87A8-58F7EB0DA6FD}"/>
              </a:ext>
            </a:extLst>
          </p:cNvPr>
          <p:cNvSpPr/>
          <p:nvPr/>
        </p:nvSpPr>
        <p:spPr bwMode="auto">
          <a:xfrm>
            <a:off x="7464150" y="5252077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</a:t>
            </a:r>
            <a:r>
              <a:rPr lang="en-US" altLang="zh-CN" sz="1000" dirty="0">
                <a:solidFill>
                  <a:srgbClr val="000000"/>
                </a:solidFill>
              </a:rPr>
              <a:t>option to retain text.</a:t>
            </a:r>
          </a:p>
        </p:txBody>
      </p:sp>
      <p:sp>
        <p:nvSpPr>
          <p:cNvPr id="35" name="iṧḻiḍe">
            <a:extLst>
              <a:ext uri="{FF2B5EF4-FFF2-40B4-BE49-F238E27FC236}">
                <a16:creationId xmlns:a16="http://schemas.microsoft.com/office/drawing/2014/main" id="{C504AB76-A5C1-404E-A72A-7CF1494D1343}"/>
              </a:ext>
            </a:extLst>
          </p:cNvPr>
          <p:cNvSpPr txBox="1"/>
          <p:nvPr/>
        </p:nvSpPr>
        <p:spPr bwMode="auto">
          <a:xfrm>
            <a:off x="7464150" y="4900938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r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Text here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EAF34D29-1805-40CF-8345-AA128B2CA7D5}"/>
              </a:ext>
            </a:extLst>
          </p:cNvPr>
          <p:cNvCxnSpPr>
            <a:cxnSpLocks/>
          </p:cNvCxnSpPr>
          <p:nvPr/>
        </p:nvCxnSpPr>
        <p:spPr>
          <a:xfrm>
            <a:off x="2450184" y="5281914"/>
            <a:ext cx="285347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îŝľïḑe">
            <a:extLst>
              <a:ext uri="{FF2B5EF4-FFF2-40B4-BE49-F238E27FC236}">
                <a16:creationId xmlns:a16="http://schemas.microsoft.com/office/drawing/2014/main" id="{9A377E38-D474-456B-968D-014BEED34044}"/>
              </a:ext>
            </a:extLst>
          </p:cNvPr>
          <p:cNvSpPr/>
          <p:nvPr/>
        </p:nvSpPr>
        <p:spPr bwMode="auto">
          <a:xfrm>
            <a:off x="2456628" y="5252077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33" name="îṧļîḑé">
            <a:extLst>
              <a:ext uri="{FF2B5EF4-FFF2-40B4-BE49-F238E27FC236}">
                <a16:creationId xmlns:a16="http://schemas.microsoft.com/office/drawing/2014/main" id="{EFC9B22F-C02A-4C8C-ACC1-9F9CA2514856}"/>
              </a:ext>
            </a:extLst>
          </p:cNvPr>
          <p:cNvSpPr txBox="1"/>
          <p:nvPr/>
        </p:nvSpPr>
        <p:spPr bwMode="auto">
          <a:xfrm>
            <a:off x="2456628" y="4900938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47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6" name="íṣḻïḓè">
            <a:extLst>
              <a:ext uri="{FF2B5EF4-FFF2-40B4-BE49-F238E27FC236}">
                <a16:creationId xmlns:a16="http://schemas.microsoft.com/office/drawing/2014/main" id="{3810D608-AC95-4D36-BD9D-5E9444F747A5}"/>
              </a:ext>
            </a:extLst>
          </p:cNvPr>
          <p:cNvSpPr/>
          <p:nvPr/>
        </p:nvSpPr>
        <p:spPr bwMode="auto">
          <a:xfrm>
            <a:off x="0" y="0"/>
            <a:ext cx="12192000" cy="3460293"/>
          </a:xfrm>
          <a:prstGeom prst="rect">
            <a:avLst/>
          </a:prstGeom>
          <a:blipFill>
            <a:blip r:embed="rId3"/>
            <a:srcRect/>
            <a:stretch>
              <a:fillRect t="-64203" b="-63733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7" name="iṡľíḓè">
            <a:extLst>
              <a:ext uri="{FF2B5EF4-FFF2-40B4-BE49-F238E27FC236}">
                <a16:creationId xmlns:a16="http://schemas.microsoft.com/office/drawing/2014/main" id="{20F834F0-B851-4235-AF41-A986EECD9930}"/>
              </a:ext>
            </a:extLst>
          </p:cNvPr>
          <p:cNvSpPr/>
          <p:nvPr/>
        </p:nvSpPr>
        <p:spPr bwMode="auto">
          <a:xfrm>
            <a:off x="0" y="1125538"/>
            <a:ext cx="12192000" cy="2334755"/>
          </a:xfrm>
          <a:prstGeom prst="rect">
            <a:avLst/>
          </a:prstGeom>
          <a:solidFill>
            <a:schemeClr val="tx1">
              <a:alpha val="80000"/>
            </a:schemeClr>
          </a:solidFill>
          <a:ln w="38100"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/>
              <a:t>   </a:t>
            </a:r>
            <a:endParaRPr lang="zh-CN" altLang="en-US" dirty="0"/>
          </a:p>
        </p:txBody>
      </p:sp>
      <p:sp>
        <p:nvSpPr>
          <p:cNvPr id="8" name="i$ḷíḓé">
            <a:extLst>
              <a:ext uri="{FF2B5EF4-FFF2-40B4-BE49-F238E27FC236}">
                <a16:creationId xmlns:a16="http://schemas.microsoft.com/office/drawing/2014/main" id="{52FBDAB1-8548-42A3-9B12-75B764DE3785}"/>
              </a:ext>
            </a:extLst>
          </p:cNvPr>
          <p:cNvSpPr txBox="1"/>
          <p:nvPr/>
        </p:nvSpPr>
        <p:spPr>
          <a:xfrm>
            <a:off x="676656" y="1567903"/>
            <a:ext cx="10843832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</a:rPr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700" b="1">
                <a:solidFill>
                  <a:schemeClr val="bg1"/>
                </a:solidFill>
              </a:rPr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</a:rPr>
              <a:t>Adjust the spacing to adapt to Chinese typesetting, use the reference line in PPT.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9" name="ïṩlíḓe">
            <a:extLst>
              <a:ext uri="{FF2B5EF4-FFF2-40B4-BE49-F238E27FC236}">
                <a16:creationId xmlns:a16="http://schemas.microsoft.com/office/drawing/2014/main" id="{D9528E16-A967-4B68-AE8D-CA41C4A3E6AD}"/>
              </a:ext>
            </a:extLst>
          </p:cNvPr>
          <p:cNvSpPr/>
          <p:nvPr/>
        </p:nvSpPr>
        <p:spPr>
          <a:xfrm>
            <a:off x="676656" y="3136392"/>
            <a:ext cx="4938172" cy="640080"/>
          </a:xfrm>
          <a:prstGeom prst="homePlate">
            <a:avLst>
              <a:gd name="adj" fmla="val 33125"/>
            </a:avLst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/>
              <a:t>Text here</a:t>
            </a:r>
            <a:endParaRPr lang="en-US" sz="1800" dirty="0"/>
          </a:p>
        </p:txBody>
      </p:sp>
      <p:sp>
        <p:nvSpPr>
          <p:cNvPr id="10" name="ïśḷiḓê">
            <a:extLst>
              <a:ext uri="{FF2B5EF4-FFF2-40B4-BE49-F238E27FC236}">
                <a16:creationId xmlns:a16="http://schemas.microsoft.com/office/drawing/2014/main" id="{396EC8CF-6DB0-4DA9-8095-45A7062DBFD8}"/>
              </a:ext>
            </a:extLst>
          </p:cNvPr>
          <p:cNvSpPr txBox="1"/>
          <p:nvPr/>
        </p:nvSpPr>
        <p:spPr>
          <a:xfrm>
            <a:off x="651973" y="4148999"/>
            <a:ext cx="4938172" cy="199462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You can use the icon library in iSlide  (www.islide.cc) to filter and replace existing icon elements with one click.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00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Unified fonts make reading more fluent.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Theme color makes PPT more convenient to change.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Adjust the spacing to adapt to Chinese typesetting, use the reference line in PPT.</a:t>
            </a:r>
            <a:endParaRPr lang="en-US" altLang="zh-CN" sz="1000" dirty="0"/>
          </a:p>
        </p:txBody>
      </p:sp>
      <p:sp>
        <p:nvSpPr>
          <p:cNvPr id="11" name="iṡlíďé">
            <a:extLst>
              <a:ext uri="{FF2B5EF4-FFF2-40B4-BE49-F238E27FC236}">
                <a16:creationId xmlns:a16="http://schemas.microsoft.com/office/drawing/2014/main" id="{DE08ECDB-5DFC-4BB3-9CBD-5149433F7853}"/>
              </a:ext>
            </a:extLst>
          </p:cNvPr>
          <p:cNvSpPr/>
          <p:nvPr/>
        </p:nvSpPr>
        <p:spPr>
          <a:xfrm>
            <a:off x="6582316" y="3136392"/>
            <a:ext cx="4938172" cy="640080"/>
          </a:xfrm>
          <a:prstGeom prst="homePlate">
            <a:avLst>
              <a:gd name="adj" fmla="val 33125"/>
            </a:avLst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/>
              <a:t>Text here</a:t>
            </a:r>
            <a:endParaRPr lang="en-US" sz="1800" dirty="0"/>
          </a:p>
        </p:txBody>
      </p:sp>
      <p:sp>
        <p:nvSpPr>
          <p:cNvPr id="12" name="ïṥḻîḓé">
            <a:extLst>
              <a:ext uri="{FF2B5EF4-FFF2-40B4-BE49-F238E27FC236}">
                <a16:creationId xmlns:a16="http://schemas.microsoft.com/office/drawing/2014/main" id="{5F49F64E-7B22-4E44-980F-4B0CBE17EEF4}"/>
              </a:ext>
            </a:extLst>
          </p:cNvPr>
          <p:cNvSpPr txBox="1"/>
          <p:nvPr/>
        </p:nvSpPr>
        <p:spPr>
          <a:xfrm>
            <a:off x="6589924" y="4148999"/>
            <a:ext cx="4938172" cy="199462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You can use the icon library in iSlide  (www.islide.cc) to filter and replace existing icon elements with one click.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00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Unified fonts make reading more fluent.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Theme color makes PPT more convenient to change.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/>
              <a:t>Adjust the spacing to adapt to Chinese typesetting, use the reference line in PPT.</a:t>
            </a:r>
            <a:endParaRPr lang="en-US" altLang="zh-CN" sz="1000" dirty="0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B001067-F6DF-4473-9231-355D5A1F2BD6}"/>
              </a:ext>
            </a:extLst>
          </p:cNvPr>
          <p:cNvCxnSpPr>
            <a:cxnSpLocks/>
          </p:cNvCxnSpPr>
          <p:nvPr/>
        </p:nvCxnSpPr>
        <p:spPr>
          <a:xfrm>
            <a:off x="6096000" y="4284000"/>
            <a:ext cx="0" cy="185962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025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274" name="îṧļïḓé">
            <a:extLst>
              <a:ext uri="{FF2B5EF4-FFF2-40B4-BE49-F238E27FC236}">
                <a16:creationId xmlns:a16="http://schemas.microsoft.com/office/drawing/2014/main" id="{7B232627-01B7-4431-A153-4E56CEDB83D2}"/>
              </a:ext>
            </a:extLst>
          </p:cNvPr>
          <p:cNvSpPr/>
          <p:nvPr/>
        </p:nvSpPr>
        <p:spPr bwMode="auto">
          <a:xfrm>
            <a:off x="1467987" y="3655387"/>
            <a:ext cx="257509" cy="258857"/>
          </a:xfrm>
          <a:custGeom>
            <a:avLst/>
            <a:gdLst>
              <a:gd name="T0" fmla="*/ 80 w 81"/>
              <a:gd name="T1" fmla="*/ 38 h 81"/>
              <a:gd name="T2" fmla="*/ 43 w 81"/>
              <a:gd name="T3" fmla="*/ 80 h 81"/>
              <a:gd name="T4" fmla="*/ 1 w 81"/>
              <a:gd name="T5" fmla="*/ 43 h 81"/>
              <a:gd name="T6" fmla="*/ 38 w 81"/>
              <a:gd name="T7" fmla="*/ 1 h 81"/>
              <a:gd name="T8" fmla="*/ 80 w 81"/>
              <a:gd name="T9" fmla="*/ 38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1">
                <a:moveTo>
                  <a:pt x="80" y="38"/>
                </a:moveTo>
                <a:cubicBezTo>
                  <a:pt x="81" y="59"/>
                  <a:pt x="65" y="78"/>
                  <a:pt x="43" y="80"/>
                </a:cubicBezTo>
                <a:cubicBezTo>
                  <a:pt x="21" y="81"/>
                  <a:pt x="3" y="65"/>
                  <a:pt x="1" y="43"/>
                </a:cubicBezTo>
                <a:cubicBezTo>
                  <a:pt x="0" y="21"/>
                  <a:pt x="16" y="3"/>
                  <a:pt x="38" y="1"/>
                </a:cubicBezTo>
                <a:cubicBezTo>
                  <a:pt x="59" y="0"/>
                  <a:pt x="78" y="16"/>
                  <a:pt x="80" y="38"/>
                </a:cubicBezTo>
                <a:close/>
              </a:path>
            </a:pathLst>
          </a:custGeom>
          <a:solidFill>
            <a:srgbClr val="C7C8CA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5" name="íṩļíďé">
            <a:extLst>
              <a:ext uri="{FF2B5EF4-FFF2-40B4-BE49-F238E27FC236}">
                <a16:creationId xmlns:a16="http://schemas.microsoft.com/office/drawing/2014/main" id="{24E08CF0-42A8-4DB2-90CD-704FC4E2A98E}"/>
              </a:ext>
            </a:extLst>
          </p:cNvPr>
          <p:cNvSpPr/>
          <p:nvPr/>
        </p:nvSpPr>
        <p:spPr bwMode="auto">
          <a:xfrm>
            <a:off x="1939862" y="2545806"/>
            <a:ext cx="2301401" cy="1298329"/>
          </a:xfrm>
          <a:custGeom>
            <a:avLst/>
            <a:gdLst>
              <a:gd name="T0" fmla="*/ 0 w 1707"/>
              <a:gd name="T1" fmla="*/ 721 h 963"/>
              <a:gd name="T2" fmla="*/ 721 w 1707"/>
              <a:gd name="T3" fmla="*/ 0 h 963"/>
              <a:gd name="T4" fmla="*/ 1707 w 1707"/>
              <a:gd name="T5" fmla="*/ 757 h 963"/>
              <a:gd name="T6" fmla="*/ 1594 w 1707"/>
              <a:gd name="T7" fmla="*/ 892 h 963"/>
              <a:gd name="T8" fmla="*/ 738 w 1707"/>
              <a:gd name="T9" fmla="*/ 227 h 963"/>
              <a:gd name="T10" fmla="*/ 11 w 1707"/>
              <a:gd name="T11" fmla="*/ 963 h 963"/>
              <a:gd name="T12" fmla="*/ 0 w 1707"/>
              <a:gd name="T13" fmla="*/ 721 h 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07" h="963">
                <a:moveTo>
                  <a:pt x="0" y="721"/>
                </a:moveTo>
                <a:lnTo>
                  <a:pt x="721" y="0"/>
                </a:lnTo>
                <a:lnTo>
                  <a:pt x="1707" y="757"/>
                </a:lnTo>
                <a:lnTo>
                  <a:pt x="1594" y="892"/>
                </a:lnTo>
                <a:lnTo>
                  <a:pt x="738" y="227"/>
                </a:lnTo>
                <a:lnTo>
                  <a:pt x="11" y="963"/>
                </a:lnTo>
                <a:lnTo>
                  <a:pt x="0" y="72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6" name="i$liḍê">
            <a:extLst>
              <a:ext uri="{FF2B5EF4-FFF2-40B4-BE49-F238E27FC236}">
                <a16:creationId xmlns:a16="http://schemas.microsoft.com/office/drawing/2014/main" id="{8D067EE3-9950-423D-B2F0-56C657854ABA}"/>
              </a:ext>
            </a:extLst>
          </p:cNvPr>
          <p:cNvSpPr/>
          <p:nvPr/>
        </p:nvSpPr>
        <p:spPr bwMode="auto">
          <a:xfrm>
            <a:off x="820843" y="3480119"/>
            <a:ext cx="1319899" cy="1276758"/>
          </a:xfrm>
          <a:custGeom>
            <a:avLst/>
            <a:gdLst>
              <a:gd name="T0" fmla="*/ 99 w 414"/>
              <a:gd name="T1" fmla="*/ 388 h 400"/>
              <a:gd name="T2" fmla="*/ 11 w 414"/>
              <a:gd name="T3" fmla="*/ 298 h 400"/>
              <a:gd name="T4" fmla="*/ 12 w 414"/>
              <a:gd name="T5" fmla="*/ 257 h 400"/>
              <a:gd name="T6" fmla="*/ 274 w 414"/>
              <a:gd name="T7" fmla="*/ 10 h 400"/>
              <a:gd name="T8" fmla="*/ 314 w 414"/>
              <a:gd name="T9" fmla="*/ 11 h 400"/>
              <a:gd name="T10" fmla="*/ 403 w 414"/>
              <a:gd name="T11" fmla="*/ 102 h 400"/>
              <a:gd name="T12" fmla="*/ 402 w 414"/>
              <a:gd name="T13" fmla="*/ 143 h 400"/>
              <a:gd name="T14" fmla="*/ 139 w 414"/>
              <a:gd name="T15" fmla="*/ 389 h 400"/>
              <a:gd name="T16" fmla="*/ 99 w 414"/>
              <a:gd name="T17" fmla="*/ 388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4" h="400">
                <a:moveTo>
                  <a:pt x="99" y="388"/>
                </a:moveTo>
                <a:cubicBezTo>
                  <a:pt x="11" y="298"/>
                  <a:pt x="11" y="298"/>
                  <a:pt x="11" y="298"/>
                </a:cubicBezTo>
                <a:cubicBezTo>
                  <a:pt x="0" y="286"/>
                  <a:pt x="0" y="268"/>
                  <a:pt x="12" y="257"/>
                </a:cubicBezTo>
                <a:cubicBezTo>
                  <a:pt x="274" y="10"/>
                  <a:pt x="274" y="10"/>
                  <a:pt x="274" y="10"/>
                </a:cubicBezTo>
                <a:cubicBezTo>
                  <a:pt x="285" y="0"/>
                  <a:pt x="304" y="0"/>
                  <a:pt x="314" y="11"/>
                </a:cubicBezTo>
                <a:cubicBezTo>
                  <a:pt x="403" y="102"/>
                  <a:pt x="403" y="102"/>
                  <a:pt x="403" y="102"/>
                </a:cubicBezTo>
                <a:cubicBezTo>
                  <a:pt x="414" y="114"/>
                  <a:pt x="413" y="132"/>
                  <a:pt x="402" y="143"/>
                </a:cubicBezTo>
                <a:cubicBezTo>
                  <a:pt x="139" y="389"/>
                  <a:pt x="139" y="389"/>
                  <a:pt x="139" y="389"/>
                </a:cubicBezTo>
                <a:cubicBezTo>
                  <a:pt x="128" y="400"/>
                  <a:pt x="110" y="400"/>
                  <a:pt x="99" y="38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7" name="í$ľídè">
            <a:extLst>
              <a:ext uri="{FF2B5EF4-FFF2-40B4-BE49-F238E27FC236}">
                <a16:creationId xmlns:a16="http://schemas.microsoft.com/office/drawing/2014/main" id="{CB0B6F0B-B363-4BB6-93EA-CE35C73A8102}"/>
              </a:ext>
            </a:extLst>
          </p:cNvPr>
          <p:cNvSpPr/>
          <p:nvPr/>
        </p:nvSpPr>
        <p:spPr bwMode="auto">
          <a:xfrm>
            <a:off x="760175" y="3534047"/>
            <a:ext cx="1319899" cy="1279454"/>
          </a:xfrm>
          <a:custGeom>
            <a:avLst/>
            <a:gdLst>
              <a:gd name="T0" fmla="*/ 99 w 414"/>
              <a:gd name="T1" fmla="*/ 389 h 401"/>
              <a:gd name="T2" fmla="*/ 11 w 414"/>
              <a:gd name="T3" fmla="*/ 298 h 401"/>
              <a:gd name="T4" fmla="*/ 12 w 414"/>
              <a:gd name="T5" fmla="*/ 257 h 401"/>
              <a:gd name="T6" fmla="*/ 274 w 414"/>
              <a:gd name="T7" fmla="*/ 11 h 401"/>
              <a:gd name="T8" fmla="*/ 314 w 414"/>
              <a:gd name="T9" fmla="*/ 12 h 401"/>
              <a:gd name="T10" fmla="*/ 403 w 414"/>
              <a:gd name="T11" fmla="*/ 103 h 401"/>
              <a:gd name="T12" fmla="*/ 402 w 414"/>
              <a:gd name="T13" fmla="*/ 144 h 401"/>
              <a:gd name="T14" fmla="*/ 139 w 414"/>
              <a:gd name="T15" fmla="*/ 390 h 401"/>
              <a:gd name="T16" fmla="*/ 99 w 414"/>
              <a:gd name="T17" fmla="*/ 389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4" h="401">
                <a:moveTo>
                  <a:pt x="99" y="389"/>
                </a:moveTo>
                <a:cubicBezTo>
                  <a:pt x="11" y="298"/>
                  <a:pt x="11" y="298"/>
                  <a:pt x="11" y="298"/>
                </a:cubicBezTo>
                <a:cubicBezTo>
                  <a:pt x="0" y="287"/>
                  <a:pt x="0" y="268"/>
                  <a:pt x="12" y="257"/>
                </a:cubicBezTo>
                <a:cubicBezTo>
                  <a:pt x="274" y="11"/>
                  <a:pt x="274" y="11"/>
                  <a:pt x="274" y="11"/>
                </a:cubicBezTo>
                <a:cubicBezTo>
                  <a:pt x="286" y="0"/>
                  <a:pt x="304" y="1"/>
                  <a:pt x="314" y="12"/>
                </a:cubicBezTo>
                <a:cubicBezTo>
                  <a:pt x="403" y="103"/>
                  <a:pt x="403" y="103"/>
                  <a:pt x="403" y="103"/>
                </a:cubicBezTo>
                <a:cubicBezTo>
                  <a:pt x="414" y="114"/>
                  <a:pt x="413" y="133"/>
                  <a:pt x="402" y="144"/>
                </a:cubicBezTo>
                <a:cubicBezTo>
                  <a:pt x="139" y="390"/>
                  <a:pt x="139" y="390"/>
                  <a:pt x="139" y="390"/>
                </a:cubicBezTo>
                <a:cubicBezTo>
                  <a:pt x="128" y="401"/>
                  <a:pt x="110" y="400"/>
                  <a:pt x="99" y="389"/>
                </a:cubicBezTo>
                <a:close/>
              </a:path>
            </a:pathLst>
          </a:custGeom>
          <a:solidFill>
            <a:srgbClr val="C7C8CA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8" name="íṣļïḑe">
            <a:extLst>
              <a:ext uri="{FF2B5EF4-FFF2-40B4-BE49-F238E27FC236}">
                <a16:creationId xmlns:a16="http://schemas.microsoft.com/office/drawing/2014/main" id="{AA1235F0-4E43-4C6F-8A59-8D713FB6BCCE}"/>
              </a:ext>
            </a:extLst>
          </p:cNvPr>
          <p:cNvSpPr/>
          <p:nvPr/>
        </p:nvSpPr>
        <p:spPr bwMode="auto">
          <a:xfrm>
            <a:off x="1106665" y="1070860"/>
            <a:ext cx="3536362" cy="3478392"/>
          </a:xfrm>
          <a:custGeom>
            <a:avLst/>
            <a:gdLst>
              <a:gd name="T0" fmla="*/ 917 w 1109"/>
              <a:gd name="T1" fmla="*/ 204 h 1090"/>
              <a:gd name="T2" fmla="*/ 208 w 1109"/>
              <a:gd name="T3" fmla="*/ 188 h 1090"/>
              <a:gd name="T4" fmla="*/ 192 w 1109"/>
              <a:gd name="T5" fmla="*/ 886 h 1090"/>
              <a:gd name="T6" fmla="*/ 901 w 1109"/>
              <a:gd name="T7" fmla="*/ 902 h 1090"/>
              <a:gd name="T8" fmla="*/ 917 w 1109"/>
              <a:gd name="T9" fmla="*/ 204 h 1090"/>
              <a:gd name="T10" fmla="*/ 295 w 1109"/>
              <a:gd name="T11" fmla="*/ 789 h 1090"/>
              <a:gd name="T12" fmla="*/ 307 w 1109"/>
              <a:gd name="T13" fmla="*/ 290 h 1090"/>
              <a:gd name="T14" fmla="*/ 814 w 1109"/>
              <a:gd name="T15" fmla="*/ 302 h 1090"/>
              <a:gd name="T16" fmla="*/ 802 w 1109"/>
              <a:gd name="T17" fmla="*/ 800 h 1090"/>
              <a:gd name="T18" fmla="*/ 295 w 1109"/>
              <a:gd name="T19" fmla="*/ 789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9" h="1090">
                <a:moveTo>
                  <a:pt x="917" y="204"/>
                </a:moveTo>
                <a:cubicBezTo>
                  <a:pt x="726" y="7"/>
                  <a:pt x="409" y="0"/>
                  <a:pt x="208" y="188"/>
                </a:cubicBezTo>
                <a:cubicBezTo>
                  <a:pt x="8" y="377"/>
                  <a:pt x="0" y="689"/>
                  <a:pt x="192" y="886"/>
                </a:cubicBezTo>
                <a:cubicBezTo>
                  <a:pt x="383" y="1083"/>
                  <a:pt x="700" y="1090"/>
                  <a:pt x="901" y="902"/>
                </a:cubicBezTo>
                <a:cubicBezTo>
                  <a:pt x="1101" y="714"/>
                  <a:pt x="1109" y="401"/>
                  <a:pt x="917" y="204"/>
                </a:cubicBezTo>
                <a:close/>
                <a:moveTo>
                  <a:pt x="295" y="789"/>
                </a:moveTo>
                <a:cubicBezTo>
                  <a:pt x="159" y="648"/>
                  <a:pt x="164" y="425"/>
                  <a:pt x="307" y="290"/>
                </a:cubicBezTo>
                <a:cubicBezTo>
                  <a:pt x="450" y="156"/>
                  <a:pt x="677" y="161"/>
                  <a:pt x="814" y="302"/>
                </a:cubicBezTo>
                <a:cubicBezTo>
                  <a:pt x="950" y="443"/>
                  <a:pt x="945" y="666"/>
                  <a:pt x="802" y="800"/>
                </a:cubicBezTo>
                <a:cubicBezTo>
                  <a:pt x="659" y="935"/>
                  <a:pt x="432" y="929"/>
                  <a:pt x="295" y="789"/>
                </a:cubicBezTo>
                <a:close/>
              </a:path>
            </a:pathLst>
          </a:custGeom>
          <a:solidFill>
            <a:srgbClr val="C7C8CA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9" name="ïṩḷidè">
            <a:extLst>
              <a:ext uri="{FF2B5EF4-FFF2-40B4-BE49-F238E27FC236}">
                <a16:creationId xmlns:a16="http://schemas.microsoft.com/office/drawing/2014/main" id="{E8CACAA4-2DD7-4496-A00E-6FE8D58282A8}"/>
              </a:ext>
            </a:extLst>
          </p:cNvPr>
          <p:cNvSpPr/>
          <p:nvPr/>
        </p:nvSpPr>
        <p:spPr bwMode="auto">
          <a:xfrm>
            <a:off x="1" y="4017051"/>
            <a:ext cx="1557195" cy="2047004"/>
          </a:xfrm>
          <a:custGeom>
            <a:avLst/>
            <a:gdLst>
              <a:gd name="connsiteX0" fmla="*/ 561987 w 1557195"/>
              <a:gd name="connsiteY0" fmla="*/ 366370 h 2047004"/>
              <a:gd name="connsiteX1" fmla="*/ 1167334 w 1557195"/>
              <a:gd name="connsiteY1" fmla="*/ 991940 h 2047004"/>
              <a:gd name="connsiteX2" fmla="*/ 440647 w 1557195"/>
              <a:gd name="connsiteY2" fmla="*/ 1674136 h 2047004"/>
              <a:gd name="connsiteX3" fmla="*/ 440613 w 1557195"/>
              <a:gd name="connsiteY3" fmla="*/ 1674102 h 2047004"/>
              <a:gd name="connsiteX4" fmla="*/ 434921 w 1557195"/>
              <a:gd name="connsiteY4" fmla="*/ 1679454 h 2047004"/>
              <a:gd name="connsiteX5" fmla="*/ 74179 w 1557195"/>
              <a:gd name="connsiteY5" fmla="*/ 2018736 h 2047004"/>
              <a:gd name="connsiteX6" fmla="*/ 39175 w 1557195"/>
              <a:gd name="connsiteY6" fmla="*/ 2040227 h 2047004"/>
              <a:gd name="connsiteX7" fmla="*/ 0 w 1557195"/>
              <a:gd name="connsiteY7" fmla="*/ 2047004 h 2047004"/>
              <a:gd name="connsiteX8" fmla="*/ 0 w 1557195"/>
              <a:gd name="connsiteY8" fmla="*/ 891028 h 2047004"/>
              <a:gd name="connsiteX9" fmla="*/ 993436 w 1557195"/>
              <a:gd name="connsiteY9" fmla="*/ 50 h 2047004"/>
              <a:gd name="connsiteX10" fmla="*/ 1065544 w 1557195"/>
              <a:gd name="connsiteY10" fmla="*/ 30398 h 2047004"/>
              <a:gd name="connsiteX11" fmla="*/ 1527668 w 1557195"/>
              <a:gd name="connsiteY11" fmla="*/ 509573 h 2047004"/>
              <a:gd name="connsiteX12" fmla="*/ 1524482 w 1557195"/>
              <a:gd name="connsiteY12" fmla="*/ 653324 h 2047004"/>
              <a:gd name="connsiteX13" fmla="*/ 1167529 w 1557195"/>
              <a:gd name="connsiteY13" fmla="*/ 991940 h 2047004"/>
              <a:gd name="connsiteX14" fmla="*/ 561987 w 1557195"/>
              <a:gd name="connsiteY14" fmla="*/ 365820 h 2047004"/>
              <a:gd name="connsiteX15" fmla="*/ 918939 w 1557195"/>
              <a:gd name="connsiteY15" fmla="*/ 27203 h 2047004"/>
              <a:gd name="connsiteX16" fmla="*/ 993436 w 1557195"/>
              <a:gd name="connsiteY16" fmla="*/ 50 h 204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7195" h="2047004">
                <a:moveTo>
                  <a:pt x="561987" y="366370"/>
                </a:moveTo>
                <a:lnTo>
                  <a:pt x="1167334" y="991940"/>
                </a:lnTo>
                <a:lnTo>
                  <a:pt x="440647" y="1674136"/>
                </a:lnTo>
                <a:lnTo>
                  <a:pt x="440613" y="1674102"/>
                </a:lnTo>
                <a:lnTo>
                  <a:pt x="434921" y="1679454"/>
                </a:lnTo>
                <a:cubicBezTo>
                  <a:pt x="417743" y="1695611"/>
                  <a:pt x="349031" y="1760235"/>
                  <a:pt x="74179" y="2018736"/>
                </a:cubicBezTo>
                <a:cubicBezTo>
                  <a:pt x="63822" y="2028310"/>
                  <a:pt x="51872" y="2035490"/>
                  <a:pt x="39175" y="2040227"/>
                </a:cubicBezTo>
                <a:lnTo>
                  <a:pt x="0" y="2047004"/>
                </a:lnTo>
                <a:lnTo>
                  <a:pt x="0" y="891028"/>
                </a:lnTo>
                <a:close/>
                <a:moveTo>
                  <a:pt x="993436" y="50"/>
                </a:moveTo>
                <a:cubicBezTo>
                  <a:pt x="1020127" y="849"/>
                  <a:pt x="1046422" y="11232"/>
                  <a:pt x="1065544" y="30398"/>
                </a:cubicBezTo>
                <a:cubicBezTo>
                  <a:pt x="1065544" y="30398"/>
                  <a:pt x="1065544" y="30398"/>
                  <a:pt x="1527668" y="509573"/>
                </a:cubicBezTo>
                <a:cubicBezTo>
                  <a:pt x="1569101" y="551101"/>
                  <a:pt x="1565914" y="614991"/>
                  <a:pt x="1524482" y="653324"/>
                </a:cubicBezTo>
                <a:cubicBezTo>
                  <a:pt x="1524482" y="653324"/>
                  <a:pt x="1524482" y="653324"/>
                  <a:pt x="1167529" y="991940"/>
                </a:cubicBezTo>
                <a:cubicBezTo>
                  <a:pt x="1167529" y="991940"/>
                  <a:pt x="1167529" y="991940"/>
                  <a:pt x="561987" y="365820"/>
                </a:cubicBezTo>
                <a:cubicBezTo>
                  <a:pt x="561987" y="365820"/>
                  <a:pt x="561987" y="365820"/>
                  <a:pt x="918939" y="27203"/>
                </a:cubicBezTo>
                <a:cubicBezTo>
                  <a:pt x="939655" y="8037"/>
                  <a:pt x="966745" y="-749"/>
                  <a:pt x="993436" y="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endParaRPr/>
          </a:p>
        </p:txBody>
      </p:sp>
      <p:sp>
        <p:nvSpPr>
          <p:cNvPr id="280" name="ïs1îdè">
            <a:extLst>
              <a:ext uri="{FF2B5EF4-FFF2-40B4-BE49-F238E27FC236}">
                <a16:creationId xmlns:a16="http://schemas.microsoft.com/office/drawing/2014/main" id="{0F06C486-AE6F-427E-8C8C-2272B61D2D1D}"/>
              </a:ext>
            </a:extLst>
          </p:cNvPr>
          <p:cNvSpPr/>
          <p:nvPr/>
        </p:nvSpPr>
        <p:spPr bwMode="auto">
          <a:xfrm>
            <a:off x="1164638" y="1014235"/>
            <a:ext cx="3536362" cy="3477043"/>
          </a:xfrm>
          <a:custGeom>
            <a:avLst/>
            <a:gdLst>
              <a:gd name="T0" fmla="*/ 918 w 1109"/>
              <a:gd name="T1" fmla="*/ 204 h 1090"/>
              <a:gd name="T2" fmla="*/ 208 w 1109"/>
              <a:gd name="T3" fmla="*/ 188 h 1090"/>
              <a:gd name="T4" fmla="*/ 192 w 1109"/>
              <a:gd name="T5" fmla="*/ 886 h 1090"/>
              <a:gd name="T6" fmla="*/ 901 w 1109"/>
              <a:gd name="T7" fmla="*/ 902 h 1090"/>
              <a:gd name="T8" fmla="*/ 918 w 1109"/>
              <a:gd name="T9" fmla="*/ 204 h 1090"/>
              <a:gd name="T10" fmla="*/ 450 w 1109"/>
              <a:gd name="T11" fmla="*/ 938 h 1090"/>
              <a:gd name="T12" fmla="*/ 162 w 1109"/>
              <a:gd name="T13" fmla="*/ 440 h 1090"/>
              <a:gd name="T14" fmla="*/ 660 w 1109"/>
              <a:gd name="T15" fmla="*/ 152 h 1090"/>
              <a:gd name="T16" fmla="*/ 948 w 1109"/>
              <a:gd name="T17" fmla="*/ 650 h 1090"/>
              <a:gd name="T18" fmla="*/ 450 w 1109"/>
              <a:gd name="T19" fmla="*/ 938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9" h="1090">
                <a:moveTo>
                  <a:pt x="918" y="204"/>
                </a:moveTo>
                <a:cubicBezTo>
                  <a:pt x="726" y="7"/>
                  <a:pt x="409" y="0"/>
                  <a:pt x="208" y="188"/>
                </a:cubicBezTo>
                <a:cubicBezTo>
                  <a:pt x="8" y="376"/>
                  <a:pt x="0" y="688"/>
                  <a:pt x="192" y="886"/>
                </a:cubicBezTo>
                <a:cubicBezTo>
                  <a:pt x="383" y="1083"/>
                  <a:pt x="701" y="1090"/>
                  <a:pt x="901" y="902"/>
                </a:cubicBezTo>
                <a:cubicBezTo>
                  <a:pt x="1101" y="713"/>
                  <a:pt x="1109" y="401"/>
                  <a:pt x="918" y="204"/>
                </a:cubicBezTo>
                <a:close/>
                <a:moveTo>
                  <a:pt x="450" y="938"/>
                </a:moveTo>
                <a:cubicBezTo>
                  <a:pt x="233" y="880"/>
                  <a:pt x="104" y="657"/>
                  <a:pt x="162" y="440"/>
                </a:cubicBezTo>
                <a:cubicBezTo>
                  <a:pt x="220" y="223"/>
                  <a:pt x="443" y="94"/>
                  <a:pt x="660" y="152"/>
                </a:cubicBezTo>
                <a:cubicBezTo>
                  <a:pt x="877" y="210"/>
                  <a:pt x="1006" y="433"/>
                  <a:pt x="948" y="650"/>
                </a:cubicBezTo>
                <a:cubicBezTo>
                  <a:pt x="890" y="867"/>
                  <a:pt x="667" y="996"/>
                  <a:pt x="450" y="938"/>
                </a:cubicBez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1" name="î$lïḋê">
            <a:extLst>
              <a:ext uri="{FF2B5EF4-FFF2-40B4-BE49-F238E27FC236}">
                <a16:creationId xmlns:a16="http://schemas.microsoft.com/office/drawing/2014/main" id="{6E35283E-7855-4CBF-A188-CDFE18A16A91}"/>
              </a:ext>
            </a:extLst>
          </p:cNvPr>
          <p:cNvSpPr/>
          <p:nvPr/>
        </p:nvSpPr>
        <p:spPr bwMode="auto">
          <a:xfrm>
            <a:off x="1467987" y="1310842"/>
            <a:ext cx="2929666" cy="2883830"/>
          </a:xfrm>
          <a:custGeom>
            <a:avLst/>
            <a:gdLst>
              <a:gd name="T0" fmla="*/ 159 w 919"/>
              <a:gd name="T1" fmla="*/ 734 h 904"/>
              <a:gd name="T2" fmla="*/ 172 w 919"/>
              <a:gd name="T3" fmla="*/ 156 h 904"/>
              <a:gd name="T4" fmla="*/ 761 w 919"/>
              <a:gd name="T5" fmla="*/ 169 h 904"/>
              <a:gd name="T6" fmla="*/ 747 w 919"/>
              <a:gd name="T7" fmla="*/ 748 h 904"/>
              <a:gd name="T8" fmla="*/ 159 w 919"/>
              <a:gd name="T9" fmla="*/ 734 h 904"/>
              <a:gd name="T10" fmla="*/ 746 w 919"/>
              <a:gd name="T11" fmla="*/ 182 h 904"/>
              <a:gd name="T12" fmla="*/ 186 w 919"/>
              <a:gd name="T13" fmla="*/ 170 h 904"/>
              <a:gd name="T14" fmla="*/ 173 w 919"/>
              <a:gd name="T15" fmla="*/ 721 h 904"/>
              <a:gd name="T16" fmla="*/ 733 w 919"/>
              <a:gd name="T17" fmla="*/ 734 h 904"/>
              <a:gd name="T18" fmla="*/ 746 w 919"/>
              <a:gd name="T19" fmla="*/ 182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9" h="904">
                <a:moveTo>
                  <a:pt x="159" y="734"/>
                </a:moveTo>
                <a:cubicBezTo>
                  <a:pt x="0" y="571"/>
                  <a:pt x="6" y="312"/>
                  <a:pt x="172" y="156"/>
                </a:cubicBezTo>
                <a:cubicBezTo>
                  <a:pt x="338" y="0"/>
                  <a:pt x="602" y="6"/>
                  <a:pt x="761" y="169"/>
                </a:cubicBezTo>
                <a:cubicBezTo>
                  <a:pt x="919" y="332"/>
                  <a:pt x="913" y="592"/>
                  <a:pt x="747" y="748"/>
                </a:cubicBezTo>
                <a:cubicBezTo>
                  <a:pt x="581" y="904"/>
                  <a:pt x="317" y="898"/>
                  <a:pt x="159" y="734"/>
                </a:cubicBezTo>
                <a:close/>
                <a:moveTo>
                  <a:pt x="746" y="182"/>
                </a:moveTo>
                <a:cubicBezTo>
                  <a:pt x="595" y="27"/>
                  <a:pt x="344" y="21"/>
                  <a:pt x="186" y="170"/>
                </a:cubicBezTo>
                <a:cubicBezTo>
                  <a:pt x="28" y="318"/>
                  <a:pt x="22" y="566"/>
                  <a:pt x="173" y="721"/>
                </a:cubicBezTo>
                <a:cubicBezTo>
                  <a:pt x="324" y="877"/>
                  <a:pt x="575" y="882"/>
                  <a:pt x="733" y="734"/>
                </a:cubicBezTo>
                <a:cubicBezTo>
                  <a:pt x="892" y="585"/>
                  <a:pt x="897" y="338"/>
                  <a:pt x="746" y="182"/>
                </a:cubicBezTo>
                <a:close/>
              </a:path>
            </a:pathLst>
          </a:custGeom>
          <a:solidFill>
            <a:srgbClr val="41414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íšľiḓe">
            <a:extLst>
              <a:ext uri="{FF2B5EF4-FFF2-40B4-BE49-F238E27FC236}">
                <a16:creationId xmlns:a16="http://schemas.microsoft.com/office/drawing/2014/main" id="{90A507FF-0155-4569-9953-26B7FFB13E58}"/>
              </a:ext>
            </a:extLst>
          </p:cNvPr>
          <p:cNvSpPr/>
          <p:nvPr/>
        </p:nvSpPr>
        <p:spPr bwMode="auto">
          <a:xfrm>
            <a:off x="2058557" y="2864761"/>
            <a:ext cx="261869" cy="279246"/>
          </a:xfrm>
          <a:custGeom>
            <a:avLst/>
            <a:gdLst>
              <a:gd name="T0" fmla="*/ 1544 w 2703"/>
              <a:gd name="T1" fmla="*/ 327 h 2889"/>
              <a:gd name="T2" fmla="*/ 2561 w 2703"/>
              <a:gd name="T3" fmla="*/ 2066 h 2889"/>
              <a:gd name="T4" fmla="*/ 2387 w 2703"/>
              <a:gd name="T5" fmla="*/ 2759 h 2889"/>
              <a:gd name="T6" fmla="*/ 1728 w 2703"/>
              <a:gd name="T7" fmla="*/ 2617 h 2889"/>
              <a:gd name="T8" fmla="*/ 961 w 2703"/>
              <a:gd name="T9" fmla="*/ 2385 h 2889"/>
              <a:gd name="T10" fmla="*/ 884 w 2703"/>
              <a:gd name="T11" fmla="*/ 2159 h 2889"/>
              <a:gd name="T12" fmla="*/ 224 w 2703"/>
              <a:gd name="T13" fmla="*/ 1757 h 2889"/>
              <a:gd name="T14" fmla="*/ 499 w 2703"/>
              <a:gd name="T15" fmla="*/ 664 h 2889"/>
              <a:gd name="T16" fmla="*/ 611 w 2703"/>
              <a:gd name="T17" fmla="*/ 610 h 2889"/>
              <a:gd name="T18" fmla="*/ 855 w 2703"/>
              <a:gd name="T19" fmla="*/ 139 h 2889"/>
              <a:gd name="T20" fmla="*/ 1544 w 2703"/>
              <a:gd name="T21" fmla="*/ 327 h 2889"/>
              <a:gd name="T22" fmla="*/ 1795 w 2703"/>
              <a:gd name="T23" fmla="*/ 2514 h 2889"/>
              <a:gd name="T24" fmla="*/ 2330 w 2703"/>
              <a:gd name="T25" fmla="*/ 2661 h 2889"/>
              <a:gd name="T26" fmla="*/ 2464 w 2703"/>
              <a:gd name="T27" fmla="*/ 2123 h 2889"/>
              <a:gd name="T28" fmla="*/ 1447 w 2703"/>
              <a:gd name="T29" fmla="*/ 384 h 2889"/>
              <a:gd name="T30" fmla="*/ 912 w 2703"/>
              <a:gd name="T31" fmla="*/ 236 h 2889"/>
              <a:gd name="T32" fmla="*/ 729 w 2703"/>
              <a:gd name="T33" fmla="*/ 638 h 2889"/>
              <a:gd name="T34" fmla="*/ 737 w 2703"/>
              <a:gd name="T35" fmla="*/ 687 h 2889"/>
              <a:gd name="T36" fmla="*/ 690 w 2703"/>
              <a:gd name="T37" fmla="*/ 702 h 2889"/>
              <a:gd name="T38" fmla="*/ 556 w 2703"/>
              <a:gd name="T39" fmla="*/ 761 h 2889"/>
              <a:gd name="T40" fmla="*/ 322 w 2703"/>
              <a:gd name="T41" fmla="*/ 1700 h 2889"/>
              <a:gd name="T42" fmla="*/ 935 w 2703"/>
              <a:gd name="T43" fmla="*/ 2047 h 2889"/>
              <a:gd name="T44" fmla="*/ 991 w 2703"/>
              <a:gd name="T45" fmla="*/ 2045 h 2889"/>
              <a:gd name="T46" fmla="*/ 993 w 2703"/>
              <a:gd name="T47" fmla="*/ 2101 h 2889"/>
              <a:gd name="T48" fmla="*/ 1059 w 2703"/>
              <a:gd name="T49" fmla="*/ 2328 h 2889"/>
              <a:gd name="T50" fmla="*/ 1698 w 2703"/>
              <a:gd name="T51" fmla="*/ 2504 h 2889"/>
              <a:gd name="T52" fmla="*/ 1715 w 2703"/>
              <a:gd name="T53" fmla="*/ 2494 h 2889"/>
              <a:gd name="T54" fmla="*/ 1765 w 2703"/>
              <a:gd name="T55" fmla="*/ 2462 h 2889"/>
              <a:gd name="T56" fmla="*/ 1795 w 2703"/>
              <a:gd name="T57" fmla="*/ 2514 h 2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703" h="2889">
                <a:moveTo>
                  <a:pt x="1544" y="327"/>
                </a:moveTo>
                <a:cubicBezTo>
                  <a:pt x="2561" y="2066"/>
                  <a:pt x="2561" y="2066"/>
                  <a:pt x="2561" y="2066"/>
                </a:cubicBezTo>
                <a:cubicBezTo>
                  <a:pt x="2703" y="2309"/>
                  <a:pt x="2625" y="2620"/>
                  <a:pt x="2387" y="2759"/>
                </a:cubicBezTo>
                <a:cubicBezTo>
                  <a:pt x="2164" y="2889"/>
                  <a:pt x="1880" y="2824"/>
                  <a:pt x="1728" y="2617"/>
                </a:cubicBezTo>
                <a:cubicBezTo>
                  <a:pt x="1458" y="2755"/>
                  <a:pt x="1119" y="2656"/>
                  <a:pt x="961" y="2385"/>
                </a:cubicBezTo>
                <a:cubicBezTo>
                  <a:pt x="920" y="2316"/>
                  <a:pt x="894" y="2238"/>
                  <a:pt x="884" y="2159"/>
                </a:cubicBezTo>
                <a:cubicBezTo>
                  <a:pt x="613" y="2147"/>
                  <a:pt x="364" y="1996"/>
                  <a:pt x="224" y="1757"/>
                </a:cubicBezTo>
                <a:cubicBezTo>
                  <a:pt x="0" y="1374"/>
                  <a:pt x="123" y="883"/>
                  <a:pt x="499" y="664"/>
                </a:cubicBezTo>
                <a:cubicBezTo>
                  <a:pt x="535" y="643"/>
                  <a:pt x="572" y="625"/>
                  <a:pt x="611" y="610"/>
                </a:cubicBezTo>
                <a:cubicBezTo>
                  <a:pt x="597" y="420"/>
                  <a:pt x="691" y="235"/>
                  <a:pt x="855" y="139"/>
                </a:cubicBezTo>
                <a:cubicBezTo>
                  <a:pt x="1093" y="0"/>
                  <a:pt x="1402" y="84"/>
                  <a:pt x="1544" y="327"/>
                </a:cubicBezTo>
                <a:close/>
                <a:moveTo>
                  <a:pt x="1795" y="2514"/>
                </a:moveTo>
                <a:cubicBezTo>
                  <a:pt x="1906" y="2703"/>
                  <a:pt x="2145" y="2769"/>
                  <a:pt x="2330" y="2661"/>
                </a:cubicBezTo>
                <a:cubicBezTo>
                  <a:pt x="2514" y="2554"/>
                  <a:pt x="2574" y="2312"/>
                  <a:pt x="2464" y="2123"/>
                </a:cubicBezTo>
                <a:cubicBezTo>
                  <a:pt x="1447" y="384"/>
                  <a:pt x="1447" y="384"/>
                  <a:pt x="1447" y="384"/>
                </a:cubicBezTo>
                <a:cubicBezTo>
                  <a:pt x="1336" y="195"/>
                  <a:pt x="1096" y="129"/>
                  <a:pt x="912" y="236"/>
                </a:cubicBezTo>
                <a:cubicBezTo>
                  <a:pt x="775" y="317"/>
                  <a:pt x="701" y="478"/>
                  <a:pt x="729" y="638"/>
                </a:cubicBezTo>
                <a:cubicBezTo>
                  <a:pt x="737" y="687"/>
                  <a:pt x="737" y="687"/>
                  <a:pt x="737" y="687"/>
                </a:cubicBezTo>
                <a:cubicBezTo>
                  <a:pt x="690" y="702"/>
                  <a:pt x="690" y="702"/>
                  <a:pt x="690" y="702"/>
                </a:cubicBezTo>
                <a:cubicBezTo>
                  <a:pt x="643" y="717"/>
                  <a:pt x="598" y="737"/>
                  <a:pt x="556" y="761"/>
                </a:cubicBezTo>
                <a:cubicBezTo>
                  <a:pt x="234" y="949"/>
                  <a:pt x="129" y="1370"/>
                  <a:pt x="322" y="1700"/>
                </a:cubicBezTo>
                <a:cubicBezTo>
                  <a:pt x="450" y="1919"/>
                  <a:pt x="685" y="2052"/>
                  <a:pt x="935" y="2047"/>
                </a:cubicBezTo>
                <a:cubicBezTo>
                  <a:pt x="991" y="2045"/>
                  <a:pt x="991" y="2045"/>
                  <a:pt x="991" y="2045"/>
                </a:cubicBezTo>
                <a:cubicBezTo>
                  <a:pt x="993" y="2101"/>
                  <a:pt x="993" y="2101"/>
                  <a:pt x="993" y="2101"/>
                </a:cubicBezTo>
                <a:cubicBezTo>
                  <a:pt x="995" y="2180"/>
                  <a:pt x="1018" y="2259"/>
                  <a:pt x="1059" y="2328"/>
                </a:cubicBezTo>
                <a:cubicBezTo>
                  <a:pt x="1191" y="2554"/>
                  <a:pt x="1477" y="2633"/>
                  <a:pt x="1698" y="2504"/>
                </a:cubicBezTo>
                <a:cubicBezTo>
                  <a:pt x="1704" y="2501"/>
                  <a:pt x="1710" y="2497"/>
                  <a:pt x="1715" y="2494"/>
                </a:cubicBezTo>
                <a:cubicBezTo>
                  <a:pt x="1765" y="2462"/>
                  <a:pt x="1765" y="2462"/>
                  <a:pt x="1765" y="2462"/>
                </a:cubicBezTo>
                <a:lnTo>
                  <a:pt x="1795" y="2514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ïsļiḍe">
            <a:extLst>
              <a:ext uri="{FF2B5EF4-FFF2-40B4-BE49-F238E27FC236}">
                <a16:creationId xmlns:a16="http://schemas.microsoft.com/office/drawing/2014/main" id="{FC346B80-5611-4948-856E-E4E3114028F7}"/>
              </a:ext>
            </a:extLst>
          </p:cNvPr>
          <p:cNvSpPr/>
          <p:nvPr/>
        </p:nvSpPr>
        <p:spPr bwMode="auto">
          <a:xfrm>
            <a:off x="2656652" y="1940947"/>
            <a:ext cx="265102" cy="251766"/>
          </a:xfrm>
          <a:custGeom>
            <a:avLst/>
            <a:gdLst>
              <a:gd name="T0" fmla="*/ 561 w 2737"/>
              <a:gd name="T1" fmla="*/ 2601 h 2605"/>
              <a:gd name="T2" fmla="*/ 527 w 2737"/>
              <a:gd name="T3" fmla="*/ 2590 h 2605"/>
              <a:gd name="T4" fmla="*/ 504 w 2737"/>
              <a:gd name="T5" fmla="*/ 2533 h 2605"/>
              <a:gd name="T6" fmla="*/ 653 w 2737"/>
              <a:gd name="T7" fmla="*/ 1664 h 2605"/>
              <a:gd name="T8" fmla="*/ 22 w 2737"/>
              <a:gd name="T9" fmla="*/ 1049 h 2605"/>
              <a:gd name="T10" fmla="*/ 7 w 2737"/>
              <a:gd name="T11" fmla="*/ 989 h 2605"/>
              <a:gd name="T12" fmla="*/ 54 w 2737"/>
              <a:gd name="T13" fmla="*/ 950 h 2605"/>
              <a:gd name="T14" fmla="*/ 926 w 2737"/>
              <a:gd name="T15" fmla="*/ 823 h 2605"/>
              <a:gd name="T16" fmla="*/ 1317 w 2737"/>
              <a:gd name="T17" fmla="*/ 32 h 2605"/>
              <a:gd name="T18" fmla="*/ 1369 w 2737"/>
              <a:gd name="T19" fmla="*/ 0 h 2605"/>
              <a:gd name="T20" fmla="*/ 1421 w 2737"/>
              <a:gd name="T21" fmla="*/ 32 h 2605"/>
              <a:gd name="T22" fmla="*/ 1811 w 2737"/>
              <a:gd name="T23" fmla="*/ 823 h 2605"/>
              <a:gd name="T24" fmla="*/ 2684 w 2737"/>
              <a:gd name="T25" fmla="*/ 950 h 2605"/>
              <a:gd name="T26" fmla="*/ 2731 w 2737"/>
              <a:gd name="T27" fmla="*/ 989 h 2605"/>
              <a:gd name="T28" fmla="*/ 2716 w 2737"/>
              <a:gd name="T29" fmla="*/ 1049 h 2605"/>
              <a:gd name="T30" fmla="*/ 2085 w 2737"/>
              <a:gd name="T31" fmla="*/ 1664 h 2605"/>
              <a:gd name="T32" fmla="*/ 2234 w 2737"/>
              <a:gd name="T33" fmla="*/ 2533 h 2605"/>
              <a:gd name="T34" fmla="*/ 2210 w 2737"/>
              <a:gd name="T35" fmla="*/ 2590 h 2605"/>
              <a:gd name="T36" fmla="*/ 2149 w 2737"/>
              <a:gd name="T37" fmla="*/ 2595 h 2605"/>
              <a:gd name="T38" fmla="*/ 1369 w 2737"/>
              <a:gd name="T39" fmla="*/ 2185 h 2605"/>
              <a:gd name="T40" fmla="*/ 588 w 2737"/>
              <a:gd name="T41" fmla="*/ 2595 h 2605"/>
              <a:gd name="T42" fmla="*/ 561 w 2737"/>
              <a:gd name="T43" fmla="*/ 2601 h 2605"/>
              <a:gd name="T44" fmla="*/ 187 w 2737"/>
              <a:gd name="T45" fmla="*/ 1048 h 2605"/>
              <a:gd name="T46" fmla="*/ 756 w 2737"/>
              <a:gd name="T47" fmla="*/ 1602 h 2605"/>
              <a:gd name="T48" fmla="*/ 773 w 2737"/>
              <a:gd name="T49" fmla="*/ 1654 h 2605"/>
              <a:gd name="T50" fmla="*/ 639 w 2737"/>
              <a:gd name="T51" fmla="*/ 2437 h 2605"/>
              <a:gd name="T52" fmla="*/ 1342 w 2737"/>
              <a:gd name="T53" fmla="*/ 2067 h 2605"/>
              <a:gd name="T54" fmla="*/ 1396 w 2737"/>
              <a:gd name="T55" fmla="*/ 2067 h 2605"/>
              <a:gd name="T56" fmla="*/ 2099 w 2737"/>
              <a:gd name="T57" fmla="*/ 2437 h 2605"/>
              <a:gd name="T58" fmla="*/ 1965 w 2737"/>
              <a:gd name="T59" fmla="*/ 1654 h 2605"/>
              <a:gd name="T60" fmla="*/ 1981 w 2737"/>
              <a:gd name="T61" fmla="*/ 1602 h 2605"/>
              <a:gd name="T62" fmla="*/ 2550 w 2737"/>
              <a:gd name="T63" fmla="*/ 1048 h 2605"/>
              <a:gd name="T64" fmla="*/ 1764 w 2737"/>
              <a:gd name="T65" fmla="*/ 934 h 2605"/>
              <a:gd name="T66" fmla="*/ 1720 w 2737"/>
              <a:gd name="T67" fmla="*/ 902 h 2605"/>
              <a:gd name="T68" fmla="*/ 1369 w 2737"/>
              <a:gd name="T69" fmla="*/ 190 h 2605"/>
              <a:gd name="T70" fmla="*/ 1017 w 2737"/>
              <a:gd name="T71" fmla="*/ 902 h 2605"/>
              <a:gd name="T72" fmla="*/ 973 w 2737"/>
              <a:gd name="T73" fmla="*/ 934 h 2605"/>
              <a:gd name="T74" fmla="*/ 187 w 2737"/>
              <a:gd name="T75" fmla="*/ 1048 h 2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737" h="2605">
                <a:moveTo>
                  <a:pt x="561" y="2601"/>
                </a:moveTo>
                <a:cubicBezTo>
                  <a:pt x="549" y="2601"/>
                  <a:pt x="537" y="2598"/>
                  <a:pt x="527" y="2590"/>
                </a:cubicBezTo>
                <a:cubicBezTo>
                  <a:pt x="509" y="2577"/>
                  <a:pt x="500" y="2555"/>
                  <a:pt x="504" y="2533"/>
                </a:cubicBezTo>
                <a:cubicBezTo>
                  <a:pt x="653" y="1664"/>
                  <a:pt x="653" y="1664"/>
                  <a:pt x="653" y="1664"/>
                </a:cubicBezTo>
                <a:cubicBezTo>
                  <a:pt x="22" y="1049"/>
                  <a:pt x="22" y="1049"/>
                  <a:pt x="22" y="1049"/>
                </a:cubicBezTo>
                <a:cubicBezTo>
                  <a:pt x="6" y="1034"/>
                  <a:pt x="0" y="1011"/>
                  <a:pt x="7" y="989"/>
                </a:cubicBezTo>
                <a:cubicBezTo>
                  <a:pt x="14" y="968"/>
                  <a:pt x="32" y="953"/>
                  <a:pt x="54" y="950"/>
                </a:cubicBezTo>
                <a:cubicBezTo>
                  <a:pt x="926" y="823"/>
                  <a:pt x="926" y="823"/>
                  <a:pt x="926" y="823"/>
                </a:cubicBezTo>
                <a:cubicBezTo>
                  <a:pt x="1317" y="32"/>
                  <a:pt x="1317" y="32"/>
                  <a:pt x="1317" y="32"/>
                </a:cubicBezTo>
                <a:cubicBezTo>
                  <a:pt x="1326" y="13"/>
                  <a:pt x="1347" y="0"/>
                  <a:pt x="1369" y="0"/>
                </a:cubicBezTo>
                <a:cubicBezTo>
                  <a:pt x="1391" y="0"/>
                  <a:pt x="1411" y="13"/>
                  <a:pt x="1421" y="32"/>
                </a:cubicBezTo>
                <a:cubicBezTo>
                  <a:pt x="1811" y="823"/>
                  <a:pt x="1811" y="823"/>
                  <a:pt x="1811" y="823"/>
                </a:cubicBezTo>
                <a:cubicBezTo>
                  <a:pt x="2684" y="950"/>
                  <a:pt x="2684" y="950"/>
                  <a:pt x="2684" y="950"/>
                </a:cubicBezTo>
                <a:cubicBezTo>
                  <a:pt x="2706" y="953"/>
                  <a:pt x="2724" y="968"/>
                  <a:pt x="2731" y="989"/>
                </a:cubicBezTo>
                <a:cubicBezTo>
                  <a:pt x="2737" y="1011"/>
                  <a:pt x="2732" y="1034"/>
                  <a:pt x="2716" y="1049"/>
                </a:cubicBezTo>
                <a:cubicBezTo>
                  <a:pt x="2085" y="1664"/>
                  <a:pt x="2085" y="1664"/>
                  <a:pt x="2085" y="1664"/>
                </a:cubicBezTo>
                <a:cubicBezTo>
                  <a:pt x="2234" y="2533"/>
                  <a:pt x="2234" y="2533"/>
                  <a:pt x="2234" y="2533"/>
                </a:cubicBezTo>
                <a:cubicBezTo>
                  <a:pt x="2237" y="2555"/>
                  <a:pt x="2228" y="2577"/>
                  <a:pt x="2210" y="2590"/>
                </a:cubicBezTo>
                <a:cubicBezTo>
                  <a:pt x="2193" y="2603"/>
                  <a:pt x="2169" y="2605"/>
                  <a:pt x="2149" y="2595"/>
                </a:cubicBezTo>
                <a:cubicBezTo>
                  <a:pt x="1369" y="2185"/>
                  <a:pt x="1369" y="2185"/>
                  <a:pt x="1369" y="2185"/>
                </a:cubicBezTo>
                <a:cubicBezTo>
                  <a:pt x="588" y="2595"/>
                  <a:pt x="588" y="2595"/>
                  <a:pt x="588" y="2595"/>
                </a:cubicBezTo>
                <a:cubicBezTo>
                  <a:pt x="580" y="2599"/>
                  <a:pt x="571" y="2601"/>
                  <a:pt x="561" y="2601"/>
                </a:cubicBezTo>
                <a:close/>
                <a:moveTo>
                  <a:pt x="187" y="1048"/>
                </a:moveTo>
                <a:cubicBezTo>
                  <a:pt x="756" y="1602"/>
                  <a:pt x="756" y="1602"/>
                  <a:pt x="756" y="1602"/>
                </a:cubicBezTo>
                <a:cubicBezTo>
                  <a:pt x="770" y="1616"/>
                  <a:pt x="776" y="1635"/>
                  <a:pt x="773" y="1654"/>
                </a:cubicBezTo>
                <a:cubicBezTo>
                  <a:pt x="639" y="2437"/>
                  <a:pt x="639" y="2437"/>
                  <a:pt x="639" y="2437"/>
                </a:cubicBezTo>
                <a:cubicBezTo>
                  <a:pt x="1342" y="2067"/>
                  <a:pt x="1342" y="2067"/>
                  <a:pt x="1342" y="2067"/>
                </a:cubicBezTo>
                <a:cubicBezTo>
                  <a:pt x="1359" y="2058"/>
                  <a:pt x="1379" y="2058"/>
                  <a:pt x="1396" y="2067"/>
                </a:cubicBezTo>
                <a:cubicBezTo>
                  <a:pt x="2099" y="2437"/>
                  <a:pt x="2099" y="2437"/>
                  <a:pt x="2099" y="2437"/>
                </a:cubicBezTo>
                <a:cubicBezTo>
                  <a:pt x="1965" y="1654"/>
                  <a:pt x="1965" y="1654"/>
                  <a:pt x="1965" y="1654"/>
                </a:cubicBezTo>
                <a:cubicBezTo>
                  <a:pt x="1961" y="1635"/>
                  <a:pt x="1968" y="1616"/>
                  <a:pt x="1981" y="1602"/>
                </a:cubicBezTo>
                <a:cubicBezTo>
                  <a:pt x="2550" y="1048"/>
                  <a:pt x="2550" y="1048"/>
                  <a:pt x="2550" y="1048"/>
                </a:cubicBezTo>
                <a:cubicBezTo>
                  <a:pt x="1764" y="934"/>
                  <a:pt x="1764" y="934"/>
                  <a:pt x="1764" y="934"/>
                </a:cubicBezTo>
                <a:cubicBezTo>
                  <a:pt x="1745" y="931"/>
                  <a:pt x="1729" y="919"/>
                  <a:pt x="1720" y="902"/>
                </a:cubicBezTo>
                <a:cubicBezTo>
                  <a:pt x="1369" y="190"/>
                  <a:pt x="1369" y="190"/>
                  <a:pt x="1369" y="190"/>
                </a:cubicBezTo>
                <a:cubicBezTo>
                  <a:pt x="1017" y="902"/>
                  <a:pt x="1017" y="902"/>
                  <a:pt x="1017" y="902"/>
                </a:cubicBezTo>
                <a:cubicBezTo>
                  <a:pt x="1009" y="919"/>
                  <a:pt x="992" y="931"/>
                  <a:pt x="973" y="934"/>
                </a:cubicBezTo>
                <a:lnTo>
                  <a:pt x="187" y="1048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ïŝḷíḑè">
            <a:extLst>
              <a:ext uri="{FF2B5EF4-FFF2-40B4-BE49-F238E27FC236}">
                <a16:creationId xmlns:a16="http://schemas.microsoft.com/office/drawing/2014/main" id="{9B852C84-5129-434F-A21D-87B3C8407F03}"/>
              </a:ext>
            </a:extLst>
          </p:cNvPr>
          <p:cNvSpPr/>
          <p:nvPr/>
        </p:nvSpPr>
        <p:spPr bwMode="auto">
          <a:xfrm>
            <a:off x="3296776" y="3117335"/>
            <a:ext cx="290965" cy="264697"/>
          </a:xfrm>
          <a:custGeom>
            <a:avLst/>
            <a:gdLst>
              <a:gd name="T0" fmla="*/ 845 w 3005"/>
              <a:gd name="T1" fmla="*/ 2719 h 2737"/>
              <a:gd name="T2" fmla="*/ 907 w 3005"/>
              <a:gd name="T3" fmla="*/ 2733 h 2737"/>
              <a:gd name="T4" fmla="*/ 1037 w 3005"/>
              <a:gd name="T5" fmla="*/ 2703 h 2737"/>
              <a:gd name="T6" fmla="*/ 2896 w 3005"/>
              <a:gd name="T7" fmla="*/ 1597 h 2737"/>
              <a:gd name="T8" fmla="*/ 2991 w 3005"/>
              <a:gd name="T9" fmla="*/ 1480 h 2737"/>
              <a:gd name="T10" fmla="*/ 3000 w 3005"/>
              <a:gd name="T11" fmla="*/ 1444 h 2737"/>
              <a:gd name="T12" fmla="*/ 3003 w 3005"/>
              <a:gd name="T13" fmla="*/ 1419 h 2737"/>
              <a:gd name="T14" fmla="*/ 2972 w 3005"/>
              <a:gd name="T15" fmla="*/ 1296 h 2737"/>
              <a:gd name="T16" fmla="*/ 2269 w 3005"/>
              <a:gd name="T17" fmla="*/ 114 h 2737"/>
              <a:gd name="T18" fmla="*/ 2189 w 3005"/>
              <a:gd name="T19" fmla="*/ 36 h 2737"/>
              <a:gd name="T20" fmla="*/ 2130 w 3005"/>
              <a:gd name="T21" fmla="*/ 13 h 2737"/>
              <a:gd name="T22" fmla="*/ 1968 w 3005"/>
              <a:gd name="T23" fmla="*/ 38 h 2737"/>
              <a:gd name="T24" fmla="*/ 109 w 3005"/>
              <a:gd name="T25" fmla="*/ 1145 h 2737"/>
              <a:gd name="T26" fmla="*/ 15 w 3005"/>
              <a:gd name="T27" fmla="*/ 1260 h 2737"/>
              <a:gd name="T28" fmla="*/ 2 w 3005"/>
              <a:gd name="T29" fmla="*/ 1322 h 2737"/>
              <a:gd name="T30" fmla="*/ 33 w 3005"/>
              <a:gd name="T31" fmla="*/ 1445 h 2737"/>
              <a:gd name="T32" fmla="*/ 736 w 3005"/>
              <a:gd name="T33" fmla="*/ 2627 h 2737"/>
              <a:gd name="T34" fmla="*/ 845 w 3005"/>
              <a:gd name="T35" fmla="*/ 2719 h 2737"/>
              <a:gd name="T36" fmla="*/ 1896 w 3005"/>
              <a:gd name="T37" fmla="*/ 1228 h 2737"/>
              <a:gd name="T38" fmla="*/ 2175 w 3005"/>
              <a:gd name="T39" fmla="*/ 140 h 2737"/>
              <a:gd name="T40" fmla="*/ 2191 w 3005"/>
              <a:gd name="T41" fmla="*/ 161 h 2737"/>
              <a:gd name="T42" fmla="*/ 2894 w 3005"/>
              <a:gd name="T43" fmla="*/ 1343 h 2737"/>
              <a:gd name="T44" fmla="*/ 2911 w 3005"/>
              <a:gd name="T45" fmla="*/ 1389 h 2737"/>
              <a:gd name="T46" fmla="*/ 1896 w 3005"/>
              <a:gd name="T47" fmla="*/ 1228 h 2737"/>
              <a:gd name="T48" fmla="*/ 1210 w 3005"/>
              <a:gd name="T49" fmla="*/ 1638 h 2737"/>
              <a:gd name="T50" fmla="*/ 861 w 3005"/>
              <a:gd name="T51" fmla="*/ 2626 h 2737"/>
              <a:gd name="T52" fmla="*/ 815 w 3005"/>
              <a:gd name="T53" fmla="*/ 2581 h 2737"/>
              <a:gd name="T54" fmla="*/ 111 w 3005"/>
              <a:gd name="T55" fmla="*/ 1399 h 2737"/>
              <a:gd name="T56" fmla="*/ 96 w 3005"/>
              <a:gd name="T57" fmla="*/ 1359 h 2737"/>
              <a:gd name="T58" fmla="*/ 1210 w 3005"/>
              <a:gd name="T59" fmla="*/ 1638 h 2737"/>
              <a:gd name="T60" fmla="*/ 2891 w 3005"/>
              <a:gd name="T61" fmla="*/ 1478 h 2737"/>
              <a:gd name="T62" fmla="*/ 2849 w 3005"/>
              <a:gd name="T63" fmla="*/ 1518 h 2737"/>
              <a:gd name="T64" fmla="*/ 991 w 3005"/>
              <a:gd name="T65" fmla="*/ 2625 h 2737"/>
              <a:gd name="T66" fmla="*/ 953 w 3005"/>
              <a:gd name="T67" fmla="*/ 2640 h 2737"/>
              <a:gd name="T68" fmla="*/ 1444 w 3005"/>
              <a:gd name="T69" fmla="*/ 1248 h 2737"/>
              <a:gd name="T70" fmla="*/ 2891 w 3005"/>
              <a:gd name="T71" fmla="*/ 1478 h 2737"/>
              <a:gd name="T72" fmla="*/ 1805 w 3005"/>
              <a:gd name="T73" fmla="*/ 1213 h 2737"/>
              <a:gd name="T74" fmla="*/ 1397 w 3005"/>
              <a:gd name="T75" fmla="*/ 1148 h 2737"/>
              <a:gd name="T76" fmla="*/ 1379 w 3005"/>
              <a:gd name="T77" fmla="*/ 1159 h 2737"/>
              <a:gd name="T78" fmla="*/ 1240 w 3005"/>
              <a:gd name="T79" fmla="*/ 1552 h 2737"/>
              <a:gd name="T80" fmla="*/ 111 w 3005"/>
              <a:gd name="T81" fmla="*/ 1269 h 2737"/>
              <a:gd name="T82" fmla="*/ 156 w 3005"/>
              <a:gd name="T83" fmla="*/ 1223 h 2737"/>
              <a:gd name="T84" fmla="*/ 2015 w 3005"/>
              <a:gd name="T85" fmla="*/ 116 h 2737"/>
              <a:gd name="T86" fmla="*/ 2091 w 3005"/>
              <a:gd name="T87" fmla="*/ 99 h 2737"/>
              <a:gd name="T88" fmla="*/ 1805 w 3005"/>
              <a:gd name="T89" fmla="*/ 1213 h 2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05" h="2737">
                <a:moveTo>
                  <a:pt x="845" y="2719"/>
                </a:moveTo>
                <a:cubicBezTo>
                  <a:pt x="865" y="2727"/>
                  <a:pt x="886" y="2732"/>
                  <a:pt x="907" y="2733"/>
                </a:cubicBezTo>
                <a:cubicBezTo>
                  <a:pt x="953" y="2737"/>
                  <a:pt x="998" y="2727"/>
                  <a:pt x="1037" y="2703"/>
                </a:cubicBezTo>
                <a:cubicBezTo>
                  <a:pt x="2896" y="1597"/>
                  <a:pt x="2896" y="1597"/>
                  <a:pt x="2896" y="1597"/>
                </a:cubicBezTo>
                <a:cubicBezTo>
                  <a:pt x="2940" y="1571"/>
                  <a:pt x="2974" y="1529"/>
                  <a:pt x="2991" y="1480"/>
                </a:cubicBezTo>
                <a:cubicBezTo>
                  <a:pt x="2995" y="1467"/>
                  <a:pt x="2998" y="1455"/>
                  <a:pt x="3000" y="1444"/>
                </a:cubicBezTo>
                <a:cubicBezTo>
                  <a:pt x="3002" y="1436"/>
                  <a:pt x="3002" y="1428"/>
                  <a:pt x="3003" y="1419"/>
                </a:cubicBezTo>
                <a:cubicBezTo>
                  <a:pt x="3005" y="1375"/>
                  <a:pt x="2994" y="1333"/>
                  <a:pt x="2972" y="1296"/>
                </a:cubicBezTo>
                <a:cubicBezTo>
                  <a:pt x="2269" y="114"/>
                  <a:pt x="2269" y="114"/>
                  <a:pt x="2269" y="114"/>
                </a:cubicBezTo>
                <a:cubicBezTo>
                  <a:pt x="2250" y="82"/>
                  <a:pt x="2222" y="55"/>
                  <a:pt x="2189" y="36"/>
                </a:cubicBezTo>
                <a:cubicBezTo>
                  <a:pt x="2170" y="26"/>
                  <a:pt x="2151" y="18"/>
                  <a:pt x="2130" y="13"/>
                </a:cubicBezTo>
                <a:cubicBezTo>
                  <a:pt x="2074" y="0"/>
                  <a:pt x="2017" y="9"/>
                  <a:pt x="1968" y="38"/>
                </a:cubicBezTo>
                <a:cubicBezTo>
                  <a:pt x="109" y="1145"/>
                  <a:pt x="109" y="1145"/>
                  <a:pt x="109" y="1145"/>
                </a:cubicBezTo>
                <a:cubicBezTo>
                  <a:pt x="65" y="1171"/>
                  <a:pt x="32" y="1212"/>
                  <a:pt x="15" y="1260"/>
                </a:cubicBezTo>
                <a:cubicBezTo>
                  <a:pt x="8" y="1280"/>
                  <a:pt x="4" y="1301"/>
                  <a:pt x="2" y="1322"/>
                </a:cubicBezTo>
                <a:cubicBezTo>
                  <a:pt x="0" y="1365"/>
                  <a:pt x="11" y="1408"/>
                  <a:pt x="33" y="1445"/>
                </a:cubicBezTo>
                <a:cubicBezTo>
                  <a:pt x="736" y="2627"/>
                  <a:pt x="736" y="2627"/>
                  <a:pt x="736" y="2627"/>
                </a:cubicBezTo>
                <a:cubicBezTo>
                  <a:pt x="762" y="2669"/>
                  <a:pt x="799" y="2701"/>
                  <a:pt x="845" y="2719"/>
                </a:cubicBezTo>
                <a:close/>
                <a:moveTo>
                  <a:pt x="1896" y="1228"/>
                </a:moveTo>
                <a:cubicBezTo>
                  <a:pt x="2175" y="140"/>
                  <a:pt x="2175" y="140"/>
                  <a:pt x="2175" y="140"/>
                </a:cubicBezTo>
                <a:cubicBezTo>
                  <a:pt x="2181" y="146"/>
                  <a:pt x="2186" y="153"/>
                  <a:pt x="2191" y="161"/>
                </a:cubicBezTo>
                <a:cubicBezTo>
                  <a:pt x="2894" y="1343"/>
                  <a:pt x="2894" y="1343"/>
                  <a:pt x="2894" y="1343"/>
                </a:cubicBezTo>
                <a:cubicBezTo>
                  <a:pt x="2903" y="1357"/>
                  <a:pt x="2908" y="1373"/>
                  <a:pt x="2911" y="1389"/>
                </a:cubicBezTo>
                <a:lnTo>
                  <a:pt x="1896" y="1228"/>
                </a:lnTo>
                <a:close/>
                <a:moveTo>
                  <a:pt x="1210" y="1638"/>
                </a:moveTo>
                <a:cubicBezTo>
                  <a:pt x="861" y="2626"/>
                  <a:pt x="861" y="2626"/>
                  <a:pt x="861" y="2626"/>
                </a:cubicBezTo>
                <a:cubicBezTo>
                  <a:pt x="842" y="2615"/>
                  <a:pt x="826" y="2600"/>
                  <a:pt x="815" y="2581"/>
                </a:cubicBezTo>
                <a:cubicBezTo>
                  <a:pt x="111" y="1399"/>
                  <a:pt x="111" y="1399"/>
                  <a:pt x="111" y="1399"/>
                </a:cubicBezTo>
                <a:cubicBezTo>
                  <a:pt x="104" y="1387"/>
                  <a:pt x="99" y="1373"/>
                  <a:pt x="96" y="1359"/>
                </a:cubicBezTo>
                <a:lnTo>
                  <a:pt x="1210" y="1638"/>
                </a:lnTo>
                <a:close/>
                <a:moveTo>
                  <a:pt x="2891" y="1478"/>
                </a:moveTo>
                <a:cubicBezTo>
                  <a:pt x="2881" y="1495"/>
                  <a:pt x="2866" y="1508"/>
                  <a:pt x="2849" y="1518"/>
                </a:cubicBezTo>
                <a:cubicBezTo>
                  <a:pt x="991" y="2625"/>
                  <a:pt x="991" y="2625"/>
                  <a:pt x="991" y="2625"/>
                </a:cubicBezTo>
                <a:cubicBezTo>
                  <a:pt x="979" y="2632"/>
                  <a:pt x="966" y="2637"/>
                  <a:pt x="953" y="2640"/>
                </a:cubicBezTo>
                <a:cubicBezTo>
                  <a:pt x="1444" y="1248"/>
                  <a:pt x="1444" y="1248"/>
                  <a:pt x="1444" y="1248"/>
                </a:cubicBezTo>
                <a:lnTo>
                  <a:pt x="2891" y="1478"/>
                </a:lnTo>
                <a:close/>
                <a:moveTo>
                  <a:pt x="1805" y="1213"/>
                </a:moveTo>
                <a:cubicBezTo>
                  <a:pt x="1397" y="1148"/>
                  <a:pt x="1397" y="1148"/>
                  <a:pt x="1397" y="1148"/>
                </a:cubicBezTo>
                <a:cubicBezTo>
                  <a:pt x="1389" y="1147"/>
                  <a:pt x="1382" y="1152"/>
                  <a:pt x="1379" y="1159"/>
                </a:cubicBezTo>
                <a:cubicBezTo>
                  <a:pt x="1240" y="1552"/>
                  <a:pt x="1240" y="1552"/>
                  <a:pt x="1240" y="1552"/>
                </a:cubicBezTo>
                <a:cubicBezTo>
                  <a:pt x="111" y="1269"/>
                  <a:pt x="111" y="1269"/>
                  <a:pt x="111" y="1269"/>
                </a:cubicBezTo>
                <a:cubicBezTo>
                  <a:pt x="122" y="1250"/>
                  <a:pt x="137" y="1234"/>
                  <a:pt x="156" y="1223"/>
                </a:cubicBezTo>
                <a:cubicBezTo>
                  <a:pt x="2015" y="116"/>
                  <a:pt x="2015" y="116"/>
                  <a:pt x="2015" y="116"/>
                </a:cubicBezTo>
                <a:cubicBezTo>
                  <a:pt x="2038" y="103"/>
                  <a:pt x="2065" y="97"/>
                  <a:pt x="2091" y="99"/>
                </a:cubicBezTo>
                <a:lnTo>
                  <a:pt x="1805" y="1213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ïS1îḋe">
            <a:extLst>
              <a:ext uri="{FF2B5EF4-FFF2-40B4-BE49-F238E27FC236}">
                <a16:creationId xmlns:a16="http://schemas.microsoft.com/office/drawing/2014/main" id="{2F2196C2-E332-4514-AC29-730A93BAF740}"/>
              </a:ext>
            </a:extLst>
          </p:cNvPr>
          <p:cNvSpPr/>
          <p:nvPr/>
        </p:nvSpPr>
        <p:spPr bwMode="auto">
          <a:xfrm>
            <a:off x="2358413" y="3299593"/>
            <a:ext cx="187107" cy="188723"/>
          </a:xfrm>
          <a:custGeom>
            <a:avLst/>
            <a:gdLst>
              <a:gd name="T0" fmla="*/ 1701 w 1931"/>
              <a:gd name="T1" fmla="*/ 723 h 1955"/>
              <a:gd name="T2" fmla="*/ 1856 w 1931"/>
              <a:gd name="T3" fmla="*/ 559 h 1955"/>
              <a:gd name="T4" fmla="*/ 1580 w 1931"/>
              <a:gd name="T5" fmla="*/ 251 h 1955"/>
              <a:gd name="T6" fmla="*/ 1467 w 1931"/>
              <a:gd name="T7" fmla="*/ 169 h 1955"/>
              <a:gd name="T8" fmla="*/ 1075 w 1931"/>
              <a:gd name="T9" fmla="*/ 0 h 1955"/>
              <a:gd name="T10" fmla="*/ 951 w 1931"/>
              <a:gd name="T11" fmla="*/ 200 h 1955"/>
              <a:gd name="T12" fmla="*/ 843 w 1931"/>
              <a:gd name="T13" fmla="*/ 2 h 1955"/>
              <a:gd name="T14" fmla="*/ 465 w 1931"/>
              <a:gd name="T15" fmla="*/ 169 h 1955"/>
              <a:gd name="T16" fmla="*/ 351 w 1931"/>
              <a:gd name="T17" fmla="*/ 251 h 1955"/>
              <a:gd name="T18" fmla="*/ 76 w 1931"/>
              <a:gd name="T19" fmla="*/ 559 h 1955"/>
              <a:gd name="T20" fmla="*/ 230 w 1931"/>
              <a:gd name="T21" fmla="*/ 723 h 1955"/>
              <a:gd name="T22" fmla="*/ 0 w 1931"/>
              <a:gd name="T23" fmla="*/ 793 h 1955"/>
              <a:gd name="T24" fmla="*/ 221 w 1931"/>
              <a:gd name="T25" fmla="*/ 1204 h 1955"/>
              <a:gd name="T26" fmla="*/ 76 w 1931"/>
              <a:gd name="T27" fmla="*/ 1395 h 1955"/>
              <a:gd name="T28" fmla="*/ 351 w 1931"/>
              <a:gd name="T29" fmla="*/ 1704 h 1955"/>
              <a:gd name="T30" fmla="*/ 465 w 1931"/>
              <a:gd name="T31" fmla="*/ 1786 h 1955"/>
              <a:gd name="T32" fmla="*/ 843 w 1931"/>
              <a:gd name="T33" fmla="*/ 1953 h 1955"/>
              <a:gd name="T34" fmla="*/ 951 w 1931"/>
              <a:gd name="T35" fmla="*/ 1755 h 1955"/>
              <a:gd name="T36" fmla="*/ 1075 w 1931"/>
              <a:gd name="T37" fmla="*/ 1955 h 1955"/>
              <a:gd name="T38" fmla="*/ 1464 w 1931"/>
              <a:gd name="T39" fmla="*/ 1818 h 1955"/>
              <a:gd name="T40" fmla="*/ 1434 w 1931"/>
              <a:gd name="T41" fmla="*/ 1598 h 1955"/>
              <a:gd name="T42" fmla="*/ 1638 w 1931"/>
              <a:gd name="T43" fmla="*/ 1694 h 1955"/>
              <a:gd name="T44" fmla="*/ 1846 w 1931"/>
              <a:gd name="T45" fmla="*/ 1337 h 1955"/>
              <a:gd name="T46" fmla="*/ 1890 w 1931"/>
              <a:gd name="T47" fmla="*/ 1204 h 1955"/>
              <a:gd name="T48" fmla="*/ 1890 w 1931"/>
              <a:gd name="T49" fmla="*/ 751 h 1955"/>
              <a:gd name="T50" fmla="*/ 1626 w 1931"/>
              <a:gd name="T51" fmla="*/ 1280 h 1955"/>
              <a:gd name="T52" fmla="*/ 1458 w 1931"/>
              <a:gd name="T53" fmla="*/ 1512 h 1955"/>
              <a:gd name="T54" fmla="*/ 1322 w 1931"/>
              <a:gd name="T55" fmla="*/ 1611 h 1955"/>
              <a:gd name="T56" fmla="*/ 1050 w 1931"/>
              <a:gd name="T57" fmla="*/ 1699 h 1955"/>
              <a:gd name="T58" fmla="*/ 924 w 1931"/>
              <a:gd name="T59" fmla="*/ 1670 h 1955"/>
              <a:gd name="T60" fmla="*/ 557 w 1931"/>
              <a:gd name="T61" fmla="*/ 1772 h 1955"/>
              <a:gd name="T62" fmla="*/ 524 w 1931"/>
              <a:gd name="T63" fmla="*/ 1513 h 1955"/>
              <a:gd name="T64" fmla="*/ 168 w 1931"/>
              <a:gd name="T65" fmla="*/ 1380 h 1955"/>
              <a:gd name="T66" fmla="*/ 294 w 1931"/>
              <a:gd name="T67" fmla="*/ 1152 h 1955"/>
              <a:gd name="T68" fmla="*/ 84 w 1931"/>
              <a:gd name="T69" fmla="*/ 834 h 1955"/>
              <a:gd name="T70" fmla="*/ 320 w 1931"/>
              <a:gd name="T71" fmla="*/ 723 h 1955"/>
              <a:gd name="T72" fmla="*/ 336 w 1931"/>
              <a:gd name="T73" fmla="*/ 343 h 1955"/>
              <a:gd name="T74" fmla="*/ 592 w 1931"/>
              <a:gd name="T75" fmla="*/ 392 h 1955"/>
              <a:gd name="T76" fmla="*/ 829 w 1931"/>
              <a:gd name="T77" fmla="*/ 94 h 1955"/>
              <a:gd name="T78" fmla="*/ 1007 w 1931"/>
              <a:gd name="T79" fmla="*/ 284 h 1955"/>
              <a:gd name="T80" fmla="*/ 1374 w 1931"/>
              <a:gd name="T81" fmla="*/ 183 h 1955"/>
              <a:gd name="T82" fmla="*/ 1407 w 1931"/>
              <a:gd name="T83" fmla="*/ 441 h 1955"/>
              <a:gd name="T84" fmla="*/ 1763 w 1931"/>
              <a:gd name="T85" fmla="*/ 574 h 1955"/>
              <a:gd name="T86" fmla="*/ 1638 w 1931"/>
              <a:gd name="T87" fmla="*/ 803 h 1955"/>
              <a:gd name="T88" fmla="*/ 1848 w 1931"/>
              <a:gd name="T89" fmla="*/ 1120 h 1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31" h="1955">
                <a:moveTo>
                  <a:pt x="1890" y="751"/>
                </a:moveTo>
                <a:cubicBezTo>
                  <a:pt x="1710" y="751"/>
                  <a:pt x="1710" y="751"/>
                  <a:pt x="1710" y="751"/>
                </a:cubicBezTo>
                <a:cubicBezTo>
                  <a:pt x="1707" y="742"/>
                  <a:pt x="1704" y="732"/>
                  <a:pt x="1701" y="723"/>
                </a:cubicBezTo>
                <a:cubicBezTo>
                  <a:pt x="1846" y="618"/>
                  <a:pt x="1846" y="618"/>
                  <a:pt x="1846" y="618"/>
                </a:cubicBezTo>
                <a:cubicBezTo>
                  <a:pt x="1855" y="611"/>
                  <a:pt x="1861" y="601"/>
                  <a:pt x="1863" y="590"/>
                </a:cubicBezTo>
                <a:cubicBezTo>
                  <a:pt x="1865" y="579"/>
                  <a:pt x="1862" y="568"/>
                  <a:pt x="1856" y="559"/>
                </a:cubicBezTo>
                <a:cubicBezTo>
                  <a:pt x="1638" y="260"/>
                  <a:pt x="1638" y="260"/>
                  <a:pt x="1638" y="260"/>
                </a:cubicBezTo>
                <a:cubicBezTo>
                  <a:pt x="1630" y="249"/>
                  <a:pt x="1618" y="243"/>
                  <a:pt x="1604" y="243"/>
                </a:cubicBezTo>
                <a:cubicBezTo>
                  <a:pt x="1596" y="243"/>
                  <a:pt x="1587" y="246"/>
                  <a:pt x="1580" y="251"/>
                </a:cubicBezTo>
                <a:cubicBezTo>
                  <a:pt x="1434" y="357"/>
                  <a:pt x="1434" y="357"/>
                  <a:pt x="1434" y="357"/>
                </a:cubicBezTo>
                <a:cubicBezTo>
                  <a:pt x="1427" y="351"/>
                  <a:pt x="1419" y="345"/>
                  <a:pt x="1411" y="340"/>
                </a:cubicBezTo>
                <a:cubicBezTo>
                  <a:pt x="1467" y="169"/>
                  <a:pt x="1467" y="169"/>
                  <a:pt x="1467" y="169"/>
                </a:cubicBezTo>
                <a:cubicBezTo>
                  <a:pt x="1474" y="147"/>
                  <a:pt x="1462" y="123"/>
                  <a:pt x="1440" y="116"/>
                </a:cubicBezTo>
                <a:cubicBezTo>
                  <a:pt x="1088" y="2"/>
                  <a:pt x="1088" y="2"/>
                  <a:pt x="1088" y="2"/>
                </a:cubicBezTo>
                <a:cubicBezTo>
                  <a:pt x="1084" y="0"/>
                  <a:pt x="1080" y="0"/>
                  <a:pt x="1075" y="0"/>
                </a:cubicBezTo>
                <a:cubicBezTo>
                  <a:pt x="1057" y="0"/>
                  <a:pt x="1041" y="11"/>
                  <a:pt x="1036" y="29"/>
                </a:cubicBezTo>
                <a:cubicBezTo>
                  <a:pt x="980" y="200"/>
                  <a:pt x="980" y="200"/>
                  <a:pt x="980" y="200"/>
                </a:cubicBezTo>
                <a:cubicBezTo>
                  <a:pt x="970" y="199"/>
                  <a:pt x="961" y="199"/>
                  <a:pt x="951" y="200"/>
                </a:cubicBezTo>
                <a:cubicBezTo>
                  <a:pt x="896" y="29"/>
                  <a:pt x="896" y="29"/>
                  <a:pt x="896" y="29"/>
                </a:cubicBezTo>
                <a:cubicBezTo>
                  <a:pt x="890" y="11"/>
                  <a:pt x="874" y="0"/>
                  <a:pt x="856" y="0"/>
                </a:cubicBezTo>
                <a:cubicBezTo>
                  <a:pt x="851" y="0"/>
                  <a:pt x="847" y="0"/>
                  <a:pt x="843" y="2"/>
                </a:cubicBezTo>
                <a:cubicBezTo>
                  <a:pt x="492" y="116"/>
                  <a:pt x="492" y="116"/>
                  <a:pt x="492" y="116"/>
                </a:cubicBezTo>
                <a:cubicBezTo>
                  <a:pt x="481" y="119"/>
                  <a:pt x="472" y="127"/>
                  <a:pt x="467" y="137"/>
                </a:cubicBezTo>
                <a:cubicBezTo>
                  <a:pt x="462" y="147"/>
                  <a:pt x="461" y="158"/>
                  <a:pt x="465" y="169"/>
                </a:cubicBezTo>
                <a:cubicBezTo>
                  <a:pt x="520" y="340"/>
                  <a:pt x="520" y="340"/>
                  <a:pt x="520" y="340"/>
                </a:cubicBezTo>
                <a:cubicBezTo>
                  <a:pt x="512" y="345"/>
                  <a:pt x="505" y="351"/>
                  <a:pt x="497" y="357"/>
                </a:cubicBezTo>
                <a:cubicBezTo>
                  <a:pt x="351" y="251"/>
                  <a:pt x="351" y="251"/>
                  <a:pt x="351" y="251"/>
                </a:cubicBezTo>
                <a:cubicBezTo>
                  <a:pt x="344" y="246"/>
                  <a:pt x="336" y="243"/>
                  <a:pt x="327" y="243"/>
                </a:cubicBezTo>
                <a:cubicBezTo>
                  <a:pt x="313" y="243"/>
                  <a:pt x="301" y="249"/>
                  <a:pt x="293" y="260"/>
                </a:cubicBezTo>
                <a:cubicBezTo>
                  <a:pt x="76" y="559"/>
                  <a:pt x="76" y="559"/>
                  <a:pt x="76" y="559"/>
                </a:cubicBezTo>
                <a:cubicBezTo>
                  <a:pt x="69" y="568"/>
                  <a:pt x="67" y="579"/>
                  <a:pt x="68" y="590"/>
                </a:cubicBezTo>
                <a:cubicBezTo>
                  <a:pt x="70" y="601"/>
                  <a:pt x="76" y="611"/>
                  <a:pt x="85" y="618"/>
                </a:cubicBezTo>
                <a:cubicBezTo>
                  <a:pt x="230" y="723"/>
                  <a:pt x="230" y="723"/>
                  <a:pt x="230" y="723"/>
                </a:cubicBezTo>
                <a:cubicBezTo>
                  <a:pt x="227" y="733"/>
                  <a:pt x="224" y="742"/>
                  <a:pt x="221" y="751"/>
                </a:cubicBezTo>
                <a:cubicBezTo>
                  <a:pt x="42" y="751"/>
                  <a:pt x="42" y="751"/>
                  <a:pt x="42" y="751"/>
                </a:cubicBezTo>
                <a:cubicBezTo>
                  <a:pt x="19" y="751"/>
                  <a:pt x="0" y="769"/>
                  <a:pt x="0" y="793"/>
                </a:cubicBezTo>
                <a:cubicBezTo>
                  <a:pt x="0" y="1162"/>
                  <a:pt x="0" y="1162"/>
                  <a:pt x="0" y="1162"/>
                </a:cubicBezTo>
                <a:cubicBezTo>
                  <a:pt x="0" y="1185"/>
                  <a:pt x="19" y="1204"/>
                  <a:pt x="42" y="1204"/>
                </a:cubicBezTo>
                <a:cubicBezTo>
                  <a:pt x="221" y="1204"/>
                  <a:pt x="221" y="1204"/>
                  <a:pt x="221" y="1204"/>
                </a:cubicBezTo>
                <a:cubicBezTo>
                  <a:pt x="224" y="1213"/>
                  <a:pt x="227" y="1222"/>
                  <a:pt x="230" y="1231"/>
                </a:cubicBezTo>
                <a:cubicBezTo>
                  <a:pt x="85" y="1337"/>
                  <a:pt x="85" y="1337"/>
                  <a:pt x="85" y="1337"/>
                </a:cubicBezTo>
                <a:cubicBezTo>
                  <a:pt x="66" y="1351"/>
                  <a:pt x="62" y="1377"/>
                  <a:pt x="76" y="1395"/>
                </a:cubicBezTo>
                <a:cubicBezTo>
                  <a:pt x="293" y="1694"/>
                  <a:pt x="293" y="1694"/>
                  <a:pt x="293" y="1694"/>
                </a:cubicBezTo>
                <a:cubicBezTo>
                  <a:pt x="301" y="1705"/>
                  <a:pt x="313" y="1712"/>
                  <a:pt x="327" y="1712"/>
                </a:cubicBezTo>
                <a:cubicBezTo>
                  <a:pt x="336" y="1712"/>
                  <a:pt x="344" y="1709"/>
                  <a:pt x="351" y="1704"/>
                </a:cubicBezTo>
                <a:cubicBezTo>
                  <a:pt x="497" y="1598"/>
                  <a:pt x="497" y="1598"/>
                  <a:pt x="497" y="1598"/>
                </a:cubicBezTo>
                <a:cubicBezTo>
                  <a:pt x="504" y="1604"/>
                  <a:pt x="512" y="1609"/>
                  <a:pt x="520" y="1615"/>
                </a:cubicBezTo>
                <a:cubicBezTo>
                  <a:pt x="465" y="1786"/>
                  <a:pt x="465" y="1786"/>
                  <a:pt x="465" y="1786"/>
                </a:cubicBezTo>
                <a:cubicBezTo>
                  <a:pt x="461" y="1796"/>
                  <a:pt x="462" y="1808"/>
                  <a:pt x="467" y="1818"/>
                </a:cubicBezTo>
                <a:cubicBezTo>
                  <a:pt x="472" y="1828"/>
                  <a:pt x="481" y="1835"/>
                  <a:pt x="492" y="1839"/>
                </a:cubicBezTo>
                <a:cubicBezTo>
                  <a:pt x="843" y="1953"/>
                  <a:pt x="843" y="1953"/>
                  <a:pt x="843" y="1953"/>
                </a:cubicBezTo>
                <a:cubicBezTo>
                  <a:pt x="847" y="1954"/>
                  <a:pt x="851" y="1955"/>
                  <a:pt x="856" y="1955"/>
                </a:cubicBezTo>
                <a:cubicBezTo>
                  <a:pt x="874" y="1955"/>
                  <a:pt x="890" y="1943"/>
                  <a:pt x="896" y="1926"/>
                </a:cubicBezTo>
                <a:cubicBezTo>
                  <a:pt x="951" y="1755"/>
                  <a:pt x="951" y="1755"/>
                  <a:pt x="951" y="1755"/>
                </a:cubicBezTo>
                <a:cubicBezTo>
                  <a:pt x="961" y="1755"/>
                  <a:pt x="970" y="1755"/>
                  <a:pt x="980" y="1755"/>
                </a:cubicBezTo>
                <a:cubicBezTo>
                  <a:pt x="1036" y="1926"/>
                  <a:pt x="1036" y="1926"/>
                  <a:pt x="1036" y="1926"/>
                </a:cubicBezTo>
                <a:cubicBezTo>
                  <a:pt x="1041" y="1943"/>
                  <a:pt x="1057" y="1955"/>
                  <a:pt x="1075" y="1955"/>
                </a:cubicBezTo>
                <a:cubicBezTo>
                  <a:pt x="1080" y="1955"/>
                  <a:pt x="1084" y="1954"/>
                  <a:pt x="1088" y="1953"/>
                </a:cubicBezTo>
                <a:cubicBezTo>
                  <a:pt x="1440" y="1839"/>
                  <a:pt x="1440" y="1839"/>
                  <a:pt x="1440" y="1839"/>
                </a:cubicBezTo>
                <a:cubicBezTo>
                  <a:pt x="1450" y="1835"/>
                  <a:pt x="1459" y="1828"/>
                  <a:pt x="1464" y="1818"/>
                </a:cubicBezTo>
                <a:cubicBezTo>
                  <a:pt x="1469" y="1808"/>
                  <a:pt x="1470" y="1797"/>
                  <a:pt x="1467" y="1786"/>
                </a:cubicBezTo>
                <a:cubicBezTo>
                  <a:pt x="1411" y="1615"/>
                  <a:pt x="1411" y="1615"/>
                  <a:pt x="1411" y="1615"/>
                </a:cubicBezTo>
                <a:cubicBezTo>
                  <a:pt x="1419" y="1609"/>
                  <a:pt x="1427" y="1604"/>
                  <a:pt x="1434" y="1598"/>
                </a:cubicBezTo>
                <a:cubicBezTo>
                  <a:pt x="1580" y="1704"/>
                  <a:pt x="1580" y="1704"/>
                  <a:pt x="1580" y="1704"/>
                </a:cubicBezTo>
                <a:cubicBezTo>
                  <a:pt x="1589" y="1710"/>
                  <a:pt x="1600" y="1713"/>
                  <a:pt x="1611" y="1711"/>
                </a:cubicBezTo>
                <a:cubicBezTo>
                  <a:pt x="1622" y="1709"/>
                  <a:pt x="1632" y="1703"/>
                  <a:pt x="1638" y="1694"/>
                </a:cubicBezTo>
                <a:cubicBezTo>
                  <a:pt x="1856" y="1395"/>
                  <a:pt x="1856" y="1395"/>
                  <a:pt x="1856" y="1395"/>
                </a:cubicBezTo>
                <a:cubicBezTo>
                  <a:pt x="1862" y="1386"/>
                  <a:pt x="1865" y="1375"/>
                  <a:pt x="1863" y="1364"/>
                </a:cubicBezTo>
                <a:cubicBezTo>
                  <a:pt x="1861" y="1353"/>
                  <a:pt x="1855" y="1344"/>
                  <a:pt x="1846" y="1337"/>
                </a:cubicBezTo>
                <a:cubicBezTo>
                  <a:pt x="1701" y="1231"/>
                  <a:pt x="1701" y="1231"/>
                  <a:pt x="1701" y="1231"/>
                </a:cubicBezTo>
                <a:cubicBezTo>
                  <a:pt x="1704" y="1222"/>
                  <a:pt x="1707" y="1213"/>
                  <a:pt x="1710" y="1204"/>
                </a:cubicBezTo>
                <a:cubicBezTo>
                  <a:pt x="1890" y="1204"/>
                  <a:pt x="1890" y="1204"/>
                  <a:pt x="1890" y="1204"/>
                </a:cubicBezTo>
                <a:cubicBezTo>
                  <a:pt x="1913" y="1204"/>
                  <a:pt x="1931" y="1185"/>
                  <a:pt x="1931" y="1162"/>
                </a:cubicBezTo>
                <a:cubicBezTo>
                  <a:pt x="1931" y="793"/>
                  <a:pt x="1931" y="793"/>
                  <a:pt x="1931" y="793"/>
                </a:cubicBezTo>
                <a:cubicBezTo>
                  <a:pt x="1931" y="769"/>
                  <a:pt x="1913" y="751"/>
                  <a:pt x="1890" y="751"/>
                </a:cubicBezTo>
                <a:close/>
                <a:moveTo>
                  <a:pt x="1638" y="1152"/>
                </a:moveTo>
                <a:cubicBezTo>
                  <a:pt x="1631" y="1178"/>
                  <a:pt x="1623" y="1204"/>
                  <a:pt x="1612" y="1231"/>
                </a:cubicBezTo>
                <a:cubicBezTo>
                  <a:pt x="1605" y="1249"/>
                  <a:pt x="1611" y="1269"/>
                  <a:pt x="1626" y="1280"/>
                </a:cubicBezTo>
                <a:cubicBezTo>
                  <a:pt x="1763" y="1380"/>
                  <a:pt x="1763" y="1380"/>
                  <a:pt x="1763" y="1380"/>
                </a:cubicBezTo>
                <a:cubicBezTo>
                  <a:pt x="1595" y="1611"/>
                  <a:pt x="1595" y="1611"/>
                  <a:pt x="1595" y="1611"/>
                </a:cubicBezTo>
                <a:cubicBezTo>
                  <a:pt x="1458" y="1512"/>
                  <a:pt x="1458" y="1512"/>
                  <a:pt x="1458" y="1512"/>
                </a:cubicBezTo>
                <a:cubicBezTo>
                  <a:pt x="1443" y="1501"/>
                  <a:pt x="1421" y="1502"/>
                  <a:pt x="1407" y="1513"/>
                </a:cubicBezTo>
                <a:cubicBezTo>
                  <a:pt x="1386" y="1530"/>
                  <a:pt x="1364" y="1547"/>
                  <a:pt x="1339" y="1563"/>
                </a:cubicBezTo>
                <a:cubicBezTo>
                  <a:pt x="1323" y="1573"/>
                  <a:pt x="1316" y="1593"/>
                  <a:pt x="1322" y="1611"/>
                </a:cubicBezTo>
                <a:cubicBezTo>
                  <a:pt x="1374" y="1772"/>
                  <a:pt x="1374" y="1772"/>
                  <a:pt x="1374" y="1772"/>
                </a:cubicBezTo>
                <a:cubicBezTo>
                  <a:pt x="1102" y="1860"/>
                  <a:pt x="1102" y="1860"/>
                  <a:pt x="1102" y="1860"/>
                </a:cubicBezTo>
                <a:cubicBezTo>
                  <a:pt x="1050" y="1699"/>
                  <a:pt x="1050" y="1699"/>
                  <a:pt x="1050" y="1699"/>
                </a:cubicBezTo>
                <a:cubicBezTo>
                  <a:pt x="1044" y="1682"/>
                  <a:pt x="1028" y="1670"/>
                  <a:pt x="1010" y="1670"/>
                </a:cubicBezTo>
                <a:cubicBezTo>
                  <a:pt x="1009" y="1670"/>
                  <a:pt x="1008" y="1670"/>
                  <a:pt x="1007" y="1670"/>
                </a:cubicBezTo>
                <a:cubicBezTo>
                  <a:pt x="978" y="1672"/>
                  <a:pt x="954" y="1672"/>
                  <a:pt x="924" y="1670"/>
                </a:cubicBezTo>
                <a:cubicBezTo>
                  <a:pt x="905" y="1669"/>
                  <a:pt x="887" y="1681"/>
                  <a:pt x="882" y="1699"/>
                </a:cubicBezTo>
                <a:cubicBezTo>
                  <a:pt x="829" y="1860"/>
                  <a:pt x="829" y="1860"/>
                  <a:pt x="829" y="1860"/>
                </a:cubicBezTo>
                <a:cubicBezTo>
                  <a:pt x="557" y="1772"/>
                  <a:pt x="557" y="1772"/>
                  <a:pt x="557" y="1772"/>
                </a:cubicBezTo>
                <a:cubicBezTo>
                  <a:pt x="610" y="1611"/>
                  <a:pt x="610" y="1611"/>
                  <a:pt x="610" y="1611"/>
                </a:cubicBezTo>
                <a:cubicBezTo>
                  <a:pt x="616" y="1593"/>
                  <a:pt x="608" y="1573"/>
                  <a:pt x="592" y="1563"/>
                </a:cubicBezTo>
                <a:cubicBezTo>
                  <a:pt x="567" y="1546"/>
                  <a:pt x="545" y="1530"/>
                  <a:pt x="524" y="1513"/>
                </a:cubicBezTo>
                <a:cubicBezTo>
                  <a:pt x="510" y="1502"/>
                  <a:pt x="488" y="1501"/>
                  <a:pt x="473" y="1512"/>
                </a:cubicBezTo>
                <a:cubicBezTo>
                  <a:pt x="336" y="1611"/>
                  <a:pt x="336" y="1611"/>
                  <a:pt x="336" y="1611"/>
                </a:cubicBezTo>
                <a:cubicBezTo>
                  <a:pt x="168" y="1380"/>
                  <a:pt x="168" y="1380"/>
                  <a:pt x="168" y="1380"/>
                </a:cubicBezTo>
                <a:cubicBezTo>
                  <a:pt x="305" y="1280"/>
                  <a:pt x="305" y="1280"/>
                  <a:pt x="305" y="1280"/>
                </a:cubicBezTo>
                <a:cubicBezTo>
                  <a:pt x="321" y="1269"/>
                  <a:pt x="327" y="1249"/>
                  <a:pt x="320" y="1231"/>
                </a:cubicBezTo>
                <a:cubicBezTo>
                  <a:pt x="309" y="1203"/>
                  <a:pt x="300" y="1177"/>
                  <a:pt x="294" y="1152"/>
                </a:cubicBezTo>
                <a:cubicBezTo>
                  <a:pt x="289" y="1133"/>
                  <a:pt x="272" y="1120"/>
                  <a:pt x="253" y="1120"/>
                </a:cubicBezTo>
                <a:cubicBezTo>
                  <a:pt x="84" y="1120"/>
                  <a:pt x="84" y="1120"/>
                  <a:pt x="84" y="1120"/>
                </a:cubicBezTo>
                <a:cubicBezTo>
                  <a:pt x="84" y="834"/>
                  <a:pt x="84" y="834"/>
                  <a:pt x="84" y="834"/>
                </a:cubicBezTo>
                <a:cubicBezTo>
                  <a:pt x="253" y="834"/>
                  <a:pt x="253" y="834"/>
                  <a:pt x="253" y="834"/>
                </a:cubicBezTo>
                <a:cubicBezTo>
                  <a:pt x="272" y="834"/>
                  <a:pt x="289" y="821"/>
                  <a:pt x="294" y="803"/>
                </a:cubicBezTo>
                <a:cubicBezTo>
                  <a:pt x="300" y="778"/>
                  <a:pt x="309" y="752"/>
                  <a:pt x="320" y="723"/>
                </a:cubicBezTo>
                <a:cubicBezTo>
                  <a:pt x="327" y="706"/>
                  <a:pt x="321" y="685"/>
                  <a:pt x="305" y="674"/>
                </a:cubicBezTo>
                <a:cubicBezTo>
                  <a:pt x="168" y="574"/>
                  <a:pt x="168" y="574"/>
                  <a:pt x="168" y="574"/>
                </a:cubicBezTo>
                <a:cubicBezTo>
                  <a:pt x="336" y="343"/>
                  <a:pt x="336" y="343"/>
                  <a:pt x="336" y="343"/>
                </a:cubicBezTo>
                <a:cubicBezTo>
                  <a:pt x="473" y="443"/>
                  <a:pt x="473" y="443"/>
                  <a:pt x="473" y="443"/>
                </a:cubicBezTo>
                <a:cubicBezTo>
                  <a:pt x="488" y="454"/>
                  <a:pt x="510" y="453"/>
                  <a:pt x="524" y="441"/>
                </a:cubicBezTo>
                <a:cubicBezTo>
                  <a:pt x="545" y="424"/>
                  <a:pt x="568" y="408"/>
                  <a:pt x="592" y="392"/>
                </a:cubicBezTo>
                <a:cubicBezTo>
                  <a:pt x="608" y="382"/>
                  <a:pt x="616" y="362"/>
                  <a:pt x="610" y="344"/>
                </a:cubicBezTo>
                <a:cubicBezTo>
                  <a:pt x="557" y="183"/>
                  <a:pt x="557" y="183"/>
                  <a:pt x="557" y="183"/>
                </a:cubicBezTo>
                <a:cubicBezTo>
                  <a:pt x="829" y="94"/>
                  <a:pt x="829" y="94"/>
                  <a:pt x="829" y="94"/>
                </a:cubicBezTo>
                <a:cubicBezTo>
                  <a:pt x="882" y="256"/>
                  <a:pt x="882" y="256"/>
                  <a:pt x="882" y="256"/>
                </a:cubicBezTo>
                <a:cubicBezTo>
                  <a:pt x="888" y="274"/>
                  <a:pt x="905" y="286"/>
                  <a:pt x="924" y="284"/>
                </a:cubicBezTo>
                <a:cubicBezTo>
                  <a:pt x="952" y="283"/>
                  <a:pt x="979" y="283"/>
                  <a:pt x="1007" y="284"/>
                </a:cubicBezTo>
                <a:cubicBezTo>
                  <a:pt x="1027" y="286"/>
                  <a:pt x="1044" y="274"/>
                  <a:pt x="1050" y="256"/>
                </a:cubicBezTo>
                <a:cubicBezTo>
                  <a:pt x="1102" y="94"/>
                  <a:pt x="1102" y="94"/>
                  <a:pt x="1102" y="94"/>
                </a:cubicBezTo>
                <a:cubicBezTo>
                  <a:pt x="1374" y="183"/>
                  <a:pt x="1374" y="183"/>
                  <a:pt x="1374" y="183"/>
                </a:cubicBezTo>
                <a:cubicBezTo>
                  <a:pt x="1322" y="344"/>
                  <a:pt x="1322" y="344"/>
                  <a:pt x="1322" y="344"/>
                </a:cubicBezTo>
                <a:cubicBezTo>
                  <a:pt x="1316" y="362"/>
                  <a:pt x="1323" y="382"/>
                  <a:pt x="1339" y="392"/>
                </a:cubicBezTo>
                <a:cubicBezTo>
                  <a:pt x="1363" y="408"/>
                  <a:pt x="1386" y="424"/>
                  <a:pt x="1407" y="441"/>
                </a:cubicBezTo>
                <a:cubicBezTo>
                  <a:pt x="1421" y="453"/>
                  <a:pt x="1443" y="454"/>
                  <a:pt x="1458" y="443"/>
                </a:cubicBezTo>
                <a:cubicBezTo>
                  <a:pt x="1595" y="343"/>
                  <a:pt x="1595" y="343"/>
                  <a:pt x="1595" y="343"/>
                </a:cubicBezTo>
                <a:cubicBezTo>
                  <a:pt x="1763" y="574"/>
                  <a:pt x="1763" y="574"/>
                  <a:pt x="1763" y="574"/>
                </a:cubicBezTo>
                <a:cubicBezTo>
                  <a:pt x="1626" y="674"/>
                  <a:pt x="1626" y="674"/>
                  <a:pt x="1626" y="674"/>
                </a:cubicBezTo>
                <a:cubicBezTo>
                  <a:pt x="1611" y="685"/>
                  <a:pt x="1605" y="706"/>
                  <a:pt x="1612" y="723"/>
                </a:cubicBezTo>
                <a:cubicBezTo>
                  <a:pt x="1623" y="750"/>
                  <a:pt x="1631" y="777"/>
                  <a:pt x="1638" y="803"/>
                </a:cubicBezTo>
                <a:cubicBezTo>
                  <a:pt x="1643" y="821"/>
                  <a:pt x="1659" y="834"/>
                  <a:pt x="1678" y="834"/>
                </a:cubicBezTo>
                <a:cubicBezTo>
                  <a:pt x="1848" y="834"/>
                  <a:pt x="1848" y="834"/>
                  <a:pt x="1848" y="834"/>
                </a:cubicBezTo>
                <a:cubicBezTo>
                  <a:pt x="1848" y="1120"/>
                  <a:pt x="1848" y="1120"/>
                  <a:pt x="1848" y="1120"/>
                </a:cubicBezTo>
                <a:cubicBezTo>
                  <a:pt x="1678" y="1120"/>
                  <a:pt x="1678" y="1120"/>
                  <a:pt x="1678" y="1120"/>
                </a:cubicBezTo>
                <a:cubicBezTo>
                  <a:pt x="1659" y="1120"/>
                  <a:pt x="1643" y="1133"/>
                  <a:pt x="1638" y="1152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ïṧ1iďê">
            <a:extLst>
              <a:ext uri="{FF2B5EF4-FFF2-40B4-BE49-F238E27FC236}">
                <a16:creationId xmlns:a16="http://schemas.microsoft.com/office/drawing/2014/main" id="{375D56BC-47A6-4400-9705-6BAABC7FDFD9}"/>
              </a:ext>
            </a:extLst>
          </p:cNvPr>
          <p:cNvSpPr/>
          <p:nvPr/>
        </p:nvSpPr>
        <p:spPr bwMode="auto">
          <a:xfrm>
            <a:off x="2403674" y="3345662"/>
            <a:ext cx="96584" cy="96584"/>
          </a:xfrm>
          <a:custGeom>
            <a:avLst/>
            <a:gdLst>
              <a:gd name="T0" fmla="*/ 499 w 997"/>
              <a:gd name="T1" fmla="*/ 0 h 997"/>
              <a:gd name="T2" fmla="*/ 0 w 997"/>
              <a:gd name="T3" fmla="*/ 498 h 997"/>
              <a:gd name="T4" fmla="*/ 499 w 997"/>
              <a:gd name="T5" fmla="*/ 997 h 997"/>
              <a:gd name="T6" fmla="*/ 997 w 997"/>
              <a:gd name="T7" fmla="*/ 498 h 997"/>
              <a:gd name="T8" fmla="*/ 499 w 997"/>
              <a:gd name="T9" fmla="*/ 0 h 997"/>
              <a:gd name="T10" fmla="*/ 499 w 997"/>
              <a:gd name="T11" fmla="*/ 913 h 997"/>
              <a:gd name="T12" fmla="*/ 84 w 997"/>
              <a:gd name="T13" fmla="*/ 498 h 997"/>
              <a:gd name="T14" fmla="*/ 499 w 997"/>
              <a:gd name="T15" fmla="*/ 84 h 997"/>
              <a:gd name="T16" fmla="*/ 913 w 997"/>
              <a:gd name="T17" fmla="*/ 498 h 997"/>
              <a:gd name="T18" fmla="*/ 499 w 997"/>
              <a:gd name="T19" fmla="*/ 913 h 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7" h="997">
                <a:moveTo>
                  <a:pt x="499" y="0"/>
                </a:moveTo>
                <a:cubicBezTo>
                  <a:pt x="224" y="0"/>
                  <a:pt x="0" y="224"/>
                  <a:pt x="0" y="498"/>
                </a:cubicBezTo>
                <a:cubicBezTo>
                  <a:pt x="0" y="773"/>
                  <a:pt x="224" y="997"/>
                  <a:pt x="499" y="997"/>
                </a:cubicBezTo>
                <a:cubicBezTo>
                  <a:pt x="773" y="997"/>
                  <a:pt x="997" y="773"/>
                  <a:pt x="997" y="498"/>
                </a:cubicBezTo>
                <a:cubicBezTo>
                  <a:pt x="997" y="224"/>
                  <a:pt x="773" y="0"/>
                  <a:pt x="499" y="0"/>
                </a:cubicBezTo>
                <a:close/>
                <a:moveTo>
                  <a:pt x="499" y="913"/>
                </a:moveTo>
                <a:cubicBezTo>
                  <a:pt x="270" y="913"/>
                  <a:pt x="84" y="727"/>
                  <a:pt x="84" y="498"/>
                </a:cubicBezTo>
                <a:cubicBezTo>
                  <a:pt x="84" y="270"/>
                  <a:pt x="270" y="84"/>
                  <a:pt x="499" y="84"/>
                </a:cubicBezTo>
                <a:cubicBezTo>
                  <a:pt x="727" y="84"/>
                  <a:pt x="913" y="270"/>
                  <a:pt x="913" y="498"/>
                </a:cubicBezTo>
                <a:cubicBezTo>
                  <a:pt x="913" y="727"/>
                  <a:pt x="727" y="913"/>
                  <a:pt x="499" y="913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iṥľîḍê">
            <a:extLst>
              <a:ext uri="{FF2B5EF4-FFF2-40B4-BE49-F238E27FC236}">
                <a16:creationId xmlns:a16="http://schemas.microsoft.com/office/drawing/2014/main" id="{1997E6E6-4B93-4A8F-8162-2CE9D7F5A852}"/>
              </a:ext>
            </a:extLst>
          </p:cNvPr>
          <p:cNvSpPr/>
          <p:nvPr/>
        </p:nvSpPr>
        <p:spPr bwMode="auto">
          <a:xfrm>
            <a:off x="2172114" y="3149261"/>
            <a:ext cx="200847" cy="225094"/>
          </a:xfrm>
          <a:custGeom>
            <a:avLst/>
            <a:gdLst>
              <a:gd name="T0" fmla="*/ 1647 w 2072"/>
              <a:gd name="T1" fmla="*/ 100 h 2329"/>
              <a:gd name="T2" fmla="*/ 1150 w 2072"/>
              <a:gd name="T3" fmla="*/ 766 h 2329"/>
              <a:gd name="T4" fmla="*/ 736 w 2072"/>
              <a:gd name="T5" fmla="*/ 709 h 2329"/>
              <a:gd name="T6" fmla="*/ 57 w 2072"/>
              <a:gd name="T7" fmla="*/ 1593 h 2329"/>
              <a:gd name="T8" fmla="*/ 942 w 2072"/>
              <a:gd name="T9" fmla="*/ 2273 h 2329"/>
              <a:gd name="T10" fmla="*/ 1621 w 2072"/>
              <a:gd name="T11" fmla="*/ 1388 h 2329"/>
              <a:gd name="T12" fmla="*/ 1504 w 2072"/>
              <a:gd name="T13" fmla="*/ 1068 h 2329"/>
              <a:gd name="T14" fmla="*/ 2020 w 2072"/>
              <a:gd name="T15" fmla="*/ 379 h 2329"/>
              <a:gd name="T16" fmla="*/ 2064 w 2072"/>
              <a:gd name="T17" fmla="*/ 209 h 2329"/>
              <a:gd name="T18" fmla="*/ 1973 w 2072"/>
              <a:gd name="T19" fmla="*/ 53 h 2329"/>
              <a:gd name="T20" fmla="*/ 1800 w 2072"/>
              <a:gd name="T21" fmla="*/ 9 h 2329"/>
              <a:gd name="T22" fmla="*/ 1647 w 2072"/>
              <a:gd name="T23" fmla="*/ 100 h 2329"/>
              <a:gd name="T24" fmla="*/ 1145 w 2072"/>
              <a:gd name="T25" fmla="*/ 855 h 2329"/>
              <a:gd name="T26" fmla="*/ 1166 w 2072"/>
              <a:gd name="T27" fmla="*/ 865 h 2329"/>
              <a:gd name="T28" fmla="*/ 1182 w 2072"/>
              <a:gd name="T29" fmla="*/ 861 h 2329"/>
              <a:gd name="T30" fmla="*/ 1714 w 2072"/>
              <a:gd name="T31" fmla="*/ 150 h 2329"/>
              <a:gd name="T32" fmla="*/ 1812 w 2072"/>
              <a:gd name="T33" fmla="*/ 91 h 2329"/>
              <a:gd name="T34" fmla="*/ 1923 w 2072"/>
              <a:gd name="T35" fmla="*/ 120 h 2329"/>
              <a:gd name="T36" fmla="*/ 1982 w 2072"/>
              <a:gd name="T37" fmla="*/ 220 h 2329"/>
              <a:gd name="T38" fmla="*/ 1953 w 2072"/>
              <a:gd name="T39" fmla="*/ 329 h 2329"/>
              <a:gd name="T40" fmla="*/ 1408 w 2072"/>
              <a:gd name="T41" fmla="*/ 1058 h 2329"/>
              <a:gd name="T42" fmla="*/ 1406 w 2072"/>
              <a:gd name="T43" fmla="*/ 1068 h 2329"/>
              <a:gd name="T44" fmla="*/ 1408 w 2072"/>
              <a:gd name="T45" fmla="*/ 1073 h 2329"/>
              <a:gd name="T46" fmla="*/ 1420 w 2072"/>
              <a:gd name="T47" fmla="*/ 1090 h 2329"/>
              <a:gd name="T48" fmla="*/ 1539 w 2072"/>
              <a:gd name="T49" fmla="*/ 1399 h 2329"/>
              <a:gd name="T50" fmla="*/ 931 w 2072"/>
              <a:gd name="T51" fmla="*/ 2190 h 2329"/>
              <a:gd name="T52" fmla="*/ 139 w 2072"/>
              <a:gd name="T53" fmla="*/ 1583 h 2329"/>
              <a:gd name="T54" fmla="*/ 747 w 2072"/>
              <a:gd name="T55" fmla="*/ 791 h 2329"/>
              <a:gd name="T56" fmla="*/ 1145 w 2072"/>
              <a:gd name="T57" fmla="*/ 855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72" h="2329">
                <a:moveTo>
                  <a:pt x="1647" y="100"/>
                </a:moveTo>
                <a:cubicBezTo>
                  <a:pt x="1150" y="766"/>
                  <a:pt x="1150" y="766"/>
                  <a:pt x="1150" y="766"/>
                </a:cubicBezTo>
                <a:cubicBezTo>
                  <a:pt x="1019" y="710"/>
                  <a:pt x="877" y="690"/>
                  <a:pt x="736" y="709"/>
                </a:cubicBezTo>
                <a:cubicBezTo>
                  <a:pt x="305" y="765"/>
                  <a:pt x="0" y="1162"/>
                  <a:pt x="57" y="1593"/>
                </a:cubicBezTo>
                <a:cubicBezTo>
                  <a:pt x="114" y="2025"/>
                  <a:pt x="511" y="2329"/>
                  <a:pt x="942" y="2273"/>
                </a:cubicBezTo>
                <a:cubicBezTo>
                  <a:pt x="1373" y="2216"/>
                  <a:pt x="1678" y="1819"/>
                  <a:pt x="1621" y="1388"/>
                </a:cubicBezTo>
                <a:cubicBezTo>
                  <a:pt x="1606" y="1273"/>
                  <a:pt x="1567" y="1166"/>
                  <a:pt x="1504" y="1068"/>
                </a:cubicBezTo>
                <a:cubicBezTo>
                  <a:pt x="2020" y="379"/>
                  <a:pt x="2020" y="379"/>
                  <a:pt x="2020" y="379"/>
                </a:cubicBezTo>
                <a:cubicBezTo>
                  <a:pt x="2056" y="330"/>
                  <a:pt x="2072" y="270"/>
                  <a:pt x="2064" y="209"/>
                </a:cubicBezTo>
                <a:cubicBezTo>
                  <a:pt x="2056" y="146"/>
                  <a:pt x="2023" y="91"/>
                  <a:pt x="1973" y="53"/>
                </a:cubicBezTo>
                <a:cubicBezTo>
                  <a:pt x="1923" y="16"/>
                  <a:pt x="1862" y="0"/>
                  <a:pt x="1800" y="9"/>
                </a:cubicBezTo>
                <a:cubicBezTo>
                  <a:pt x="1739" y="18"/>
                  <a:pt x="1684" y="50"/>
                  <a:pt x="1647" y="100"/>
                </a:cubicBezTo>
                <a:close/>
                <a:moveTo>
                  <a:pt x="1145" y="855"/>
                </a:moveTo>
                <a:cubicBezTo>
                  <a:pt x="1166" y="865"/>
                  <a:pt x="1166" y="865"/>
                  <a:pt x="1166" y="865"/>
                </a:cubicBezTo>
                <a:cubicBezTo>
                  <a:pt x="1172" y="868"/>
                  <a:pt x="1178" y="866"/>
                  <a:pt x="1182" y="861"/>
                </a:cubicBezTo>
                <a:cubicBezTo>
                  <a:pt x="1714" y="150"/>
                  <a:pt x="1714" y="150"/>
                  <a:pt x="1714" y="150"/>
                </a:cubicBezTo>
                <a:cubicBezTo>
                  <a:pt x="1737" y="118"/>
                  <a:pt x="1772" y="97"/>
                  <a:pt x="1812" y="91"/>
                </a:cubicBezTo>
                <a:cubicBezTo>
                  <a:pt x="1851" y="86"/>
                  <a:pt x="1891" y="96"/>
                  <a:pt x="1923" y="120"/>
                </a:cubicBezTo>
                <a:cubicBezTo>
                  <a:pt x="1956" y="144"/>
                  <a:pt x="1976" y="180"/>
                  <a:pt x="1982" y="220"/>
                </a:cubicBezTo>
                <a:cubicBezTo>
                  <a:pt x="1987" y="259"/>
                  <a:pt x="1977" y="298"/>
                  <a:pt x="1953" y="329"/>
                </a:cubicBezTo>
                <a:cubicBezTo>
                  <a:pt x="1408" y="1058"/>
                  <a:pt x="1408" y="1058"/>
                  <a:pt x="1408" y="1058"/>
                </a:cubicBezTo>
                <a:cubicBezTo>
                  <a:pt x="1406" y="1061"/>
                  <a:pt x="1405" y="1064"/>
                  <a:pt x="1406" y="1068"/>
                </a:cubicBezTo>
                <a:cubicBezTo>
                  <a:pt x="1406" y="1070"/>
                  <a:pt x="1407" y="1072"/>
                  <a:pt x="1408" y="1073"/>
                </a:cubicBezTo>
                <a:cubicBezTo>
                  <a:pt x="1420" y="1090"/>
                  <a:pt x="1420" y="1090"/>
                  <a:pt x="1420" y="1090"/>
                </a:cubicBezTo>
                <a:cubicBezTo>
                  <a:pt x="1484" y="1184"/>
                  <a:pt x="1524" y="1287"/>
                  <a:pt x="1539" y="1399"/>
                </a:cubicBezTo>
                <a:cubicBezTo>
                  <a:pt x="1589" y="1784"/>
                  <a:pt x="1317" y="2140"/>
                  <a:pt x="931" y="2190"/>
                </a:cubicBezTo>
                <a:cubicBezTo>
                  <a:pt x="545" y="2241"/>
                  <a:pt x="190" y="1968"/>
                  <a:pt x="139" y="1583"/>
                </a:cubicBezTo>
                <a:cubicBezTo>
                  <a:pt x="88" y="1197"/>
                  <a:pt x="361" y="842"/>
                  <a:pt x="747" y="791"/>
                </a:cubicBezTo>
                <a:cubicBezTo>
                  <a:pt x="883" y="773"/>
                  <a:pt x="1021" y="795"/>
                  <a:pt x="1145" y="855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ïšḷîdê">
            <a:extLst>
              <a:ext uri="{FF2B5EF4-FFF2-40B4-BE49-F238E27FC236}">
                <a16:creationId xmlns:a16="http://schemas.microsoft.com/office/drawing/2014/main" id="{346A5DEB-A9F5-4AA9-BFFB-8303B6D6ACC2}"/>
              </a:ext>
            </a:extLst>
          </p:cNvPr>
          <p:cNvSpPr/>
          <p:nvPr/>
        </p:nvSpPr>
        <p:spPr bwMode="auto">
          <a:xfrm>
            <a:off x="2198786" y="3240996"/>
            <a:ext cx="109516" cy="107091"/>
          </a:xfrm>
          <a:custGeom>
            <a:avLst/>
            <a:gdLst>
              <a:gd name="T0" fmla="*/ 38 w 1130"/>
              <a:gd name="T1" fmla="*/ 612 h 1107"/>
              <a:gd name="T2" fmla="*/ 634 w 1130"/>
              <a:gd name="T3" fmla="*/ 1069 h 1107"/>
              <a:gd name="T4" fmla="*/ 1092 w 1130"/>
              <a:gd name="T5" fmla="*/ 473 h 1107"/>
              <a:gd name="T6" fmla="*/ 975 w 1130"/>
              <a:gd name="T7" fmla="*/ 206 h 1107"/>
              <a:gd name="T8" fmla="*/ 841 w 1130"/>
              <a:gd name="T9" fmla="*/ 89 h 1107"/>
              <a:gd name="T10" fmla="*/ 496 w 1130"/>
              <a:gd name="T11" fmla="*/ 16 h 1107"/>
              <a:gd name="T12" fmla="*/ 38 w 1130"/>
              <a:gd name="T13" fmla="*/ 612 h 1107"/>
              <a:gd name="T14" fmla="*/ 507 w 1130"/>
              <a:gd name="T15" fmla="*/ 98 h 1107"/>
              <a:gd name="T16" fmla="*/ 798 w 1130"/>
              <a:gd name="T17" fmla="*/ 160 h 1107"/>
              <a:gd name="T18" fmla="*/ 911 w 1130"/>
              <a:gd name="T19" fmla="*/ 258 h 1107"/>
              <a:gd name="T20" fmla="*/ 1009 w 1130"/>
              <a:gd name="T21" fmla="*/ 484 h 1107"/>
              <a:gd name="T22" fmla="*/ 623 w 1130"/>
              <a:gd name="T23" fmla="*/ 987 h 1107"/>
              <a:gd name="T24" fmla="*/ 121 w 1130"/>
              <a:gd name="T25" fmla="*/ 601 h 1107"/>
              <a:gd name="T26" fmla="*/ 507 w 1130"/>
              <a:gd name="T27" fmla="*/ 98 h 1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30" h="1107">
                <a:moveTo>
                  <a:pt x="38" y="612"/>
                </a:moveTo>
                <a:cubicBezTo>
                  <a:pt x="76" y="902"/>
                  <a:pt x="344" y="1107"/>
                  <a:pt x="634" y="1069"/>
                </a:cubicBezTo>
                <a:cubicBezTo>
                  <a:pt x="925" y="1031"/>
                  <a:pt x="1130" y="764"/>
                  <a:pt x="1092" y="473"/>
                </a:cubicBezTo>
                <a:cubicBezTo>
                  <a:pt x="1079" y="375"/>
                  <a:pt x="1038" y="283"/>
                  <a:pt x="975" y="206"/>
                </a:cubicBezTo>
                <a:cubicBezTo>
                  <a:pt x="937" y="159"/>
                  <a:pt x="892" y="120"/>
                  <a:pt x="841" y="89"/>
                </a:cubicBezTo>
                <a:cubicBezTo>
                  <a:pt x="738" y="26"/>
                  <a:pt x="615" y="0"/>
                  <a:pt x="496" y="16"/>
                </a:cubicBezTo>
                <a:cubicBezTo>
                  <a:pt x="205" y="54"/>
                  <a:pt x="0" y="321"/>
                  <a:pt x="38" y="612"/>
                </a:cubicBezTo>
                <a:close/>
                <a:moveTo>
                  <a:pt x="507" y="98"/>
                </a:moveTo>
                <a:cubicBezTo>
                  <a:pt x="609" y="85"/>
                  <a:pt x="710" y="106"/>
                  <a:pt x="798" y="160"/>
                </a:cubicBezTo>
                <a:cubicBezTo>
                  <a:pt x="841" y="186"/>
                  <a:pt x="879" y="219"/>
                  <a:pt x="911" y="258"/>
                </a:cubicBezTo>
                <a:cubicBezTo>
                  <a:pt x="965" y="323"/>
                  <a:pt x="999" y="401"/>
                  <a:pt x="1009" y="484"/>
                </a:cubicBezTo>
                <a:cubicBezTo>
                  <a:pt x="1042" y="729"/>
                  <a:pt x="869" y="955"/>
                  <a:pt x="623" y="987"/>
                </a:cubicBezTo>
                <a:cubicBezTo>
                  <a:pt x="378" y="1019"/>
                  <a:pt x="153" y="846"/>
                  <a:pt x="121" y="601"/>
                </a:cubicBezTo>
                <a:cubicBezTo>
                  <a:pt x="88" y="356"/>
                  <a:pt x="261" y="130"/>
                  <a:pt x="507" y="98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ïṣḷiḑè">
            <a:extLst>
              <a:ext uri="{FF2B5EF4-FFF2-40B4-BE49-F238E27FC236}">
                <a16:creationId xmlns:a16="http://schemas.microsoft.com/office/drawing/2014/main" id="{E12D248D-CD10-4573-AB9C-6CA034D50304}"/>
              </a:ext>
            </a:extLst>
          </p:cNvPr>
          <p:cNvSpPr/>
          <p:nvPr/>
        </p:nvSpPr>
        <p:spPr bwMode="auto">
          <a:xfrm>
            <a:off x="2643316" y="3493974"/>
            <a:ext cx="82440" cy="82440"/>
          </a:xfrm>
          <a:custGeom>
            <a:avLst/>
            <a:gdLst>
              <a:gd name="T0" fmla="*/ 354 w 853"/>
              <a:gd name="T1" fmla="*/ 812 h 853"/>
              <a:gd name="T2" fmla="*/ 813 w 853"/>
              <a:gd name="T3" fmla="*/ 499 h 853"/>
              <a:gd name="T4" fmla="*/ 500 w 853"/>
              <a:gd name="T5" fmla="*/ 40 h 853"/>
              <a:gd name="T6" fmla="*/ 40 w 853"/>
              <a:gd name="T7" fmla="*/ 353 h 853"/>
              <a:gd name="T8" fmla="*/ 354 w 853"/>
              <a:gd name="T9" fmla="*/ 812 h 853"/>
              <a:gd name="T10" fmla="*/ 114 w 853"/>
              <a:gd name="T11" fmla="*/ 367 h 853"/>
              <a:gd name="T12" fmla="*/ 486 w 853"/>
              <a:gd name="T13" fmla="*/ 113 h 853"/>
              <a:gd name="T14" fmla="*/ 739 w 853"/>
              <a:gd name="T15" fmla="*/ 485 h 853"/>
              <a:gd name="T16" fmla="*/ 368 w 853"/>
              <a:gd name="T17" fmla="*/ 739 h 853"/>
              <a:gd name="T18" fmla="*/ 114 w 853"/>
              <a:gd name="T19" fmla="*/ 367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3" h="853">
                <a:moveTo>
                  <a:pt x="354" y="812"/>
                </a:moveTo>
                <a:cubicBezTo>
                  <a:pt x="567" y="853"/>
                  <a:pt x="773" y="712"/>
                  <a:pt x="813" y="499"/>
                </a:cubicBezTo>
                <a:cubicBezTo>
                  <a:pt x="853" y="286"/>
                  <a:pt x="713" y="80"/>
                  <a:pt x="500" y="40"/>
                </a:cubicBezTo>
                <a:cubicBezTo>
                  <a:pt x="286" y="0"/>
                  <a:pt x="80" y="140"/>
                  <a:pt x="40" y="353"/>
                </a:cubicBezTo>
                <a:cubicBezTo>
                  <a:pt x="0" y="566"/>
                  <a:pt x="141" y="772"/>
                  <a:pt x="354" y="812"/>
                </a:cubicBezTo>
                <a:close/>
                <a:moveTo>
                  <a:pt x="114" y="367"/>
                </a:moveTo>
                <a:cubicBezTo>
                  <a:pt x="146" y="195"/>
                  <a:pt x="313" y="81"/>
                  <a:pt x="486" y="113"/>
                </a:cubicBezTo>
                <a:cubicBezTo>
                  <a:pt x="658" y="146"/>
                  <a:pt x="772" y="313"/>
                  <a:pt x="739" y="485"/>
                </a:cubicBezTo>
                <a:cubicBezTo>
                  <a:pt x="707" y="658"/>
                  <a:pt x="540" y="771"/>
                  <a:pt x="368" y="739"/>
                </a:cubicBezTo>
                <a:cubicBezTo>
                  <a:pt x="195" y="706"/>
                  <a:pt x="81" y="540"/>
                  <a:pt x="114" y="367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ísḷïde">
            <a:extLst>
              <a:ext uri="{FF2B5EF4-FFF2-40B4-BE49-F238E27FC236}">
                <a16:creationId xmlns:a16="http://schemas.microsoft.com/office/drawing/2014/main" id="{92B3FAEA-39F8-4856-B570-099BF4D72892}"/>
              </a:ext>
            </a:extLst>
          </p:cNvPr>
          <p:cNvSpPr/>
          <p:nvPr/>
        </p:nvSpPr>
        <p:spPr bwMode="auto">
          <a:xfrm>
            <a:off x="2594014" y="3393752"/>
            <a:ext cx="176196" cy="228327"/>
          </a:xfrm>
          <a:custGeom>
            <a:avLst/>
            <a:gdLst>
              <a:gd name="T0" fmla="*/ 117 w 1824"/>
              <a:gd name="T1" fmla="*/ 1817 h 2360"/>
              <a:gd name="T2" fmla="*/ 699 w 1824"/>
              <a:gd name="T3" fmla="*/ 2304 h 2360"/>
              <a:gd name="T4" fmla="*/ 700 w 1824"/>
              <a:gd name="T5" fmla="*/ 2304 h 2360"/>
              <a:gd name="T6" fmla="*/ 813 w 1824"/>
              <a:gd name="T7" fmla="*/ 2325 h 2360"/>
              <a:gd name="T8" fmla="*/ 814 w 1824"/>
              <a:gd name="T9" fmla="*/ 2325 h 2360"/>
              <a:gd name="T10" fmla="*/ 1549 w 1824"/>
              <a:gd name="T11" fmla="*/ 2067 h 2360"/>
              <a:gd name="T12" fmla="*/ 1797 w 1824"/>
              <a:gd name="T13" fmla="*/ 1415 h 2360"/>
              <a:gd name="T14" fmla="*/ 1578 w 1824"/>
              <a:gd name="T15" fmla="*/ 717 h 2360"/>
              <a:gd name="T16" fmla="*/ 1467 w 1824"/>
              <a:gd name="T17" fmla="*/ 486 h 2360"/>
              <a:gd name="T18" fmla="*/ 1363 w 1824"/>
              <a:gd name="T19" fmla="*/ 286 h 2360"/>
              <a:gd name="T20" fmla="*/ 1337 w 1824"/>
              <a:gd name="T21" fmla="*/ 236 h 2360"/>
              <a:gd name="T22" fmla="*/ 1229 w 1824"/>
              <a:gd name="T23" fmla="*/ 27 h 2360"/>
              <a:gd name="T24" fmla="*/ 1224 w 1824"/>
              <a:gd name="T25" fmla="*/ 18 h 2360"/>
              <a:gd name="T26" fmla="*/ 1212 w 1824"/>
              <a:gd name="T27" fmla="*/ 9 h 2360"/>
              <a:gd name="T28" fmla="*/ 1167 w 1824"/>
              <a:gd name="T29" fmla="*/ 1 h 2360"/>
              <a:gd name="T30" fmla="*/ 1153 w 1824"/>
              <a:gd name="T31" fmla="*/ 5 h 2360"/>
              <a:gd name="T32" fmla="*/ 1146 w 1824"/>
              <a:gd name="T33" fmla="*/ 12 h 2360"/>
              <a:gd name="T34" fmla="*/ 929 w 1824"/>
              <a:gd name="T35" fmla="*/ 204 h 2360"/>
              <a:gd name="T36" fmla="*/ 927 w 1824"/>
              <a:gd name="T37" fmla="*/ 206 h 2360"/>
              <a:gd name="T38" fmla="*/ 758 w 1824"/>
              <a:gd name="T39" fmla="*/ 355 h 2360"/>
              <a:gd name="T40" fmla="*/ 571 w 1824"/>
              <a:gd name="T41" fmla="*/ 528 h 2360"/>
              <a:gd name="T42" fmla="*/ 98 w 1824"/>
              <a:gd name="T43" fmla="*/ 1124 h 2360"/>
              <a:gd name="T44" fmla="*/ 97 w 1824"/>
              <a:gd name="T45" fmla="*/ 1126 h 2360"/>
              <a:gd name="T46" fmla="*/ 117 w 1824"/>
              <a:gd name="T47" fmla="*/ 1817 h 2360"/>
              <a:gd name="T48" fmla="*/ 164 w 1824"/>
              <a:gd name="T49" fmla="*/ 1159 h 2360"/>
              <a:gd name="T50" fmla="*/ 624 w 1824"/>
              <a:gd name="T51" fmla="*/ 582 h 2360"/>
              <a:gd name="T52" fmla="*/ 808 w 1824"/>
              <a:gd name="T53" fmla="*/ 411 h 2360"/>
              <a:gd name="T54" fmla="*/ 976 w 1824"/>
              <a:gd name="T55" fmla="*/ 262 h 2360"/>
              <a:gd name="T56" fmla="*/ 979 w 1824"/>
              <a:gd name="T57" fmla="*/ 260 h 2360"/>
              <a:gd name="T58" fmla="*/ 1175 w 1824"/>
              <a:gd name="T59" fmla="*/ 87 h 2360"/>
              <a:gd name="T60" fmla="*/ 1271 w 1824"/>
              <a:gd name="T61" fmla="*/ 271 h 2360"/>
              <a:gd name="T62" fmla="*/ 1297 w 1824"/>
              <a:gd name="T63" fmla="*/ 320 h 2360"/>
              <a:gd name="T64" fmla="*/ 1400 w 1824"/>
              <a:gd name="T65" fmla="*/ 520 h 2360"/>
              <a:gd name="T66" fmla="*/ 1509 w 1824"/>
              <a:gd name="T67" fmla="*/ 748 h 2360"/>
              <a:gd name="T68" fmla="*/ 1723 w 1824"/>
              <a:gd name="T69" fmla="*/ 1425 h 2360"/>
              <a:gd name="T70" fmla="*/ 1496 w 1824"/>
              <a:gd name="T71" fmla="*/ 2013 h 2360"/>
              <a:gd name="T72" fmla="*/ 825 w 1824"/>
              <a:gd name="T73" fmla="*/ 2251 h 2360"/>
              <a:gd name="T74" fmla="*/ 716 w 1824"/>
              <a:gd name="T75" fmla="*/ 2230 h 2360"/>
              <a:gd name="T76" fmla="*/ 185 w 1824"/>
              <a:gd name="T77" fmla="*/ 1784 h 2360"/>
              <a:gd name="T78" fmla="*/ 164 w 1824"/>
              <a:gd name="T79" fmla="*/ 1159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24" h="2360">
                <a:moveTo>
                  <a:pt x="117" y="1817"/>
                </a:moveTo>
                <a:cubicBezTo>
                  <a:pt x="235" y="2062"/>
                  <a:pt x="453" y="2244"/>
                  <a:pt x="699" y="2304"/>
                </a:cubicBezTo>
                <a:cubicBezTo>
                  <a:pt x="700" y="2304"/>
                  <a:pt x="700" y="2304"/>
                  <a:pt x="700" y="2304"/>
                </a:cubicBezTo>
                <a:cubicBezTo>
                  <a:pt x="813" y="2325"/>
                  <a:pt x="813" y="2325"/>
                  <a:pt x="813" y="2325"/>
                </a:cubicBezTo>
                <a:cubicBezTo>
                  <a:pt x="814" y="2325"/>
                  <a:pt x="814" y="2325"/>
                  <a:pt x="814" y="2325"/>
                </a:cubicBezTo>
                <a:cubicBezTo>
                  <a:pt x="1073" y="2360"/>
                  <a:pt x="1347" y="2264"/>
                  <a:pt x="1549" y="2067"/>
                </a:cubicBezTo>
                <a:cubicBezTo>
                  <a:pt x="1733" y="1887"/>
                  <a:pt x="1824" y="1649"/>
                  <a:pt x="1797" y="1415"/>
                </a:cubicBezTo>
                <a:cubicBezTo>
                  <a:pt x="1764" y="1198"/>
                  <a:pt x="1694" y="976"/>
                  <a:pt x="1578" y="717"/>
                </a:cubicBezTo>
                <a:cubicBezTo>
                  <a:pt x="1546" y="647"/>
                  <a:pt x="1511" y="573"/>
                  <a:pt x="1467" y="486"/>
                </a:cubicBezTo>
                <a:cubicBezTo>
                  <a:pt x="1431" y="416"/>
                  <a:pt x="1396" y="348"/>
                  <a:pt x="1363" y="286"/>
                </a:cubicBezTo>
                <a:cubicBezTo>
                  <a:pt x="1337" y="236"/>
                  <a:pt x="1337" y="236"/>
                  <a:pt x="1337" y="236"/>
                </a:cubicBezTo>
                <a:cubicBezTo>
                  <a:pt x="1301" y="168"/>
                  <a:pt x="1264" y="97"/>
                  <a:pt x="1229" y="27"/>
                </a:cubicBezTo>
                <a:cubicBezTo>
                  <a:pt x="1224" y="18"/>
                  <a:pt x="1224" y="18"/>
                  <a:pt x="1224" y="18"/>
                </a:cubicBezTo>
                <a:cubicBezTo>
                  <a:pt x="1222" y="13"/>
                  <a:pt x="1217" y="10"/>
                  <a:pt x="1212" y="9"/>
                </a:cubicBezTo>
                <a:cubicBezTo>
                  <a:pt x="1167" y="1"/>
                  <a:pt x="1167" y="1"/>
                  <a:pt x="1167" y="1"/>
                </a:cubicBezTo>
                <a:cubicBezTo>
                  <a:pt x="1162" y="0"/>
                  <a:pt x="1157" y="1"/>
                  <a:pt x="1153" y="5"/>
                </a:cubicBezTo>
                <a:cubicBezTo>
                  <a:pt x="1146" y="12"/>
                  <a:pt x="1146" y="12"/>
                  <a:pt x="1146" y="12"/>
                </a:cubicBezTo>
                <a:cubicBezTo>
                  <a:pt x="1075" y="77"/>
                  <a:pt x="1001" y="141"/>
                  <a:pt x="929" y="204"/>
                </a:cubicBezTo>
                <a:cubicBezTo>
                  <a:pt x="927" y="206"/>
                  <a:pt x="927" y="206"/>
                  <a:pt x="927" y="206"/>
                </a:cubicBezTo>
                <a:cubicBezTo>
                  <a:pt x="873" y="253"/>
                  <a:pt x="815" y="303"/>
                  <a:pt x="758" y="355"/>
                </a:cubicBezTo>
                <a:cubicBezTo>
                  <a:pt x="687" y="418"/>
                  <a:pt x="626" y="475"/>
                  <a:pt x="571" y="528"/>
                </a:cubicBezTo>
                <a:cubicBezTo>
                  <a:pt x="357" y="737"/>
                  <a:pt x="207" y="926"/>
                  <a:pt x="98" y="1124"/>
                </a:cubicBezTo>
                <a:cubicBezTo>
                  <a:pt x="97" y="1126"/>
                  <a:pt x="97" y="1126"/>
                  <a:pt x="97" y="1126"/>
                </a:cubicBezTo>
                <a:cubicBezTo>
                  <a:pt x="0" y="1337"/>
                  <a:pt x="7" y="1588"/>
                  <a:pt x="117" y="1817"/>
                </a:cubicBezTo>
                <a:close/>
                <a:moveTo>
                  <a:pt x="164" y="1159"/>
                </a:moveTo>
                <a:cubicBezTo>
                  <a:pt x="269" y="968"/>
                  <a:pt x="415" y="785"/>
                  <a:pt x="624" y="582"/>
                </a:cubicBezTo>
                <a:cubicBezTo>
                  <a:pt x="677" y="529"/>
                  <a:pt x="738" y="474"/>
                  <a:pt x="808" y="411"/>
                </a:cubicBezTo>
                <a:cubicBezTo>
                  <a:pt x="864" y="360"/>
                  <a:pt x="922" y="309"/>
                  <a:pt x="976" y="262"/>
                </a:cubicBezTo>
                <a:cubicBezTo>
                  <a:pt x="979" y="260"/>
                  <a:pt x="979" y="260"/>
                  <a:pt x="979" y="260"/>
                </a:cubicBezTo>
                <a:cubicBezTo>
                  <a:pt x="1044" y="203"/>
                  <a:pt x="1110" y="145"/>
                  <a:pt x="1175" y="87"/>
                </a:cubicBezTo>
                <a:cubicBezTo>
                  <a:pt x="1207" y="149"/>
                  <a:pt x="1239" y="211"/>
                  <a:pt x="1271" y="271"/>
                </a:cubicBezTo>
                <a:cubicBezTo>
                  <a:pt x="1297" y="320"/>
                  <a:pt x="1297" y="320"/>
                  <a:pt x="1297" y="320"/>
                </a:cubicBezTo>
                <a:cubicBezTo>
                  <a:pt x="1330" y="384"/>
                  <a:pt x="1365" y="451"/>
                  <a:pt x="1400" y="520"/>
                </a:cubicBezTo>
                <a:cubicBezTo>
                  <a:pt x="1443" y="606"/>
                  <a:pt x="1478" y="679"/>
                  <a:pt x="1509" y="748"/>
                </a:cubicBezTo>
                <a:cubicBezTo>
                  <a:pt x="1623" y="1001"/>
                  <a:pt x="1691" y="1216"/>
                  <a:pt x="1723" y="1425"/>
                </a:cubicBezTo>
                <a:cubicBezTo>
                  <a:pt x="1747" y="1635"/>
                  <a:pt x="1664" y="1849"/>
                  <a:pt x="1496" y="2013"/>
                </a:cubicBezTo>
                <a:cubicBezTo>
                  <a:pt x="1311" y="2194"/>
                  <a:pt x="1061" y="2283"/>
                  <a:pt x="825" y="2251"/>
                </a:cubicBezTo>
                <a:cubicBezTo>
                  <a:pt x="716" y="2230"/>
                  <a:pt x="716" y="2230"/>
                  <a:pt x="716" y="2230"/>
                </a:cubicBezTo>
                <a:cubicBezTo>
                  <a:pt x="492" y="2176"/>
                  <a:pt x="293" y="2009"/>
                  <a:pt x="185" y="1784"/>
                </a:cubicBezTo>
                <a:cubicBezTo>
                  <a:pt x="84" y="1576"/>
                  <a:pt x="77" y="1349"/>
                  <a:pt x="164" y="1159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ïŝļiḋê">
            <a:extLst>
              <a:ext uri="{FF2B5EF4-FFF2-40B4-BE49-F238E27FC236}">
                <a16:creationId xmlns:a16="http://schemas.microsoft.com/office/drawing/2014/main" id="{E24E2A05-392D-413A-AE60-B9202773E1E4}"/>
              </a:ext>
            </a:extLst>
          </p:cNvPr>
          <p:cNvSpPr/>
          <p:nvPr/>
        </p:nvSpPr>
        <p:spPr bwMode="auto">
          <a:xfrm>
            <a:off x="3380429" y="2154726"/>
            <a:ext cx="87694" cy="87290"/>
          </a:xfrm>
          <a:custGeom>
            <a:avLst/>
            <a:gdLst>
              <a:gd name="T0" fmla="*/ 0 w 217"/>
              <a:gd name="T1" fmla="*/ 15 h 216"/>
              <a:gd name="T2" fmla="*/ 202 w 217"/>
              <a:gd name="T3" fmla="*/ 216 h 216"/>
              <a:gd name="T4" fmla="*/ 217 w 217"/>
              <a:gd name="T5" fmla="*/ 202 h 216"/>
              <a:gd name="T6" fmla="*/ 15 w 217"/>
              <a:gd name="T7" fmla="*/ 0 h 216"/>
              <a:gd name="T8" fmla="*/ 0 w 217"/>
              <a:gd name="T9" fmla="*/ 1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6">
                <a:moveTo>
                  <a:pt x="0" y="15"/>
                </a:moveTo>
                <a:lnTo>
                  <a:pt x="202" y="216"/>
                </a:lnTo>
                <a:lnTo>
                  <a:pt x="217" y="202"/>
                </a:lnTo>
                <a:lnTo>
                  <a:pt x="15" y="0"/>
                </a:lnTo>
                <a:lnTo>
                  <a:pt x="0" y="15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ïṧlïdê">
            <a:extLst>
              <a:ext uri="{FF2B5EF4-FFF2-40B4-BE49-F238E27FC236}">
                <a16:creationId xmlns:a16="http://schemas.microsoft.com/office/drawing/2014/main" id="{720D2222-F42F-4A03-9E24-8D3D2468D2D3}"/>
              </a:ext>
            </a:extLst>
          </p:cNvPr>
          <p:cNvSpPr/>
          <p:nvPr/>
        </p:nvSpPr>
        <p:spPr bwMode="auto">
          <a:xfrm>
            <a:off x="3291119" y="2244440"/>
            <a:ext cx="87694" cy="87290"/>
          </a:xfrm>
          <a:custGeom>
            <a:avLst/>
            <a:gdLst>
              <a:gd name="T0" fmla="*/ 0 w 217"/>
              <a:gd name="T1" fmla="*/ 14 h 216"/>
              <a:gd name="T2" fmla="*/ 202 w 217"/>
              <a:gd name="T3" fmla="*/ 216 h 216"/>
              <a:gd name="T4" fmla="*/ 217 w 217"/>
              <a:gd name="T5" fmla="*/ 201 h 216"/>
              <a:gd name="T6" fmla="*/ 15 w 217"/>
              <a:gd name="T7" fmla="*/ 0 h 216"/>
              <a:gd name="T8" fmla="*/ 0 w 217"/>
              <a:gd name="T9" fmla="*/ 14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6">
                <a:moveTo>
                  <a:pt x="0" y="14"/>
                </a:moveTo>
                <a:lnTo>
                  <a:pt x="202" y="216"/>
                </a:lnTo>
                <a:lnTo>
                  <a:pt x="217" y="201"/>
                </a:lnTo>
                <a:lnTo>
                  <a:pt x="15" y="0"/>
                </a:lnTo>
                <a:lnTo>
                  <a:pt x="0" y="14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îsliḑé">
            <a:extLst>
              <a:ext uri="{FF2B5EF4-FFF2-40B4-BE49-F238E27FC236}">
                <a16:creationId xmlns:a16="http://schemas.microsoft.com/office/drawing/2014/main" id="{5E9C7C5F-A5D0-4B3B-897B-B67EBE73510E}"/>
              </a:ext>
            </a:extLst>
          </p:cNvPr>
          <p:cNvSpPr/>
          <p:nvPr/>
        </p:nvSpPr>
        <p:spPr bwMode="auto">
          <a:xfrm>
            <a:off x="3370730" y="2164829"/>
            <a:ext cx="87290" cy="87290"/>
          </a:xfrm>
          <a:custGeom>
            <a:avLst/>
            <a:gdLst>
              <a:gd name="T0" fmla="*/ 0 w 216"/>
              <a:gd name="T1" fmla="*/ 15 h 216"/>
              <a:gd name="T2" fmla="*/ 202 w 216"/>
              <a:gd name="T3" fmla="*/ 216 h 216"/>
              <a:gd name="T4" fmla="*/ 216 w 216"/>
              <a:gd name="T5" fmla="*/ 201 h 216"/>
              <a:gd name="T6" fmla="*/ 15 w 216"/>
              <a:gd name="T7" fmla="*/ 0 h 216"/>
              <a:gd name="T8" fmla="*/ 0 w 216"/>
              <a:gd name="T9" fmla="*/ 1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" h="216">
                <a:moveTo>
                  <a:pt x="0" y="15"/>
                </a:moveTo>
                <a:lnTo>
                  <a:pt x="202" y="216"/>
                </a:lnTo>
                <a:lnTo>
                  <a:pt x="216" y="201"/>
                </a:lnTo>
                <a:lnTo>
                  <a:pt x="15" y="0"/>
                </a:lnTo>
                <a:lnTo>
                  <a:pt x="0" y="15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îṡ1iďé">
            <a:extLst>
              <a:ext uri="{FF2B5EF4-FFF2-40B4-BE49-F238E27FC236}">
                <a16:creationId xmlns:a16="http://schemas.microsoft.com/office/drawing/2014/main" id="{37D6E953-65AA-4BAC-9579-6292AAA414E8}"/>
              </a:ext>
            </a:extLst>
          </p:cNvPr>
          <p:cNvSpPr/>
          <p:nvPr/>
        </p:nvSpPr>
        <p:spPr bwMode="auto">
          <a:xfrm>
            <a:off x="3360627" y="2174931"/>
            <a:ext cx="87694" cy="87290"/>
          </a:xfrm>
          <a:custGeom>
            <a:avLst/>
            <a:gdLst>
              <a:gd name="T0" fmla="*/ 0 w 217"/>
              <a:gd name="T1" fmla="*/ 14 h 216"/>
              <a:gd name="T2" fmla="*/ 202 w 217"/>
              <a:gd name="T3" fmla="*/ 216 h 216"/>
              <a:gd name="T4" fmla="*/ 217 w 217"/>
              <a:gd name="T5" fmla="*/ 201 h 216"/>
              <a:gd name="T6" fmla="*/ 15 w 217"/>
              <a:gd name="T7" fmla="*/ 0 h 216"/>
              <a:gd name="T8" fmla="*/ 0 w 217"/>
              <a:gd name="T9" fmla="*/ 14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6">
                <a:moveTo>
                  <a:pt x="0" y="14"/>
                </a:moveTo>
                <a:lnTo>
                  <a:pt x="202" y="216"/>
                </a:lnTo>
                <a:lnTo>
                  <a:pt x="217" y="201"/>
                </a:lnTo>
                <a:lnTo>
                  <a:pt x="15" y="0"/>
                </a:lnTo>
                <a:lnTo>
                  <a:pt x="0" y="14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íṧlïḓé">
            <a:extLst>
              <a:ext uri="{FF2B5EF4-FFF2-40B4-BE49-F238E27FC236}">
                <a16:creationId xmlns:a16="http://schemas.microsoft.com/office/drawing/2014/main" id="{68A08307-5CA0-470E-BC98-B88114D0E9F8}"/>
              </a:ext>
            </a:extLst>
          </p:cNvPr>
          <p:cNvSpPr/>
          <p:nvPr/>
        </p:nvSpPr>
        <p:spPr bwMode="auto">
          <a:xfrm>
            <a:off x="3321024" y="2214535"/>
            <a:ext cx="87694" cy="87290"/>
          </a:xfrm>
          <a:custGeom>
            <a:avLst/>
            <a:gdLst>
              <a:gd name="T0" fmla="*/ 0 w 217"/>
              <a:gd name="T1" fmla="*/ 15 h 216"/>
              <a:gd name="T2" fmla="*/ 202 w 217"/>
              <a:gd name="T3" fmla="*/ 216 h 216"/>
              <a:gd name="T4" fmla="*/ 217 w 217"/>
              <a:gd name="T5" fmla="*/ 201 h 216"/>
              <a:gd name="T6" fmla="*/ 15 w 217"/>
              <a:gd name="T7" fmla="*/ 0 h 216"/>
              <a:gd name="T8" fmla="*/ 0 w 217"/>
              <a:gd name="T9" fmla="*/ 1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6">
                <a:moveTo>
                  <a:pt x="0" y="15"/>
                </a:moveTo>
                <a:lnTo>
                  <a:pt x="202" y="216"/>
                </a:lnTo>
                <a:lnTo>
                  <a:pt x="217" y="201"/>
                </a:lnTo>
                <a:lnTo>
                  <a:pt x="15" y="0"/>
                </a:lnTo>
                <a:lnTo>
                  <a:pt x="0" y="15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iśľíďê">
            <a:extLst>
              <a:ext uri="{FF2B5EF4-FFF2-40B4-BE49-F238E27FC236}">
                <a16:creationId xmlns:a16="http://schemas.microsoft.com/office/drawing/2014/main" id="{424335FB-7A59-4BD1-908C-18E9F5894103}"/>
              </a:ext>
            </a:extLst>
          </p:cNvPr>
          <p:cNvSpPr/>
          <p:nvPr/>
        </p:nvSpPr>
        <p:spPr bwMode="auto">
          <a:xfrm>
            <a:off x="3310921" y="2224638"/>
            <a:ext cx="87694" cy="87290"/>
          </a:xfrm>
          <a:custGeom>
            <a:avLst/>
            <a:gdLst>
              <a:gd name="T0" fmla="*/ 0 w 217"/>
              <a:gd name="T1" fmla="*/ 14 h 216"/>
              <a:gd name="T2" fmla="*/ 203 w 217"/>
              <a:gd name="T3" fmla="*/ 216 h 216"/>
              <a:gd name="T4" fmla="*/ 217 w 217"/>
              <a:gd name="T5" fmla="*/ 201 h 216"/>
              <a:gd name="T6" fmla="*/ 15 w 217"/>
              <a:gd name="T7" fmla="*/ 0 h 216"/>
              <a:gd name="T8" fmla="*/ 0 w 217"/>
              <a:gd name="T9" fmla="*/ 14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6">
                <a:moveTo>
                  <a:pt x="0" y="14"/>
                </a:moveTo>
                <a:lnTo>
                  <a:pt x="203" y="216"/>
                </a:lnTo>
                <a:lnTo>
                  <a:pt x="217" y="201"/>
                </a:lnTo>
                <a:lnTo>
                  <a:pt x="15" y="0"/>
                </a:lnTo>
                <a:lnTo>
                  <a:pt x="0" y="14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íṣļïḑe">
            <a:extLst>
              <a:ext uri="{FF2B5EF4-FFF2-40B4-BE49-F238E27FC236}">
                <a16:creationId xmlns:a16="http://schemas.microsoft.com/office/drawing/2014/main" id="{3A21E800-0C7C-4AF8-BDEA-F585A4CF030E}"/>
              </a:ext>
            </a:extLst>
          </p:cNvPr>
          <p:cNvSpPr/>
          <p:nvPr/>
        </p:nvSpPr>
        <p:spPr bwMode="auto">
          <a:xfrm>
            <a:off x="3301222" y="2234337"/>
            <a:ext cx="87694" cy="87290"/>
          </a:xfrm>
          <a:custGeom>
            <a:avLst/>
            <a:gdLst>
              <a:gd name="T0" fmla="*/ 0 w 217"/>
              <a:gd name="T1" fmla="*/ 15 h 216"/>
              <a:gd name="T2" fmla="*/ 202 w 217"/>
              <a:gd name="T3" fmla="*/ 216 h 216"/>
              <a:gd name="T4" fmla="*/ 217 w 217"/>
              <a:gd name="T5" fmla="*/ 201 h 216"/>
              <a:gd name="T6" fmla="*/ 15 w 217"/>
              <a:gd name="T7" fmla="*/ 0 h 216"/>
              <a:gd name="T8" fmla="*/ 0 w 217"/>
              <a:gd name="T9" fmla="*/ 1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6">
                <a:moveTo>
                  <a:pt x="0" y="15"/>
                </a:moveTo>
                <a:lnTo>
                  <a:pt x="202" y="216"/>
                </a:lnTo>
                <a:lnTo>
                  <a:pt x="217" y="201"/>
                </a:lnTo>
                <a:lnTo>
                  <a:pt x="15" y="0"/>
                </a:lnTo>
                <a:lnTo>
                  <a:pt x="0" y="15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îSļïḋé">
            <a:extLst>
              <a:ext uri="{FF2B5EF4-FFF2-40B4-BE49-F238E27FC236}">
                <a16:creationId xmlns:a16="http://schemas.microsoft.com/office/drawing/2014/main" id="{D16B5FC9-01ED-40A3-8B0E-F4ACA217AC52}"/>
              </a:ext>
            </a:extLst>
          </p:cNvPr>
          <p:cNvSpPr/>
          <p:nvPr/>
        </p:nvSpPr>
        <p:spPr bwMode="auto">
          <a:xfrm>
            <a:off x="3350928" y="2184630"/>
            <a:ext cx="87290" cy="87290"/>
          </a:xfrm>
          <a:custGeom>
            <a:avLst/>
            <a:gdLst>
              <a:gd name="T0" fmla="*/ 0 w 216"/>
              <a:gd name="T1" fmla="*/ 15 h 216"/>
              <a:gd name="T2" fmla="*/ 202 w 216"/>
              <a:gd name="T3" fmla="*/ 216 h 216"/>
              <a:gd name="T4" fmla="*/ 216 w 216"/>
              <a:gd name="T5" fmla="*/ 201 h 216"/>
              <a:gd name="T6" fmla="*/ 14 w 216"/>
              <a:gd name="T7" fmla="*/ 0 h 216"/>
              <a:gd name="T8" fmla="*/ 0 w 216"/>
              <a:gd name="T9" fmla="*/ 1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" h="216">
                <a:moveTo>
                  <a:pt x="0" y="15"/>
                </a:moveTo>
                <a:lnTo>
                  <a:pt x="202" y="216"/>
                </a:lnTo>
                <a:lnTo>
                  <a:pt x="216" y="201"/>
                </a:lnTo>
                <a:lnTo>
                  <a:pt x="14" y="0"/>
                </a:lnTo>
                <a:lnTo>
                  <a:pt x="0" y="15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iṩļidé">
            <a:extLst>
              <a:ext uri="{FF2B5EF4-FFF2-40B4-BE49-F238E27FC236}">
                <a16:creationId xmlns:a16="http://schemas.microsoft.com/office/drawing/2014/main" id="{04D3E3B8-D256-4F84-8A4A-E19896F79A01}"/>
              </a:ext>
            </a:extLst>
          </p:cNvPr>
          <p:cNvSpPr/>
          <p:nvPr/>
        </p:nvSpPr>
        <p:spPr bwMode="auto">
          <a:xfrm>
            <a:off x="3340825" y="2194733"/>
            <a:ext cx="87694" cy="87290"/>
          </a:xfrm>
          <a:custGeom>
            <a:avLst/>
            <a:gdLst>
              <a:gd name="T0" fmla="*/ 0 w 217"/>
              <a:gd name="T1" fmla="*/ 15 h 216"/>
              <a:gd name="T2" fmla="*/ 202 w 217"/>
              <a:gd name="T3" fmla="*/ 216 h 216"/>
              <a:gd name="T4" fmla="*/ 217 w 217"/>
              <a:gd name="T5" fmla="*/ 201 h 216"/>
              <a:gd name="T6" fmla="*/ 15 w 217"/>
              <a:gd name="T7" fmla="*/ 0 h 216"/>
              <a:gd name="T8" fmla="*/ 0 w 217"/>
              <a:gd name="T9" fmla="*/ 1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6">
                <a:moveTo>
                  <a:pt x="0" y="15"/>
                </a:moveTo>
                <a:lnTo>
                  <a:pt x="202" y="216"/>
                </a:lnTo>
                <a:lnTo>
                  <a:pt x="217" y="201"/>
                </a:lnTo>
                <a:lnTo>
                  <a:pt x="15" y="0"/>
                </a:lnTo>
                <a:lnTo>
                  <a:pt x="0" y="15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iṧḷïḑè">
            <a:extLst>
              <a:ext uri="{FF2B5EF4-FFF2-40B4-BE49-F238E27FC236}">
                <a16:creationId xmlns:a16="http://schemas.microsoft.com/office/drawing/2014/main" id="{BC7BE57A-79E7-4522-A9DB-CA2A23B43862}"/>
              </a:ext>
            </a:extLst>
          </p:cNvPr>
          <p:cNvSpPr/>
          <p:nvPr/>
        </p:nvSpPr>
        <p:spPr bwMode="auto">
          <a:xfrm>
            <a:off x="3330722" y="2204432"/>
            <a:ext cx="87694" cy="87290"/>
          </a:xfrm>
          <a:custGeom>
            <a:avLst/>
            <a:gdLst>
              <a:gd name="T0" fmla="*/ 0 w 217"/>
              <a:gd name="T1" fmla="*/ 15 h 216"/>
              <a:gd name="T2" fmla="*/ 203 w 217"/>
              <a:gd name="T3" fmla="*/ 216 h 216"/>
              <a:gd name="T4" fmla="*/ 217 w 217"/>
              <a:gd name="T5" fmla="*/ 202 h 216"/>
              <a:gd name="T6" fmla="*/ 15 w 217"/>
              <a:gd name="T7" fmla="*/ 0 h 216"/>
              <a:gd name="T8" fmla="*/ 0 w 217"/>
              <a:gd name="T9" fmla="*/ 1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6">
                <a:moveTo>
                  <a:pt x="0" y="15"/>
                </a:moveTo>
                <a:lnTo>
                  <a:pt x="203" y="216"/>
                </a:lnTo>
                <a:lnTo>
                  <a:pt x="217" y="202"/>
                </a:lnTo>
                <a:lnTo>
                  <a:pt x="15" y="0"/>
                </a:lnTo>
                <a:lnTo>
                  <a:pt x="0" y="15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î$1îḑé">
            <a:extLst>
              <a:ext uri="{FF2B5EF4-FFF2-40B4-BE49-F238E27FC236}">
                <a16:creationId xmlns:a16="http://schemas.microsoft.com/office/drawing/2014/main" id="{DCA0A353-E22F-452C-8D26-32DA505F26C3}"/>
              </a:ext>
            </a:extLst>
          </p:cNvPr>
          <p:cNvSpPr/>
          <p:nvPr/>
        </p:nvSpPr>
        <p:spPr bwMode="auto">
          <a:xfrm>
            <a:off x="3266467" y="2129266"/>
            <a:ext cx="283691" cy="242875"/>
          </a:xfrm>
          <a:custGeom>
            <a:avLst/>
            <a:gdLst>
              <a:gd name="T0" fmla="*/ 702 w 702"/>
              <a:gd name="T1" fmla="*/ 292 h 601"/>
              <a:gd name="T2" fmla="*/ 448 w 702"/>
              <a:gd name="T3" fmla="*/ 39 h 601"/>
              <a:gd name="T4" fmla="*/ 398 w 702"/>
              <a:gd name="T5" fmla="*/ 89 h 601"/>
              <a:gd name="T6" fmla="*/ 308 w 702"/>
              <a:gd name="T7" fmla="*/ 0 h 601"/>
              <a:gd name="T8" fmla="*/ 0 w 702"/>
              <a:gd name="T9" fmla="*/ 309 h 601"/>
              <a:gd name="T10" fmla="*/ 254 w 702"/>
              <a:gd name="T11" fmla="*/ 562 h 601"/>
              <a:gd name="T12" fmla="*/ 304 w 702"/>
              <a:gd name="T13" fmla="*/ 512 h 601"/>
              <a:gd name="T14" fmla="*/ 393 w 702"/>
              <a:gd name="T15" fmla="*/ 601 h 601"/>
              <a:gd name="T16" fmla="*/ 702 w 702"/>
              <a:gd name="T17" fmla="*/ 292 h 601"/>
              <a:gd name="T18" fmla="*/ 29 w 702"/>
              <a:gd name="T19" fmla="*/ 309 h 601"/>
              <a:gd name="T20" fmla="*/ 309 w 702"/>
              <a:gd name="T21" fmla="*/ 29 h 601"/>
              <a:gd name="T22" fmla="*/ 533 w 702"/>
              <a:gd name="T23" fmla="*/ 253 h 601"/>
              <a:gd name="T24" fmla="*/ 254 w 702"/>
              <a:gd name="T25" fmla="*/ 533 h 601"/>
              <a:gd name="T26" fmla="*/ 29 w 702"/>
              <a:gd name="T27" fmla="*/ 309 h 601"/>
              <a:gd name="T28" fmla="*/ 339 w 702"/>
              <a:gd name="T29" fmla="*/ 477 h 601"/>
              <a:gd name="T30" fmla="*/ 402 w 702"/>
              <a:gd name="T31" fmla="*/ 540 h 601"/>
              <a:gd name="T32" fmla="*/ 417 w 702"/>
              <a:gd name="T33" fmla="*/ 525 h 601"/>
              <a:gd name="T34" fmla="*/ 354 w 702"/>
              <a:gd name="T35" fmla="*/ 462 h 601"/>
              <a:gd name="T36" fmla="*/ 364 w 702"/>
              <a:gd name="T37" fmla="*/ 452 h 601"/>
              <a:gd name="T38" fmla="*/ 427 w 702"/>
              <a:gd name="T39" fmla="*/ 515 h 601"/>
              <a:gd name="T40" fmla="*/ 442 w 702"/>
              <a:gd name="T41" fmla="*/ 501 h 601"/>
              <a:gd name="T42" fmla="*/ 379 w 702"/>
              <a:gd name="T43" fmla="*/ 438 h 601"/>
              <a:gd name="T44" fmla="*/ 388 w 702"/>
              <a:gd name="T45" fmla="*/ 428 h 601"/>
              <a:gd name="T46" fmla="*/ 451 w 702"/>
              <a:gd name="T47" fmla="*/ 490 h 601"/>
              <a:gd name="T48" fmla="*/ 466 w 702"/>
              <a:gd name="T49" fmla="*/ 476 h 601"/>
              <a:gd name="T50" fmla="*/ 403 w 702"/>
              <a:gd name="T51" fmla="*/ 413 h 601"/>
              <a:gd name="T52" fmla="*/ 413 w 702"/>
              <a:gd name="T53" fmla="*/ 403 h 601"/>
              <a:gd name="T54" fmla="*/ 476 w 702"/>
              <a:gd name="T55" fmla="*/ 466 h 601"/>
              <a:gd name="T56" fmla="*/ 491 w 702"/>
              <a:gd name="T57" fmla="*/ 451 h 601"/>
              <a:gd name="T58" fmla="*/ 428 w 702"/>
              <a:gd name="T59" fmla="*/ 388 h 601"/>
              <a:gd name="T60" fmla="*/ 438 w 702"/>
              <a:gd name="T61" fmla="*/ 379 h 601"/>
              <a:gd name="T62" fmla="*/ 500 w 702"/>
              <a:gd name="T63" fmla="*/ 441 h 601"/>
              <a:gd name="T64" fmla="*/ 515 w 702"/>
              <a:gd name="T65" fmla="*/ 427 h 601"/>
              <a:gd name="T66" fmla="*/ 452 w 702"/>
              <a:gd name="T67" fmla="*/ 364 h 601"/>
              <a:gd name="T68" fmla="*/ 462 w 702"/>
              <a:gd name="T69" fmla="*/ 354 h 601"/>
              <a:gd name="T70" fmla="*/ 525 w 702"/>
              <a:gd name="T71" fmla="*/ 417 h 601"/>
              <a:gd name="T72" fmla="*/ 540 w 702"/>
              <a:gd name="T73" fmla="*/ 402 h 601"/>
              <a:gd name="T74" fmla="*/ 477 w 702"/>
              <a:gd name="T75" fmla="*/ 339 h 601"/>
              <a:gd name="T76" fmla="*/ 487 w 702"/>
              <a:gd name="T77" fmla="*/ 329 h 601"/>
              <a:gd name="T78" fmla="*/ 550 w 702"/>
              <a:gd name="T79" fmla="*/ 392 h 601"/>
              <a:gd name="T80" fmla="*/ 564 w 702"/>
              <a:gd name="T81" fmla="*/ 377 h 601"/>
              <a:gd name="T82" fmla="*/ 501 w 702"/>
              <a:gd name="T83" fmla="*/ 314 h 601"/>
              <a:gd name="T84" fmla="*/ 511 w 702"/>
              <a:gd name="T85" fmla="*/ 305 h 601"/>
              <a:gd name="T86" fmla="*/ 574 w 702"/>
              <a:gd name="T87" fmla="*/ 368 h 601"/>
              <a:gd name="T88" fmla="*/ 589 w 702"/>
              <a:gd name="T89" fmla="*/ 353 h 601"/>
              <a:gd name="T90" fmla="*/ 526 w 702"/>
              <a:gd name="T91" fmla="*/ 290 h 601"/>
              <a:gd name="T92" fmla="*/ 536 w 702"/>
              <a:gd name="T93" fmla="*/ 280 h 601"/>
              <a:gd name="T94" fmla="*/ 599 w 702"/>
              <a:gd name="T95" fmla="*/ 343 h 601"/>
              <a:gd name="T96" fmla="*/ 614 w 702"/>
              <a:gd name="T97" fmla="*/ 328 h 601"/>
              <a:gd name="T98" fmla="*/ 550 w 702"/>
              <a:gd name="T99" fmla="*/ 265 h 601"/>
              <a:gd name="T100" fmla="*/ 560 w 702"/>
              <a:gd name="T101" fmla="*/ 256 h 601"/>
              <a:gd name="T102" fmla="*/ 623 w 702"/>
              <a:gd name="T103" fmla="*/ 319 h 601"/>
              <a:gd name="T104" fmla="*/ 638 w 702"/>
              <a:gd name="T105" fmla="*/ 304 h 601"/>
              <a:gd name="T106" fmla="*/ 436 w 702"/>
              <a:gd name="T107" fmla="*/ 102 h 601"/>
              <a:gd name="T108" fmla="*/ 424 w 702"/>
              <a:gd name="T109" fmla="*/ 115 h 601"/>
              <a:gd name="T110" fmla="*/ 413 w 702"/>
              <a:gd name="T111" fmla="*/ 103 h 601"/>
              <a:gd name="T112" fmla="*/ 448 w 702"/>
              <a:gd name="T113" fmla="*/ 68 h 601"/>
              <a:gd name="T114" fmla="*/ 672 w 702"/>
              <a:gd name="T115" fmla="*/ 292 h 601"/>
              <a:gd name="T116" fmla="*/ 393 w 702"/>
              <a:gd name="T117" fmla="*/ 572 h 601"/>
              <a:gd name="T118" fmla="*/ 319 w 702"/>
              <a:gd name="T119" fmla="*/ 497 h 601"/>
              <a:gd name="T120" fmla="*/ 339 w 702"/>
              <a:gd name="T121" fmla="*/ 477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02" h="601">
                <a:moveTo>
                  <a:pt x="702" y="292"/>
                </a:moveTo>
                <a:lnTo>
                  <a:pt x="448" y="39"/>
                </a:lnTo>
                <a:lnTo>
                  <a:pt x="398" y="89"/>
                </a:lnTo>
                <a:lnTo>
                  <a:pt x="308" y="0"/>
                </a:lnTo>
                <a:lnTo>
                  <a:pt x="0" y="309"/>
                </a:lnTo>
                <a:lnTo>
                  <a:pt x="254" y="562"/>
                </a:lnTo>
                <a:lnTo>
                  <a:pt x="304" y="512"/>
                </a:lnTo>
                <a:lnTo>
                  <a:pt x="393" y="601"/>
                </a:lnTo>
                <a:lnTo>
                  <a:pt x="702" y="292"/>
                </a:lnTo>
                <a:close/>
                <a:moveTo>
                  <a:pt x="29" y="309"/>
                </a:moveTo>
                <a:lnTo>
                  <a:pt x="309" y="29"/>
                </a:lnTo>
                <a:lnTo>
                  <a:pt x="533" y="253"/>
                </a:lnTo>
                <a:lnTo>
                  <a:pt x="254" y="533"/>
                </a:lnTo>
                <a:lnTo>
                  <a:pt x="29" y="309"/>
                </a:lnTo>
                <a:close/>
                <a:moveTo>
                  <a:pt x="339" y="477"/>
                </a:moveTo>
                <a:lnTo>
                  <a:pt x="402" y="540"/>
                </a:lnTo>
                <a:lnTo>
                  <a:pt x="417" y="525"/>
                </a:lnTo>
                <a:lnTo>
                  <a:pt x="354" y="462"/>
                </a:lnTo>
                <a:lnTo>
                  <a:pt x="364" y="452"/>
                </a:lnTo>
                <a:lnTo>
                  <a:pt x="427" y="515"/>
                </a:lnTo>
                <a:lnTo>
                  <a:pt x="442" y="501"/>
                </a:lnTo>
                <a:lnTo>
                  <a:pt x="379" y="438"/>
                </a:lnTo>
                <a:lnTo>
                  <a:pt x="388" y="428"/>
                </a:lnTo>
                <a:lnTo>
                  <a:pt x="451" y="490"/>
                </a:lnTo>
                <a:lnTo>
                  <a:pt x="466" y="476"/>
                </a:lnTo>
                <a:lnTo>
                  <a:pt x="403" y="413"/>
                </a:lnTo>
                <a:lnTo>
                  <a:pt x="413" y="403"/>
                </a:lnTo>
                <a:lnTo>
                  <a:pt x="476" y="466"/>
                </a:lnTo>
                <a:lnTo>
                  <a:pt x="491" y="451"/>
                </a:lnTo>
                <a:lnTo>
                  <a:pt x="428" y="388"/>
                </a:lnTo>
                <a:lnTo>
                  <a:pt x="438" y="379"/>
                </a:lnTo>
                <a:lnTo>
                  <a:pt x="500" y="441"/>
                </a:lnTo>
                <a:lnTo>
                  <a:pt x="515" y="427"/>
                </a:lnTo>
                <a:lnTo>
                  <a:pt x="452" y="364"/>
                </a:lnTo>
                <a:lnTo>
                  <a:pt x="462" y="354"/>
                </a:lnTo>
                <a:lnTo>
                  <a:pt x="525" y="417"/>
                </a:lnTo>
                <a:lnTo>
                  <a:pt x="540" y="402"/>
                </a:lnTo>
                <a:lnTo>
                  <a:pt x="477" y="339"/>
                </a:lnTo>
                <a:lnTo>
                  <a:pt x="487" y="329"/>
                </a:lnTo>
                <a:lnTo>
                  <a:pt x="550" y="392"/>
                </a:lnTo>
                <a:lnTo>
                  <a:pt x="564" y="377"/>
                </a:lnTo>
                <a:lnTo>
                  <a:pt x="501" y="314"/>
                </a:lnTo>
                <a:lnTo>
                  <a:pt x="511" y="305"/>
                </a:lnTo>
                <a:lnTo>
                  <a:pt x="574" y="368"/>
                </a:lnTo>
                <a:lnTo>
                  <a:pt x="589" y="353"/>
                </a:lnTo>
                <a:lnTo>
                  <a:pt x="526" y="290"/>
                </a:lnTo>
                <a:lnTo>
                  <a:pt x="536" y="280"/>
                </a:lnTo>
                <a:lnTo>
                  <a:pt x="599" y="343"/>
                </a:lnTo>
                <a:lnTo>
                  <a:pt x="614" y="328"/>
                </a:lnTo>
                <a:lnTo>
                  <a:pt x="550" y="265"/>
                </a:lnTo>
                <a:lnTo>
                  <a:pt x="560" y="256"/>
                </a:lnTo>
                <a:lnTo>
                  <a:pt x="623" y="319"/>
                </a:lnTo>
                <a:lnTo>
                  <a:pt x="638" y="304"/>
                </a:lnTo>
                <a:lnTo>
                  <a:pt x="436" y="102"/>
                </a:lnTo>
                <a:lnTo>
                  <a:pt x="424" y="115"/>
                </a:lnTo>
                <a:lnTo>
                  <a:pt x="413" y="103"/>
                </a:lnTo>
                <a:lnTo>
                  <a:pt x="448" y="68"/>
                </a:lnTo>
                <a:lnTo>
                  <a:pt x="672" y="292"/>
                </a:lnTo>
                <a:lnTo>
                  <a:pt x="393" y="572"/>
                </a:lnTo>
                <a:lnTo>
                  <a:pt x="319" y="497"/>
                </a:lnTo>
                <a:lnTo>
                  <a:pt x="339" y="477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íṡlíḓê">
            <a:extLst>
              <a:ext uri="{FF2B5EF4-FFF2-40B4-BE49-F238E27FC236}">
                <a16:creationId xmlns:a16="http://schemas.microsoft.com/office/drawing/2014/main" id="{99A7C5AB-FC61-4BA7-80A2-03D399DFCC23}"/>
              </a:ext>
            </a:extLst>
          </p:cNvPr>
          <p:cNvSpPr/>
          <p:nvPr/>
        </p:nvSpPr>
        <p:spPr bwMode="auto">
          <a:xfrm>
            <a:off x="3532378" y="2626332"/>
            <a:ext cx="212566" cy="206909"/>
          </a:xfrm>
          <a:custGeom>
            <a:avLst/>
            <a:gdLst>
              <a:gd name="T0" fmla="*/ 526 w 526"/>
              <a:gd name="T1" fmla="*/ 377 h 512"/>
              <a:gd name="T2" fmla="*/ 457 w 526"/>
              <a:gd name="T3" fmla="*/ 0 h 512"/>
              <a:gd name="T4" fmla="*/ 0 w 526"/>
              <a:gd name="T5" fmla="*/ 29 h 512"/>
              <a:gd name="T6" fmla="*/ 89 w 526"/>
              <a:gd name="T7" fmla="*/ 512 h 512"/>
              <a:gd name="T8" fmla="*/ 526 w 526"/>
              <a:gd name="T9" fmla="*/ 377 h 512"/>
              <a:gd name="T10" fmla="*/ 504 w 526"/>
              <a:gd name="T11" fmla="*/ 364 h 512"/>
              <a:gd name="T12" fmla="*/ 104 w 526"/>
              <a:gd name="T13" fmla="*/ 487 h 512"/>
              <a:gd name="T14" fmla="*/ 23 w 526"/>
              <a:gd name="T15" fmla="*/ 47 h 512"/>
              <a:gd name="T16" fmla="*/ 441 w 526"/>
              <a:gd name="T17" fmla="*/ 20 h 512"/>
              <a:gd name="T18" fmla="*/ 504 w 526"/>
              <a:gd name="T19" fmla="*/ 36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6" h="512">
                <a:moveTo>
                  <a:pt x="526" y="377"/>
                </a:moveTo>
                <a:lnTo>
                  <a:pt x="457" y="0"/>
                </a:lnTo>
                <a:lnTo>
                  <a:pt x="0" y="29"/>
                </a:lnTo>
                <a:lnTo>
                  <a:pt x="89" y="512"/>
                </a:lnTo>
                <a:lnTo>
                  <a:pt x="526" y="377"/>
                </a:lnTo>
                <a:close/>
                <a:moveTo>
                  <a:pt x="504" y="364"/>
                </a:moveTo>
                <a:lnTo>
                  <a:pt x="104" y="487"/>
                </a:lnTo>
                <a:lnTo>
                  <a:pt x="23" y="47"/>
                </a:lnTo>
                <a:lnTo>
                  <a:pt x="441" y="20"/>
                </a:lnTo>
                <a:lnTo>
                  <a:pt x="504" y="364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ïṧḷïḍê">
            <a:extLst>
              <a:ext uri="{FF2B5EF4-FFF2-40B4-BE49-F238E27FC236}">
                <a16:creationId xmlns:a16="http://schemas.microsoft.com/office/drawing/2014/main" id="{F5FC7587-A00E-4FD1-BCFD-7EE4843BB7A4}"/>
              </a:ext>
            </a:extLst>
          </p:cNvPr>
          <p:cNvSpPr/>
          <p:nvPr/>
        </p:nvSpPr>
        <p:spPr bwMode="auto">
          <a:xfrm>
            <a:off x="3605523" y="2650983"/>
            <a:ext cx="102242" cy="119619"/>
          </a:xfrm>
          <a:custGeom>
            <a:avLst/>
            <a:gdLst>
              <a:gd name="T0" fmla="*/ 710 w 1056"/>
              <a:gd name="T1" fmla="*/ 51 h 1240"/>
              <a:gd name="T2" fmla="*/ 115 w 1056"/>
              <a:gd name="T3" fmla="*/ 344 h 1240"/>
              <a:gd name="T4" fmla="*/ 29 w 1056"/>
              <a:gd name="T5" fmla="*/ 746 h 1240"/>
              <a:gd name="T6" fmla="*/ 253 w 1056"/>
              <a:gd name="T7" fmla="*/ 1097 h 1240"/>
              <a:gd name="T8" fmla="*/ 917 w 1056"/>
              <a:gd name="T9" fmla="*/ 1189 h 1240"/>
              <a:gd name="T10" fmla="*/ 987 w 1056"/>
              <a:gd name="T11" fmla="*/ 1212 h 1240"/>
              <a:gd name="T12" fmla="*/ 1048 w 1056"/>
              <a:gd name="T13" fmla="*/ 1123 h 1240"/>
              <a:gd name="T14" fmla="*/ 959 w 1056"/>
              <a:gd name="T15" fmla="*/ 1062 h 1240"/>
              <a:gd name="T16" fmla="*/ 902 w 1056"/>
              <a:gd name="T17" fmla="*/ 1109 h 1240"/>
              <a:gd name="T18" fmla="*/ 297 w 1056"/>
              <a:gd name="T19" fmla="*/ 1029 h 1240"/>
              <a:gd name="T20" fmla="*/ 108 w 1056"/>
              <a:gd name="T21" fmla="*/ 731 h 1240"/>
              <a:gd name="T22" fmla="*/ 179 w 1056"/>
              <a:gd name="T23" fmla="*/ 394 h 1240"/>
              <a:gd name="T24" fmla="*/ 720 w 1056"/>
              <a:gd name="T25" fmla="*/ 131 h 1240"/>
              <a:gd name="T26" fmla="*/ 793 w 1056"/>
              <a:gd name="T27" fmla="*/ 158 h 1240"/>
              <a:gd name="T28" fmla="*/ 854 w 1056"/>
              <a:gd name="T29" fmla="*/ 69 h 1240"/>
              <a:gd name="T30" fmla="*/ 765 w 1056"/>
              <a:gd name="T31" fmla="*/ 8 h 1240"/>
              <a:gd name="T32" fmla="*/ 710 w 1056"/>
              <a:gd name="T33" fmla="*/ 51 h 1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56" h="1240">
                <a:moveTo>
                  <a:pt x="710" y="51"/>
                </a:moveTo>
                <a:cubicBezTo>
                  <a:pt x="575" y="71"/>
                  <a:pt x="272" y="140"/>
                  <a:pt x="115" y="344"/>
                </a:cubicBezTo>
                <a:cubicBezTo>
                  <a:pt x="29" y="456"/>
                  <a:pt x="0" y="591"/>
                  <a:pt x="29" y="746"/>
                </a:cubicBezTo>
                <a:cubicBezTo>
                  <a:pt x="57" y="900"/>
                  <a:pt x="133" y="1019"/>
                  <a:pt x="253" y="1097"/>
                </a:cubicBezTo>
                <a:cubicBezTo>
                  <a:pt x="474" y="1240"/>
                  <a:pt x="783" y="1211"/>
                  <a:pt x="917" y="1189"/>
                </a:cubicBezTo>
                <a:cubicBezTo>
                  <a:pt x="935" y="1208"/>
                  <a:pt x="961" y="1217"/>
                  <a:pt x="987" y="1212"/>
                </a:cubicBezTo>
                <a:cubicBezTo>
                  <a:pt x="1028" y="1204"/>
                  <a:pt x="1056" y="1164"/>
                  <a:pt x="1048" y="1123"/>
                </a:cubicBezTo>
                <a:cubicBezTo>
                  <a:pt x="1040" y="1081"/>
                  <a:pt x="1001" y="1054"/>
                  <a:pt x="959" y="1062"/>
                </a:cubicBezTo>
                <a:cubicBezTo>
                  <a:pt x="933" y="1066"/>
                  <a:pt x="911" y="1084"/>
                  <a:pt x="902" y="1109"/>
                </a:cubicBezTo>
                <a:cubicBezTo>
                  <a:pt x="776" y="1129"/>
                  <a:pt x="491" y="1155"/>
                  <a:pt x="297" y="1029"/>
                </a:cubicBezTo>
                <a:cubicBezTo>
                  <a:pt x="196" y="963"/>
                  <a:pt x="133" y="863"/>
                  <a:pt x="108" y="731"/>
                </a:cubicBezTo>
                <a:cubicBezTo>
                  <a:pt x="84" y="600"/>
                  <a:pt x="108" y="487"/>
                  <a:pt x="179" y="394"/>
                </a:cubicBezTo>
                <a:cubicBezTo>
                  <a:pt x="316" y="215"/>
                  <a:pt x="595" y="152"/>
                  <a:pt x="720" y="131"/>
                </a:cubicBezTo>
                <a:cubicBezTo>
                  <a:pt x="738" y="153"/>
                  <a:pt x="765" y="163"/>
                  <a:pt x="793" y="158"/>
                </a:cubicBezTo>
                <a:cubicBezTo>
                  <a:pt x="834" y="150"/>
                  <a:pt x="862" y="110"/>
                  <a:pt x="854" y="69"/>
                </a:cubicBezTo>
                <a:cubicBezTo>
                  <a:pt x="847" y="28"/>
                  <a:pt x="807" y="0"/>
                  <a:pt x="765" y="8"/>
                </a:cubicBezTo>
                <a:cubicBezTo>
                  <a:pt x="741" y="12"/>
                  <a:pt x="720" y="28"/>
                  <a:pt x="710" y="51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iṥľîḑe">
            <a:extLst>
              <a:ext uri="{FF2B5EF4-FFF2-40B4-BE49-F238E27FC236}">
                <a16:creationId xmlns:a16="http://schemas.microsoft.com/office/drawing/2014/main" id="{40FD2CE9-177E-48CD-BD63-4C0C8A385D57}"/>
              </a:ext>
            </a:extLst>
          </p:cNvPr>
          <p:cNvSpPr/>
          <p:nvPr/>
        </p:nvSpPr>
        <p:spPr bwMode="auto">
          <a:xfrm>
            <a:off x="3150890" y="3374759"/>
            <a:ext cx="210546" cy="210142"/>
          </a:xfrm>
          <a:custGeom>
            <a:avLst/>
            <a:gdLst>
              <a:gd name="T0" fmla="*/ 1087 w 2175"/>
              <a:gd name="T1" fmla="*/ 0 h 2175"/>
              <a:gd name="T2" fmla="*/ 0 w 2175"/>
              <a:gd name="T3" fmla="*/ 1088 h 2175"/>
              <a:gd name="T4" fmla="*/ 1087 w 2175"/>
              <a:gd name="T5" fmla="*/ 2175 h 2175"/>
              <a:gd name="T6" fmla="*/ 2175 w 2175"/>
              <a:gd name="T7" fmla="*/ 1088 h 2175"/>
              <a:gd name="T8" fmla="*/ 1087 w 2175"/>
              <a:gd name="T9" fmla="*/ 0 h 2175"/>
              <a:gd name="T10" fmla="*/ 2085 w 2175"/>
              <a:gd name="T11" fmla="*/ 1088 h 2175"/>
              <a:gd name="T12" fmla="*/ 1087 w 2175"/>
              <a:gd name="T13" fmla="*/ 2086 h 2175"/>
              <a:gd name="T14" fmla="*/ 89 w 2175"/>
              <a:gd name="T15" fmla="*/ 1088 h 2175"/>
              <a:gd name="T16" fmla="*/ 1087 w 2175"/>
              <a:gd name="T17" fmla="*/ 89 h 2175"/>
              <a:gd name="T18" fmla="*/ 2085 w 2175"/>
              <a:gd name="T19" fmla="*/ 1088 h 2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75" h="2175">
                <a:moveTo>
                  <a:pt x="1087" y="0"/>
                </a:moveTo>
                <a:cubicBezTo>
                  <a:pt x="488" y="0"/>
                  <a:pt x="0" y="488"/>
                  <a:pt x="0" y="1088"/>
                </a:cubicBezTo>
                <a:cubicBezTo>
                  <a:pt x="0" y="1687"/>
                  <a:pt x="488" y="2175"/>
                  <a:pt x="1087" y="2175"/>
                </a:cubicBezTo>
                <a:cubicBezTo>
                  <a:pt x="1687" y="2175"/>
                  <a:pt x="2175" y="1687"/>
                  <a:pt x="2175" y="1088"/>
                </a:cubicBezTo>
                <a:cubicBezTo>
                  <a:pt x="2175" y="488"/>
                  <a:pt x="1687" y="0"/>
                  <a:pt x="1087" y="0"/>
                </a:cubicBezTo>
                <a:close/>
                <a:moveTo>
                  <a:pt x="2085" y="1088"/>
                </a:moveTo>
                <a:cubicBezTo>
                  <a:pt x="2085" y="1638"/>
                  <a:pt x="1638" y="2086"/>
                  <a:pt x="1087" y="2086"/>
                </a:cubicBezTo>
                <a:cubicBezTo>
                  <a:pt x="537" y="2086"/>
                  <a:pt x="89" y="1638"/>
                  <a:pt x="89" y="1088"/>
                </a:cubicBezTo>
                <a:cubicBezTo>
                  <a:pt x="89" y="537"/>
                  <a:pt x="537" y="89"/>
                  <a:pt x="1087" y="89"/>
                </a:cubicBezTo>
                <a:cubicBezTo>
                  <a:pt x="1638" y="89"/>
                  <a:pt x="2085" y="537"/>
                  <a:pt x="2085" y="1088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islïḋe">
            <a:extLst>
              <a:ext uri="{FF2B5EF4-FFF2-40B4-BE49-F238E27FC236}">
                <a16:creationId xmlns:a16="http://schemas.microsoft.com/office/drawing/2014/main" id="{50CF137C-7496-409A-BFE3-39F7F275C88F}"/>
              </a:ext>
            </a:extLst>
          </p:cNvPr>
          <p:cNvSpPr/>
          <p:nvPr/>
        </p:nvSpPr>
        <p:spPr bwMode="auto">
          <a:xfrm>
            <a:off x="3184431" y="3418808"/>
            <a:ext cx="143462" cy="122044"/>
          </a:xfrm>
          <a:custGeom>
            <a:avLst/>
            <a:gdLst>
              <a:gd name="T0" fmla="*/ 133 w 355"/>
              <a:gd name="T1" fmla="*/ 97 h 302"/>
              <a:gd name="T2" fmla="*/ 132 w 355"/>
              <a:gd name="T3" fmla="*/ 98 h 302"/>
              <a:gd name="T4" fmla="*/ 20 w 355"/>
              <a:gd name="T5" fmla="*/ 271 h 302"/>
              <a:gd name="T6" fmla="*/ 0 w 355"/>
              <a:gd name="T7" fmla="*/ 302 h 302"/>
              <a:gd name="T8" fmla="*/ 34 w 355"/>
              <a:gd name="T9" fmla="*/ 288 h 302"/>
              <a:gd name="T10" fmla="*/ 222 w 355"/>
              <a:gd name="T11" fmla="*/ 204 h 302"/>
              <a:gd name="T12" fmla="*/ 335 w 355"/>
              <a:gd name="T13" fmla="*/ 31 h 302"/>
              <a:gd name="T14" fmla="*/ 355 w 355"/>
              <a:gd name="T15" fmla="*/ 0 h 302"/>
              <a:gd name="T16" fmla="*/ 321 w 355"/>
              <a:gd name="T17" fmla="*/ 15 h 302"/>
              <a:gd name="T18" fmla="*/ 133 w 355"/>
              <a:gd name="T19" fmla="*/ 97 h 302"/>
              <a:gd name="T20" fmla="*/ 58 w 355"/>
              <a:gd name="T21" fmla="*/ 253 h 302"/>
              <a:gd name="T22" fmla="*/ 147 w 355"/>
              <a:gd name="T23" fmla="*/ 116 h 302"/>
              <a:gd name="T24" fmla="*/ 296 w 355"/>
              <a:gd name="T25" fmla="*/ 50 h 302"/>
              <a:gd name="T26" fmla="*/ 207 w 355"/>
              <a:gd name="T27" fmla="*/ 187 h 302"/>
              <a:gd name="T28" fmla="*/ 58 w 355"/>
              <a:gd name="T29" fmla="*/ 25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5" h="302">
                <a:moveTo>
                  <a:pt x="133" y="97"/>
                </a:moveTo>
                <a:lnTo>
                  <a:pt x="132" y="98"/>
                </a:lnTo>
                <a:lnTo>
                  <a:pt x="20" y="271"/>
                </a:lnTo>
                <a:lnTo>
                  <a:pt x="0" y="302"/>
                </a:lnTo>
                <a:lnTo>
                  <a:pt x="34" y="288"/>
                </a:lnTo>
                <a:lnTo>
                  <a:pt x="222" y="204"/>
                </a:lnTo>
                <a:lnTo>
                  <a:pt x="335" y="31"/>
                </a:lnTo>
                <a:lnTo>
                  <a:pt x="355" y="0"/>
                </a:lnTo>
                <a:lnTo>
                  <a:pt x="321" y="15"/>
                </a:lnTo>
                <a:lnTo>
                  <a:pt x="133" y="97"/>
                </a:lnTo>
                <a:close/>
                <a:moveTo>
                  <a:pt x="58" y="253"/>
                </a:moveTo>
                <a:lnTo>
                  <a:pt x="147" y="116"/>
                </a:lnTo>
                <a:lnTo>
                  <a:pt x="296" y="50"/>
                </a:lnTo>
                <a:lnTo>
                  <a:pt x="207" y="187"/>
                </a:lnTo>
                <a:lnTo>
                  <a:pt x="58" y="253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ïṩ1iḋè">
            <a:extLst>
              <a:ext uri="{FF2B5EF4-FFF2-40B4-BE49-F238E27FC236}">
                <a16:creationId xmlns:a16="http://schemas.microsoft.com/office/drawing/2014/main" id="{6C99CD3B-252E-4D4B-B23B-B731F1BE6465}"/>
              </a:ext>
            </a:extLst>
          </p:cNvPr>
          <p:cNvSpPr/>
          <p:nvPr/>
        </p:nvSpPr>
        <p:spPr bwMode="auto">
          <a:xfrm>
            <a:off x="3245453" y="3470535"/>
            <a:ext cx="21418" cy="21418"/>
          </a:xfrm>
          <a:prstGeom prst="ellipse">
            <a:avLst/>
          </a:pr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isľïḑê">
            <a:extLst>
              <a:ext uri="{FF2B5EF4-FFF2-40B4-BE49-F238E27FC236}">
                <a16:creationId xmlns:a16="http://schemas.microsoft.com/office/drawing/2014/main" id="{3A11960E-4E9A-496C-AEE5-4C3F7051D60D}"/>
              </a:ext>
            </a:extLst>
          </p:cNvPr>
          <p:cNvSpPr/>
          <p:nvPr/>
        </p:nvSpPr>
        <p:spPr bwMode="auto">
          <a:xfrm>
            <a:off x="3542076" y="2855871"/>
            <a:ext cx="187915" cy="118003"/>
          </a:xfrm>
          <a:custGeom>
            <a:avLst/>
            <a:gdLst>
              <a:gd name="T0" fmla="*/ 789 w 1942"/>
              <a:gd name="T1" fmla="*/ 120 h 1222"/>
              <a:gd name="T2" fmla="*/ 107 w 1942"/>
              <a:gd name="T3" fmla="*/ 424 h 1222"/>
              <a:gd name="T4" fmla="*/ 562 w 1942"/>
              <a:gd name="T5" fmla="*/ 1016 h 1222"/>
              <a:gd name="T6" fmla="*/ 586 w 1942"/>
              <a:gd name="T7" fmla="*/ 1023 h 1222"/>
              <a:gd name="T8" fmla="*/ 600 w 1942"/>
              <a:gd name="T9" fmla="*/ 1023 h 1222"/>
              <a:gd name="T10" fmla="*/ 610 w 1942"/>
              <a:gd name="T11" fmla="*/ 1028 h 1222"/>
              <a:gd name="T12" fmla="*/ 1277 w 1942"/>
              <a:gd name="T13" fmla="*/ 1197 h 1222"/>
              <a:gd name="T14" fmla="*/ 1279 w 1942"/>
              <a:gd name="T15" fmla="*/ 1197 h 1222"/>
              <a:gd name="T16" fmla="*/ 1284 w 1942"/>
              <a:gd name="T17" fmla="*/ 1198 h 1222"/>
              <a:gd name="T18" fmla="*/ 1286 w 1942"/>
              <a:gd name="T19" fmla="*/ 1198 h 1222"/>
              <a:gd name="T20" fmla="*/ 1852 w 1942"/>
              <a:gd name="T21" fmla="*/ 866 h 1222"/>
              <a:gd name="T22" fmla="*/ 1526 w 1942"/>
              <a:gd name="T23" fmla="*/ 308 h 1222"/>
              <a:gd name="T24" fmla="*/ 1522 w 1942"/>
              <a:gd name="T25" fmla="*/ 306 h 1222"/>
              <a:gd name="T26" fmla="*/ 837 w 1942"/>
              <a:gd name="T27" fmla="*/ 132 h 1222"/>
              <a:gd name="T28" fmla="*/ 825 w 1942"/>
              <a:gd name="T29" fmla="*/ 132 h 1222"/>
              <a:gd name="T30" fmla="*/ 814 w 1942"/>
              <a:gd name="T31" fmla="*/ 125 h 1222"/>
              <a:gd name="T32" fmla="*/ 789 w 1942"/>
              <a:gd name="T33" fmla="*/ 120 h 1222"/>
              <a:gd name="T34" fmla="*/ 883 w 1942"/>
              <a:gd name="T35" fmla="*/ 241 h 1222"/>
              <a:gd name="T36" fmla="*/ 1489 w 1942"/>
              <a:gd name="T37" fmla="*/ 395 h 1222"/>
              <a:gd name="T38" fmla="*/ 1661 w 1942"/>
              <a:gd name="T39" fmla="*/ 525 h 1222"/>
              <a:gd name="T40" fmla="*/ 1760 w 1942"/>
              <a:gd name="T41" fmla="*/ 843 h 1222"/>
              <a:gd name="T42" fmla="*/ 1295 w 1942"/>
              <a:gd name="T43" fmla="*/ 1104 h 1222"/>
              <a:gd name="T44" fmla="*/ 703 w 1942"/>
              <a:gd name="T45" fmla="*/ 954 h 1222"/>
              <a:gd name="T46" fmla="*/ 883 w 1942"/>
              <a:gd name="T47" fmla="*/ 241 h 1222"/>
              <a:gd name="T48" fmla="*/ 542 w 1942"/>
              <a:gd name="T49" fmla="*/ 909 h 1222"/>
              <a:gd name="T50" fmla="*/ 199 w 1942"/>
              <a:gd name="T51" fmla="*/ 447 h 1222"/>
              <a:gd name="T52" fmla="*/ 720 w 1942"/>
              <a:gd name="T53" fmla="*/ 204 h 1222"/>
              <a:gd name="T54" fmla="*/ 542 w 1942"/>
              <a:gd name="T55" fmla="*/ 909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42" h="1222">
                <a:moveTo>
                  <a:pt x="789" y="120"/>
                </a:moveTo>
                <a:cubicBezTo>
                  <a:pt x="783" y="119"/>
                  <a:pt x="215" y="0"/>
                  <a:pt x="107" y="424"/>
                </a:cubicBezTo>
                <a:cubicBezTo>
                  <a:pt x="0" y="849"/>
                  <a:pt x="556" y="1014"/>
                  <a:pt x="562" y="1016"/>
                </a:cubicBezTo>
                <a:cubicBezTo>
                  <a:pt x="586" y="1023"/>
                  <a:pt x="586" y="1023"/>
                  <a:pt x="586" y="1023"/>
                </a:cubicBezTo>
                <a:cubicBezTo>
                  <a:pt x="591" y="1024"/>
                  <a:pt x="596" y="1024"/>
                  <a:pt x="600" y="1023"/>
                </a:cubicBezTo>
                <a:cubicBezTo>
                  <a:pt x="603" y="1025"/>
                  <a:pt x="606" y="1027"/>
                  <a:pt x="610" y="1028"/>
                </a:cubicBezTo>
                <a:cubicBezTo>
                  <a:pt x="1277" y="1197"/>
                  <a:pt x="1277" y="1197"/>
                  <a:pt x="1277" y="1197"/>
                </a:cubicBezTo>
                <a:cubicBezTo>
                  <a:pt x="1277" y="1197"/>
                  <a:pt x="1278" y="1197"/>
                  <a:pt x="1279" y="1197"/>
                </a:cubicBezTo>
                <a:cubicBezTo>
                  <a:pt x="1284" y="1198"/>
                  <a:pt x="1284" y="1198"/>
                  <a:pt x="1284" y="1198"/>
                </a:cubicBezTo>
                <a:cubicBezTo>
                  <a:pt x="1284" y="1198"/>
                  <a:pt x="1285" y="1198"/>
                  <a:pt x="1286" y="1198"/>
                </a:cubicBezTo>
                <a:cubicBezTo>
                  <a:pt x="1290" y="1199"/>
                  <a:pt x="1762" y="1222"/>
                  <a:pt x="1852" y="866"/>
                </a:cubicBezTo>
                <a:cubicBezTo>
                  <a:pt x="1942" y="510"/>
                  <a:pt x="1530" y="310"/>
                  <a:pt x="1526" y="308"/>
                </a:cubicBezTo>
                <a:cubicBezTo>
                  <a:pt x="1525" y="307"/>
                  <a:pt x="1523" y="306"/>
                  <a:pt x="1522" y="306"/>
                </a:cubicBezTo>
                <a:cubicBezTo>
                  <a:pt x="837" y="132"/>
                  <a:pt x="837" y="132"/>
                  <a:pt x="837" y="132"/>
                </a:cubicBezTo>
                <a:cubicBezTo>
                  <a:pt x="833" y="131"/>
                  <a:pt x="829" y="131"/>
                  <a:pt x="825" y="132"/>
                </a:cubicBezTo>
                <a:cubicBezTo>
                  <a:pt x="822" y="129"/>
                  <a:pt x="818" y="126"/>
                  <a:pt x="814" y="125"/>
                </a:cubicBezTo>
                <a:lnTo>
                  <a:pt x="789" y="120"/>
                </a:lnTo>
                <a:close/>
                <a:moveTo>
                  <a:pt x="883" y="241"/>
                </a:moveTo>
                <a:cubicBezTo>
                  <a:pt x="1489" y="395"/>
                  <a:pt x="1489" y="395"/>
                  <a:pt x="1489" y="395"/>
                </a:cubicBezTo>
                <a:cubicBezTo>
                  <a:pt x="1506" y="404"/>
                  <a:pt x="1590" y="450"/>
                  <a:pt x="1661" y="525"/>
                </a:cubicBezTo>
                <a:cubicBezTo>
                  <a:pt x="1755" y="625"/>
                  <a:pt x="1788" y="731"/>
                  <a:pt x="1760" y="843"/>
                </a:cubicBezTo>
                <a:cubicBezTo>
                  <a:pt x="1694" y="1104"/>
                  <a:pt x="1346" y="1105"/>
                  <a:pt x="1295" y="1104"/>
                </a:cubicBezTo>
                <a:cubicBezTo>
                  <a:pt x="703" y="954"/>
                  <a:pt x="703" y="954"/>
                  <a:pt x="703" y="954"/>
                </a:cubicBezTo>
                <a:lnTo>
                  <a:pt x="883" y="241"/>
                </a:lnTo>
                <a:close/>
                <a:moveTo>
                  <a:pt x="542" y="909"/>
                </a:moveTo>
                <a:cubicBezTo>
                  <a:pt x="419" y="861"/>
                  <a:pt x="131" y="718"/>
                  <a:pt x="199" y="447"/>
                </a:cubicBezTo>
                <a:cubicBezTo>
                  <a:pt x="268" y="173"/>
                  <a:pt x="589" y="187"/>
                  <a:pt x="720" y="204"/>
                </a:cubicBezTo>
                <a:lnTo>
                  <a:pt x="542" y="909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íŝḷîdè">
            <a:extLst>
              <a:ext uri="{FF2B5EF4-FFF2-40B4-BE49-F238E27FC236}">
                <a16:creationId xmlns:a16="http://schemas.microsoft.com/office/drawing/2014/main" id="{173152FF-61C7-433A-9714-1C47D03DE4B5}"/>
              </a:ext>
            </a:extLst>
          </p:cNvPr>
          <p:cNvSpPr/>
          <p:nvPr/>
        </p:nvSpPr>
        <p:spPr bwMode="auto">
          <a:xfrm>
            <a:off x="3496007" y="2844960"/>
            <a:ext cx="129318" cy="123660"/>
          </a:xfrm>
          <a:custGeom>
            <a:avLst/>
            <a:gdLst>
              <a:gd name="T0" fmla="*/ 85 w 1339"/>
              <a:gd name="T1" fmla="*/ 829 h 1277"/>
              <a:gd name="T2" fmla="*/ 137 w 1339"/>
              <a:gd name="T3" fmla="*/ 627 h 1277"/>
              <a:gd name="T4" fmla="*/ 189 w 1339"/>
              <a:gd name="T5" fmla="*/ 640 h 1277"/>
              <a:gd name="T6" fmla="*/ 217 w 1339"/>
              <a:gd name="T7" fmla="*/ 624 h 1277"/>
              <a:gd name="T8" fmla="*/ 246 w 1339"/>
              <a:gd name="T9" fmla="*/ 507 h 1277"/>
              <a:gd name="T10" fmla="*/ 428 w 1339"/>
              <a:gd name="T11" fmla="*/ 553 h 1277"/>
              <a:gd name="T12" fmla="*/ 492 w 1339"/>
              <a:gd name="T13" fmla="*/ 942 h 1277"/>
              <a:gd name="T14" fmla="*/ 1006 w 1339"/>
              <a:gd name="T15" fmla="*/ 1273 h 1277"/>
              <a:gd name="T16" fmla="*/ 1056 w 1339"/>
              <a:gd name="T17" fmla="*/ 1241 h 1277"/>
              <a:gd name="T18" fmla="*/ 1056 w 1339"/>
              <a:gd name="T19" fmla="*/ 1240 h 1277"/>
              <a:gd name="T20" fmla="*/ 1023 w 1339"/>
              <a:gd name="T21" fmla="*/ 1190 h 1277"/>
              <a:gd name="T22" fmla="*/ 564 w 1339"/>
              <a:gd name="T23" fmla="*/ 898 h 1277"/>
              <a:gd name="T24" fmla="*/ 519 w 1339"/>
              <a:gd name="T25" fmla="*/ 532 h 1277"/>
              <a:gd name="T26" fmla="*/ 734 w 1339"/>
              <a:gd name="T27" fmla="*/ 226 h 1277"/>
              <a:gd name="T28" fmla="*/ 1283 w 1339"/>
              <a:gd name="T29" fmla="*/ 172 h 1277"/>
              <a:gd name="T30" fmla="*/ 1334 w 1339"/>
              <a:gd name="T31" fmla="*/ 141 h 1277"/>
              <a:gd name="T32" fmla="*/ 1304 w 1339"/>
              <a:gd name="T33" fmla="*/ 90 h 1277"/>
              <a:gd name="T34" fmla="*/ 692 w 1339"/>
              <a:gd name="T35" fmla="*/ 154 h 1277"/>
              <a:gd name="T36" fmla="*/ 456 w 1339"/>
              <a:gd name="T37" fmla="*/ 449 h 1277"/>
              <a:gd name="T38" fmla="*/ 273 w 1339"/>
              <a:gd name="T39" fmla="*/ 403 h 1277"/>
              <a:gd name="T40" fmla="*/ 302 w 1339"/>
              <a:gd name="T41" fmla="*/ 286 h 1277"/>
              <a:gd name="T42" fmla="*/ 286 w 1339"/>
              <a:gd name="T43" fmla="*/ 259 h 1277"/>
              <a:gd name="T44" fmla="*/ 233 w 1339"/>
              <a:gd name="T45" fmla="*/ 245 h 1277"/>
              <a:gd name="T46" fmla="*/ 284 w 1339"/>
              <a:gd name="T47" fmla="*/ 43 h 1277"/>
              <a:gd name="T48" fmla="*/ 268 w 1339"/>
              <a:gd name="T49" fmla="*/ 16 h 1277"/>
              <a:gd name="T50" fmla="*/ 229 w 1339"/>
              <a:gd name="T51" fmla="*/ 6 h 1277"/>
              <a:gd name="T52" fmla="*/ 202 w 1339"/>
              <a:gd name="T53" fmla="*/ 23 h 1277"/>
              <a:gd name="T54" fmla="*/ 3 w 1339"/>
              <a:gd name="T55" fmla="*/ 808 h 1277"/>
              <a:gd name="T56" fmla="*/ 19 w 1339"/>
              <a:gd name="T57" fmla="*/ 836 h 1277"/>
              <a:gd name="T58" fmla="*/ 58 w 1339"/>
              <a:gd name="T59" fmla="*/ 845 h 1277"/>
              <a:gd name="T60" fmla="*/ 85 w 1339"/>
              <a:gd name="T61" fmla="*/ 829 h 1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39" h="1277">
                <a:moveTo>
                  <a:pt x="85" y="829"/>
                </a:moveTo>
                <a:cubicBezTo>
                  <a:pt x="137" y="627"/>
                  <a:pt x="137" y="627"/>
                  <a:pt x="137" y="627"/>
                </a:cubicBezTo>
                <a:cubicBezTo>
                  <a:pt x="189" y="640"/>
                  <a:pt x="189" y="640"/>
                  <a:pt x="189" y="640"/>
                </a:cubicBezTo>
                <a:cubicBezTo>
                  <a:pt x="202" y="643"/>
                  <a:pt x="214" y="636"/>
                  <a:pt x="217" y="624"/>
                </a:cubicBezTo>
                <a:cubicBezTo>
                  <a:pt x="246" y="507"/>
                  <a:pt x="246" y="507"/>
                  <a:pt x="246" y="507"/>
                </a:cubicBezTo>
                <a:cubicBezTo>
                  <a:pt x="428" y="553"/>
                  <a:pt x="428" y="553"/>
                  <a:pt x="428" y="553"/>
                </a:cubicBezTo>
                <a:cubicBezTo>
                  <a:pt x="400" y="698"/>
                  <a:pt x="422" y="829"/>
                  <a:pt x="492" y="942"/>
                </a:cubicBezTo>
                <a:cubicBezTo>
                  <a:pt x="649" y="1194"/>
                  <a:pt x="991" y="1270"/>
                  <a:pt x="1006" y="1273"/>
                </a:cubicBezTo>
                <a:cubicBezTo>
                  <a:pt x="1028" y="1277"/>
                  <a:pt x="1050" y="1264"/>
                  <a:pt x="1056" y="1241"/>
                </a:cubicBezTo>
                <a:cubicBezTo>
                  <a:pt x="1056" y="1240"/>
                  <a:pt x="1056" y="1240"/>
                  <a:pt x="1056" y="1240"/>
                </a:cubicBezTo>
                <a:cubicBezTo>
                  <a:pt x="1061" y="1218"/>
                  <a:pt x="1046" y="1195"/>
                  <a:pt x="1023" y="1190"/>
                </a:cubicBezTo>
                <a:cubicBezTo>
                  <a:pt x="1020" y="1190"/>
                  <a:pt x="702" y="1120"/>
                  <a:pt x="564" y="898"/>
                </a:cubicBezTo>
                <a:cubicBezTo>
                  <a:pt x="499" y="794"/>
                  <a:pt x="483" y="670"/>
                  <a:pt x="519" y="532"/>
                </a:cubicBezTo>
                <a:cubicBezTo>
                  <a:pt x="554" y="393"/>
                  <a:pt x="626" y="290"/>
                  <a:pt x="734" y="226"/>
                </a:cubicBezTo>
                <a:cubicBezTo>
                  <a:pt x="961" y="92"/>
                  <a:pt x="1279" y="171"/>
                  <a:pt x="1283" y="172"/>
                </a:cubicBezTo>
                <a:cubicBezTo>
                  <a:pt x="1305" y="177"/>
                  <a:pt x="1328" y="164"/>
                  <a:pt x="1334" y="141"/>
                </a:cubicBezTo>
                <a:cubicBezTo>
                  <a:pt x="1339" y="119"/>
                  <a:pt x="1326" y="96"/>
                  <a:pt x="1304" y="90"/>
                </a:cubicBezTo>
                <a:cubicBezTo>
                  <a:pt x="1290" y="87"/>
                  <a:pt x="951" y="0"/>
                  <a:pt x="692" y="154"/>
                </a:cubicBezTo>
                <a:cubicBezTo>
                  <a:pt x="581" y="219"/>
                  <a:pt x="501" y="318"/>
                  <a:pt x="456" y="449"/>
                </a:cubicBezTo>
                <a:cubicBezTo>
                  <a:pt x="273" y="403"/>
                  <a:pt x="273" y="403"/>
                  <a:pt x="273" y="403"/>
                </a:cubicBezTo>
                <a:cubicBezTo>
                  <a:pt x="302" y="286"/>
                  <a:pt x="302" y="286"/>
                  <a:pt x="302" y="286"/>
                </a:cubicBezTo>
                <a:cubicBezTo>
                  <a:pt x="305" y="274"/>
                  <a:pt x="298" y="262"/>
                  <a:pt x="286" y="259"/>
                </a:cubicBezTo>
                <a:cubicBezTo>
                  <a:pt x="233" y="245"/>
                  <a:pt x="233" y="245"/>
                  <a:pt x="233" y="245"/>
                </a:cubicBezTo>
                <a:cubicBezTo>
                  <a:pt x="284" y="43"/>
                  <a:pt x="284" y="43"/>
                  <a:pt x="284" y="43"/>
                </a:cubicBezTo>
                <a:cubicBezTo>
                  <a:pt x="287" y="31"/>
                  <a:pt x="280" y="19"/>
                  <a:pt x="268" y="16"/>
                </a:cubicBezTo>
                <a:cubicBezTo>
                  <a:pt x="229" y="6"/>
                  <a:pt x="229" y="6"/>
                  <a:pt x="229" y="6"/>
                </a:cubicBezTo>
                <a:cubicBezTo>
                  <a:pt x="217" y="3"/>
                  <a:pt x="205" y="10"/>
                  <a:pt x="202" y="23"/>
                </a:cubicBezTo>
                <a:cubicBezTo>
                  <a:pt x="3" y="808"/>
                  <a:pt x="3" y="808"/>
                  <a:pt x="3" y="808"/>
                </a:cubicBezTo>
                <a:cubicBezTo>
                  <a:pt x="0" y="820"/>
                  <a:pt x="7" y="833"/>
                  <a:pt x="19" y="836"/>
                </a:cubicBezTo>
                <a:cubicBezTo>
                  <a:pt x="58" y="845"/>
                  <a:pt x="58" y="845"/>
                  <a:pt x="58" y="845"/>
                </a:cubicBezTo>
                <a:cubicBezTo>
                  <a:pt x="70" y="848"/>
                  <a:pt x="82" y="841"/>
                  <a:pt x="85" y="829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ïśľiḓe">
            <a:extLst>
              <a:ext uri="{FF2B5EF4-FFF2-40B4-BE49-F238E27FC236}">
                <a16:creationId xmlns:a16="http://schemas.microsoft.com/office/drawing/2014/main" id="{F9D83336-3F33-49C3-A195-CD2FBB2267F2}"/>
              </a:ext>
            </a:extLst>
          </p:cNvPr>
          <p:cNvSpPr/>
          <p:nvPr/>
        </p:nvSpPr>
        <p:spPr bwMode="auto">
          <a:xfrm>
            <a:off x="2811430" y="3459624"/>
            <a:ext cx="227923" cy="227114"/>
          </a:xfrm>
          <a:custGeom>
            <a:avLst/>
            <a:gdLst>
              <a:gd name="T0" fmla="*/ 2269 w 2352"/>
              <a:gd name="T1" fmla="*/ 747 h 2352"/>
              <a:gd name="T2" fmla="*/ 2213 w 2352"/>
              <a:gd name="T3" fmla="*/ 621 h 2352"/>
              <a:gd name="T4" fmla="*/ 1252 w 2352"/>
              <a:gd name="T5" fmla="*/ 5 h 2352"/>
              <a:gd name="T6" fmla="*/ 1151 w 2352"/>
              <a:gd name="T7" fmla="*/ 0 h 2352"/>
              <a:gd name="T8" fmla="*/ 158 w 2352"/>
              <a:gd name="T9" fmla="*/ 594 h 2352"/>
              <a:gd name="T10" fmla="*/ 109 w 2352"/>
              <a:gd name="T11" fmla="*/ 681 h 2352"/>
              <a:gd name="T12" fmla="*/ 5 w 2352"/>
              <a:gd name="T13" fmla="*/ 1100 h 2352"/>
              <a:gd name="T14" fmla="*/ 0 w 2352"/>
              <a:gd name="T15" fmla="*/ 1202 h 2352"/>
              <a:gd name="T16" fmla="*/ 83 w 2352"/>
              <a:gd name="T17" fmla="*/ 1606 h 2352"/>
              <a:gd name="T18" fmla="*/ 140 w 2352"/>
              <a:gd name="T19" fmla="*/ 1731 h 2352"/>
              <a:gd name="T20" fmla="*/ 1101 w 2352"/>
              <a:gd name="T21" fmla="*/ 2347 h 2352"/>
              <a:gd name="T22" fmla="*/ 1202 w 2352"/>
              <a:gd name="T23" fmla="*/ 2352 h 2352"/>
              <a:gd name="T24" fmla="*/ 2195 w 2352"/>
              <a:gd name="T25" fmla="*/ 1758 h 2352"/>
              <a:gd name="T26" fmla="*/ 2240 w 2352"/>
              <a:gd name="T27" fmla="*/ 1679 h 2352"/>
              <a:gd name="T28" fmla="*/ 2348 w 2352"/>
              <a:gd name="T29" fmla="*/ 1252 h 2352"/>
              <a:gd name="T30" fmla="*/ 2352 w 2352"/>
              <a:gd name="T31" fmla="*/ 1150 h 2352"/>
              <a:gd name="T32" fmla="*/ 1648 w 2352"/>
              <a:gd name="T33" fmla="*/ 1783 h 2352"/>
              <a:gd name="T34" fmla="*/ 1225 w 2352"/>
              <a:gd name="T35" fmla="*/ 1743 h 2352"/>
              <a:gd name="T36" fmla="*/ 1225 w 2352"/>
              <a:gd name="T37" fmla="*/ 107 h 2352"/>
              <a:gd name="T38" fmla="*/ 1664 w 2352"/>
              <a:gd name="T39" fmla="*/ 609 h 2352"/>
              <a:gd name="T40" fmla="*/ 1225 w 2352"/>
              <a:gd name="T41" fmla="*/ 1128 h 2352"/>
              <a:gd name="T42" fmla="*/ 1695 w 2352"/>
              <a:gd name="T43" fmla="*/ 728 h 2352"/>
              <a:gd name="T44" fmla="*/ 1747 w 2352"/>
              <a:gd name="T45" fmla="*/ 1224 h 2352"/>
              <a:gd name="T46" fmla="*/ 1690 w 2352"/>
              <a:gd name="T47" fmla="*/ 1647 h 2352"/>
              <a:gd name="T48" fmla="*/ 1747 w 2352"/>
              <a:gd name="T49" fmla="*/ 1224 h 2352"/>
              <a:gd name="T50" fmla="*/ 1804 w 2352"/>
              <a:gd name="T51" fmla="*/ 742 h 2352"/>
              <a:gd name="T52" fmla="*/ 2151 w 2352"/>
              <a:gd name="T53" fmla="*/ 723 h 2352"/>
              <a:gd name="T54" fmla="*/ 1851 w 2352"/>
              <a:gd name="T55" fmla="*/ 1128 h 2352"/>
              <a:gd name="T56" fmla="*/ 1851 w 2352"/>
              <a:gd name="T57" fmla="*/ 1224 h 2352"/>
              <a:gd name="T58" fmla="*/ 2151 w 2352"/>
              <a:gd name="T59" fmla="*/ 1630 h 2352"/>
              <a:gd name="T60" fmla="*/ 1804 w 2352"/>
              <a:gd name="T61" fmla="*/ 1610 h 2352"/>
              <a:gd name="T62" fmla="*/ 1768 w 2352"/>
              <a:gd name="T63" fmla="*/ 609 h 2352"/>
              <a:gd name="T64" fmla="*/ 1528 w 2352"/>
              <a:gd name="T65" fmla="*/ 159 h 2352"/>
              <a:gd name="T66" fmla="*/ 1596 w 2352"/>
              <a:gd name="T67" fmla="*/ 2099 h 2352"/>
              <a:gd name="T68" fmla="*/ 2086 w 2352"/>
              <a:gd name="T69" fmla="*/ 1743 h 2352"/>
              <a:gd name="T70" fmla="*/ 1528 w 2352"/>
              <a:gd name="T71" fmla="*/ 2193 h 2352"/>
              <a:gd name="T72" fmla="*/ 1129 w 2352"/>
              <a:gd name="T73" fmla="*/ 2245 h 2352"/>
              <a:gd name="T74" fmla="*/ 690 w 2352"/>
              <a:gd name="T75" fmla="*/ 1743 h 2352"/>
              <a:gd name="T76" fmla="*/ 503 w 2352"/>
              <a:gd name="T77" fmla="*/ 1253 h 2352"/>
              <a:gd name="T78" fmla="*/ 209 w 2352"/>
              <a:gd name="T79" fmla="*/ 1647 h 2352"/>
              <a:gd name="T80" fmla="*/ 104 w 2352"/>
              <a:gd name="T81" fmla="*/ 1224 h 2352"/>
              <a:gd name="T82" fmla="*/ 705 w 2352"/>
              <a:gd name="T83" fmla="*/ 569 h 2352"/>
              <a:gd name="T84" fmla="*/ 1129 w 2352"/>
              <a:gd name="T85" fmla="*/ 609 h 2352"/>
              <a:gd name="T86" fmla="*/ 607 w 2352"/>
              <a:gd name="T87" fmla="*/ 1097 h 2352"/>
              <a:gd name="T88" fmla="*/ 1129 w 2352"/>
              <a:gd name="T89" fmla="*/ 706 h 2352"/>
              <a:gd name="T90" fmla="*/ 658 w 2352"/>
              <a:gd name="T91" fmla="*/ 1624 h 2352"/>
              <a:gd name="T92" fmla="*/ 1129 w 2352"/>
              <a:gd name="T93" fmla="*/ 1224 h 2352"/>
              <a:gd name="T94" fmla="*/ 658 w 2352"/>
              <a:gd name="T95" fmla="*/ 1624 h 2352"/>
              <a:gd name="T96" fmla="*/ 502 w 2352"/>
              <a:gd name="T97" fmla="*/ 1128 h 2352"/>
              <a:gd name="T98" fmla="*/ 202 w 2352"/>
              <a:gd name="T99" fmla="*/ 723 h 2352"/>
              <a:gd name="T100" fmla="*/ 549 w 2352"/>
              <a:gd name="T101" fmla="*/ 742 h 2352"/>
              <a:gd name="T102" fmla="*/ 585 w 2352"/>
              <a:gd name="T103" fmla="*/ 609 h 2352"/>
              <a:gd name="T104" fmla="*/ 720 w 2352"/>
              <a:gd name="T105" fmla="*/ 209 h 2352"/>
              <a:gd name="T106" fmla="*/ 301 w 2352"/>
              <a:gd name="T107" fmla="*/ 1790 h 2352"/>
              <a:gd name="T108" fmla="*/ 592 w 2352"/>
              <a:gd name="T109" fmla="*/ 1763 h 2352"/>
              <a:gd name="T110" fmla="*/ 720 w 2352"/>
              <a:gd name="T111" fmla="*/ 2143 h 2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52" h="2352">
                <a:moveTo>
                  <a:pt x="2351" y="1142"/>
                </a:moveTo>
                <a:cubicBezTo>
                  <a:pt x="2348" y="1100"/>
                  <a:pt x="2348" y="1100"/>
                  <a:pt x="2348" y="1100"/>
                </a:cubicBezTo>
                <a:cubicBezTo>
                  <a:pt x="2340" y="976"/>
                  <a:pt x="2314" y="857"/>
                  <a:pt x="2269" y="747"/>
                </a:cubicBezTo>
                <a:cubicBezTo>
                  <a:pt x="2242" y="679"/>
                  <a:pt x="2242" y="679"/>
                  <a:pt x="2242" y="679"/>
                </a:cubicBezTo>
                <a:cubicBezTo>
                  <a:pt x="2242" y="676"/>
                  <a:pt x="2240" y="673"/>
                  <a:pt x="2239" y="671"/>
                </a:cubicBezTo>
                <a:cubicBezTo>
                  <a:pt x="2213" y="621"/>
                  <a:pt x="2213" y="621"/>
                  <a:pt x="2213" y="621"/>
                </a:cubicBezTo>
                <a:cubicBezTo>
                  <a:pt x="2211" y="618"/>
                  <a:pt x="2209" y="615"/>
                  <a:pt x="2206" y="613"/>
                </a:cubicBezTo>
                <a:cubicBezTo>
                  <a:pt x="2195" y="594"/>
                  <a:pt x="2195" y="594"/>
                  <a:pt x="2195" y="594"/>
                </a:cubicBezTo>
                <a:cubicBezTo>
                  <a:pt x="1999" y="251"/>
                  <a:pt x="1647" y="31"/>
                  <a:pt x="1252" y="5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10" y="1"/>
                  <a:pt x="1207" y="0"/>
                  <a:pt x="1202" y="0"/>
                </a:cubicBezTo>
                <a:cubicBezTo>
                  <a:pt x="1151" y="0"/>
                  <a:pt x="1151" y="0"/>
                  <a:pt x="1151" y="0"/>
                </a:cubicBezTo>
                <a:cubicBezTo>
                  <a:pt x="1147" y="0"/>
                  <a:pt x="1143" y="1"/>
                  <a:pt x="1140" y="3"/>
                </a:cubicBezTo>
                <a:cubicBezTo>
                  <a:pt x="1101" y="5"/>
                  <a:pt x="1101" y="5"/>
                  <a:pt x="1101" y="5"/>
                </a:cubicBezTo>
                <a:cubicBezTo>
                  <a:pt x="707" y="31"/>
                  <a:pt x="354" y="251"/>
                  <a:pt x="158" y="594"/>
                </a:cubicBezTo>
                <a:cubicBezTo>
                  <a:pt x="147" y="614"/>
                  <a:pt x="147" y="614"/>
                  <a:pt x="147" y="614"/>
                </a:cubicBezTo>
                <a:cubicBezTo>
                  <a:pt x="144" y="616"/>
                  <a:pt x="142" y="618"/>
                  <a:pt x="140" y="621"/>
                </a:cubicBezTo>
                <a:cubicBezTo>
                  <a:pt x="109" y="681"/>
                  <a:pt x="109" y="681"/>
                  <a:pt x="109" y="681"/>
                </a:cubicBezTo>
                <a:cubicBezTo>
                  <a:pt x="109" y="682"/>
                  <a:pt x="109" y="683"/>
                  <a:pt x="108" y="684"/>
                </a:cubicBezTo>
                <a:cubicBezTo>
                  <a:pt x="83" y="746"/>
                  <a:pt x="83" y="746"/>
                  <a:pt x="83" y="746"/>
                </a:cubicBezTo>
                <a:cubicBezTo>
                  <a:pt x="39" y="857"/>
                  <a:pt x="13" y="976"/>
                  <a:pt x="5" y="1100"/>
                </a:cubicBezTo>
                <a:cubicBezTo>
                  <a:pt x="3" y="1140"/>
                  <a:pt x="3" y="1140"/>
                  <a:pt x="3" y="1140"/>
                </a:cubicBezTo>
                <a:cubicBezTo>
                  <a:pt x="1" y="1143"/>
                  <a:pt x="0" y="1147"/>
                  <a:pt x="0" y="1150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0" y="1206"/>
                  <a:pt x="1" y="1209"/>
                  <a:pt x="3" y="1212"/>
                </a:cubicBezTo>
                <a:cubicBezTo>
                  <a:pt x="5" y="1252"/>
                  <a:pt x="5" y="1252"/>
                  <a:pt x="5" y="1252"/>
                </a:cubicBezTo>
                <a:cubicBezTo>
                  <a:pt x="13" y="1376"/>
                  <a:pt x="40" y="1495"/>
                  <a:pt x="83" y="1606"/>
                </a:cubicBezTo>
                <a:cubicBezTo>
                  <a:pt x="108" y="1669"/>
                  <a:pt x="108" y="1669"/>
                  <a:pt x="108" y="1669"/>
                </a:cubicBezTo>
                <a:cubicBezTo>
                  <a:pt x="109" y="1670"/>
                  <a:pt x="109" y="1671"/>
                  <a:pt x="109" y="1671"/>
                </a:cubicBezTo>
                <a:cubicBezTo>
                  <a:pt x="140" y="1731"/>
                  <a:pt x="140" y="1731"/>
                  <a:pt x="140" y="1731"/>
                </a:cubicBezTo>
                <a:cubicBezTo>
                  <a:pt x="142" y="1734"/>
                  <a:pt x="144" y="1737"/>
                  <a:pt x="147" y="1739"/>
                </a:cubicBezTo>
                <a:cubicBezTo>
                  <a:pt x="158" y="1758"/>
                  <a:pt x="158" y="1758"/>
                  <a:pt x="158" y="1758"/>
                </a:cubicBezTo>
                <a:cubicBezTo>
                  <a:pt x="354" y="2101"/>
                  <a:pt x="707" y="2322"/>
                  <a:pt x="1101" y="2347"/>
                </a:cubicBezTo>
                <a:cubicBezTo>
                  <a:pt x="1141" y="2350"/>
                  <a:pt x="1141" y="2350"/>
                  <a:pt x="1141" y="2350"/>
                </a:cubicBezTo>
                <a:cubicBezTo>
                  <a:pt x="1144" y="2351"/>
                  <a:pt x="1147" y="2352"/>
                  <a:pt x="1151" y="2352"/>
                </a:cubicBezTo>
                <a:cubicBezTo>
                  <a:pt x="1202" y="2352"/>
                  <a:pt x="1202" y="2352"/>
                  <a:pt x="1202" y="2352"/>
                </a:cubicBezTo>
                <a:cubicBezTo>
                  <a:pt x="1206" y="2352"/>
                  <a:pt x="1209" y="2351"/>
                  <a:pt x="1212" y="2350"/>
                </a:cubicBezTo>
                <a:cubicBezTo>
                  <a:pt x="1252" y="2347"/>
                  <a:pt x="1252" y="2347"/>
                  <a:pt x="1252" y="2347"/>
                </a:cubicBezTo>
                <a:cubicBezTo>
                  <a:pt x="1647" y="2322"/>
                  <a:pt x="1999" y="2101"/>
                  <a:pt x="2195" y="1758"/>
                </a:cubicBezTo>
                <a:cubicBezTo>
                  <a:pt x="2206" y="1739"/>
                  <a:pt x="2206" y="1739"/>
                  <a:pt x="2206" y="1739"/>
                </a:cubicBezTo>
                <a:cubicBezTo>
                  <a:pt x="2209" y="1737"/>
                  <a:pt x="2211" y="1734"/>
                  <a:pt x="2213" y="1731"/>
                </a:cubicBezTo>
                <a:cubicBezTo>
                  <a:pt x="2240" y="1679"/>
                  <a:pt x="2240" y="1679"/>
                  <a:pt x="2240" y="1679"/>
                </a:cubicBezTo>
                <a:cubicBezTo>
                  <a:pt x="2241" y="1678"/>
                  <a:pt x="2241" y="1676"/>
                  <a:pt x="2242" y="1675"/>
                </a:cubicBezTo>
                <a:cubicBezTo>
                  <a:pt x="2269" y="1606"/>
                  <a:pt x="2269" y="1606"/>
                  <a:pt x="2269" y="1606"/>
                </a:cubicBezTo>
                <a:cubicBezTo>
                  <a:pt x="2314" y="1496"/>
                  <a:pt x="2340" y="1377"/>
                  <a:pt x="2348" y="1252"/>
                </a:cubicBezTo>
                <a:cubicBezTo>
                  <a:pt x="2351" y="1210"/>
                  <a:pt x="2351" y="1210"/>
                  <a:pt x="2351" y="1210"/>
                </a:cubicBezTo>
                <a:cubicBezTo>
                  <a:pt x="2352" y="1208"/>
                  <a:pt x="2352" y="1205"/>
                  <a:pt x="2352" y="1202"/>
                </a:cubicBezTo>
                <a:cubicBezTo>
                  <a:pt x="2352" y="1150"/>
                  <a:pt x="2352" y="1150"/>
                  <a:pt x="2352" y="1150"/>
                </a:cubicBezTo>
                <a:cubicBezTo>
                  <a:pt x="2352" y="1148"/>
                  <a:pt x="2352" y="1145"/>
                  <a:pt x="2351" y="1142"/>
                </a:cubicBezTo>
                <a:close/>
                <a:moveTo>
                  <a:pt x="1664" y="1743"/>
                </a:moveTo>
                <a:cubicBezTo>
                  <a:pt x="1648" y="1783"/>
                  <a:pt x="1648" y="1783"/>
                  <a:pt x="1648" y="1783"/>
                </a:cubicBezTo>
                <a:cubicBezTo>
                  <a:pt x="1556" y="2028"/>
                  <a:pt x="1419" y="2188"/>
                  <a:pt x="1263" y="2234"/>
                </a:cubicBezTo>
                <a:cubicBezTo>
                  <a:pt x="1225" y="2245"/>
                  <a:pt x="1225" y="2245"/>
                  <a:pt x="1225" y="2245"/>
                </a:cubicBezTo>
                <a:cubicBezTo>
                  <a:pt x="1225" y="1743"/>
                  <a:pt x="1225" y="1743"/>
                  <a:pt x="1225" y="1743"/>
                </a:cubicBezTo>
                <a:lnTo>
                  <a:pt x="1664" y="1743"/>
                </a:lnTo>
                <a:close/>
                <a:moveTo>
                  <a:pt x="1225" y="609"/>
                </a:moveTo>
                <a:cubicBezTo>
                  <a:pt x="1225" y="107"/>
                  <a:pt x="1225" y="107"/>
                  <a:pt x="1225" y="107"/>
                </a:cubicBezTo>
                <a:cubicBezTo>
                  <a:pt x="1263" y="118"/>
                  <a:pt x="1263" y="118"/>
                  <a:pt x="1263" y="118"/>
                </a:cubicBezTo>
                <a:cubicBezTo>
                  <a:pt x="1419" y="164"/>
                  <a:pt x="1556" y="324"/>
                  <a:pt x="1648" y="569"/>
                </a:cubicBezTo>
                <a:cubicBezTo>
                  <a:pt x="1664" y="609"/>
                  <a:pt x="1664" y="609"/>
                  <a:pt x="1664" y="609"/>
                </a:cubicBezTo>
                <a:lnTo>
                  <a:pt x="1225" y="609"/>
                </a:lnTo>
                <a:close/>
                <a:moveTo>
                  <a:pt x="1747" y="1128"/>
                </a:moveTo>
                <a:cubicBezTo>
                  <a:pt x="1225" y="1128"/>
                  <a:pt x="1225" y="1128"/>
                  <a:pt x="1225" y="1128"/>
                </a:cubicBezTo>
                <a:cubicBezTo>
                  <a:pt x="1225" y="706"/>
                  <a:pt x="1225" y="706"/>
                  <a:pt x="1225" y="706"/>
                </a:cubicBezTo>
                <a:cubicBezTo>
                  <a:pt x="1690" y="706"/>
                  <a:pt x="1690" y="706"/>
                  <a:pt x="1690" y="706"/>
                </a:cubicBezTo>
                <a:cubicBezTo>
                  <a:pt x="1695" y="728"/>
                  <a:pt x="1695" y="728"/>
                  <a:pt x="1695" y="728"/>
                </a:cubicBezTo>
                <a:cubicBezTo>
                  <a:pt x="1723" y="838"/>
                  <a:pt x="1740" y="962"/>
                  <a:pt x="1745" y="1097"/>
                </a:cubicBezTo>
                <a:lnTo>
                  <a:pt x="1747" y="1128"/>
                </a:lnTo>
                <a:close/>
                <a:moveTo>
                  <a:pt x="1747" y="1224"/>
                </a:moveTo>
                <a:cubicBezTo>
                  <a:pt x="1745" y="1255"/>
                  <a:pt x="1745" y="1255"/>
                  <a:pt x="1745" y="1255"/>
                </a:cubicBezTo>
                <a:cubicBezTo>
                  <a:pt x="1740" y="1391"/>
                  <a:pt x="1724" y="1512"/>
                  <a:pt x="1695" y="1624"/>
                </a:cubicBezTo>
                <a:cubicBezTo>
                  <a:pt x="1690" y="1647"/>
                  <a:pt x="1690" y="1647"/>
                  <a:pt x="1690" y="1647"/>
                </a:cubicBezTo>
                <a:cubicBezTo>
                  <a:pt x="1225" y="1647"/>
                  <a:pt x="1225" y="1647"/>
                  <a:pt x="1225" y="1647"/>
                </a:cubicBezTo>
                <a:cubicBezTo>
                  <a:pt x="1225" y="1224"/>
                  <a:pt x="1225" y="1224"/>
                  <a:pt x="1225" y="1224"/>
                </a:cubicBezTo>
                <a:lnTo>
                  <a:pt x="1747" y="1224"/>
                </a:lnTo>
                <a:close/>
                <a:moveTo>
                  <a:pt x="1851" y="1128"/>
                </a:moveTo>
                <a:cubicBezTo>
                  <a:pt x="1850" y="1100"/>
                  <a:pt x="1850" y="1100"/>
                  <a:pt x="1850" y="1100"/>
                </a:cubicBezTo>
                <a:cubicBezTo>
                  <a:pt x="1845" y="973"/>
                  <a:pt x="1830" y="853"/>
                  <a:pt x="1804" y="742"/>
                </a:cubicBezTo>
                <a:cubicBezTo>
                  <a:pt x="1796" y="706"/>
                  <a:pt x="1796" y="706"/>
                  <a:pt x="1796" y="706"/>
                </a:cubicBezTo>
                <a:cubicBezTo>
                  <a:pt x="2143" y="706"/>
                  <a:pt x="2143" y="706"/>
                  <a:pt x="2143" y="706"/>
                </a:cubicBezTo>
                <a:cubicBezTo>
                  <a:pt x="2151" y="723"/>
                  <a:pt x="2151" y="723"/>
                  <a:pt x="2151" y="723"/>
                </a:cubicBezTo>
                <a:cubicBezTo>
                  <a:pt x="2205" y="837"/>
                  <a:pt x="2237" y="963"/>
                  <a:pt x="2247" y="1096"/>
                </a:cubicBezTo>
                <a:cubicBezTo>
                  <a:pt x="2249" y="1128"/>
                  <a:pt x="2249" y="1128"/>
                  <a:pt x="2249" y="1128"/>
                </a:cubicBezTo>
                <a:lnTo>
                  <a:pt x="1851" y="1128"/>
                </a:lnTo>
                <a:close/>
                <a:moveTo>
                  <a:pt x="1804" y="1610"/>
                </a:moveTo>
                <a:cubicBezTo>
                  <a:pt x="1830" y="1500"/>
                  <a:pt x="1845" y="1379"/>
                  <a:pt x="1850" y="1253"/>
                </a:cubicBezTo>
                <a:cubicBezTo>
                  <a:pt x="1851" y="1224"/>
                  <a:pt x="1851" y="1224"/>
                  <a:pt x="1851" y="1224"/>
                </a:cubicBezTo>
                <a:cubicBezTo>
                  <a:pt x="2249" y="1224"/>
                  <a:pt x="2249" y="1224"/>
                  <a:pt x="2249" y="1224"/>
                </a:cubicBezTo>
                <a:cubicBezTo>
                  <a:pt x="2247" y="1256"/>
                  <a:pt x="2247" y="1256"/>
                  <a:pt x="2247" y="1256"/>
                </a:cubicBezTo>
                <a:cubicBezTo>
                  <a:pt x="2237" y="1389"/>
                  <a:pt x="2205" y="1515"/>
                  <a:pt x="2151" y="1630"/>
                </a:cubicBezTo>
                <a:cubicBezTo>
                  <a:pt x="2143" y="1647"/>
                  <a:pt x="2143" y="1647"/>
                  <a:pt x="2143" y="1647"/>
                </a:cubicBezTo>
                <a:cubicBezTo>
                  <a:pt x="1796" y="1647"/>
                  <a:pt x="1796" y="1647"/>
                  <a:pt x="1796" y="1647"/>
                </a:cubicBezTo>
                <a:lnTo>
                  <a:pt x="1804" y="1610"/>
                </a:lnTo>
                <a:close/>
                <a:moveTo>
                  <a:pt x="2053" y="562"/>
                </a:moveTo>
                <a:cubicBezTo>
                  <a:pt x="2086" y="609"/>
                  <a:pt x="2086" y="609"/>
                  <a:pt x="2086" y="609"/>
                </a:cubicBezTo>
                <a:cubicBezTo>
                  <a:pt x="1768" y="609"/>
                  <a:pt x="1768" y="609"/>
                  <a:pt x="1768" y="609"/>
                </a:cubicBezTo>
                <a:cubicBezTo>
                  <a:pt x="1761" y="589"/>
                  <a:pt x="1761" y="589"/>
                  <a:pt x="1761" y="589"/>
                </a:cubicBezTo>
                <a:cubicBezTo>
                  <a:pt x="1717" y="455"/>
                  <a:pt x="1662" y="343"/>
                  <a:pt x="1596" y="253"/>
                </a:cubicBezTo>
                <a:cubicBezTo>
                  <a:pt x="1528" y="159"/>
                  <a:pt x="1528" y="159"/>
                  <a:pt x="1528" y="159"/>
                </a:cubicBezTo>
                <a:cubicBezTo>
                  <a:pt x="1633" y="209"/>
                  <a:pt x="1633" y="209"/>
                  <a:pt x="1633" y="209"/>
                </a:cubicBezTo>
                <a:cubicBezTo>
                  <a:pt x="1804" y="290"/>
                  <a:pt x="1945" y="409"/>
                  <a:pt x="2053" y="562"/>
                </a:cubicBezTo>
                <a:close/>
                <a:moveTo>
                  <a:pt x="1596" y="2099"/>
                </a:moveTo>
                <a:cubicBezTo>
                  <a:pt x="1662" y="2009"/>
                  <a:pt x="1717" y="1896"/>
                  <a:pt x="1761" y="1763"/>
                </a:cubicBezTo>
                <a:cubicBezTo>
                  <a:pt x="1767" y="1743"/>
                  <a:pt x="1767" y="1743"/>
                  <a:pt x="1767" y="1743"/>
                </a:cubicBezTo>
                <a:cubicBezTo>
                  <a:pt x="2086" y="1743"/>
                  <a:pt x="2086" y="1743"/>
                  <a:pt x="2086" y="1743"/>
                </a:cubicBezTo>
                <a:cubicBezTo>
                  <a:pt x="2053" y="1790"/>
                  <a:pt x="2053" y="1790"/>
                  <a:pt x="2053" y="1790"/>
                </a:cubicBezTo>
                <a:cubicBezTo>
                  <a:pt x="1946" y="1942"/>
                  <a:pt x="1801" y="2064"/>
                  <a:pt x="1633" y="2143"/>
                </a:cubicBezTo>
                <a:cubicBezTo>
                  <a:pt x="1528" y="2193"/>
                  <a:pt x="1528" y="2193"/>
                  <a:pt x="1528" y="2193"/>
                </a:cubicBezTo>
                <a:lnTo>
                  <a:pt x="1596" y="2099"/>
                </a:lnTo>
                <a:close/>
                <a:moveTo>
                  <a:pt x="1129" y="1743"/>
                </a:moveTo>
                <a:cubicBezTo>
                  <a:pt x="1129" y="2245"/>
                  <a:pt x="1129" y="2245"/>
                  <a:pt x="1129" y="2245"/>
                </a:cubicBezTo>
                <a:cubicBezTo>
                  <a:pt x="1091" y="2234"/>
                  <a:pt x="1091" y="2234"/>
                  <a:pt x="1091" y="2234"/>
                </a:cubicBezTo>
                <a:cubicBezTo>
                  <a:pt x="934" y="2188"/>
                  <a:pt x="797" y="2028"/>
                  <a:pt x="705" y="1783"/>
                </a:cubicBezTo>
                <a:cubicBezTo>
                  <a:pt x="690" y="1743"/>
                  <a:pt x="690" y="1743"/>
                  <a:pt x="690" y="1743"/>
                </a:cubicBezTo>
                <a:lnTo>
                  <a:pt x="1129" y="1743"/>
                </a:lnTo>
                <a:close/>
                <a:moveTo>
                  <a:pt x="502" y="1224"/>
                </a:moveTo>
                <a:cubicBezTo>
                  <a:pt x="503" y="1253"/>
                  <a:pt x="503" y="1253"/>
                  <a:pt x="503" y="1253"/>
                </a:cubicBezTo>
                <a:cubicBezTo>
                  <a:pt x="507" y="1376"/>
                  <a:pt x="523" y="1496"/>
                  <a:pt x="549" y="1610"/>
                </a:cubicBezTo>
                <a:cubicBezTo>
                  <a:pt x="557" y="1647"/>
                  <a:pt x="557" y="1647"/>
                  <a:pt x="557" y="1647"/>
                </a:cubicBezTo>
                <a:cubicBezTo>
                  <a:pt x="209" y="1647"/>
                  <a:pt x="209" y="1647"/>
                  <a:pt x="209" y="1647"/>
                </a:cubicBezTo>
                <a:cubicBezTo>
                  <a:pt x="201" y="1630"/>
                  <a:pt x="201" y="1630"/>
                  <a:pt x="201" y="1630"/>
                </a:cubicBezTo>
                <a:cubicBezTo>
                  <a:pt x="148" y="1514"/>
                  <a:pt x="116" y="1389"/>
                  <a:pt x="106" y="1256"/>
                </a:cubicBezTo>
                <a:cubicBezTo>
                  <a:pt x="104" y="1224"/>
                  <a:pt x="104" y="1224"/>
                  <a:pt x="104" y="1224"/>
                </a:cubicBezTo>
                <a:lnTo>
                  <a:pt x="502" y="1224"/>
                </a:lnTo>
                <a:close/>
                <a:moveTo>
                  <a:pt x="690" y="609"/>
                </a:moveTo>
                <a:cubicBezTo>
                  <a:pt x="705" y="569"/>
                  <a:pt x="705" y="569"/>
                  <a:pt x="705" y="569"/>
                </a:cubicBezTo>
                <a:cubicBezTo>
                  <a:pt x="798" y="324"/>
                  <a:pt x="935" y="164"/>
                  <a:pt x="1091" y="118"/>
                </a:cubicBezTo>
                <a:cubicBezTo>
                  <a:pt x="1129" y="107"/>
                  <a:pt x="1129" y="107"/>
                  <a:pt x="1129" y="107"/>
                </a:cubicBezTo>
                <a:cubicBezTo>
                  <a:pt x="1129" y="609"/>
                  <a:pt x="1129" y="609"/>
                  <a:pt x="1129" y="609"/>
                </a:cubicBezTo>
                <a:lnTo>
                  <a:pt x="690" y="609"/>
                </a:lnTo>
                <a:close/>
                <a:moveTo>
                  <a:pt x="606" y="1128"/>
                </a:moveTo>
                <a:cubicBezTo>
                  <a:pt x="607" y="1097"/>
                  <a:pt x="607" y="1097"/>
                  <a:pt x="607" y="1097"/>
                </a:cubicBezTo>
                <a:cubicBezTo>
                  <a:pt x="613" y="959"/>
                  <a:pt x="630" y="838"/>
                  <a:pt x="658" y="728"/>
                </a:cubicBezTo>
                <a:cubicBezTo>
                  <a:pt x="664" y="706"/>
                  <a:pt x="664" y="706"/>
                  <a:pt x="664" y="706"/>
                </a:cubicBezTo>
                <a:cubicBezTo>
                  <a:pt x="1129" y="706"/>
                  <a:pt x="1129" y="706"/>
                  <a:pt x="1129" y="706"/>
                </a:cubicBezTo>
                <a:cubicBezTo>
                  <a:pt x="1129" y="1128"/>
                  <a:pt x="1129" y="1128"/>
                  <a:pt x="1129" y="1128"/>
                </a:cubicBezTo>
                <a:lnTo>
                  <a:pt x="606" y="1128"/>
                </a:lnTo>
                <a:close/>
                <a:moveTo>
                  <a:pt x="658" y="1624"/>
                </a:moveTo>
                <a:cubicBezTo>
                  <a:pt x="630" y="1514"/>
                  <a:pt x="613" y="1393"/>
                  <a:pt x="607" y="1255"/>
                </a:cubicBezTo>
                <a:cubicBezTo>
                  <a:pt x="606" y="1224"/>
                  <a:pt x="606" y="1224"/>
                  <a:pt x="606" y="1224"/>
                </a:cubicBezTo>
                <a:cubicBezTo>
                  <a:pt x="1129" y="1224"/>
                  <a:pt x="1129" y="1224"/>
                  <a:pt x="1129" y="1224"/>
                </a:cubicBezTo>
                <a:cubicBezTo>
                  <a:pt x="1129" y="1647"/>
                  <a:pt x="1129" y="1647"/>
                  <a:pt x="1129" y="1647"/>
                </a:cubicBezTo>
                <a:cubicBezTo>
                  <a:pt x="664" y="1647"/>
                  <a:pt x="664" y="1647"/>
                  <a:pt x="664" y="1647"/>
                </a:cubicBezTo>
                <a:lnTo>
                  <a:pt x="658" y="1624"/>
                </a:lnTo>
                <a:close/>
                <a:moveTo>
                  <a:pt x="549" y="742"/>
                </a:moveTo>
                <a:cubicBezTo>
                  <a:pt x="523" y="857"/>
                  <a:pt x="507" y="977"/>
                  <a:pt x="503" y="1100"/>
                </a:cubicBezTo>
                <a:cubicBezTo>
                  <a:pt x="502" y="1128"/>
                  <a:pt x="502" y="1128"/>
                  <a:pt x="502" y="1128"/>
                </a:cubicBezTo>
                <a:cubicBezTo>
                  <a:pt x="104" y="1128"/>
                  <a:pt x="104" y="1128"/>
                  <a:pt x="104" y="1128"/>
                </a:cubicBezTo>
                <a:cubicBezTo>
                  <a:pt x="106" y="1096"/>
                  <a:pt x="106" y="1096"/>
                  <a:pt x="106" y="1096"/>
                </a:cubicBezTo>
                <a:cubicBezTo>
                  <a:pt x="116" y="963"/>
                  <a:pt x="148" y="838"/>
                  <a:pt x="202" y="723"/>
                </a:cubicBezTo>
                <a:cubicBezTo>
                  <a:pt x="210" y="706"/>
                  <a:pt x="210" y="706"/>
                  <a:pt x="210" y="706"/>
                </a:cubicBezTo>
                <a:cubicBezTo>
                  <a:pt x="557" y="706"/>
                  <a:pt x="557" y="706"/>
                  <a:pt x="557" y="706"/>
                </a:cubicBezTo>
                <a:lnTo>
                  <a:pt x="549" y="742"/>
                </a:lnTo>
                <a:close/>
                <a:moveTo>
                  <a:pt x="757" y="253"/>
                </a:moveTo>
                <a:cubicBezTo>
                  <a:pt x="691" y="343"/>
                  <a:pt x="636" y="456"/>
                  <a:pt x="592" y="589"/>
                </a:cubicBezTo>
                <a:cubicBezTo>
                  <a:pt x="585" y="609"/>
                  <a:pt x="585" y="609"/>
                  <a:pt x="585" y="609"/>
                </a:cubicBezTo>
                <a:cubicBezTo>
                  <a:pt x="268" y="609"/>
                  <a:pt x="268" y="609"/>
                  <a:pt x="268" y="609"/>
                </a:cubicBezTo>
                <a:cubicBezTo>
                  <a:pt x="301" y="562"/>
                  <a:pt x="301" y="562"/>
                  <a:pt x="301" y="562"/>
                </a:cubicBezTo>
                <a:cubicBezTo>
                  <a:pt x="408" y="408"/>
                  <a:pt x="549" y="289"/>
                  <a:pt x="720" y="209"/>
                </a:cubicBezTo>
                <a:cubicBezTo>
                  <a:pt x="825" y="159"/>
                  <a:pt x="825" y="159"/>
                  <a:pt x="825" y="159"/>
                </a:cubicBezTo>
                <a:lnTo>
                  <a:pt x="757" y="253"/>
                </a:lnTo>
                <a:close/>
                <a:moveTo>
                  <a:pt x="301" y="1790"/>
                </a:moveTo>
                <a:cubicBezTo>
                  <a:pt x="268" y="1743"/>
                  <a:pt x="268" y="1743"/>
                  <a:pt x="268" y="1743"/>
                </a:cubicBezTo>
                <a:cubicBezTo>
                  <a:pt x="585" y="1743"/>
                  <a:pt x="585" y="1743"/>
                  <a:pt x="585" y="1743"/>
                </a:cubicBezTo>
                <a:cubicBezTo>
                  <a:pt x="592" y="1763"/>
                  <a:pt x="592" y="1763"/>
                  <a:pt x="592" y="1763"/>
                </a:cubicBezTo>
                <a:cubicBezTo>
                  <a:pt x="635" y="1895"/>
                  <a:pt x="691" y="2008"/>
                  <a:pt x="757" y="2099"/>
                </a:cubicBezTo>
                <a:cubicBezTo>
                  <a:pt x="825" y="2192"/>
                  <a:pt x="825" y="2192"/>
                  <a:pt x="825" y="2192"/>
                </a:cubicBezTo>
                <a:cubicBezTo>
                  <a:pt x="720" y="2143"/>
                  <a:pt x="720" y="2143"/>
                  <a:pt x="720" y="2143"/>
                </a:cubicBezTo>
                <a:cubicBezTo>
                  <a:pt x="550" y="2063"/>
                  <a:pt x="409" y="1945"/>
                  <a:pt x="301" y="1790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ïSļïḍè">
            <a:extLst>
              <a:ext uri="{FF2B5EF4-FFF2-40B4-BE49-F238E27FC236}">
                <a16:creationId xmlns:a16="http://schemas.microsoft.com/office/drawing/2014/main" id="{56F6FAFF-FCEE-4487-83B6-60B35A347951}"/>
              </a:ext>
            </a:extLst>
          </p:cNvPr>
          <p:cNvSpPr/>
          <p:nvPr/>
        </p:nvSpPr>
        <p:spPr bwMode="auto">
          <a:xfrm>
            <a:off x="2090886" y="2518432"/>
            <a:ext cx="92139" cy="75570"/>
          </a:xfrm>
          <a:custGeom>
            <a:avLst/>
            <a:gdLst>
              <a:gd name="T0" fmla="*/ 2 w 228"/>
              <a:gd name="T1" fmla="*/ 140 h 187"/>
              <a:gd name="T2" fmla="*/ 0 w 228"/>
              <a:gd name="T3" fmla="*/ 162 h 187"/>
              <a:gd name="T4" fmla="*/ 205 w 228"/>
              <a:gd name="T5" fmla="*/ 187 h 187"/>
              <a:gd name="T6" fmla="*/ 228 w 228"/>
              <a:gd name="T7" fmla="*/ 2 h 187"/>
              <a:gd name="T8" fmla="*/ 206 w 228"/>
              <a:gd name="T9" fmla="*/ 0 h 187"/>
              <a:gd name="T10" fmla="*/ 186 w 228"/>
              <a:gd name="T11" fmla="*/ 162 h 187"/>
              <a:gd name="T12" fmla="*/ 2 w 228"/>
              <a:gd name="T13" fmla="*/ 14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8" h="187">
                <a:moveTo>
                  <a:pt x="2" y="140"/>
                </a:moveTo>
                <a:lnTo>
                  <a:pt x="0" y="162"/>
                </a:lnTo>
                <a:lnTo>
                  <a:pt x="205" y="187"/>
                </a:lnTo>
                <a:lnTo>
                  <a:pt x="228" y="2"/>
                </a:lnTo>
                <a:lnTo>
                  <a:pt x="206" y="0"/>
                </a:lnTo>
                <a:lnTo>
                  <a:pt x="186" y="162"/>
                </a:lnTo>
                <a:lnTo>
                  <a:pt x="2" y="140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îṥliḑè">
            <a:extLst>
              <a:ext uri="{FF2B5EF4-FFF2-40B4-BE49-F238E27FC236}">
                <a16:creationId xmlns:a16="http://schemas.microsoft.com/office/drawing/2014/main" id="{2DEA7D0D-A47B-4A81-90C3-0F36BEBA0B3D}"/>
              </a:ext>
            </a:extLst>
          </p:cNvPr>
          <p:cNvSpPr/>
          <p:nvPr/>
        </p:nvSpPr>
        <p:spPr bwMode="auto">
          <a:xfrm>
            <a:off x="2049262" y="2469534"/>
            <a:ext cx="236005" cy="235601"/>
          </a:xfrm>
          <a:custGeom>
            <a:avLst/>
            <a:gdLst>
              <a:gd name="T0" fmla="*/ 75 w 2436"/>
              <a:gd name="T1" fmla="*/ 1080 h 2436"/>
              <a:gd name="T2" fmla="*/ 1080 w 2436"/>
              <a:gd name="T3" fmla="*/ 2360 h 2436"/>
              <a:gd name="T4" fmla="*/ 2360 w 2436"/>
              <a:gd name="T5" fmla="*/ 1355 h 2436"/>
              <a:gd name="T6" fmla="*/ 1355 w 2436"/>
              <a:gd name="T7" fmla="*/ 75 h 2436"/>
              <a:gd name="T8" fmla="*/ 75 w 2436"/>
              <a:gd name="T9" fmla="*/ 1080 h 2436"/>
              <a:gd name="T10" fmla="*/ 1344 w 2436"/>
              <a:gd name="T11" fmla="*/ 167 h 2436"/>
              <a:gd name="T12" fmla="*/ 2268 w 2436"/>
              <a:gd name="T13" fmla="*/ 1344 h 2436"/>
              <a:gd name="T14" fmla="*/ 1091 w 2436"/>
              <a:gd name="T15" fmla="*/ 2268 h 2436"/>
              <a:gd name="T16" fmla="*/ 167 w 2436"/>
              <a:gd name="T17" fmla="*/ 1091 h 2436"/>
              <a:gd name="T18" fmla="*/ 1344 w 2436"/>
              <a:gd name="T19" fmla="*/ 167 h 2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36" h="2436">
                <a:moveTo>
                  <a:pt x="75" y="1080"/>
                </a:moveTo>
                <a:cubicBezTo>
                  <a:pt x="0" y="1710"/>
                  <a:pt x="450" y="2284"/>
                  <a:pt x="1080" y="2360"/>
                </a:cubicBezTo>
                <a:cubicBezTo>
                  <a:pt x="1710" y="2436"/>
                  <a:pt x="2284" y="1985"/>
                  <a:pt x="2360" y="1355"/>
                </a:cubicBezTo>
                <a:cubicBezTo>
                  <a:pt x="2436" y="725"/>
                  <a:pt x="1985" y="151"/>
                  <a:pt x="1355" y="75"/>
                </a:cubicBezTo>
                <a:cubicBezTo>
                  <a:pt x="725" y="0"/>
                  <a:pt x="151" y="450"/>
                  <a:pt x="75" y="1080"/>
                </a:cubicBezTo>
                <a:close/>
                <a:moveTo>
                  <a:pt x="1344" y="167"/>
                </a:moveTo>
                <a:cubicBezTo>
                  <a:pt x="1923" y="237"/>
                  <a:pt x="2338" y="765"/>
                  <a:pt x="2268" y="1344"/>
                </a:cubicBezTo>
                <a:cubicBezTo>
                  <a:pt x="2198" y="1923"/>
                  <a:pt x="1671" y="2338"/>
                  <a:pt x="1091" y="2268"/>
                </a:cubicBezTo>
                <a:cubicBezTo>
                  <a:pt x="512" y="2198"/>
                  <a:pt x="98" y="1671"/>
                  <a:pt x="167" y="1091"/>
                </a:cubicBezTo>
                <a:cubicBezTo>
                  <a:pt x="237" y="512"/>
                  <a:pt x="765" y="98"/>
                  <a:pt x="1344" y="167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ïṧļíḓe">
            <a:extLst>
              <a:ext uri="{FF2B5EF4-FFF2-40B4-BE49-F238E27FC236}">
                <a16:creationId xmlns:a16="http://schemas.microsoft.com/office/drawing/2014/main" id="{C3BF77A1-13B7-472F-9B9F-11774F8AFC5A}"/>
              </a:ext>
            </a:extLst>
          </p:cNvPr>
          <p:cNvSpPr/>
          <p:nvPr/>
        </p:nvSpPr>
        <p:spPr bwMode="auto">
          <a:xfrm>
            <a:off x="3002578" y="1970852"/>
            <a:ext cx="254595" cy="251362"/>
          </a:xfrm>
          <a:custGeom>
            <a:avLst/>
            <a:gdLst>
              <a:gd name="T0" fmla="*/ 194 w 630"/>
              <a:gd name="T1" fmla="*/ 0 h 622"/>
              <a:gd name="T2" fmla="*/ 0 w 630"/>
              <a:gd name="T3" fmla="*/ 423 h 622"/>
              <a:gd name="T4" fmla="*/ 436 w 630"/>
              <a:gd name="T5" fmla="*/ 622 h 622"/>
              <a:gd name="T6" fmla="*/ 630 w 630"/>
              <a:gd name="T7" fmla="*/ 198 h 622"/>
              <a:gd name="T8" fmla="*/ 194 w 630"/>
              <a:gd name="T9" fmla="*/ 0 h 622"/>
              <a:gd name="T10" fmla="*/ 27 w 630"/>
              <a:gd name="T11" fmla="*/ 413 h 622"/>
              <a:gd name="T12" fmla="*/ 204 w 630"/>
              <a:gd name="T13" fmla="*/ 26 h 622"/>
              <a:gd name="T14" fmla="*/ 603 w 630"/>
              <a:gd name="T15" fmla="*/ 208 h 622"/>
              <a:gd name="T16" fmla="*/ 426 w 630"/>
              <a:gd name="T17" fmla="*/ 595 h 622"/>
              <a:gd name="T18" fmla="*/ 27 w 630"/>
              <a:gd name="T19" fmla="*/ 413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0" h="622">
                <a:moveTo>
                  <a:pt x="194" y="0"/>
                </a:moveTo>
                <a:lnTo>
                  <a:pt x="0" y="423"/>
                </a:lnTo>
                <a:lnTo>
                  <a:pt x="436" y="622"/>
                </a:lnTo>
                <a:lnTo>
                  <a:pt x="630" y="198"/>
                </a:lnTo>
                <a:lnTo>
                  <a:pt x="194" y="0"/>
                </a:lnTo>
                <a:close/>
                <a:moveTo>
                  <a:pt x="27" y="413"/>
                </a:moveTo>
                <a:lnTo>
                  <a:pt x="204" y="26"/>
                </a:lnTo>
                <a:lnTo>
                  <a:pt x="603" y="208"/>
                </a:lnTo>
                <a:lnTo>
                  <a:pt x="426" y="595"/>
                </a:lnTo>
                <a:lnTo>
                  <a:pt x="27" y="413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íś1îḍê">
            <a:extLst>
              <a:ext uri="{FF2B5EF4-FFF2-40B4-BE49-F238E27FC236}">
                <a16:creationId xmlns:a16="http://schemas.microsoft.com/office/drawing/2014/main" id="{A112FFCC-F802-4718-A69E-57949678749E}"/>
              </a:ext>
            </a:extLst>
          </p:cNvPr>
          <p:cNvSpPr/>
          <p:nvPr/>
        </p:nvSpPr>
        <p:spPr bwMode="auto">
          <a:xfrm>
            <a:off x="3032079" y="1989037"/>
            <a:ext cx="203272" cy="189127"/>
          </a:xfrm>
          <a:custGeom>
            <a:avLst/>
            <a:gdLst>
              <a:gd name="T0" fmla="*/ 0 w 503"/>
              <a:gd name="T1" fmla="*/ 301 h 468"/>
              <a:gd name="T2" fmla="*/ 366 w 503"/>
              <a:gd name="T3" fmla="*/ 468 h 468"/>
              <a:gd name="T4" fmla="*/ 503 w 503"/>
              <a:gd name="T5" fmla="*/ 167 h 468"/>
              <a:gd name="T6" fmla="*/ 138 w 503"/>
              <a:gd name="T7" fmla="*/ 0 h 468"/>
              <a:gd name="T8" fmla="*/ 0 w 503"/>
              <a:gd name="T9" fmla="*/ 301 h 468"/>
              <a:gd name="T10" fmla="*/ 27 w 503"/>
              <a:gd name="T11" fmla="*/ 291 h 468"/>
              <a:gd name="T12" fmla="*/ 148 w 503"/>
              <a:gd name="T13" fmla="*/ 27 h 468"/>
              <a:gd name="T14" fmla="*/ 477 w 503"/>
              <a:gd name="T15" fmla="*/ 176 h 468"/>
              <a:gd name="T16" fmla="*/ 356 w 503"/>
              <a:gd name="T17" fmla="*/ 441 h 468"/>
              <a:gd name="T18" fmla="*/ 27 w 503"/>
              <a:gd name="T19" fmla="*/ 291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3" h="468">
                <a:moveTo>
                  <a:pt x="0" y="301"/>
                </a:moveTo>
                <a:lnTo>
                  <a:pt x="366" y="468"/>
                </a:lnTo>
                <a:lnTo>
                  <a:pt x="503" y="167"/>
                </a:lnTo>
                <a:lnTo>
                  <a:pt x="138" y="0"/>
                </a:lnTo>
                <a:lnTo>
                  <a:pt x="0" y="301"/>
                </a:lnTo>
                <a:close/>
                <a:moveTo>
                  <a:pt x="27" y="291"/>
                </a:moveTo>
                <a:lnTo>
                  <a:pt x="148" y="27"/>
                </a:lnTo>
                <a:lnTo>
                  <a:pt x="477" y="176"/>
                </a:lnTo>
                <a:lnTo>
                  <a:pt x="356" y="441"/>
                </a:lnTo>
                <a:lnTo>
                  <a:pt x="27" y="291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íṩḻïďê">
            <a:extLst>
              <a:ext uri="{FF2B5EF4-FFF2-40B4-BE49-F238E27FC236}">
                <a16:creationId xmlns:a16="http://schemas.microsoft.com/office/drawing/2014/main" id="{5C210551-1B86-4919-9DC0-4647DEB4A47D}"/>
              </a:ext>
            </a:extLst>
          </p:cNvPr>
          <p:cNvSpPr/>
          <p:nvPr/>
        </p:nvSpPr>
        <p:spPr bwMode="auto">
          <a:xfrm>
            <a:off x="3090676" y="2026620"/>
            <a:ext cx="38391" cy="38391"/>
          </a:xfrm>
          <a:custGeom>
            <a:avLst/>
            <a:gdLst>
              <a:gd name="T0" fmla="*/ 126 w 397"/>
              <a:gd name="T1" fmla="*/ 357 h 397"/>
              <a:gd name="T2" fmla="*/ 357 w 397"/>
              <a:gd name="T3" fmla="*/ 271 h 397"/>
              <a:gd name="T4" fmla="*/ 271 w 397"/>
              <a:gd name="T5" fmla="*/ 40 h 397"/>
              <a:gd name="T6" fmla="*/ 40 w 397"/>
              <a:gd name="T7" fmla="*/ 126 h 397"/>
              <a:gd name="T8" fmla="*/ 126 w 397"/>
              <a:gd name="T9" fmla="*/ 357 h 397"/>
              <a:gd name="T10" fmla="*/ 236 w 397"/>
              <a:gd name="T11" fmla="*/ 116 h 397"/>
              <a:gd name="T12" fmla="*/ 280 w 397"/>
              <a:gd name="T13" fmla="*/ 236 h 397"/>
              <a:gd name="T14" fmla="*/ 161 w 397"/>
              <a:gd name="T15" fmla="*/ 280 h 397"/>
              <a:gd name="T16" fmla="*/ 116 w 397"/>
              <a:gd name="T17" fmla="*/ 161 h 397"/>
              <a:gd name="T18" fmla="*/ 236 w 397"/>
              <a:gd name="T19" fmla="*/ 116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7" h="397">
                <a:moveTo>
                  <a:pt x="126" y="357"/>
                </a:moveTo>
                <a:cubicBezTo>
                  <a:pt x="213" y="397"/>
                  <a:pt x="317" y="358"/>
                  <a:pt x="357" y="271"/>
                </a:cubicBezTo>
                <a:cubicBezTo>
                  <a:pt x="397" y="183"/>
                  <a:pt x="358" y="80"/>
                  <a:pt x="271" y="40"/>
                </a:cubicBezTo>
                <a:cubicBezTo>
                  <a:pt x="183" y="0"/>
                  <a:pt x="80" y="39"/>
                  <a:pt x="40" y="126"/>
                </a:cubicBezTo>
                <a:cubicBezTo>
                  <a:pt x="0" y="214"/>
                  <a:pt x="39" y="317"/>
                  <a:pt x="126" y="357"/>
                </a:cubicBezTo>
                <a:close/>
                <a:moveTo>
                  <a:pt x="236" y="116"/>
                </a:moveTo>
                <a:cubicBezTo>
                  <a:pt x="281" y="137"/>
                  <a:pt x="301" y="191"/>
                  <a:pt x="280" y="236"/>
                </a:cubicBezTo>
                <a:cubicBezTo>
                  <a:pt x="260" y="281"/>
                  <a:pt x="206" y="301"/>
                  <a:pt x="161" y="280"/>
                </a:cubicBezTo>
                <a:cubicBezTo>
                  <a:pt x="116" y="260"/>
                  <a:pt x="96" y="206"/>
                  <a:pt x="116" y="161"/>
                </a:cubicBezTo>
                <a:cubicBezTo>
                  <a:pt x="137" y="116"/>
                  <a:pt x="190" y="96"/>
                  <a:pt x="236" y="116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îšḷïḋe">
            <a:extLst>
              <a:ext uri="{FF2B5EF4-FFF2-40B4-BE49-F238E27FC236}">
                <a16:creationId xmlns:a16="http://schemas.microsoft.com/office/drawing/2014/main" id="{213498BE-350F-479C-A0B2-1E28CFFBD396}"/>
              </a:ext>
            </a:extLst>
          </p:cNvPr>
          <p:cNvSpPr/>
          <p:nvPr/>
        </p:nvSpPr>
        <p:spPr bwMode="auto">
          <a:xfrm>
            <a:off x="3064004" y="2067436"/>
            <a:ext cx="119619" cy="80420"/>
          </a:xfrm>
          <a:custGeom>
            <a:avLst/>
            <a:gdLst>
              <a:gd name="T0" fmla="*/ 205 w 296"/>
              <a:gd name="T1" fmla="*/ 52 h 199"/>
              <a:gd name="T2" fmla="*/ 173 w 296"/>
              <a:gd name="T3" fmla="*/ 0 h 199"/>
              <a:gd name="T4" fmla="*/ 109 w 296"/>
              <a:gd name="T5" fmla="*/ 39 h 199"/>
              <a:gd name="T6" fmla="*/ 86 w 296"/>
              <a:gd name="T7" fmla="*/ 3 h 199"/>
              <a:gd name="T8" fmla="*/ 5 w 296"/>
              <a:gd name="T9" fmla="*/ 54 h 199"/>
              <a:gd name="T10" fmla="*/ 0 w 296"/>
              <a:gd name="T11" fmla="*/ 64 h 199"/>
              <a:gd name="T12" fmla="*/ 296 w 296"/>
              <a:gd name="T13" fmla="*/ 199 h 199"/>
              <a:gd name="T14" fmla="*/ 282 w 296"/>
              <a:gd name="T15" fmla="*/ 3 h 199"/>
              <a:gd name="T16" fmla="*/ 205 w 296"/>
              <a:gd name="T17" fmla="*/ 52 h 199"/>
              <a:gd name="T18" fmla="*/ 36 w 296"/>
              <a:gd name="T19" fmla="*/ 58 h 199"/>
              <a:gd name="T20" fmla="*/ 80 w 296"/>
              <a:gd name="T21" fmla="*/ 31 h 199"/>
              <a:gd name="T22" fmla="*/ 103 w 296"/>
              <a:gd name="T23" fmla="*/ 66 h 199"/>
              <a:gd name="T24" fmla="*/ 166 w 296"/>
              <a:gd name="T25" fmla="*/ 28 h 199"/>
              <a:gd name="T26" fmla="*/ 198 w 296"/>
              <a:gd name="T27" fmla="*/ 81 h 199"/>
              <a:gd name="T28" fmla="*/ 264 w 296"/>
              <a:gd name="T29" fmla="*/ 39 h 199"/>
              <a:gd name="T30" fmla="*/ 273 w 296"/>
              <a:gd name="T31" fmla="*/ 166 h 199"/>
              <a:gd name="T32" fmla="*/ 36 w 296"/>
              <a:gd name="T33" fmla="*/ 58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6" h="199">
                <a:moveTo>
                  <a:pt x="205" y="52"/>
                </a:moveTo>
                <a:lnTo>
                  <a:pt x="173" y="0"/>
                </a:lnTo>
                <a:lnTo>
                  <a:pt x="109" y="39"/>
                </a:lnTo>
                <a:lnTo>
                  <a:pt x="86" y="3"/>
                </a:lnTo>
                <a:lnTo>
                  <a:pt x="5" y="54"/>
                </a:lnTo>
                <a:lnTo>
                  <a:pt x="0" y="64"/>
                </a:lnTo>
                <a:lnTo>
                  <a:pt x="296" y="199"/>
                </a:lnTo>
                <a:lnTo>
                  <a:pt x="282" y="3"/>
                </a:lnTo>
                <a:lnTo>
                  <a:pt x="205" y="52"/>
                </a:lnTo>
                <a:close/>
                <a:moveTo>
                  <a:pt x="36" y="58"/>
                </a:moveTo>
                <a:lnTo>
                  <a:pt x="80" y="31"/>
                </a:lnTo>
                <a:lnTo>
                  <a:pt x="103" y="66"/>
                </a:lnTo>
                <a:lnTo>
                  <a:pt x="166" y="28"/>
                </a:lnTo>
                <a:lnTo>
                  <a:pt x="198" y="81"/>
                </a:lnTo>
                <a:lnTo>
                  <a:pt x="264" y="39"/>
                </a:lnTo>
                <a:lnTo>
                  <a:pt x="273" y="166"/>
                </a:lnTo>
                <a:lnTo>
                  <a:pt x="36" y="58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ïsḷiḋe">
            <a:extLst>
              <a:ext uri="{FF2B5EF4-FFF2-40B4-BE49-F238E27FC236}">
                <a16:creationId xmlns:a16="http://schemas.microsoft.com/office/drawing/2014/main" id="{0CF50D3F-9D94-4380-8200-0EBAEF1C57DF}"/>
              </a:ext>
            </a:extLst>
          </p:cNvPr>
          <p:cNvSpPr/>
          <p:nvPr/>
        </p:nvSpPr>
        <p:spPr bwMode="auto">
          <a:xfrm>
            <a:off x="3428115" y="2944373"/>
            <a:ext cx="184278" cy="280862"/>
          </a:xfrm>
          <a:custGeom>
            <a:avLst/>
            <a:gdLst>
              <a:gd name="T0" fmla="*/ 906 w 1904"/>
              <a:gd name="T1" fmla="*/ 2794 h 2907"/>
              <a:gd name="T2" fmla="*/ 1153 w 1904"/>
              <a:gd name="T3" fmla="*/ 2204 h 2907"/>
              <a:gd name="T4" fmla="*/ 1220 w 1904"/>
              <a:gd name="T5" fmla="*/ 2042 h 2907"/>
              <a:gd name="T6" fmla="*/ 1558 w 1904"/>
              <a:gd name="T7" fmla="*/ 1236 h 2907"/>
              <a:gd name="T8" fmla="*/ 1625 w 1904"/>
              <a:gd name="T9" fmla="*/ 1074 h 2907"/>
              <a:gd name="T10" fmla="*/ 1872 w 1904"/>
              <a:gd name="T11" fmla="*/ 483 h 2907"/>
              <a:gd name="T12" fmla="*/ 1791 w 1904"/>
              <a:gd name="T13" fmla="*/ 287 h 2907"/>
              <a:gd name="T14" fmla="*/ 1106 w 1904"/>
              <a:gd name="T15" fmla="*/ 0 h 2907"/>
              <a:gd name="T16" fmla="*/ 301 w 1904"/>
              <a:gd name="T17" fmla="*/ 1184 h 2907"/>
              <a:gd name="T18" fmla="*/ 24 w 1904"/>
              <a:gd name="T19" fmla="*/ 2588 h 2907"/>
              <a:gd name="T20" fmla="*/ 709 w 1904"/>
              <a:gd name="T21" fmla="*/ 2875 h 2907"/>
              <a:gd name="T22" fmla="*/ 906 w 1904"/>
              <a:gd name="T23" fmla="*/ 2794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4" h="2907">
                <a:moveTo>
                  <a:pt x="906" y="2794"/>
                </a:moveTo>
                <a:cubicBezTo>
                  <a:pt x="1153" y="2204"/>
                  <a:pt x="1153" y="2204"/>
                  <a:pt x="1153" y="2204"/>
                </a:cubicBezTo>
                <a:cubicBezTo>
                  <a:pt x="1220" y="2042"/>
                  <a:pt x="1220" y="2042"/>
                  <a:pt x="1220" y="2042"/>
                </a:cubicBezTo>
                <a:cubicBezTo>
                  <a:pt x="1558" y="1236"/>
                  <a:pt x="1558" y="1236"/>
                  <a:pt x="1558" y="1236"/>
                </a:cubicBezTo>
                <a:cubicBezTo>
                  <a:pt x="1625" y="1074"/>
                  <a:pt x="1625" y="1074"/>
                  <a:pt x="1625" y="1074"/>
                </a:cubicBezTo>
                <a:cubicBezTo>
                  <a:pt x="1872" y="483"/>
                  <a:pt x="1872" y="483"/>
                  <a:pt x="1872" y="483"/>
                </a:cubicBezTo>
                <a:cubicBezTo>
                  <a:pt x="1904" y="407"/>
                  <a:pt x="1868" y="319"/>
                  <a:pt x="1791" y="287"/>
                </a:cubicBezTo>
                <a:cubicBezTo>
                  <a:pt x="1106" y="0"/>
                  <a:pt x="1106" y="0"/>
                  <a:pt x="1106" y="0"/>
                </a:cubicBezTo>
                <a:cubicBezTo>
                  <a:pt x="804" y="264"/>
                  <a:pt x="512" y="679"/>
                  <a:pt x="301" y="1184"/>
                </a:cubicBezTo>
                <a:cubicBezTo>
                  <a:pt x="90" y="1689"/>
                  <a:pt x="0" y="2188"/>
                  <a:pt x="24" y="2588"/>
                </a:cubicBezTo>
                <a:cubicBezTo>
                  <a:pt x="709" y="2875"/>
                  <a:pt x="709" y="2875"/>
                  <a:pt x="709" y="2875"/>
                </a:cubicBezTo>
                <a:cubicBezTo>
                  <a:pt x="786" y="2907"/>
                  <a:pt x="874" y="2871"/>
                  <a:pt x="906" y="2794"/>
                </a:cubicBezTo>
                <a:close/>
              </a:path>
            </a:pathLst>
          </a:custGeom>
          <a:solidFill>
            <a:srgbClr val="5753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îs1íḓè">
            <a:extLst>
              <a:ext uri="{FF2B5EF4-FFF2-40B4-BE49-F238E27FC236}">
                <a16:creationId xmlns:a16="http://schemas.microsoft.com/office/drawing/2014/main" id="{0E222386-5B01-474D-8CEE-22E7FE1EA5B1}"/>
              </a:ext>
            </a:extLst>
          </p:cNvPr>
          <p:cNvSpPr/>
          <p:nvPr/>
        </p:nvSpPr>
        <p:spPr bwMode="auto">
          <a:xfrm>
            <a:off x="3424882" y="2943160"/>
            <a:ext cx="110324" cy="251362"/>
          </a:xfrm>
          <a:custGeom>
            <a:avLst/>
            <a:gdLst>
              <a:gd name="T0" fmla="*/ 1140 w 1140"/>
              <a:gd name="T1" fmla="*/ 14 h 2602"/>
              <a:gd name="T2" fmla="*/ 1107 w 1140"/>
              <a:gd name="T3" fmla="*/ 0 h 2602"/>
              <a:gd name="T4" fmla="*/ 302 w 1140"/>
              <a:gd name="T5" fmla="*/ 1184 h 2602"/>
              <a:gd name="T6" fmla="*/ 24 w 1140"/>
              <a:gd name="T7" fmla="*/ 2588 h 2602"/>
              <a:gd name="T8" fmla="*/ 58 w 1140"/>
              <a:gd name="T9" fmla="*/ 2602 h 2602"/>
              <a:gd name="T10" fmla="*/ 335 w 1140"/>
              <a:gd name="T11" fmla="*/ 1198 h 2602"/>
              <a:gd name="T12" fmla="*/ 1140 w 1140"/>
              <a:gd name="T13" fmla="*/ 14 h 2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0" h="2602">
                <a:moveTo>
                  <a:pt x="1140" y="14"/>
                </a:moveTo>
                <a:cubicBezTo>
                  <a:pt x="1107" y="0"/>
                  <a:pt x="1107" y="0"/>
                  <a:pt x="1107" y="0"/>
                </a:cubicBezTo>
                <a:cubicBezTo>
                  <a:pt x="805" y="264"/>
                  <a:pt x="513" y="679"/>
                  <a:pt x="302" y="1184"/>
                </a:cubicBezTo>
                <a:cubicBezTo>
                  <a:pt x="91" y="1689"/>
                  <a:pt x="0" y="2188"/>
                  <a:pt x="24" y="2588"/>
                </a:cubicBezTo>
                <a:cubicBezTo>
                  <a:pt x="58" y="2602"/>
                  <a:pt x="58" y="2602"/>
                  <a:pt x="58" y="2602"/>
                </a:cubicBezTo>
                <a:cubicBezTo>
                  <a:pt x="34" y="2202"/>
                  <a:pt x="124" y="1703"/>
                  <a:pt x="335" y="1198"/>
                </a:cubicBezTo>
                <a:cubicBezTo>
                  <a:pt x="546" y="693"/>
                  <a:pt x="838" y="278"/>
                  <a:pt x="1140" y="14"/>
                </a:cubicBezTo>
                <a:close/>
              </a:path>
            </a:pathLst>
          </a:custGeom>
          <a:solidFill>
            <a:srgbClr val="6B69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ïṥļiḓè">
            <a:extLst>
              <a:ext uri="{FF2B5EF4-FFF2-40B4-BE49-F238E27FC236}">
                <a16:creationId xmlns:a16="http://schemas.microsoft.com/office/drawing/2014/main" id="{CB455720-B39B-483C-AD9E-4F9B4F5800D0}"/>
              </a:ext>
            </a:extLst>
          </p:cNvPr>
          <p:cNvSpPr/>
          <p:nvPr/>
        </p:nvSpPr>
        <p:spPr bwMode="auto">
          <a:xfrm>
            <a:off x="3539652" y="3048231"/>
            <a:ext cx="86077" cy="124873"/>
          </a:xfrm>
          <a:custGeom>
            <a:avLst/>
            <a:gdLst>
              <a:gd name="T0" fmla="*/ 689 w 892"/>
              <a:gd name="T1" fmla="*/ 280 h 1290"/>
              <a:gd name="T2" fmla="*/ 352 w 892"/>
              <a:gd name="T3" fmla="*/ 1087 h 1290"/>
              <a:gd name="T4" fmla="*/ 67 w 892"/>
              <a:gd name="T5" fmla="*/ 968 h 1290"/>
              <a:gd name="T6" fmla="*/ 0 w 892"/>
              <a:gd name="T7" fmla="*/ 1130 h 1290"/>
              <a:gd name="T8" fmla="*/ 307 w 892"/>
              <a:gd name="T9" fmla="*/ 1258 h 1290"/>
              <a:gd name="T10" fmla="*/ 504 w 892"/>
              <a:gd name="T11" fmla="*/ 1177 h 1290"/>
              <a:gd name="T12" fmla="*/ 860 w 892"/>
              <a:gd name="T13" fmla="*/ 325 h 1290"/>
              <a:gd name="T14" fmla="*/ 780 w 892"/>
              <a:gd name="T15" fmla="*/ 128 h 1290"/>
              <a:gd name="T16" fmla="*/ 472 w 892"/>
              <a:gd name="T17" fmla="*/ 0 h 1290"/>
              <a:gd name="T18" fmla="*/ 405 w 892"/>
              <a:gd name="T19" fmla="*/ 162 h 1290"/>
              <a:gd name="T20" fmla="*/ 689 w 892"/>
              <a:gd name="T21" fmla="*/ 280 h 1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2" h="1290">
                <a:moveTo>
                  <a:pt x="689" y="280"/>
                </a:moveTo>
                <a:cubicBezTo>
                  <a:pt x="352" y="1087"/>
                  <a:pt x="352" y="1087"/>
                  <a:pt x="352" y="1087"/>
                </a:cubicBezTo>
                <a:cubicBezTo>
                  <a:pt x="67" y="968"/>
                  <a:pt x="67" y="968"/>
                  <a:pt x="67" y="968"/>
                </a:cubicBezTo>
                <a:cubicBezTo>
                  <a:pt x="0" y="1130"/>
                  <a:pt x="0" y="1130"/>
                  <a:pt x="0" y="1130"/>
                </a:cubicBezTo>
                <a:cubicBezTo>
                  <a:pt x="307" y="1258"/>
                  <a:pt x="307" y="1258"/>
                  <a:pt x="307" y="1258"/>
                </a:cubicBezTo>
                <a:cubicBezTo>
                  <a:pt x="384" y="1290"/>
                  <a:pt x="472" y="1254"/>
                  <a:pt x="504" y="1177"/>
                </a:cubicBezTo>
                <a:cubicBezTo>
                  <a:pt x="860" y="325"/>
                  <a:pt x="860" y="325"/>
                  <a:pt x="860" y="325"/>
                </a:cubicBezTo>
                <a:cubicBezTo>
                  <a:pt x="892" y="248"/>
                  <a:pt x="856" y="160"/>
                  <a:pt x="780" y="128"/>
                </a:cubicBezTo>
                <a:cubicBezTo>
                  <a:pt x="472" y="0"/>
                  <a:pt x="472" y="0"/>
                  <a:pt x="472" y="0"/>
                </a:cubicBezTo>
                <a:cubicBezTo>
                  <a:pt x="405" y="162"/>
                  <a:pt x="405" y="162"/>
                  <a:pt x="405" y="162"/>
                </a:cubicBezTo>
                <a:lnTo>
                  <a:pt x="689" y="280"/>
                </a:lnTo>
                <a:close/>
              </a:path>
            </a:pathLst>
          </a:custGeom>
          <a:solidFill>
            <a:srgbClr val="2F2D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iṡļîḍê">
            <a:extLst>
              <a:ext uri="{FF2B5EF4-FFF2-40B4-BE49-F238E27FC236}">
                <a16:creationId xmlns:a16="http://schemas.microsoft.com/office/drawing/2014/main" id="{960ED6FD-F57E-4D64-88DA-2B981E20B0C5}"/>
              </a:ext>
            </a:extLst>
          </p:cNvPr>
          <p:cNvSpPr/>
          <p:nvPr/>
        </p:nvSpPr>
        <p:spPr bwMode="auto">
          <a:xfrm>
            <a:off x="3337996" y="2907598"/>
            <a:ext cx="193977" cy="285712"/>
          </a:xfrm>
          <a:custGeom>
            <a:avLst/>
            <a:gdLst>
              <a:gd name="T0" fmla="*/ 2001 w 2001"/>
              <a:gd name="T1" fmla="*/ 369 h 2957"/>
              <a:gd name="T2" fmla="*/ 1195 w 2001"/>
              <a:gd name="T3" fmla="*/ 32 h 2957"/>
              <a:gd name="T4" fmla="*/ 998 w 2001"/>
              <a:gd name="T5" fmla="*/ 113 h 2957"/>
              <a:gd name="T6" fmla="*/ 32 w 2001"/>
              <a:gd name="T7" fmla="*/ 2424 h 2957"/>
              <a:gd name="T8" fmla="*/ 113 w 2001"/>
              <a:gd name="T9" fmla="*/ 2621 h 2957"/>
              <a:gd name="T10" fmla="*/ 918 w 2001"/>
              <a:gd name="T11" fmla="*/ 2957 h 2957"/>
              <a:gd name="T12" fmla="*/ 1196 w 2001"/>
              <a:gd name="T13" fmla="*/ 1553 h 2957"/>
              <a:gd name="T14" fmla="*/ 2001 w 2001"/>
              <a:gd name="T15" fmla="*/ 369 h 2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01" h="2957">
                <a:moveTo>
                  <a:pt x="2001" y="369"/>
                </a:moveTo>
                <a:cubicBezTo>
                  <a:pt x="1195" y="32"/>
                  <a:pt x="1195" y="32"/>
                  <a:pt x="1195" y="32"/>
                </a:cubicBezTo>
                <a:cubicBezTo>
                  <a:pt x="1118" y="0"/>
                  <a:pt x="1030" y="36"/>
                  <a:pt x="998" y="113"/>
                </a:cubicBezTo>
                <a:cubicBezTo>
                  <a:pt x="32" y="2424"/>
                  <a:pt x="32" y="2424"/>
                  <a:pt x="32" y="2424"/>
                </a:cubicBezTo>
                <a:cubicBezTo>
                  <a:pt x="0" y="2501"/>
                  <a:pt x="36" y="2589"/>
                  <a:pt x="113" y="2621"/>
                </a:cubicBezTo>
                <a:cubicBezTo>
                  <a:pt x="918" y="2957"/>
                  <a:pt x="918" y="2957"/>
                  <a:pt x="918" y="2957"/>
                </a:cubicBezTo>
                <a:cubicBezTo>
                  <a:pt x="894" y="2557"/>
                  <a:pt x="985" y="2058"/>
                  <a:pt x="1196" y="1553"/>
                </a:cubicBezTo>
                <a:cubicBezTo>
                  <a:pt x="1407" y="1048"/>
                  <a:pt x="1699" y="633"/>
                  <a:pt x="2001" y="369"/>
                </a:cubicBezTo>
                <a:close/>
              </a:path>
            </a:pathLst>
          </a:custGeom>
          <a:solidFill>
            <a:srgbClr val="5753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îṣļíḍé">
            <a:extLst>
              <a:ext uri="{FF2B5EF4-FFF2-40B4-BE49-F238E27FC236}">
                <a16:creationId xmlns:a16="http://schemas.microsoft.com/office/drawing/2014/main" id="{2F0B05D9-3709-4B95-9513-29EC55D3EB54}"/>
              </a:ext>
            </a:extLst>
          </p:cNvPr>
          <p:cNvSpPr/>
          <p:nvPr/>
        </p:nvSpPr>
        <p:spPr bwMode="auto">
          <a:xfrm>
            <a:off x="3464890" y="2948818"/>
            <a:ext cx="67892" cy="56577"/>
          </a:xfrm>
          <a:custGeom>
            <a:avLst/>
            <a:gdLst>
              <a:gd name="T0" fmla="*/ 113 w 702"/>
              <a:gd name="T1" fmla="*/ 423 h 586"/>
              <a:gd name="T2" fmla="*/ 32 w 702"/>
              <a:gd name="T3" fmla="*/ 227 h 586"/>
              <a:gd name="T4" fmla="*/ 80 w 702"/>
              <a:gd name="T5" fmla="*/ 113 h 586"/>
              <a:gd name="T6" fmla="*/ 276 w 702"/>
              <a:gd name="T7" fmla="*/ 32 h 586"/>
              <a:gd name="T8" fmla="*/ 589 w 702"/>
              <a:gd name="T9" fmla="*/ 163 h 586"/>
              <a:gd name="T10" fmla="*/ 670 w 702"/>
              <a:gd name="T11" fmla="*/ 360 h 586"/>
              <a:gd name="T12" fmla="*/ 623 w 702"/>
              <a:gd name="T13" fmla="*/ 474 h 586"/>
              <a:gd name="T14" fmla="*/ 426 w 702"/>
              <a:gd name="T15" fmla="*/ 554 h 586"/>
              <a:gd name="T16" fmla="*/ 113 w 702"/>
              <a:gd name="T17" fmla="*/ 423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2" h="586">
                <a:moveTo>
                  <a:pt x="113" y="423"/>
                </a:moveTo>
                <a:cubicBezTo>
                  <a:pt x="36" y="391"/>
                  <a:pt x="0" y="303"/>
                  <a:pt x="32" y="227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112" y="37"/>
                  <a:pt x="200" y="0"/>
                  <a:pt x="276" y="32"/>
                </a:cubicBezTo>
                <a:cubicBezTo>
                  <a:pt x="589" y="163"/>
                  <a:pt x="589" y="163"/>
                  <a:pt x="589" y="163"/>
                </a:cubicBezTo>
                <a:cubicBezTo>
                  <a:pt x="666" y="195"/>
                  <a:pt x="702" y="283"/>
                  <a:pt x="670" y="360"/>
                </a:cubicBezTo>
                <a:cubicBezTo>
                  <a:pt x="623" y="474"/>
                  <a:pt x="623" y="474"/>
                  <a:pt x="623" y="474"/>
                </a:cubicBezTo>
                <a:cubicBezTo>
                  <a:pt x="591" y="550"/>
                  <a:pt x="503" y="586"/>
                  <a:pt x="426" y="554"/>
                </a:cubicBezTo>
                <a:lnTo>
                  <a:pt x="113" y="423"/>
                </a:lnTo>
                <a:close/>
              </a:path>
            </a:pathLst>
          </a:custGeom>
          <a:solidFill>
            <a:srgbClr val="2819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îşļíḍé">
            <a:extLst>
              <a:ext uri="{FF2B5EF4-FFF2-40B4-BE49-F238E27FC236}">
                <a16:creationId xmlns:a16="http://schemas.microsoft.com/office/drawing/2014/main" id="{B9C21779-789F-4BE3-B150-77096597CAC2}"/>
              </a:ext>
            </a:extLst>
          </p:cNvPr>
          <p:cNvSpPr/>
          <p:nvPr/>
        </p:nvSpPr>
        <p:spPr bwMode="auto">
          <a:xfrm>
            <a:off x="3512172" y="2975490"/>
            <a:ext cx="89310" cy="50111"/>
          </a:xfrm>
          <a:custGeom>
            <a:avLst/>
            <a:gdLst>
              <a:gd name="T0" fmla="*/ 0 w 221"/>
              <a:gd name="T1" fmla="*/ 39 h 124"/>
              <a:gd name="T2" fmla="*/ 16 w 221"/>
              <a:gd name="T3" fmla="*/ 0 h 124"/>
              <a:gd name="T4" fmla="*/ 221 w 221"/>
              <a:gd name="T5" fmla="*/ 86 h 124"/>
              <a:gd name="T6" fmla="*/ 205 w 221"/>
              <a:gd name="T7" fmla="*/ 124 h 124"/>
              <a:gd name="T8" fmla="*/ 0 w 221"/>
              <a:gd name="T9" fmla="*/ 39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" h="124">
                <a:moveTo>
                  <a:pt x="0" y="39"/>
                </a:moveTo>
                <a:lnTo>
                  <a:pt x="16" y="0"/>
                </a:lnTo>
                <a:lnTo>
                  <a:pt x="221" y="86"/>
                </a:lnTo>
                <a:lnTo>
                  <a:pt x="205" y="124"/>
                </a:lnTo>
                <a:lnTo>
                  <a:pt x="0" y="39"/>
                </a:lnTo>
                <a:close/>
              </a:path>
            </a:pathLst>
          </a:custGeom>
          <a:solidFill>
            <a:srgbClr val="2819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íś1iďè">
            <a:extLst>
              <a:ext uri="{FF2B5EF4-FFF2-40B4-BE49-F238E27FC236}">
                <a16:creationId xmlns:a16="http://schemas.microsoft.com/office/drawing/2014/main" id="{53FD268C-1135-484A-8BA5-AFE17E45FE9B}"/>
              </a:ext>
            </a:extLst>
          </p:cNvPr>
          <p:cNvSpPr/>
          <p:nvPr/>
        </p:nvSpPr>
        <p:spPr bwMode="auto">
          <a:xfrm>
            <a:off x="3474184" y="2957304"/>
            <a:ext cx="48898" cy="39604"/>
          </a:xfrm>
          <a:custGeom>
            <a:avLst/>
            <a:gdLst>
              <a:gd name="T0" fmla="*/ 82 w 505"/>
              <a:gd name="T1" fmla="*/ 293 h 411"/>
              <a:gd name="T2" fmla="*/ 22 w 505"/>
              <a:gd name="T3" fmla="*/ 155 h 411"/>
              <a:gd name="T4" fmla="*/ 55 w 505"/>
              <a:gd name="T5" fmla="*/ 77 h 411"/>
              <a:gd name="T6" fmla="*/ 195 w 505"/>
              <a:gd name="T7" fmla="*/ 23 h 411"/>
              <a:gd name="T8" fmla="*/ 422 w 505"/>
              <a:gd name="T9" fmla="*/ 118 h 411"/>
              <a:gd name="T10" fmla="*/ 482 w 505"/>
              <a:gd name="T11" fmla="*/ 256 h 411"/>
              <a:gd name="T12" fmla="*/ 450 w 505"/>
              <a:gd name="T13" fmla="*/ 334 h 411"/>
              <a:gd name="T14" fmla="*/ 309 w 505"/>
              <a:gd name="T15" fmla="*/ 388 h 411"/>
              <a:gd name="T16" fmla="*/ 82 w 505"/>
              <a:gd name="T17" fmla="*/ 293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5" h="411">
                <a:moveTo>
                  <a:pt x="82" y="293"/>
                </a:moveTo>
                <a:cubicBezTo>
                  <a:pt x="27" y="270"/>
                  <a:pt x="0" y="208"/>
                  <a:pt x="22" y="155"/>
                </a:cubicBezTo>
                <a:cubicBezTo>
                  <a:pt x="55" y="77"/>
                  <a:pt x="55" y="77"/>
                  <a:pt x="55" y="77"/>
                </a:cubicBezTo>
                <a:cubicBezTo>
                  <a:pt x="77" y="24"/>
                  <a:pt x="140" y="0"/>
                  <a:pt x="195" y="23"/>
                </a:cubicBezTo>
                <a:cubicBezTo>
                  <a:pt x="422" y="118"/>
                  <a:pt x="422" y="118"/>
                  <a:pt x="422" y="118"/>
                </a:cubicBezTo>
                <a:cubicBezTo>
                  <a:pt x="478" y="141"/>
                  <a:pt x="505" y="203"/>
                  <a:pt x="482" y="256"/>
                </a:cubicBezTo>
                <a:cubicBezTo>
                  <a:pt x="450" y="334"/>
                  <a:pt x="450" y="334"/>
                  <a:pt x="450" y="334"/>
                </a:cubicBezTo>
                <a:cubicBezTo>
                  <a:pt x="427" y="387"/>
                  <a:pt x="365" y="411"/>
                  <a:pt x="309" y="388"/>
                </a:cubicBezTo>
                <a:lnTo>
                  <a:pt x="82" y="293"/>
                </a:lnTo>
                <a:close/>
              </a:path>
            </a:pathLst>
          </a:custGeom>
          <a:solidFill>
            <a:srgbClr val="4B49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ïsļîdè">
            <a:extLst>
              <a:ext uri="{FF2B5EF4-FFF2-40B4-BE49-F238E27FC236}">
                <a16:creationId xmlns:a16="http://schemas.microsoft.com/office/drawing/2014/main" id="{5FB7D3C2-D3E1-4F1A-95F0-4F1C240F6E3D}"/>
              </a:ext>
            </a:extLst>
          </p:cNvPr>
          <p:cNvSpPr/>
          <p:nvPr/>
        </p:nvSpPr>
        <p:spPr bwMode="auto">
          <a:xfrm>
            <a:off x="3393361" y="3118952"/>
            <a:ext cx="68296" cy="56577"/>
          </a:xfrm>
          <a:custGeom>
            <a:avLst/>
            <a:gdLst>
              <a:gd name="T0" fmla="*/ 113 w 703"/>
              <a:gd name="T1" fmla="*/ 423 h 586"/>
              <a:gd name="T2" fmla="*/ 32 w 703"/>
              <a:gd name="T3" fmla="*/ 226 h 586"/>
              <a:gd name="T4" fmla="*/ 80 w 703"/>
              <a:gd name="T5" fmla="*/ 113 h 586"/>
              <a:gd name="T6" fmla="*/ 277 w 703"/>
              <a:gd name="T7" fmla="*/ 32 h 586"/>
              <a:gd name="T8" fmla="*/ 590 w 703"/>
              <a:gd name="T9" fmla="*/ 163 h 586"/>
              <a:gd name="T10" fmla="*/ 671 w 703"/>
              <a:gd name="T11" fmla="*/ 360 h 586"/>
              <a:gd name="T12" fmla="*/ 623 w 703"/>
              <a:gd name="T13" fmla="*/ 473 h 586"/>
              <a:gd name="T14" fmla="*/ 426 w 703"/>
              <a:gd name="T15" fmla="*/ 554 h 586"/>
              <a:gd name="T16" fmla="*/ 113 w 703"/>
              <a:gd name="T17" fmla="*/ 423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3" h="586">
                <a:moveTo>
                  <a:pt x="113" y="423"/>
                </a:moveTo>
                <a:cubicBezTo>
                  <a:pt x="37" y="391"/>
                  <a:pt x="0" y="303"/>
                  <a:pt x="32" y="226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112" y="36"/>
                  <a:pt x="200" y="0"/>
                  <a:pt x="277" y="32"/>
                </a:cubicBezTo>
                <a:cubicBezTo>
                  <a:pt x="590" y="163"/>
                  <a:pt x="590" y="163"/>
                  <a:pt x="590" y="163"/>
                </a:cubicBezTo>
                <a:cubicBezTo>
                  <a:pt x="666" y="195"/>
                  <a:pt x="703" y="283"/>
                  <a:pt x="671" y="360"/>
                </a:cubicBezTo>
                <a:cubicBezTo>
                  <a:pt x="623" y="473"/>
                  <a:pt x="623" y="473"/>
                  <a:pt x="623" y="473"/>
                </a:cubicBezTo>
                <a:cubicBezTo>
                  <a:pt x="591" y="550"/>
                  <a:pt x="503" y="586"/>
                  <a:pt x="426" y="554"/>
                </a:cubicBezTo>
                <a:lnTo>
                  <a:pt x="113" y="423"/>
                </a:lnTo>
                <a:close/>
              </a:path>
            </a:pathLst>
          </a:custGeom>
          <a:solidFill>
            <a:srgbClr val="2819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íṣ1íďê">
            <a:extLst>
              <a:ext uri="{FF2B5EF4-FFF2-40B4-BE49-F238E27FC236}">
                <a16:creationId xmlns:a16="http://schemas.microsoft.com/office/drawing/2014/main" id="{7D0C25CD-BEEC-4A9C-8D7B-2A687C88175C}"/>
              </a:ext>
            </a:extLst>
          </p:cNvPr>
          <p:cNvSpPr/>
          <p:nvPr/>
        </p:nvSpPr>
        <p:spPr bwMode="auto">
          <a:xfrm>
            <a:off x="3441047" y="3145624"/>
            <a:ext cx="89310" cy="50111"/>
          </a:xfrm>
          <a:custGeom>
            <a:avLst/>
            <a:gdLst>
              <a:gd name="T0" fmla="*/ 0 w 221"/>
              <a:gd name="T1" fmla="*/ 38 h 124"/>
              <a:gd name="T2" fmla="*/ 16 w 221"/>
              <a:gd name="T3" fmla="*/ 0 h 124"/>
              <a:gd name="T4" fmla="*/ 221 w 221"/>
              <a:gd name="T5" fmla="*/ 86 h 124"/>
              <a:gd name="T6" fmla="*/ 205 w 221"/>
              <a:gd name="T7" fmla="*/ 124 h 124"/>
              <a:gd name="T8" fmla="*/ 0 w 221"/>
              <a:gd name="T9" fmla="*/ 38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" h="124">
                <a:moveTo>
                  <a:pt x="0" y="38"/>
                </a:moveTo>
                <a:lnTo>
                  <a:pt x="16" y="0"/>
                </a:lnTo>
                <a:lnTo>
                  <a:pt x="221" y="86"/>
                </a:lnTo>
                <a:lnTo>
                  <a:pt x="205" y="124"/>
                </a:lnTo>
                <a:lnTo>
                  <a:pt x="0" y="38"/>
                </a:lnTo>
                <a:close/>
              </a:path>
            </a:pathLst>
          </a:custGeom>
          <a:solidFill>
            <a:srgbClr val="2819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îśḷïḍé">
            <a:extLst>
              <a:ext uri="{FF2B5EF4-FFF2-40B4-BE49-F238E27FC236}">
                <a16:creationId xmlns:a16="http://schemas.microsoft.com/office/drawing/2014/main" id="{0D74F9D4-048D-4708-8808-99031F78F173}"/>
              </a:ext>
            </a:extLst>
          </p:cNvPr>
          <p:cNvSpPr/>
          <p:nvPr/>
        </p:nvSpPr>
        <p:spPr bwMode="auto">
          <a:xfrm>
            <a:off x="3403060" y="3127034"/>
            <a:ext cx="48898" cy="40008"/>
          </a:xfrm>
          <a:custGeom>
            <a:avLst/>
            <a:gdLst>
              <a:gd name="T0" fmla="*/ 83 w 505"/>
              <a:gd name="T1" fmla="*/ 294 h 412"/>
              <a:gd name="T2" fmla="*/ 22 w 505"/>
              <a:gd name="T3" fmla="*/ 156 h 412"/>
              <a:gd name="T4" fmla="*/ 55 w 505"/>
              <a:gd name="T5" fmla="*/ 77 h 412"/>
              <a:gd name="T6" fmla="*/ 196 w 505"/>
              <a:gd name="T7" fmla="*/ 23 h 412"/>
              <a:gd name="T8" fmla="*/ 422 w 505"/>
              <a:gd name="T9" fmla="*/ 118 h 412"/>
              <a:gd name="T10" fmla="*/ 483 w 505"/>
              <a:gd name="T11" fmla="*/ 256 h 412"/>
              <a:gd name="T12" fmla="*/ 450 w 505"/>
              <a:gd name="T13" fmla="*/ 335 h 412"/>
              <a:gd name="T14" fmla="*/ 309 w 505"/>
              <a:gd name="T15" fmla="*/ 388 h 412"/>
              <a:gd name="T16" fmla="*/ 83 w 505"/>
              <a:gd name="T17" fmla="*/ 294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5" h="412">
                <a:moveTo>
                  <a:pt x="83" y="294"/>
                </a:moveTo>
                <a:cubicBezTo>
                  <a:pt x="27" y="270"/>
                  <a:pt x="0" y="209"/>
                  <a:pt x="22" y="156"/>
                </a:cubicBezTo>
                <a:cubicBezTo>
                  <a:pt x="55" y="77"/>
                  <a:pt x="55" y="77"/>
                  <a:pt x="55" y="77"/>
                </a:cubicBezTo>
                <a:cubicBezTo>
                  <a:pt x="77" y="24"/>
                  <a:pt x="140" y="0"/>
                  <a:pt x="196" y="23"/>
                </a:cubicBezTo>
                <a:cubicBezTo>
                  <a:pt x="422" y="118"/>
                  <a:pt x="422" y="118"/>
                  <a:pt x="422" y="118"/>
                </a:cubicBezTo>
                <a:cubicBezTo>
                  <a:pt x="478" y="142"/>
                  <a:pt x="505" y="203"/>
                  <a:pt x="483" y="256"/>
                </a:cubicBezTo>
                <a:cubicBezTo>
                  <a:pt x="450" y="335"/>
                  <a:pt x="450" y="335"/>
                  <a:pt x="450" y="335"/>
                </a:cubicBezTo>
                <a:cubicBezTo>
                  <a:pt x="428" y="388"/>
                  <a:pt x="365" y="412"/>
                  <a:pt x="309" y="388"/>
                </a:cubicBezTo>
                <a:lnTo>
                  <a:pt x="83" y="294"/>
                </a:lnTo>
                <a:close/>
              </a:path>
            </a:pathLst>
          </a:custGeom>
          <a:solidFill>
            <a:srgbClr val="4B49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íśḷîḓê">
            <a:extLst>
              <a:ext uri="{FF2B5EF4-FFF2-40B4-BE49-F238E27FC236}">
                <a16:creationId xmlns:a16="http://schemas.microsoft.com/office/drawing/2014/main" id="{6A081A4C-14AC-4E6D-8168-CE225C2D3C96}"/>
              </a:ext>
            </a:extLst>
          </p:cNvPr>
          <p:cNvSpPr/>
          <p:nvPr/>
        </p:nvSpPr>
        <p:spPr bwMode="auto">
          <a:xfrm>
            <a:off x="3447109" y="2589961"/>
            <a:ext cx="225498" cy="126893"/>
          </a:xfrm>
          <a:custGeom>
            <a:avLst/>
            <a:gdLst>
              <a:gd name="T0" fmla="*/ 2324 w 2332"/>
              <a:gd name="T1" fmla="*/ 1133 h 1311"/>
              <a:gd name="T2" fmla="*/ 2327 w 2332"/>
              <a:gd name="T3" fmla="*/ 1092 h 1311"/>
              <a:gd name="T4" fmla="*/ 2217 w 2332"/>
              <a:gd name="T5" fmla="*/ 771 h 1311"/>
              <a:gd name="T6" fmla="*/ 2327 w 2332"/>
              <a:gd name="T7" fmla="*/ 733 h 1311"/>
              <a:gd name="T8" fmla="*/ 2076 w 2332"/>
              <a:gd name="T9" fmla="*/ 0 h 1311"/>
              <a:gd name="T10" fmla="*/ 0 w 2332"/>
              <a:gd name="T11" fmla="*/ 712 h 1311"/>
              <a:gd name="T12" fmla="*/ 127 w 2332"/>
              <a:gd name="T13" fmla="*/ 1083 h 1311"/>
              <a:gd name="T14" fmla="*/ 233 w 2332"/>
              <a:gd name="T15" fmla="*/ 1135 h 1311"/>
              <a:gd name="T16" fmla="*/ 285 w 2332"/>
              <a:gd name="T17" fmla="*/ 1029 h 1311"/>
              <a:gd name="T18" fmla="*/ 240 w 2332"/>
              <a:gd name="T19" fmla="*/ 899 h 1311"/>
              <a:gd name="T20" fmla="*/ 258 w 2332"/>
              <a:gd name="T21" fmla="*/ 897 h 1311"/>
              <a:gd name="T22" fmla="*/ 287 w 2332"/>
              <a:gd name="T23" fmla="*/ 838 h 1311"/>
              <a:gd name="T24" fmla="*/ 257 w 2332"/>
              <a:gd name="T25" fmla="*/ 750 h 1311"/>
              <a:gd name="T26" fmla="*/ 809 w 2332"/>
              <a:gd name="T27" fmla="*/ 561 h 1311"/>
              <a:gd name="T28" fmla="*/ 1194 w 2332"/>
              <a:gd name="T29" fmla="*/ 854 h 1311"/>
              <a:gd name="T30" fmla="*/ 2291 w 2332"/>
              <a:gd name="T31" fmla="*/ 1159 h 1311"/>
              <a:gd name="T32" fmla="*/ 2324 w 2332"/>
              <a:gd name="T33" fmla="*/ 1133 h 1311"/>
              <a:gd name="T34" fmla="*/ 1406 w 2332"/>
              <a:gd name="T35" fmla="*/ 904 h 1311"/>
              <a:gd name="T36" fmla="*/ 1989 w 2332"/>
              <a:gd name="T37" fmla="*/ 848 h 1311"/>
              <a:gd name="T38" fmla="*/ 2119 w 2332"/>
              <a:gd name="T39" fmla="*/ 804 h 1311"/>
              <a:gd name="T40" fmla="*/ 2210 w 2332"/>
              <a:gd name="T41" fmla="*/ 1069 h 1311"/>
              <a:gd name="T42" fmla="*/ 1406 w 2332"/>
              <a:gd name="T43" fmla="*/ 904 h 1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32" h="1311">
                <a:moveTo>
                  <a:pt x="2324" y="1133"/>
                </a:moveTo>
                <a:cubicBezTo>
                  <a:pt x="2331" y="1120"/>
                  <a:pt x="2332" y="1105"/>
                  <a:pt x="2327" y="1092"/>
                </a:cubicBezTo>
                <a:cubicBezTo>
                  <a:pt x="2217" y="771"/>
                  <a:pt x="2217" y="771"/>
                  <a:pt x="2217" y="771"/>
                </a:cubicBezTo>
                <a:cubicBezTo>
                  <a:pt x="2275" y="751"/>
                  <a:pt x="2322" y="735"/>
                  <a:pt x="2327" y="733"/>
                </a:cubicBezTo>
                <a:cubicBezTo>
                  <a:pt x="2076" y="0"/>
                  <a:pt x="2076" y="0"/>
                  <a:pt x="2076" y="0"/>
                </a:cubicBezTo>
                <a:cubicBezTo>
                  <a:pt x="0" y="712"/>
                  <a:pt x="0" y="712"/>
                  <a:pt x="0" y="712"/>
                </a:cubicBezTo>
                <a:cubicBezTo>
                  <a:pt x="127" y="1083"/>
                  <a:pt x="127" y="1083"/>
                  <a:pt x="127" y="1083"/>
                </a:cubicBezTo>
                <a:cubicBezTo>
                  <a:pt x="142" y="1127"/>
                  <a:pt x="189" y="1150"/>
                  <a:pt x="233" y="1135"/>
                </a:cubicBezTo>
                <a:cubicBezTo>
                  <a:pt x="276" y="1120"/>
                  <a:pt x="299" y="1073"/>
                  <a:pt x="285" y="1029"/>
                </a:cubicBezTo>
                <a:cubicBezTo>
                  <a:pt x="240" y="899"/>
                  <a:pt x="240" y="899"/>
                  <a:pt x="240" y="899"/>
                </a:cubicBezTo>
                <a:cubicBezTo>
                  <a:pt x="246" y="900"/>
                  <a:pt x="252" y="899"/>
                  <a:pt x="258" y="897"/>
                </a:cubicBezTo>
                <a:cubicBezTo>
                  <a:pt x="282" y="889"/>
                  <a:pt x="295" y="862"/>
                  <a:pt x="287" y="838"/>
                </a:cubicBezTo>
                <a:cubicBezTo>
                  <a:pt x="257" y="750"/>
                  <a:pt x="257" y="750"/>
                  <a:pt x="257" y="750"/>
                </a:cubicBezTo>
                <a:cubicBezTo>
                  <a:pt x="809" y="561"/>
                  <a:pt x="809" y="561"/>
                  <a:pt x="809" y="561"/>
                </a:cubicBezTo>
                <a:cubicBezTo>
                  <a:pt x="891" y="696"/>
                  <a:pt x="1026" y="796"/>
                  <a:pt x="1194" y="854"/>
                </a:cubicBezTo>
                <a:cubicBezTo>
                  <a:pt x="1630" y="1311"/>
                  <a:pt x="2283" y="1160"/>
                  <a:pt x="2291" y="1159"/>
                </a:cubicBezTo>
                <a:cubicBezTo>
                  <a:pt x="2305" y="1155"/>
                  <a:pt x="2317" y="1146"/>
                  <a:pt x="2324" y="1133"/>
                </a:cubicBezTo>
                <a:close/>
                <a:moveTo>
                  <a:pt x="1406" y="904"/>
                </a:moveTo>
                <a:cubicBezTo>
                  <a:pt x="1586" y="927"/>
                  <a:pt x="1787" y="911"/>
                  <a:pt x="1989" y="848"/>
                </a:cubicBezTo>
                <a:cubicBezTo>
                  <a:pt x="1995" y="847"/>
                  <a:pt x="2053" y="827"/>
                  <a:pt x="2119" y="804"/>
                </a:cubicBezTo>
                <a:cubicBezTo>
                  <a:pt x="2210" y="1069"/>
                  <a:pt x="2210" y="1069"/>
                  <a:pt x="2210" y="1069"/>
                </a:cubicBezTo>
                <a:cubicBezTo>
                  <a:pt x="2073" y="1091"/>
                  <a:pt x="1712" y="1120"/>
                  <a:pt x="1406" y="904"/>
                </a:cubicBezTo>
                <a:close/>
              </a:path>
            </a:pathLst>
          </a:custGeom>
          <a:solidFill>
            <a:srgbClr val="E5A9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ïṡ1iḑè">
            <a:extLst>
              <a:ext uri="{FF2B5EF4-FFF2-40B4-BE49-F238E27FC236}">
                <a16:creationId xmlns:a16="http://schemas.microsoft.com/office/drawing/2014/main" id="{426BA706-F16B-42D9-A250-FAC91ED7F405}"/>
              </a:ext>
            </a:extLst>
          </p:cNvPr>
          <p:cNvSpPr/>
          <p:nvPr/>
        </p:nvSpPr>
        <p:spPr bwMode="auto">
          <a:xfrm>
            <a:off x="3433368" y="2488527"/>
            <a:ext cx="214587" cy="170134"/>
          </a:xfrm>
          <a:custGeom>
            <a:avLst/>
            <a:gdLst>
              <a:gd name="T0" fmla="*/ 1968 w 2219"/>
              <a:gd name="T1" fmla="*/ 320 h 1764"/>
              <a:gd name="T2" fmla="*/ 1858 w 2219"/>
              <a:gd name="T3" fmla="*/ 357 h 1764"/>
              <a:gd name="T4" fmla="*/ 1748 w 2219"/>
              <a:gd name="T5" fmla="*/ 37 h 1764"/>
              <a:gd name="T6" fmla="*/ 1719 w 2219"/>
              <a:gd name="T7" fmla="*/ 6 h 1764"/>
              <a:gd name="T8" fmla="*/ 1678 w 2219"/>
              <a:gd name="T9" fmla="*/ 6 h 1764"/>
              <a:gd name="T10" fmla="*/ 999 w 2219"/>
              <a:gd name="T11" fmla="*/ 919 h 1764"/>
              <a:gd name="T12" fmla="*/ 875 w 2219"/>
              <a:gd name="T13" fmla="*/ 1387 h 1764"/>
              <a:gd name="T14" fmla="*/ 322 w 2219"/>
              <a:gd name="T15" fmla="*/ 1576 h 1764"/>
              <a:gd name="T16" fmla="*/ 292 w 2219"/>
              <a:gd name="T17" fmla="*/ 1489 h 1764"/>
              <a:gd name="T18" fmla="*/ 234 w 2219"/>
              <a:gd name="T19" fmla="*/ 1460 h 1764"/>
              <a:gd name="T20" fmla="*/ 218 w 2219"/>
              <a:gd name="T21" fmla="*/ 1469 h 1764"/>
              <a:gd name="T22" fmla="*/ 173 w 2219"/>
              <a:gd name="T23" fmla="*/ 1339 h 1764"/>
              <a:gd name="T24" fmla="*/ 67 w 2219"/>
              <a:gd name="T25" fmla="*/ 1288 h 1764"/>
              <a:gd name="T26" fmla="*/ 15 w 2219"/>
              <a:gd name="T27" fmla="*/ 1394 h 1764"/>
              <a:gd name="T28" fmla="*/ 143 w 2219"/>
              <a:gd name="T29" fmla="*/ 1764 h 1764"/>
              <a:gd name="T30" fmla="*/ 2219 w 2219"/>
              <a:gd name="T31" fmla="*/ 1052 h 1764"/>
              <a:gd name="T32" fmla="*/ 1968 w 2219"/>
              <a:gd name="T33" fmla="*/ 320 h 1764"/>
              <a:gd name="T34" fmla="*/ 1669 w 2219"/>
              <a:gd name="T35" fmla="*/ 126 h 1764"/>
              <a:gd name="T36" fmla="*/ 1760 w 2219"/>
              <a:gd name="T37" fmla="*/ 391 h 1764"/>
              <a:gd name="T38" fmla="*/ 1621 w 2219"/>
              <a:gd name="T39" fmla="*/ 439 h 1764"/>
              <a:gd name="T40" fmla="*/ 1136 w 2219"/>
              <a:gd name="T41" fmla="*/ 751 h 1764"/>
              <a:gd name="T42" fmla="*/ 1669 w 2219"/>
              <a:gd name="T43" fmla="*/ 126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19" h="1764">
                <a:moveTo>
                  <a:pt x="1968" y="320"/>
                </a:moveTo>
                <a:cubicBezTo>
                  <a:pt x="1961" y="322"/>
                  <a:pt x="1915" y="338"/>
                  <a:pt x="1858" y="357"/>
                </a:cubicBezTo>
                <a:cubicBezTo>
                  <a:pt x="1748" y="37"/>
                  <a:pt x="1748" y="37"/>
                  <a:pt x="1748" y="37"/>
                </a:cubicBezTo>
                <a:cubicBezTo>
                  <a:pt x="1743" y="23"/>
                  <a:pt x="1733" y="12"/>
                  <a:pt x="1719" y="6"/>
                </a:cubicBezTo>
                <a:cubicBezTo>
                  <a:pt x="1706" y="0"/>
                  <a:pt x="1691" y="0"/>
                  <a:pt x="1678" y="6"/>
                </a:cubicBezTo>
                <a:cubicBezTo>
                  <a:pt x="1670" y="9"/>
                  <a:pt x="1062" y="291"/>
                  <a:pt x="999" y="919"/>
                </a:cubicBezTo>
                <a:cubicBezTo>
                  <a:pt x="902" y="1069"/>
                  <a:pt x="856" y="1231"/>
                  <a:pt x="875" y="1387"/>
                </a:cubicBezTo>
                <a:cubicBezTo>
                  <a:pt x="322" y="1576"/>
                  <a:pt x="322" y="1576"/>
                  <a:pt x="322" y="1576"/>
                </a:cubicBezTo>
                <a:cubicBezTo>
                  <a:pt x="292" y="1489"/>
                  <a:pt x="292" y="1489"/>
                  <a:pt x="292" y="1489"/>
                </a:cubicBezTo>
                <a:cubicBezTo>
                  <a:pt x="284" y="1464"/>
                  <a:pt x="258" y="1452"/>
                  <a:pt x="234" y="1460"/>
                </a:cubicBezTo>
                <a:cubicBezTo>
                  <a:pt x="228" y="1462"/>
                  <a:pt x="222" y="1465"/>
                  <a:pt x="218" y="1469"/>
                </a:cubicBezTo>
                <a:cubicBezTo>
                  <a:pt x="173" y="1339"/>
                  <a:pt x="173" y="1339"/>
                  <a:pt x="173" y="1339"/>
                </a:cubicBezTo>
                <a:cubicBezTo>
                  <a:pt x="158" y="1296"/>
                  <a:pt x="111" y="1273"/>
                  <a:pt x="67" y="1288"/>
                </a:cubicBezTo>
                <a:cubicBezTo>
                  <a:pt x="24" y="1303"/>
                  <a:pt x="0" y="1350"/>
                  <a:pt x="15" y="1394"/>
                </a:cubicBezTo>
                <a:cubicBezTo>
                  <a:pt x="143" y="1764"/>
                  <a:pt x="143" y="1764"/>
                  <a:pt x="143" y="1764"/>
                </a:cubicBezTo>
                <a:cubicBezTo>
                  <a:pt x="2219" y="1052"/>
                  <a:pt x="2219" y="1052"/>
                  <a:pt x="2219" y="1052"/>
                </a:cubicBezTo>
                <a:lnTo>
                  <a:pt x="1968" y="320"/>
                </a:lnTo>
                <a:close/>
                <a:moveTo>
                  <a:pt x="1669" y="126"/>
                </a:moveTo>
                <a:cubicBezTo>
                  <a:pt x="1760" y="391"/>
                  <a:pt x="1760" y="391"/>
                  <a:pt x="1760" y="391"/>
                </a:cubicBezTo>
                <a:cubicBezTo>
                  <a:pt x="1691" y="415"/>
                  <a:pt x="1629" y="437"/>
                  <a:pt x="1621" y="439"/>
                </a:cubicBezTo>
                <a:cubicBezTo>
                  <a:pt x="1427" y="514"/>
                  <a:pt x="1262" y="623"/>
                  <a:pt x="1136" y="751"/>
                </a:cubicBezTo>
                <a:cubicBezTo>
                  <a:pt x="1244" y="392"/>
                  <a:pt x="1547" y="193"/>
                  <a:pt x="1669" y="126"/>
                </a:cubicBezTo>
                <a:close/>
              </a:path>
            </a:pathLst>
          </a:custGeom>
          <a:solidFill>
            <a:srgbClr val="FED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íSľíḓè">
            <a:extLst>
              <a:ext uri="{FF2B5EF4-FFF2-40B4-BE49-F238E27FC236}">
                <a16:creationId xmlns:a16="http://schemas.microsoft.com/office/drawing/2014/main" id="{F3424624-5523-4EF7-9613-A892924BAB7E}"/>
              </a:ext>
            </a:extLst>
          </p:cNvPr>
          <p:cNvSpPr/>
          <p:nvPr/>
        </p:nvSpPr>
        <p:spPr bwMode="auto">
          <a:xfrm>
            <a:off x="3387703" y="2600064"/>
            <a:ext cx="83248" cy="129722"/>
          </a:xfrm>
          <a:custGeom>
            <a:avLst/>
            <a:gdLst>
              <a:gd name="T0" fmla="*/ 97 w 206"/>
              <a:gd name="T1" fmla="*/ 321 h 321"/>
              <a:gd name="T2" fmla="*/ 0 w 206"/>
              <a:gd name="T3" fmla="*/ 37 h 321"/>
              <a:gd name="T4" fmla="*/ 109 w 206"/>
              <a:gd name="T5" fmla="*/ 0 h 321"/>
              <a:gd name="T6" fmla="*/ 206 w 206"/>
              <a:gd name="T7" fmla="*/ 284 h 321"/>
              <a:gd name="T8" fmla="*/ 97 w 206"/>
              <a:gd name="T9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321">
                <a:moveTo>
                  <a:pt x="97" y="321"/>
                </a:moveTo>
                <a:lnTo>
                  <a:pt x="0" y="37"/>
                </a:lnTo>
                <a:lnTo>
                  <a:pt x="109" y="0"/>
                </a:lnTo>
                <a:lnTo>
                  <a:pt x="206" y="284"/>
                </a:lnTo>
                <a:lnTo>
                  <a:pt x="97" y="321"/>
                </a:lnTo>
                <a:close/>
              </a:path>
            </a:pathLst>
          </a:custGeom>
          <a:solidFill>
            <a:srgbClr val="395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íşļidê">
            <a:extLst>
              <a:ext uri="{FF2B5EF4-FFF2-40B4-BE49-F238E27FC236}">
                <a16:creationId xmlns:a16="http://schemas.microsoft.com/office/drawing/2014/main" id="{420259EB-70D6-4B90-9A4A-80105A99C832}"/>
              </a:ext>
            </a:extLst>
          </p:cNvPr>
          <p:cNvSpPr/>
          <p:nvPr/>
        </p:nvSpPr>
        <p:spPr bwMode="auto">
          <a:xfrm>
            <a:off x="3369922" y="2609359"/>
            <a:ext cx="59001" cy="131338"/>
          </a:xfrm>
          <a:custGeom>
            <a:avLst/>
            <a:gdLst>
              <a:gd name="T0" fmla="*/ 106 w 146"/>
              <a:gd name="T1" fmla="*/ 325 h 325"/>
              <a:gd name="T2" fmla="*/ 0 w 146"/>
              <a:gd name="T3" fmla="*/ 14 h 325"/>
              <a:gd name="T4" fmla="*/ 39 w 146"/>
              <a:gd name="T5" fmla="*/ 0 h 325"/>
              <a:gd name="T6" fmla="*/ 146 w 146"/>
              <a:gd name="T7" fmla="*/ 312 h 325"/>
              <a:gd name="T8" fmla="*/ 106 w 146"/>
              <a:gd name="T9" fmla="*/ 32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" h="325">
                <a:moveTo>
                  <a:pt x="106" y="325"/>
                </a:moveTo>
                <a:lnTo>
                  <a:pt x="0" y="14"/>
                </a:lnTo>
                <a:lnTo>
                  <a:pt x="39" y="0"/>
                </a:lnTo>
                <a:lnTo>
                  <a:pt x="146" y="312"/>
                </a:lnTo>
                <a:lnTo>
                  <a:pt x="106" y="325"/>
                </a:ln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íś1ïďe">
            <a:extLst>
              <a:ext uri="{FF2B5EF4-FFF2-40B4-BE49-F238E27FC236}">
                <a16:creationId xmlns:a16="http://schemas.microsoft.com/office/drawing/2014/main" id="{15591197-351E-4DCC-B342-55D785EE55A7}"/>
              </a:ext>
            </a:extLst>
          </p:cNvPr>
          <p:cNvSpPr/>
          <p:nvPr/>
        </p:nvSpPr>
        <p:spPr bwMode="auto">
          <a:xfrm>
            <a:off x="3369922" y="2609359"/>
            <a:ext cx="59001" cy="131338"/>
          </a:xfrm>
          <a:custGeom>
            <a:avLst/>
            <a:gdLst>
              <a:gd name="T0" fmla="*/ 106 w 146"/>
              <a:gd name="T1" fmla="*/ 325 h 325"/>
              <a:gd name="T2" fmla="*/ 0 w 146"/>
              <a:gd name="T3" fmla="*/ 14 h 325"/>
              <a:gd name="T4" fmla="*/ 39 w 146"/>
              <a:gd name="T5" fmla="*/ 0 h 325"/>
              <a:gd name="T6" fmla="*/ 146 w 146"/>
              <a:gd name="T7" fmla="*/ 312 h 325"/>
              <a:gd name="T8" fmla="*/ 106 w 146"/>
              <a:gd name="T9" fmla="*/ 32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" h="325">
                <a:moveTo>
                  <a:pt x="106" y="325"/>
                </a:moveTo>
                <a:lnTo>
                  <a:pt x="0" y="14"/>
                </a:lnTo>
                <a:lnTo>
                  <a:pt x="39" y="0"/>
                </a:lnTo>
                <a:lnTo>
                  <a:pt x="146" y="312"/>
                </a:lnTo>
                <a:lnTo>
                  <a:pt x="106" y="32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ïŝḷíḑé">
            <a:extLst>
              <a:ext uri="{FF2B5EF4-FFF2-40B4-BE49-F238E27FC236}">
                <a16:creationId xmlns:a16="http://schemas.microsoft.com/office/drawing/2014/main" id="{6A3D96E5-8C88-4E12-96A4-077D6169D909}"/>
              </a:ext>
            </a:extLst>
          </p:cNvPr>
          <p:cNvSpPr/>
          <p:nvPr/>
        </p:nvSpPr>
        <p:spPr bwMode="auto">
          <a:xfrm>
            <a:off x="3406697" y="2628352"/>
            <a:ext cx="45261" cy="73145"/>
          </a:xfrm>
          <a:custGeom>
            <a:avLst/>
            <a:gdLst>
              <a:gd name="T0" fmla="*/ 355 w 467"/>
              <a:gd name="T1" fmla="*/ 731 h 756"/>
              <a:gd name="T2" fmla="*/ 176 w 467"/>
              <a:gd name="T3" fmla="*/ 644 h 756"/>
              <a:gd name="T4" fmla="*/ 25 w 467"/>
              <a:gd name="T5" fmla="*/ 204 h 756"/>
              <a:gd name="T6" fmla="*/ 112 w 467"/>
              <a:gd name="T7" fmla="*/ 25 h 756"/>
              <a:gd name="T8" fmla="*/ 291 w 467"/>
              <a:gd name="T9" fmla="*/ 113 h 756"/>
              <a:gd name="T10" fmla="*/ 442 w 467"/>
              <a:gd name="T11" fmla="*/ 552 h 756"/>
              <a:gd name="T12" fmla="*/ 355 w 467"/>
              <a:gd name="T13" fmla="*/ 731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7" h="756">
                <a:moveTo>
                  <a:pt x="355" y="731"/>
                </a:moveTo>
                <a:cubicBezTo>
                  <a:pt x="281" y="756"/>
                  <a:pt x="201" y="717"/>
                  <a:pt x="176" y="644"/>
                </a:cubicBezTo>
                <a:cubicBezTo>
                  <a:pt x="25" y="204"/>
                  <a:pt x="25" y="204"/>
                  <a:pt x="25" y="204"/>
                </a:cubicBezTo>
                <a:cubicBezTo>
                  <a:pt x="0" y="130"/>
                  <a:pt x="39" y="50"/>
                  <a:pt x="112" y="25"/>
                </a:cubicBezTo>
                <a:cubicBezTo>
                  <a:pt x="186" y="0"/>
                  <a:pt x="266" y="39"/>
                  <a:pt x="291" y="113"/>
                </a:cubicBezTo>
                <a:cubicBezTo>
                  <a:pt x="442" y="552"/>
                  <a:pt x="442" y="552"/>
                  <a:pt x="442" y="552"/>
                </a:cubicBezTo>
                <a:cubicBezTo>
                  <a:pt x="467" y="626"/>
                  <a:pt x="428" y="706"/>
                  <a:pt x="355" y="731"/>
                </a:cubicBezTo>
                <a:close/>
              </a:path>
            </a:pathLst>
          </a:custGeom>
          <a:solidFill>
            <a:srgbClr val="E5A9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îśľïḓê">
            <a:extLst>
              <a:ext uri="{FF2B5EF4-FFF2-40B4-BE49-F238E27FC236}">
                <a16:creationId xmlns:a16="http://schemas.microsoft.com/office/drawing/2014/main" id="{25F81319-3DAE-4B0D-8888-7122BA4499D1}"/>
              </a:ext>
            </a:extLst>
          </p:cNvPr>
          <p:cNvSpPr/>
          <p:nvPr/>
        </p:nvSpPr>
        <p:spPr bwMode="auto">
          <a:xfrm>
            <a:off x="3358607" y="2782321"/>
            <a:ext cx="93351" cy="72741"/>
          </a:xfrm>
          <a:custGeom>
            <a:avLst/>
            <a:gdLst>
              <a:gd name="T0" fmla="*/ 626 w 965"/>
              <a:gd name="T1" fmla="*/ 756 h 756"/>
              <a:gd name="T2" fmla="*/ 0 w 965"/>
              <a:gd name="T3" fmla="*/ 378 h 756"/>
              <a:gd name="T4" fmla="*/ 626 w 965"/>
              <a:gd name="T5" fmla="*/ 0 h 756"/>
              <a:gd name="T6" fmla="*/ 965 w 965"/>
              <a:gd name="T7" fmla="*/ 378 h 756"/>
              <a:gd name="T8" fmla="*/ 626 w 965"/>
              <a:gd name="T9" fmla="*/ 756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5" h="756">
                <a:moveTo>
                  <a:pt x="626" y="756"/>
                </a:moveTo>
                <a:cubicBezTo>
                  <a:pt x="359" y="756"/>
                  <a:pt x="0" y="378"/>
                  <a:pt x="0" y="378"/>
                </a:cubicBezTo>
                <a:cubicBezTo>
                  <a:pt x="0" y="378"/>
                  <a:pt x="359" y="0"/>
                  <a:pt x="626" y="0"/>
                </a:cubicBezTo>
                <a:cubicBezTo>
                  <a:pt x="892" y="0"/>
                  <a:pt x="965" y="169"/>
                  <a:pt x="965" y="378"/>
                </a:cubicBezTo>
                <a:cubicBezTo>
                  <a:pt x="965" y="587"/>
                  <a:pt x="892" y="756"/>
                  <a:pt x="626" y="756"/>
                </a:cubicBezTo>
              </a:path>
            </a:pathLst>
          </a:custGeom>
          <a:solidFill>
            <a:srgbClr val="EF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í$ḻîďê">
            <a:extLst>
              <a:ext uri="{FF2B5EF4-FFF2-40B4-BE49-F238E27FC236}">
                <a16:creationId xmlns:a16="http://schemas.microsoft.com/office/drawing/2014/main" id="{DA06B50A-6BDC-4ECB-91CE-AC632897BCAA}"/>
              </a:ext>
            </a:extLst>
          </p:cNvPr>
          <p:cNvSpPr/>
          <p:nvPr/>
        </p:nvSpPr>
        <p:spPr bwMode="auto">
          <a:xfrm>
            <a:off x="3382450" y="2793637"/>
            <a:ext cx="64659" cy="50111"/>
          </a:xfrm>
          <a:custGeom>
            <a:avLst/>
            <a:gdLst>
              <a:gd name="T0" fmla="*/ 432 w 667"/>
              <a:gd name="T1" fmla="*/ 522 h 522"/>
              <a:gd name="T2" fmla="*/ 0 w 667"/>
              <a:gd name="T3" fmla="*/ 261 h 522"/>
              <a:gd name="T4" fmla="*/ 432 w 667"/>
              <a:gd name="T5" fmla="*/ 0 h 522"/>
              <a:gd name="T6" fmla="*/ 667 w 667"/>
              <a:gd name="T7" fmla="*/ 261 h 522"/>
              <a:gd name="T8" fmla="*/ 432 w 667"/>
              <a:gd name="T9" fmla="*/ 522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7" h="522">
                <a:moveTo>
                  <a:pt x="432" y="522"/>
                </a:moveTo>
                <a:cubicBezTo>
                  <a:pt x="248" y="522"/>
                  <a:pt x="0" y="261"/>
                  <a:pt x="0" y="261"/>
                </a:cubicBezTo>
                <a:cubicBezTo>
                  <a:pt x="0" y="261"/>
                  <a:pt x="248" y="0"/>
                  <a:pt x="432" y="0"/>
                </a:cubicBezTo>
                <a:cubicBezTo>
                  <a:pt x="616" y="0"/>
                  <a:pt x="667" y="117"/>
                  <a:pt x="667" y="261"/>
                </a:cubicBezTo>
                <a:cubicBezTo>
                  <a:pt x="667" y="405"/>
                  <a:pt x="616" y="522"/>
                  <a:pt x="432" y="522"/>
                </a:cubicBezTo>
              </a:path>
            </a:pathLst>
          </a:custGeom>
          <a:solidFill>
            <a:srgbClr val="F0B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í$ļíḍé">
            <a:extLst>
              <a:ext uri="{FF2B5EF4-FFF2-40B4-BE49-F238E27FC236}">
                <a16:creationId xmlns:a16="http://schemas.microsoft.com/office/drawing/2014/main" id="{8C5BAD50-731C-4CA8-BC61-31C40EB0225F}"/>
              </a:ext>
            </a:extLst>
          </p:cNvPr>
          <p:cNvSpPr/>
          <p:nvPr/>
        </p:nvSpPr>
        <p:spPr bwMode="auto">
          <a:xfrm>
            <a:off x="3408717" y="2804144"/>
            <a:ext cx="37179" cy="29097"/>
          </a:xfrm>
          <a:custGeom>
            <a:avLst/>
            <a:gdLst>
              <a:gd name="T0" fmla="*/ 250 w 386"/>
              <a:gd name="T1" fmla="*/ 302 h 302"/>
              <a:gd name="T2" fmla="*/ 0 w 386"/>
              <a:gd name="T3" fmla="*/ 151 h 302"/>
              <a:gd name="T4" fmla="*/ 250 w 386"/>
              <a:gd name="T5" fmla="*/ 0 h 302"/>
              <a:gd name="T6" fmla="*/ 386 w 386"/>
              <a:gd name="T7" fmla="*/ 151 h 302"/>
              <a:gd name="T8" fmla="*/ 250 w 386"/>
              <a:gd name="T9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6" h="302">
                <a:moveTo>
                  <a:pt x="250" y="302"/>
                </a:moveTo>
                <a:cubicBezTo>
                  <a:pt x="144" y="302"/>
                  <a:pt x="0" y="151"/>
                  <a:pt x="0" y="151"/>
                </a:cubicBezTo>
                <a:cubicBezTo>
                  <a:pt x="0" y="151"/>
                  <a:pt x="144" y="0"/>
                  <a:pt x="250" y="0"/>
                </a:cubicBezTo>
                <a:cubicBezTo>
                  <a:pt x="357" y="0"/>
                  <a:pt x="386" y="67"/>
                  <a:pt x="386" y="151"/>
                </a:cubicBezTo>
                <a:cubicBezTo>
                  <a:pt x="386" y="234"/>
                  <a:pt x="357" y="302"/>
                  <a:pt x="250" y="302"/>
                </a:cubicBezTo>
              </a:path>
            </a:pathLst>
          </a:custGeom>
          <a:solidFill>
            <a:srgbClr val="F9D2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iṡlïdè">
            <a:extLst>
              <a:ext uri="{FF2B5EF4-FFF2-40B4-BE49-F238E27FC236}">
                <a16:creationId xmlns:a16="http://schemas.microsoft.com/office/drawing/2014/main" id="{2F78092F-BC70-4436-B837-313606C58C3F}"/>
              </a:ext>
            </a:extLst>
          </p:cNvPr>
          <p:cNvSpPr/>
          <p:nvPr/>
        </p:nvSpPr>
        <p:spPr bwMode="auto">
          <a:xfrm>
            <a:off x="3421649" y="2738676"/>
            <a:ext cx="89714" cy="50111"/>
          </a:xfrm>
          <a:custGeom>
            <a:avLst/>
            <a:gdLst>
              <a:gd name="T0" fmla="*/ 929 w 929"/>
              <a:gd name="T1" fmla="*/ 521 h 521"/>
              <a:gd name="T2" fmla="*/ 65 w 929"/>
              <a:gd name="T3" fmla="*/ 0 h 521"/>
              <a:gd name="T4" fmla="*/ 78 w 929"/>
              <a:gd name="T5" fmla="*/ 85 h 521"/>
              <a:gd name="T6" fmla="*/ 370 w 929"/>
              <a:gd name="T7" fmla="*/ 514 h 521"/>
              <a:gd name="T8" fmla="*/ 929 w 929"/>
              <a:gd name="T9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" h="521">
                <a:moveTo>
                  <a:pt x="929" y="521"/>
                </a:moveTo>
                <a:cubicBezTo>
                  <a:pt x="929" y="521"/>
                  <a:pt x="656" y="0"/>
                  <a:pt x="65" y="0"/>
                </a:cubicBezTo>
                <a:cubicBezTo>
                  <a:pt x="65" y="0"/>
                  <a:pt x="0" y="33"/>
                  <a:pt x="78" y="85"/>
                </a:cubicBezTo>
                <a:cubicBezTo>
                  <a:pt x="156" y="137"/>
                  <a:pt x="370" y="182"/>
                  <a:pt x="370" y="514"/>
                </a:cubicBezTo>
                <a:cubicBezTo>
                  <a:pt x="929" y="521"/>
                  <a:pt x="929" y="521"/>
                  <a:pt x="929" y="521"/>
                </a:cubicBezTo>
              </a:path>
            </a:pathLst>
          </a:custGeom>
          <a:solidFill>
            <a:srgbClr val="E52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îSļïdê">
            <a:extLst>
              <a:ext uri="{FF2B5EF4-FFF2-40B4-BE49-F238E27FC236}">
                <a16:creationId xmlns:a16="http://schemas.microsoft.com/office/drawing/2014/main" id="{85AFB274-57C4-4568-9515-821970193E45}"/>
              </a:ext>
            </a:extLst>
          </p:cNvPr>
          <p:cNvSpPr/>
          <p:nvPr/>
        </p:nvSpPr>
        <p:spPr bwMode="auto">
          <a:xfrm>
            <a:off x="3421649" y="2848193"/>
            <a:ext cx="89714" cy="50111"/>
          </a:xfrm>
          <a:custGeom>
            <a:avLst/>
            <a:gdLst>
              <a:gd name="T0" fmla="*/ 929 w 929"/>
              <a:gd name="T1" fmla="*/ 0 h 520"/>
              <a:gd name="T2" fmla="*/ 65 w 929"/>
              <a:gd name="T3" fmla="*/ 520 h 520"/>
              <a:gd name="T4" fmla="*/ 78 w 929"/>
              <a:gd name="T5" fmla="*/ 436 h 520"/>
              <a:gd name="T6" fmla="*/ 370 w 929"/>
              <a:gd name="T7" fmla="*/ 6 h 520"/>
              <a:gd name="T8" fmla="*/ 929 w 929"/>
              <a:gd name="T9" fmla="*/ 0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" h="520">
                <a:moveTo>
                  <a:pt x="929" y="0"/>
                </a:moveTo>
                <a:cubicBezTo>
                  <a:pt x="929" y="0"/>
                  <a:pt x="656" y="520"/>
                  <a:pt x="65" y="520"/>
                </a:cubicBezTo>
                <a:cubicBezTo>
                  <a:pt x="65" y="520"/>
                  <a:pt x="0" y="488"/>
                  <a:pt x="78" y="436"/>
                </a:cubicBezTo>
                <a:cubicBezTo>
                  <a:pt x="156" y="384"/>
                  <a:pt x="370" y="338"/>
                  <a:pt x="370" y="6"/>
                </a:cubicBezTo>
                <a:cubicBezTo>
                  <a:pt x="929" y="0"/>
                  <a:pt x="929" y="0"/>
                  <a:pt x="929" y="0"/>
                </a:cubicBezTo>
              </a:path>
            </a:pathLst>
          </a:custGeom>
          <a:solidFill>
            <a:srgbClr val="C12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îşľïḓè">
            <a:extLst>
              <a:ext uri="{FF2B5EF4-FFF2-40B4-BE49-F238E27FC236}">
                <a16:creationId xmlns:a16="http://schemas.microsoft.com/office/drawing/2014/main" id="{344C4672-5651-4B8A-9DB9-8D2CA1687F6D}"/>
              </a:ext>
            </a:extLst>
          </p:cNvPr>
          <p:cNvSpPr/>
          <p:nvPr/>
        </p:nvSpPr>
        <p:spPr bwMode="auto">
          <a:xfrm>
            <a:off x="3451554" y="2818692"/>
            <a:ext cx="180641" cy="55768"/>
          </a:xfrm>
          <a:custGeom>
            <a:avLst/>
            <a:gdLst>
              <a:gd name="T0" fmla="*/ 1193 w 1863"/>
              <a:gd name="T1" fmla="*/ 578 h 578"/>
              <a:gd name="T2" fmla="*/ 1863 w 1863"/>
              <a:gd name="T3" fmla="*/ 476 h 578"/>
              <a:gd name="T4" fmla="*/ 1863 w 1863"/>
              <a:gd name="T5" fmla="*/ 0 h 578"/>
              <a:gd name="T6" fmla="*/ 1660 w 1863"/>
              <a:gd name="T7" fmla="*/ 0 h 578"/>
              <a:gd name="T8" fmla="*/ 1342 w 1863"/>
              <a:gd name="T9" fmla="*/ 318 h 578"/>
              <a:gd name="T10" fmla="*/ 1023 w 1863"/>
              <a:gd name="T11" fmla="*/ 0 h 578"/>
              <a:gd name="T12" fmla="*/ 0 w 1863"/>
              <a:gd name="T13" fmla="*/ 0 h 578"/>
              <a:gd name="T14" fmla="*/ 0 w 1863"/>
              <a:gd name="T15" fmla="*/ 311 h 578"/>
              <a:gd name="T16" fmla="*/ 1193 w 1863"/>
              <a:gd name="T17" fmla="*/ 578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63" h="578">
                <a:moveTo>
                  <a:pt x="1193" y="578"/>
                </a:moveTo>
                <a:cubicBezTo>
                  <a:pt x="1435" y="578"/>
                  <a:pt x="1663" y="537"/>
                  <a:pt x="1863" y="476"/>
                </a:cubicBezTo>
                <a:cubicBezTo>
                  <a:pt x="1863" y="0"/>
                  <a:pt x="1863" y="0"/>
                  <a:pt x="1863" y="0"/>
                </a:cubicBezTo>
                <a:cubicBezTo>
                  <a:pt x="1660" y="0"/>
                  <a:pt x="1660" y="0"/>
                  <a:pt x="1660" y="0"/>
                </a:cubicBezTo>
                <a:cubicBezTo>
                  <a:pt x="1660" y="176"/>
                  <a:pt x="1518" y="318"/>
                  <a:pt x="1342" y="318"/>
                </a:cubicBezTo>
                <a:cubicBezTo>
                  <a:pt x="1166" y="318"/>
                  <a:pt x="1023" y="176"/>
                  <a:pt x="102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1"/>
                  <a:pt x="0" y="311"/>
                  <a:pt x="0" y="311"/>
                </a:cubicBezTo>
                <a:cubicBezTo>
                  <a:pt x="251" y="471"/>
                  <a:pt x="692" y="578"/>
                  <a:pt x="1193" y="578"/>
                </a:cubicBezTo>
              </a:path>
            </a:pathLst>
          </a:custGeom>
          <a:solidFill>
            <a:srgbClr val="E4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ïṥlïḑê">
            <a:extLst>
              <a:ext uri="{FF2B5EF4-FFF2-40B4-BE49-F238E27FC236}">
                <a16:creationId xmlns:a16="http://schemas.microsoft.com/office/drawing/2014/main" id="{7ED99F20-2BAB-401C-8812-7ED52EEEDCAC}"/>
              </a:ext>
            </a:extLst>
          </p:cNvPr>
          <p:cNvSpPr/>
          <p:nvPr/>
        </p:nvSpPr>
        <p:spPr bwMode="auto">
          <a:xfrm>
            <a:off x="3451554" y="2762924"/>
            <a:ext cx="180641" cy="55768"/>
          </a:xfrm>
          <a:custGeom>
            <a:avLst/>
            <a:gdLst>
              <a:gd name="T0" fmla="*/ 1342 w 1863"/>
              <a:gd name="T1" fmla="*/ 259 h 578"/>
              <a:gd name="T2" fmla="*/ 1660 w 1863"/>
              <a:gd name="T3" fmla="*/ 578 h 578"/>
              <a:gd name="T4" fmla="*/ 1863 w 1863"/>
              <a:gd name="T5" fmla="*/ 578 h 578"/>
              <a:gd name="T6" fmla="*/ 1863 w 1863"/>
              <a:gd name="T7" fmla="*/ 102 h 578"/>
              <a:gd name="T8" fmla="*/ 1193 w 1863"/>
              <a:gd name="T9" fmla="*/ 0 h 578"/>
              <a:gd name="T10" fmla="*/ 0 w 1863"/>
              <a:gd name="T11" fmla="*/ 266 h 578"/>
              <a:gd name="T12" fmla="*/ 0 w 1863"/>
              <a:gd name="T13" fmla="*/ 578 h 578"/>
              <a:gd name="T14" fmla="*/ 1023 w 1863"/>
              <a:gd name="T15" fmla="*/ 578 h 578"/>
              <a:gd name="T16" fmla="*/ 1342 w 1863"/>
              <a:gd name="T17" fmla="*/ 259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63" h="578">
                <a:moveTo>
                  <a:pt x="1342" y="259"/>
                </a:moveTo>
                <a:cubicBezTo>
                  <a:pt x="1518" y="259"/>
                  <a:pt x="1660" y="402"/>
                  <a:pt x="1660" y="578"/>
                </a:cubicBezTo>
                <a:cubicBezTo>
                  <a:pt x="1863" y="578"/>
                  <a:pt x="1863" y="578"/>
                  <a:pt x="1863" y="578"/>
                </a:cubicBezTo>
                <a:cubicBezTo>
                  <a:pt x="1863" y="102"/>
                  <a:pt x="1863" y="102"/>
                  <a:pt x="1863" y="102"/>
                </a:cubicBezTo>
                <a:cubicBezTo>
                  <a:pt x="1663" y="41"/>
                  <a:pt x="1435" y="0"/>
                  <a:pt x="1193" y="0"/>
                </a:cubicBezTo>
                <a:cubicBezTo>
                  <a:pt x="692" y="0"/>
                  <a:pt x="251" y="106"/>
                  <a:pt x="0" y="266"/>
                </a:cubicBezTo>
                <a:cubicBezTo>
                  <a:pt x="0" y="578"/>
                  <a:pt x="0" y="578"/>
                  <a:pt x="0" y="578"/>
                </a:cubicBezTo>
                <a:cubicBezTo>
                  <a:pt x="1023" y="578"/>
                  <a:pt x="1023" y="578"/>
                  <a:pt x="1023" y="578"/>
                </a:cubicBezTo>
                <a:cubicBezTo>
                  <a:pt x="1023" y="402"/>
                  <a:pt x="1166" y="259"/>
                  <a:pt x="1342" y="2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ïṧľíḍé">
            <a:extLst>
              <a:ext uri="{FF2B5EF4-FFF2-40B4-BE49-F238E27FC236}">
                <a16:creationId xmlns:a16="http://schemas.microsoft.com/office/drawing/2014/main" id="{35F25ABF-62FD-484A-A894-0D7FF4A2B338}"/>
              </a:ext>
            </a:extLst>
          </p:cNvPr>
          <p:cNvSpPr/>
          <p:nvPr/>
        </p:nvSpPr>
        <p:spPr bwMode="auto">
          <a:xfrm>
            <a:off x="3442259" y="2787575"/>
            <a:ext cx="9295" cy="31117"/>
          </a:xfrm>
          <a:custGeom>
            <a:avLst/>
            <a:gdLst>
              <a:gd name="T0" fmla="*/ 97 w 97"/>
              <a:gd name="T1" fmla="*/ 15 h 322"/>
              <a:gd name="T2" fmla="*/ 82 w 97"/>
              <a:gd name="T3" fmla="*/ 0 h 322"/>
              <a:gd name="T4" fmla="*/ 14 w 97"/>
              <a:gd name="T5" fmla="*/ 0 h 322"/>
              <a:gd name="T6" fmla="*/ 0 w 97"/>
              <a:gd name="T7" fmla="*/ 15 h 322"/>
              <a:gd name="T8" fmla="*/ 0 w 97"/>
              <a:gd name="T9" fmla="*/ 322 h 322"/>
              <a:gd name="T10" fmla="*/ 97 w 97"/>
              <a:gd name="T11" fmla="*/ 322 h 322"/>
              <a:gd name="T12" fmla="*/ 97 w 97"/>
              <a:gd name="T13" fmla="*/ 15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" h="322">
                <a:moveTo>
                  <a:pt x="97" y="15"/>
                </a:moveTo>
                <a:cubicBezTo>
                  <a:pt x="97" y="7"/>
                  <a:pt x="90" y="0"/>
                  <a:pt x="8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5"/>
                </a:cubicBezTo>
                <a:cubicBezTo>
                  <a:pt x="0" y="322"/>
                  <a:pt x="0" y="322"/>
                  <a:pt x="0" y="322"/>
                </a:cubicBezTo>
                <a:cubicBezTo>
                  <a:pt x="97" y="322"/>
                  <a:pt x="97" y="322"/>
                  <a:pt x="97" y="322"/>
                </a:cubicBezTo>
                <a:cubicBezTo>
                  <a:pt x="97" y="15"/>
                  <a:pt x="97" y="15"/>
                  <a:pt x="97" y="15"/>
                </a:cubicBezTo>
              </a:path>
            </a:pathLst>
          </a:custGeom>
          <a:solidFill>
            <a:srgbClr val="EAC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îṥlíḋe">
            <a:extLst>
              <a:ext uri="{FF2B5EF4-FFF2-40B4-BE49-F238E27FC236}">
                <a16:creationId xmlns:a16="http://schemas.microsoft.com/office/drawing/2014/main" id="{06405D6C-C18B-4131-A75D-4AADB88473F1}"/>
              </a:ext>
            </a:extLst>
          </p:cNvPr>
          <p:cNvSpPr/>
          <p:nvPr/>
        </p:nvSpPr>
        <p:spPr bwMode="auto">
          <a:xfrm>
            <a:off x="3442259" y="2818692"/>
            <a:ext cx="9295" cy="30713"/>
          </a:xfrm>
          <a:custGeom>
            <a:avLst/>
            <a:gdLst>
              <a:gd name="T0" fmla="*/ 97 w 97"/>
              <a:gd name="T1" fmla="*/ 306 h 321"/>
              <a:gd name="T2" fmla="*/ 97 w 97"/>
              <a:gd name="T3" fmla="*/ 0 h 321"/>
              <a:gd name="T4" fmla="*/ 0 w 97"/>
              <a:gd name="T5" fmla="*/ 0 h 321"/>
              <a:gd name="T6" fmla="*/ 0 w 97"/>
              <a:gd name="T7" fmla="*/ 306 h 321"/>
              <a:gd name="T8" fmla="*/ 14 w 97"/>
              <a:gd name="T9" fmla="*/ 321 h 321"/>
              <a:gd name="T10" fmla="*/ 82 w 97"/>
              <a:gd name="T11" fmla="*/ 321 h 321"/>
              <a:gd name="T12" fmla="*/ 97 w 97"/>
              <a:gd name="T13" fmla="*/ 306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" h="321">
                <a:moveTo>
                  <a:pt x="97" y="306"/>
                </a:moveTo>
                <a:cubicBezTo>
                  <a:pt x="97" y="0"/>
                  <a:pt x="97" y="0"/>
                  <a:pt x="9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06"/>
                  <a:pt x="0" y="306"/>
                  <a:pt x="0" y="306"/>
                </a:cubicBezTo>
                <a:cubicBezTo>
                  <a:pt x="0" y="314"/>
                  <a:pt x="6" y="321"/>
                  <a:pt x="14" y="321"/>
                </a:cubicBezTo>
                <a:cubicBezTo>
                  <a:pt x="82" y="321"/>
                  <a:pt x="82" y="321"/>
                  <a:pt x="82" y="321"/>
                </a:cubicBezTo>
                <a:cubicBezTo>
                  <a:pt x="90" y="321"/>
                  <a:pt x="97" y="314"/>
                  <a:pt x="97" y="306"/>
                </a:cubicBezTo>
              </a:path>
            </a:pathLst>
          </a:custGeom>
          <a:solidFill>
            <a:srgbClr val="D1B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íṧlïdê">
            <a:extLst>
              <a:ext uri="{FF2B5EF4-FFF2-40B4-BE49-F238E27FC236}">
                <a16:creationId xmlns:a16="http://schemas.microsoft.com/office/drawing/2014/main" id="{2EBA52BE-9FA3-49AC-B9E6-ECB24CAF11B3}"/>
              </a:ext>
            </a:extLst>
          </p:cNvPr>
          <p:cNvSpPr/>
          <p:nvPr/>
        </p:nvSpPr>
        <p:spPr bwMode="auto">
          <a:xfrm>
            <a:off x="3550563" y="2818692"/>
            <a:ext cx="61830" cy="30713"/>
          </a:xfrm>
          <a:custGeom>
            <a:avLst/>
            <a:gdLst>
              <a:gd name="T0" fmla="*/ 319 w 637"/>
              <a:gd name="T1" fmla="*/ 218 h 318"/>
              <a:gd name="T2" fmla="*/ 100 w 637"/>
              <a:gd name="T3" fmla="*/ 0 h 318"/>
              <a:gd name="T4" fmla="*/ 0 w 637"/>
              <a:gd name="T5" fmla="*/ 0 h 318"/>
              <a:gd name="T6" fmla="*/ 319 w 637"/>
              <a:gd name="T7" fmla="*/ 318 h 318"/>
              <a:gd name="T8" fmla="*/ 637 w 637"/>
              <a:gd name="T9" fmla="*/ 0 h 318"/>
              <a:gd name="T10" fmla="*/ 537 w 637"/>
              <a:gd name="T11" fmla="*/ 0 h 318"/>
              <a:gd name="T12" fmla="*/ 319 w 637"/>
              <a:gd name="T13" fmla="*/ 21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7" h="318">
                <a:moveTo>
                  <a:pt x="319" y="218"/>
                </a:moveTo>
                <a:cubicBezTo>
                  <a:pt x="198" y="218"/>
                  <a:pt x="100" y="120"/>
                  <a:pt x="10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76"/>
                  <a:pt x="143" y="318"/>
                  <a:pt x="319" y="318"/>
                </a:cubicBezTo>
                <a:cubicBezTo>
                  <a:pt x="495" y="318"/>
                  <a:pt x="637" y="176"/>
                  <a:pt x="637" y="0"/>
                </a:cubicBezTo>
                <a:cubicBezTo>
                  <a:pt x="537" y="0"/>
                  <a:pt x="537" y="0"/>
                  <a:pt x="537" y="0"/>
                </a:cubicBezTo>
                <a:cubicBezTo>
                  <a:pt x="537" y="120"/>
                  <a:pt x="439" y="218"/>
                  <a:pt x="319" y="218"/>
                </a:cubicBezTo>
                <a:close/>
              </a:path>
            </a:pathLst>
          </a:custGeom>
          <a:solidFill>
            <a:srgbClr val="D1B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4" name="iṣ1ïďê">
            <a:extLst>
              <a:ext uri="{FF2B5EF4-FFF2-40B4-BE49-F238E27FC236}">
                <a16:creationId xmlns:a16="http://schemas.microsoft.com/office/drawing/2014/main" id="{25819609-CECB-40FC-87B0-F26C38B61F96}"/>
              </a:ext>
            </a:extLst>
          </p:cNvPr>
          <p:cNvSpPr/>
          <p:nvPr/>
        </p:nvSpPr>
        <p:spPr bwMode="auto">
          <a:xfrm>
            <a:off x="3550563" y="2787575"/>
            <a:ext cx="61830" cy="31117"/>
          </a:xfrm>
          <a:custGeom>
            <a:avLst/>
            <a:gdLst>
              <a:gd name="T0" fmla="*/ 319 w 637"/>
              <a:gd name="T1" fmla="*/ 0 h 319"/>
              <a:gd name="T2" fmla="*/ 0 w 637"/>
              <a:gd name="T3" fmla="*/ 319 h 319"/>
              <a:gd name="T4" fmla="*/ 100 w 637"/>
              <a:gd name="T5" fmla="*/ 319 h 319"/>
              <a:gd name="T6" fmla="*/ 319 w 637"/>
              <a:gd name="T7" fmla="*/ 100 h 319"/>
              <a:gd name="T8" fmla="*/ 537 w 637"/>
              <a:gd name="T9" fmla="*/ 319 h 319"/>
              <a:gd name="T10" fmla="*/ 637 w 637"/>
              <a:gd name="T11" fmla="*/ 319 h 319"/>
              <a:gd name="T12" fmla="*/ 319 w 637"/>
              <a:gd name="T13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7" h="319">
                <a:moveTo>
                  <a:pt x="319" y="0"/>
                </a:moveTo>
                <a:cubicBezTo>
                  <a:pt x="143" y="0"/>
                  <a:pt x="0" y="143"/>
                  <a:pt x="0" y="319"/>
                </a:cubicBezTo>
                <a:cubicBezTo>
                  <a:pt x="100" y="319"/>
                  <a:pt x="100" y="319"/>
                  <a:pt x="100" y="319"/>
                </a:cubicBezTo>
                <a:cubicBezTo>
                  <a:pt x="100" y="198"/>
                  <a:pt x="198" y="100"/>
                  <a:pt x="319" y="100"/>
                </a:cubicBezTo>
                <a:cubicBezTo>
                  <a:pt x="439" y="100"/>
                  <a:pt x="537" y="198"/>
                  <a:pt x="537" y="319"/>
                </a:cubicBezTo>
                <a:cubicBezTo>
                  <a:pt x="637" y="319"/>
                  <a:pt x="637" y="319"/>
                  <a:pt x="637" y="319"/>
                </a:cubicBezTo>
                <a:cubicBezTo>
                  <a:pt x="637" y="143"/>
                  <a:pt x="495" y="0"/>
                  <a:pt x="319" y="0"/>
                </a:cubicBezTo>
                <a:close/>
              </a:path>
            </a:pathLst>
          </a:custGeom>
          <a:solidFill>
            <a:srgbClr val="EAC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5" name="íṥľiḍê">
            <a:extLst>
              <a:ext uri="{FF2B5EF4-FFF2-40B4-BE49-F238E27FC236}">
                <a16:creationId xmlns:a16="http://schemas.microsoft.com/office/drawing/2014/main" id="{9CDC4E8B-CFFA-487F-B192-E01B38DC6DE5}"/>
              </a:ext>
            </a:extLst>
          </p:cNvPr>
          <p:cNvSpPr/>
          <p:nvPr/>
        </p:nvSpPr>
        <p:spPr bwMode="auto">
          <a:xfrm>
            <a:off x="3560262" y="2818692"/>
            <a:ext cx="42432" cy="21014"/>
          </a:xfrm>
          <a:custGeom>
            <a:avLst/>
            <a:gdLst>
              <a:gd name="T0" fmla="*/ 219 w 437"/>
              <a:gd name="T1" fmla="*/ 218 h 218"/>
              <a:gd name="T2" fmla="*/ 437 w 437"/>
              <a:gd name="T3" fmla="*/ 0 h 218"/>
              <a:gd name="T4" fmla="*/ 0 w 437"/>
              <a:gd name="T5" fmla="*/ 0 h 218"/>
              <a:gd name="T6" fmla="*/ 219 w 437"/>
              <a:gd name="T7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" h="218">
                <a:moveTo>
                  <a:pt x="219" y="218"/>
                </a:moveTo>
                <a:cubicBezTo>
                  <a:pt x="339" y="218"/>
                  <a:pt x="437" y="120"/>
                  <a:pt x="4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0"/>
                  <a:pt x="98" y="218"/>
                  <a:pt x="219" y="218"/>
                </a:cubicBezTo>
                <a:close/>
              </a:path>
            </a:pathLst>
          </a:custGeom>
          <a:solidFill>
            <a:srgbClr val="8FD0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6" name="íṡḷíďe">
            <a:extLst>
              <a:ext uri="{FF2B5EF4-FFF2-40B4-BE49-F238E27FC236}">
                <a16:creationId xmlns:a16="http://schemas.microsoft.com/office/drawing/2014/main" id="{9A35A4E1-7F81-4206-9040-4B0855C4E1C7}"/>
              </a:ext>
            </a:extLst>
          </p:cNvPr>
          <p:cNvSpPr/>
          <p:nvPr/>
        </p:nvSpPr>
        <p:spPr bwMode="auto">
          <a:xfrm>
            <a:off x="3560262" y="2797274"/>
            <a:ext cx="42432" cy="21418"/>
          </a:xfrm>
          <a:custGeom>
            <a:avLst/>
            <a:gdLst>
              <a:gd name="T0" fmla="*/ 219 w 437"/>
              <a:gd name="T1" fmla="*/ 0 h 219"/>
              <a:gd name="T2" fmla="*/ 0 w 437"/>
              <a:gd name="T3" fmla="*/ 219 h 219"/>
              <a:gd name="T4" fmla="*/ 437 w 437"/>
              <a:gd name="T5" fmla="*/ 219 h 219"/>
              <a:gd name="T6" fmla="*/ 219 w 437"/>
              <a:gd name="T7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" h="219">
                <a:moveTo>
                  <a:pt x="219" y="0"/>
                </a:moveTo>
                <a:cubicBezTo>
                  <a:pt x="98" y="0"/>
                  <a:pt x="0" y="98"/>
                  <a:pt x="0" y="219"/>
                </a:cubicBezTo>
                <a:cubicBezTo>
                  <a:pt x="437" y="219"/>
                  <a:pt x="437" y="219"/>
                  <a:pt x="437" y="219"/>
                </a:cubicBezTo>
                <a:cubicBezTo>
                  <a:pt x="437" y="98"/>
                  <a:pt x="339" y="0"/>
                  <a:pt x="219" y="0"/>
                </a:cubicBezTo>
                <a:close/>
              </a:path>
            </a:pathLst>
          </a:custGeom>
          <a:solidFill>
            <a:srgbClr val="B3DE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7" name="iṩļïḋé">
            <a:extLst>
              <a:ext uri="{FF2B5EF4-FFF2-40B4-BE49-F238E27FC236}">
                <a16:creationId xmlns:a16="http://schemas.microsoft.com/office/drawing/2014/main" id="{697071CD-597C-453B-85DA-EE15AFEBE6CE}"/>
              </a:ext>
            </a:extLst>
          </p:cNvPr>
          <p:cNvSpPr/>
          <p:nvPr/>
        </p:nvSpPr>
        <p:spPr bwMode="auto">
          <a:xfrm>
            <a:off x="3632195" y="2818692"/>
            <a:ext cx="71933" cy="46069"/>
          </a:xfrm>
          <a:custGeom>
            <a:avLst/>
            <a:gdLst>
              <a:gd name="T0" fmla="*/ 747 w 747"/>
              <a:gd name="T1" fmla="*/ 0 h 476"/>
              <a:gd name="T2" fmla="*/ 0 w 747"/>
              <a:gd name="T3" fmla="*/ 0 h 476"/>
              <a:gd name="T4" fmla="*/ 0 w 747"/>
              <a:gd name="T5" fmla="*/ 476 h 476"/>
              <a:gd name="T6" fmla="*/ 747 w 747"/>
              <a:gd name="T7" fmla="*/ 0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7" h="476">
                <a:moveTo>
                  <a:pt x="74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76"/>
                  <a:pt x="0" y="476"/>
                  <a:pt x="0" y="476"/>
                </a:cubicBezTo>
                <a:cubicBezTo>
                  <a:pt x="444" y="340"/>
                  <a:pt x="747" y="104"/>
                  <a:pt x="747" y="0"/>
                </a:cubicBezTo>
                <a:close/>
              </a:path>
            </a:pathLst>
          </a:custGeom>
          <a:solidFill>
            <a:srgbClr val="C12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8" name="îṩḷíḑê">
            <a:extLst>
              <a:ext uri="{FF2B5EF4-FFF2-40B4-BE49-F238E27FC236}">
                <a16:creationId xmlns:a16="http://schemas.microsoft.com/office/drawing/2014/main" id="{F4E13B2B-3E5D-46B1-9D7A-6C444A4080FB}"/>
              </a:ext>
            </a:extLst>
          </p:cNvPr>
          <p:cNvSpPr/>
          <p:nvPr/>
        </p:nvSpPr>
        <p:spPr bwMode="auto">
          <a:xfrm>
            <a:off x="3632195" y="2772622"/>
            <a:ext cx="71933" cy="46069"/>
          </a:xfrm>
          <a:custGeom>
            <a:avLst/>
            <a:gdLst>
              <a:gd name="T0" fmla="*/ 747 w 747"/>
              <a:gd name="T1" fmla="*/ 476 h 476"/>
              <a:gd name="T2" fmla="*/ 0 w 747"/>
              <a:gd name="T3" fmla="*/ 0 h 476"/>
              <a:gd name="T4" fmla="*/ 0 w 747"/>
              <a:gd name="T5" fmla="*/ 476 h 476"/>
              <a:gd name="T6" fmla="*/ 747 w 747"/>
              <a:gd name="T7" fmla="*/ 476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7" h="476">
                <a:moveTo>
                  <a:pt x="747" y="476"/>
                </a:moveTo>
                <a:cubicBezTo>
                  <a:pt x="747" y="372"/>
                  <a:pt x="444" y="136"/>
                  <a:pt x="0" y="0"/>
                </a:cubicBezTo>
                <a:cubicBezTo>
                  <a:pt x="0" y="476"/>
                  <a:pt x="0" y="476"/>
                  <a:pt x="0" y="476"/>
                </a:cubicBezTo>
                <a:lnTo>
                  <a:pt x="747" y="476"/>
                </a:lnTo>
                <a:close/>
              </a:path>
            </a:pathLst>
          </a:custGeom>
          <a:solidFill>
            <a:srgbClr val="E52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9" name="işļíḑe">
            <a:extLst>
              <a:ext uri="{FF2B5EF4-FFF2-40B4-BE49-F238E27FC236}">
                <a16:creationId xmlns:a16="http://schemas.microsoft.com/office/drawing/2014/main" id="{42995437-6BF2-468D-8775-CB82C0E9C8A8}"/>
              </a:ext>
            </a:extLst>
          </p:cNvPr>
          <p:cNvSpPr/>
          <p:nvPr/>
        </p:nvSpPr>
        <p:spPr bwMode="auto">
          <a:xfrm>
            <a:off x="3425286" y="2818692"/>
            <a:ext cx="70721" cy="7678"/>
          </a:xfrm>
          <a:custGeom>
            <a:avLst/>
            <a:gdLst>
              <a:gd name="T0" fmla="*/ 728 w 729"/>
              <a:gd name="T1" fmla="*/ 20 h 80"/>
              <a:gd name="T2" fmla="*/ 729 w 729"/>
              <a:gd name="T3" fmla="*/ 15 h 80"/>
              <a:gd name="T4" fmla="*/ 729 w 729"/>
              <a:gd name="T5" fmla="*/ 14 h 80"/>
              <a:gd name="T6" fmla="*/ 729 w 729"/>
              <a:gd name="T7" fmla="*/ 0 h 80"/>
              <a:gd name="T8" fmla="*/ 0 w 729"/>
              <a:gd name="T9" fmla="*/ 0 h 80"/>
              <a:gd name="T10" fmla="*/ 0 w 729"/>
              <a:gd name="T11" fmla="*/ 16 h 80"/>
              <a:gd name="T12" fmla="*/ 0 w 729"/>
              <a:gd name="T13" fmla="*/ 16 h 80"/>
              <a:gd name="T14" fmla="*/ 16 w 729"/>
              <a:gd name="T15" fmla="*/ 33 h 80"/>
              <a:gd name="T16" fmla="*/ 38 w 729"/>
              <a:gd name="T17" fmla="*/ 33 h 80"/>
              <a:gd name="T18" fmla="*/ 70 w 729"/>
              <a:gd name="T19" fmla="*/ 34 h 80"/>
              <a:gd name="T20" fmla="*/ 657 w 729"/>
              <a:gd name="T21" fmla="*/ 80 h 80"/>
              <a:gd name="T22" fmla="*/ 728 w 729"/>
              <a:gd name="T23" fmla="*/ 2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29" h="80">
                <a:moveTo>
                  <a:pt x="728" y="20"/>
                </a:moveTo>
                <a:cubicBezTo>
                  <a:pt x="729" y="18"/>
                  <a:pt x="729" y="16"/>
                  <a:pt x="729" y="15"/>
                </a:cubicBezTo>
                <a:cubicBezTo>
                  <a:pt x="729" y="14"/>
                  <a:pt x="729" y="14"/>
                  <a:pt x="729" y="14"/>
                </a:cubicBezTo>
                <a:cubicBezTo>
                  <a:pt x="729" y="0"/>
                  <a:pt x="729" y="0"/>
                  <a:pt x="72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6"/>
                  <a:pt x="7" y="33"/>
                  <a:pt x="16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70" y="34"/>
                  <a:pt x="70" y="34"/>
                  <a:pt x="70" y="34"/>
                </a:cubicBezTo>
                <a:cubicBezTo>
                  <a:pt x="657" y="80"/>
                  <a:pt x="657" y="80"/>
                  <a:pt x="657" y="80"/>
                </a:cubicBezTo>
                <a:cubicBezTo>
                  <a:pt x="717" y="80"/>
                  <a:pt x="726" y="30"/>
                  <a:pt x="728" y="20"/>
                </a:cubicBezTo>
              </a:path>
            </a:pathLst>
          </a:custGeom>
          <a:solidFill>
            <a:srgbClr val="C12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0" name="îşḻíďê">
            <a:extLst>
              <a:ext uri="{FF2B5EF4-FFF2-40B4-BE49-F238E27FC236}">
                <a16:creationId xmlns:a16="http://schemas.microsoft.com/office/drawing/2014/main" id="{AF65CF60-F911-46AB-A35B-9BEECEC2E713}"/>
              </a:ext>
            </a:extLst>
          </p:cNvPr>
          <p:cNvSpPr/>
          <p:nvPr/>
        </p:nvSpPr>
        <p:spPr bwMode="auto">
          <a:xfrm>
            <a:off x="3425286" y="2811014"/>
            <a:ext cx="70721" cy="7678"/>
          </a:xfrm>
          <a:custGeom>
            <a:avLst/>
            <a:gdLst>
              <a:gd name="T0" fmla="*/ 729 w 729"/>
              <a:gd name="T1" fmla="*/ 63 h 80"/>
              <a:gd name="T2" fmla="*/ 729 w 729"/>
              <a:gd name="T3" fmla="*/ 63 h 80"/>
              <a:gd name="T4" fmla="*/ 728 w 729"/>
              <a:gd name="T5" fmla="*/ 58 h 80"/>
              <a:gd name="T6" fmla="*/ 725 w 729"/>
              <a:gd name="T7" fmla="*/ 48 h 80"/>
              <a:gd name="T8" fmla="*/ 656 w 729"/>
              <a:gd name="T9" fmla="*/ 0 h 80"/>
              <a:gd name="T10" fmla="*/ 69 w 729"/>
              <a:gd name="T11" fmla="*/ 46 h 80"/>
              <a:gd name="T12" fmla="*/ 39 w 729"/>
              <a:gd name="T13" fmla="*/ 46 h 80"/>
              <a:gd name="T14" fmla="*/ 17 w 729"/>
              <a:gd name="T15" fmla="*/ 46 h 80"/>
              <a:gd name="T16" fmla="*/ 2 w 729"/>
              <a:gd name="T17" fmla="*/ 57 h 80"/>
              <a:gd name="T18" fmla="*/ 0 w 729"/>
              <a:gd name="T19" fmla="*/ 65 h 80"/>
              <a:gd name="T20" fmla="*/ 0 w 729"/>
              <a:gd name="T21" fmla="*/ 65 h 80"/>
              <a:gd name="T22" fmla="*/ 0 w 729"/>
              <a:gd name="T23" fmla="*/ 80 h 80"/>
              <a:gd name="T24" fmla="*/ 729 w 729"/>
              <a:gd name="T25" fmla="*/ 80 h 80"/>
              <a:gd name="T26" fmla="*/ 729 w 729"/>
              <a:gd name="T27" fmla="*/ 63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9" h="80">
                <a:moveTo>
                  <a:pt x="729" y="63"/>
                </a:moveTo>
                <a:cubicBezTo>
                  <a:pt x="729" y="63"/>
                  <a:pt x="729" y="63"/>
                  <a:pt x="729" y="63"/>
                </a:cubicBezTo>
                <a:cubicBezTo>
                  <a:pt x="729" y="61"/>
                  <a:pt x="729" y="59"/>
                  <a:pt x="728" y="58"/>
                </a:cubicBezTo>
                <a:cubicBezTo>
                  <a:pt x="728" y="55"/>
                  <a:pt x="726" y="52"/>
                  <a:pt x="725" y="48"/>
                </a:cubicBezTo>
                <a:cubicBezTo>
                  <a:pt x="719" y="30"/>
                  <a:pt x="703" y="0"/>
                  <a:pt x="656" y="0"/>
                </a:cubicBezTo>
                <a:cubicBezTo>
                  <a:pt x="69" y="46"/>
                  <a:pt x="69" y="46"/>
                  <a:pt x="6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0" y="46"/>
                  <a:pt x="4" y="51"/>
                  <a:pt x="2" y="57"/>
                </a:cubicBezTo>
                <a:cubicBezTo>
                  <a:pt x="0" y="59"/>
                  <a:pt x="0" y="62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80"/>
                  <a:pt x="0" y="80"/>
                  <a:pt x="0" y="80"/>
                </a:cubicBezTo>
                <a:cubicBezTo>
                  <a:pt x="729" y="80"/>
                  <a:pt x="729" y="80"/>
                  <a:pt x="729" y="80"/>
                </a:cubicBezTo>
                <a:cubicBezTo>
                  <a:pt x="729" y="63"/>
                  <a:pt x="729" y="63"/>
                  <a:pt x="729" y="63"/>
                </a:cubicBezTo>
              </a:path>
            </a:pathLst>
          </a:custGeom>
          <a:solidFill>
            <a:srgbClr val="E52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1" name="iṩ1íďê">
            <a:extLst>
              <a:ext uri="{FF2B5EF4-FFF2-40B4-BE49-F238E27FC236}">
                <a16:creationId xmlns:a16="http://schemas.microsoft.com/office/drawing/2014/main" id="{9A7E8CF0-9C11-4DC7-AA33-27ABDE8439D7}"/>
              </a:ext>
            </a:extLst>
          </p:cNvPr>
          <p:cNvSpPr/>
          <p:nvPr/>
        </p:nvSpPr>
        <p:spPr bwMode="auto">
          <a:xfrm>
            <a:off x="3148869" y="3216748"/>
            <a:ext cx="56172" cy="146291"/>
          </a:xfrm>
          <a:custGeom>
            <a:avLst/>
            <a:gdLst>
              <a:gd name="T0" fmla="*/ 361 w 582"/>
              <a:gd name="T1" fmla="*/ 163 h 1516"/>
              <a:gd name="T2" fmla="*/ 582 w 582"/>
              <a:gd name="T3" fmla="*/ 1375 h 1516"/>
              <a:gd name="T4" fmla="*/ 84 w 582"/>
              <a:gd name="T5" fmla="*/ 1516 h 1516"/>
              <a:gd name="T6" fmla="*/ 14 w 582"/>
              <a:gd name="T7" fmla="*/ 230 h 1516"/>
              <a:gd name="T8" fmla="*/ 13 w 582"/>
              <a:gd name="T9" fmla="*/ 211 h 1516"/>
              <a:gd name="T10" fmla="*/ 163 w 582"/>
              <a:gd name="T11" fmla="*/ 13 h 1516"/>
              <a:gd name="T12" fmla="*/ 361 w 582"/>
              <a:gd name="T13" fmla="*/ 163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2" h="1516">
                <a:moveTo>
                  <a:pt x="361" y="163"/>
                </a:moveTo>
                <a:cubicBezTo>
                  <a:pt x="362" y="169"/>
                  <a:pt x="582" y="1375"/>
                  <a:pt x="582" y="1375"/>
                </a:cubicBezTo>
                <a:cubicBezTo>
                  <a:pt x="84" y="1516"/>
                  <a:pt x="84" y="1516"/>
                  <a:pt x="84" y="1516"/>
                </a:cubicBezTo>
                <a:cubicBezTo>
                  <a:pt x="14" y="230"/>
                  <a:pt x="14" y="230"/>
                  <a:pt x="14" y="230"/>
                </a:cubicBezTo>
                <a:cubicBezTo>
                  <a:pt x="14" y="230"/>
                  <a:pt x="14" y="217"/>
                  <a:pt x="13" y="211"/>
                </a:cubicBezTo>
                <a:cubicBezTo>
                  <a:pt x="0" y="115"/>
                  <a:pt x="67" y="27"/>
                  <a:pt x="163" y="13"/>
                </a:cubicBezTo>
                <a:cubicBezTo>
                  <a:pt x="259" y="0"/>
                  <a:pt x="348" y="67"/>
                  <a:pt x="361" y="1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2" name="îšḻïďé">
            <a:extLst>
              <a:ext uri="{FF2B5EF4-FFF2-40B4-BE49-F238E27FC236}">
                <a16:creationId xmlns:a16="http://schemas.microsoft.com/office/drawing/2014/main" id="{F167C4E8-6C51-4C81-8E5D-1CE11CC90B2C}"/>
              </a:ext>
            </a:extLst>
          </p:cNvPr>
          <p:cNvSpPr/>
          <p:nvPr/>
        </p:nvSpPr>
        <p:spPr bwMode="auto">
          <a:xfrm>
            <a:off x="3270509" y="3234126"/>
            <a:ext cx="148716" cy="133359"/>
          </a:xfrm>
          <a:custGeom>
            <a:avLst/>
            <a:gdLst>
              <a:gd name="T0" fmla="*/ 32 w 368"/>
              <a:gd name="T1" fmla="*/ 330 h 330"/>
              <a:gd name="T2" fmla="*/ 32 w 368"/>
              <a:gd name="T3" fmla="*/ 330 h 330"/>
              <a:gd name="T4" fmla="*/ 25 w 368"/>
              <a:gd name="T5" fmla="*/ 327 h 330"/>
              <a:gd name="T6" fmla="*/ 0 w 368"/>
              <a:gd name="T7" fmla="*/ 231 h 330"/>
              <a:gd name="T8" fmla="*/ 304 w 368"/>
              <a:gd name="T9" fmla="*/ 0 h 330"/>
              <a:gd name="T10" fmla="*/ 368 w 368"/>
              <a:gd name="T11" fmla="*/ 244 h 330"/>
              <a:gd name="T12" fmla="*/ 32 w 368"/>
              <a:gd name="T13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8" h="330">
                <a:moveTo>
                  <a:pt x="32" y="330"/>
                </a:moveTo>
                <a:lnTo>
                  <a:pt x="32" y="330"/>
                </a:lnTo>
                <a:lnTo>
                  <a:pt x="25" y="327"/>
                </a:lnTo>
                <a:lnTo>
                  <a:pt x="0" y="231"/>
                </a:lnTo>
                <a:lnTo>
                  <a:pt x="304" y="0"/>
                </a:lnTo>
                <a:lnTo>
                  <a:pt x="368" y="244"/>
                </a:lnTo>
                <a:lnTo>
                  <a:pt x="32" y="330"/>
                </a:lnTo>
                <a:close/>
              </a:path>
            </a:pathLst>
          </a:custGeom>
          <a:solidFill>
            <a:srgbClr val="E4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3" name="iṡľíḋé">
            <a:extLst>
              <a:ext uri="{FF2B5EF4-FFF2-40B4-BE49-F238E27FC236}">
                <a16:creationId xmlns:a16="http://schemas.microsoft.com/office/drawing/2014/main" id="{062196B9-F85E-4F81-90B4-95DD7A9760BC}"/>
              </a:ext>
            </a:extLst>
          </p:cNvPr>
          <p:cNvSpPr/>
          <p:nvPr/>
        </p:nvSpPr>
        <p:spPr bwMode="auto">
          <a:xfrm>
            <a:off x="3281420" y="3332730"/>
            <a:ext cx="163264" cy="98605"/>
          </a:xfrm>
          <a:custGeom>
            <a:avLst/>
            <a:gdLst>
              <a:gd name="T0" fmla="*/ 404 w 404"/>
              <a:gd name="T1" fmla="*/ 244 h 244"/>
              <a:gd name="T2" fmla="*/ 25 w 404"/>
              <a:gd name="T3" fmla="*/ 187 h 244"/>
              <a:gd name="T4" fmla="*/ 0 w 404"/>
              <a:gd name="T5" fmla="*/ 91 h 244"/>
              <a:gd name="T6" fmla="*/ 5 w 404"/>
              <a:gd name="T7" fmla="*/ 86 h 244"/>
              <a:gd name="T8" fmla="*/ 341 w 404"/>
              <a:gd name="T9" fmla="*/ 0 h 244"/>
              <a:gd name="T10" fmla="*/ 404 w 404"/>
              <a:gd name="T11" fmla="*/ 24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4" h="244">
                <a:moveTo>
                  <a:pt x="404" y="244"/>
                </a:moveTo>
                <a:lnTo>
                  <a:pt x="25" y="187"/>
                </a:lnTo>
                <a:lnTo>
                  <a:pt x="0" y="91"/>
                </a:lnTo>
                <a:lnTo>
                  <a:pt x="5" y="86"/>
                </a:lnTo>
                <a:lnTo>
                  <a:pt x="341" y="0"/>
                </a:lnTo>
                <a:lnTo>
                  <a:pt x="404" y="2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4" name="íSḻîďè">
            <a:extLst>
              <a:ext uri="{FF2B5EF4-FFF2-40B4-BE49-F238E27FC236}">
                <a16:creationId xmlns:a16="http://schemas.microsoft.com/office/drawing/2014/main" id="{BAB2690D-6238-46B7-BF12-2563076CE45B}"/>
              </a:ext>
            </a:extLst>
          </p:cNvPr>
          <p:cNvSpPr/>
          <p:nvPr/>
        </p:nvSpPr>
        <p:spPr bwMode="auto">
          <a:xfrm>
            <a:off x="3143211" y="3364656"/>
            <a:ext cx="150736" cy="84865"/>
          </a:xfrm>
          <a:custGeom>
            <a:avLst/>
            <a:gdLst>
              <a:gd name="T0" fmla="*/ 1541 w 1556"/>
              <a:gd name="T1" fmla="*/ 422 h 878"/>
              <a:gd name="T2" fmla="*/ 1481 w 1556"/>
              <a:gd name="T3" fmla="*/ 546 h 878"/>
              <a:gd name="T4" fmla="*/ 222 w 1556"/>
              <a:gd name="T5" fmla="*/ 866 h 878"/>
              <a:gd name="T6" fmla="*/ 109 w 1556"/>
              <a:gd name="T7" fmla="*/ 786 h 878"/>
              <a:gd name="T8" fmla="*/ 0 w 1556"/>
              <a:gd name="T9" fmla="*/ 364 h 878"/>
              <a:gd name="T10" fmla="*/ 1432 w 1556"/>
              <a:gd name="T11" fmla="*/ 0 h 878"/>
              <a:gd name="T12" fmla="*/ 1541 w 1556"/>
              <a:gd name="T13" fmla="*/ 422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6" h="878">
                <a:moveTo>
                  <a:pt x="1541" y="422"/>
                </a:moveTo>
                <a:cubicBezTo>
                  <a:pt x="1556" y="478"/>
                  <a:pt x="1529" y="534"/>
                  <a:pt x="1481" y="546"/>
                </a:cubicBezTo>
                <a:cubicBezTo>
                  <a:pt x="222" y="866"/>
                  <a:pt x="222" y="866"/>
                  <a:pt x="222" y="866"/>
                </a:cubicBezTo>
                <a:cubicBezTo>
                  <a:pt x="175" y="878"/>
                  <a:pt x="124" y="842"/>
                  <a:pt x="109" y="786"/>
                </a:cubicBezTo>
                <a:cubicBezTo>
                  <a:pt x="0" y="364"/>
                  <a:pt x="0" y="364"/>
                  <a:pt x="0" y="364"/>
                </a:cubicBezTo>
                <a:cubicBezTo>
                  <a:pt x="1432" y="0"/>
                  <a:pt x="1432" y="0"/>
                  <a:pt x="1432" y="0"/>
                </a:cubicBezTo>
                <a:lnTo>
                  <a:pt x="1541" y="422"/>
                </a:lnTo>
                <a:close/>
              </a:path>
            </a:pathLst>
          </a:custGeom>
          <a:solidFill>
            <a:srgbClr val="004B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5" name="íşḷîḓê">
            <a:extLst>
              <a:ext uri="{FF2B5EF4-FFF2-40B4-BE49-F238E27FC236}">
                <a16:creationId xmlns:a16="http://schemas.microsoft.com/office/drawing/2014/main" id="{FD8E5BF2-A70D-465F-9A77-B86FCEF4C650}"/>
              </a:ext>
            </a:extLst>
          </p:cNvPr>
          <p:cNvSpPr/>
          <p:nvPr/>
        </p:nvSpPr>
        <p:spPr bwMode="auto">
          <a:xfrm>
            <a:off x="3131492" y="3314949"/>
            <a:ext cx="150332" cy="84865"/>
          </a:xfrm>
          <a:custGeom>
            <a:avLst/>
            <a:gdLst>
              <a:gd name="T0" fmla="*/ 124 w 1556"/>
              <a:gd name="T1" fmla="*/ 878 h 878"/>
              <a:gd name="T2" fmla="*/ 14 w 1556"/>
              <a:gd name="T3" fmla="*/ 457 h 878"/>
              <a:gd name="T4" fmla="*/ 74 w 1556"/>
              <a:gd name="T5" fmla="*/ 333 h 878"/>
              <a:gd name="T6" fmla="*/ 1333 w 1556"/>
              <a:gd name="T7" fmla="*/ 12 h 878"/>
              <a:gd name="T8" fmla="*/ 1446 w 1556"/>
              <a:gd name="T9" fmla="*/ 93 h 878"/>
              <a:gd name="T10" fmla="*/ 1556 w 1556"/>
              <a:gd name="T11" fmla="*/ 514 h 878"/>
              <a:gd name="T12" fmla="*/ 124 w 1556"/>
              <a:gd name="T13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6" h="878">
                <a:moveTo>
                  <a:pt x="124" y="878"/>
                </a:moveTo>
                <a:cubicBezTo>
                  <a:pt x="14" y="457"/>
                  <a:pt x="14" y="457"/>
                  <a:pt x="14" y="457"/>
                </a:cubicBezTo>
                <a:cubicBezTo>
                  <a:pt x="0" y="401"/>
                  <a:pt x="27" y="345"/>
                  <a:pt x="74" y="333"/>
                </a:cubicBezTo>
                <a:cubicBezTo>
                  <a:pt x="1333" y="12"/>
                  <a:pt x="1333" y="12"/>
                  <a:pt x="1333" y="12"/>
                </a:cubicBezTo>
                <a:cubicBezTo>
                  <a:pt x="1381" y="0"/>
                  <a:pt x="1432" y="36"/>
                  <a:pt x="1446" y="93"/>
                </a:cubicBezTo>
                <a:cubicBezTo>
                  <a:pt x="1556" y="514"/>
                  <a:pt x="1556" y="514"/>
                  <a:pt x="1556" y="514"/>
                </a:cubicBezTo>
                <a:lnTo>
                  <a:pt x="124" y="878"/>
                </a:lnTo>
                <a:close/>
              </a:path>
            </a:pathLst>
          </a:custGeom>
          <a:solidFill>
            <a:srgbClr val="00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íṣľîḓê">
            <a:extLst>
              <a:ext uri="{FF2B5EF4-FFF2-40B4-BE49-F238E27FC236}">
                <a16:creationId xmlns:a16="http://schemas.microsoft.com/office/drawing/2014/main" id="{FD3C2D24-54D9-443A-A264-9D8AC58F3350}"/>
              </a:ext>
            </a:extLst>
          </p:cNvPr>
          <p:cNvSpPr/>
          <p:nvPr/>
        </p:nvSpPr>
        <p:spPr bwMode="auto">
          <a:xfrm>
            <a:off x="3193322" y="3399814"/>
            <a:ext cx="51727" cy="28692"/>
          </a:xfrm>
          <a:custGeom>
            <a:avLst/>
            <a:gdLst>
              <a:gd name="T0" fmla="*/ 520 w 533"/>
              <a:gd name="T1" fmla="*/ 84 h 298"/>
              <a:gd name="T2" fmla="*/ 416 w 533"/>
              <a:gd name="T3" fmla="*/ 11 h 298"/>
              <a:gd name="T4" fmla="*/ 69 w 533"/>
              <a:gd name="T5" fmla="*/ 99 h 298"/>
              <a:gd name="T6" fmla="*/ 14 w 533"/>
              <a:gd name="T7" fmla="*/ 213 h 298"/>
              <a:gd name="T8" fmla="*/ 118 w 533"/>
              <a:gd name="T9" fmla="*/ 287 h 298"/>
              <a:gd name="T10" fmla="*/ 465 w 533"/>
              <a:gd name="T11" fmla="*/ 198 h 298"/>
              <a:gd name="T12" fmla="*/ 520 w 533"/>
              <a:gd name="T13" fmla="*/ 84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3" h="298">
                <a:moveTo>
                  <a:pt x="520" y="84"/>
                </a:moveTo>
                <a:cubicBezTo>
                  <a:pt x="507" y="32"/>
                  <a:pt x="460" y="0"/>
                  <a:pt x="416" y="11"/>
                </a:cubicBezTo>
                <a:cubicBezTo>
                  <a:pt x="69" y="99"/>
                  <a:pt x="69" y="99"/>
                  <a:pt x="69" y="99"/>
                </a:cubicBezTo>
                <a:cubicBezTo>
                  <a:pt x="25" y="110"/>
                  <a:pt x="0" y="161"/>
                  <a:pt x="14" y="213"/>
                </a:cubicBezTo>
                <a:cubicBezTo>
                  <a:pt x="27" y="265"/>
                  <a:pt x="74" y="298"/>
                  <a:pt x="118" y="287"/>
                </a:cubicBezTo>
                <a:cubicBezTo>
                  <a:pt x="465" y="198"/>
                  <a:pt x="465" y="198"/>
                  <a:pt x="465" y="198"/>
                </a:cubicBezTo>
                <a:cubicBezTo>
                  <a:pt x="509" y="187"/>
                  <a:pt x="533" y="136"/>
                  <a:pt x="520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7" name="î$ļîḓé">
            <a:extLst>
              <a:ext uri="{FF2B5EF4-FFF2-40B4-BE49-F238E27FC236}">
                <a16:creationId xmlns:a16="http://schemas.microsoft.com/office/drawing/2014/main" id="{7F58CCBF-D4D5-4E60-8336-57FBF3D57661}"/>
              </a:ext>
            </a:extLst>
          </p:cNvPr>
          <p:cNvSpPr/>
          <p:nvPr/>
        </p:nvSpPr>
        <p:spPr bwMode="auto">
          <a:xfrm>
            <a:off x="3389724" y="3228468"/>
            <a:ext cx="64659" cy="207717"/>
          </a:xfrm>
          <a:custGeom>
            <a:avLst/>
            <a:gdLst>
              <a:gd name="T0" fmla="*/ 144 w 668"/>
              <a:gd name="T1" fmla="*/ 71 h 2150"/>
              <a:gd name="T2" fmla="*/ 57 w 668"/>
              <a:gd name="T3" fmla="*/ 10 h 2150"/>
              <a:gd name="T4" fmla="*/ 11 w 668"/>
              <a:gd name="T5" fmla="*/ 105 h 2150"/>
              <a:gd name="T6" fmla="*/ 524 w 668"/>
              <a:gd name="T7" fmla="*/ 2079 h 2150"/>
              <a:gd name="T8" fmla="*/ 610 w 668"/>
              <a:gd name="T9" fmla="*/ 2140 h 2150"/>
              <a:gd name="T10" fmla="*/ 657 w 668"/>
              <a:gd name="T11" fmla="*/ 2045 h 2150"/>
              <a:gd name="T12" fmla="*/ 144 w 668"/>
              <a:gd name="T13" fmla="*/ 71 h 2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8" h="2150">
                <a:moveTo>
                  <a:pt x="144" y="71"/>
                </a:moveTo>
                <a:cubicBezTo>
                  <a:pt x="133" y="28"/>
                  <a:pt x="94" y="0"/>
                  <a:pt x="57" y="10"/>
                </a:cubicBezTo>
                <a:cubicBezTo>
                  <a:pt x="20" y="19"/>
                  <a:pt x="0" y="62"/>
                  <a:pt x="11" y="105"/>
                </a:cubicBezTo>
                <a:cubicBezTo>
                  <a:pt x="524" y="2079"/>
                  <a:pt x="524" y="2079"/>
                  <a:pt x="524" y="2079"/>
                </a:cubicBezTo>
                <a:cubicBezTo>
                  <a:pt x="535" y="2122"/>
                  <a:pt x="574" y="2150"/>
                  <a:pt x="610" y="2140"/>
                </a:cubicBezTo>
                <a:cubicBezTo>
                  <a:pt x="647" y="2131"/>
                  <a:pt x="668" y="2088"/>
                  <a:pt x="657" y="2045"/>
                </a:cubicBezTo>
                <a:lnTo>
                  <a:pt x="144" y="71"/>
                </a:lnTo>
                <a:close/>
              </a:path>
            </a:pathLst>
          </a:custGeom>
          <a:solidFill>
            <a:srgbClr val="00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i$1ïḋe">
            <a:extLst>
              <a:ext uri="{FF2B5EF4-FFF2-40B4-BE49-F238E27FC236}">
                <a16:creationId xmlns:a16="http://schemas.microsoft.com/office/drawing/2014/main" id="{AFBB2E7A-78EE-4A05-A831-19C6178F1DA2}"/>
              </a:ext>
            </a:extLst>
          </p:cNvPr>
          <p:cNvSpPr/>
          <p:nvPr/>
        </p:nvSpPr>
        <p:spPr bwMode="auto">
          <a:xfrm>
            <a:off x="3108457" y="3369101"/>
            <a:ext cx="38795" cy="66680"/>
          </a:xfrm>
          <a:custGeom>
            <a:avLst/>
            <a:gdLst>
              <a:gd name="T0" fmla="*/ 46 w 403"/>
              <a:gd name="T1" fmla="*/ 401 h 692"/>
              <a:gd name="T2" fmla="*/ 231 w 403"/>
              <a:gd name="T3" fmla="*/ 0 h 692"/>
              <a:gd name="T4" fmla="*/ 403 w 403"/>
              <a:gd name="T5" fmla="*/ 663 h 692"/>
              <a:gd name="T6" fmla="*/ 46 w 403"/>
              <a:gd name="T7" fmla="*/ 401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3" h="692">
                <a:moveTo>
                  <a:pt x="46" y="401"/>
                </a:moveTo>
                <a:cubicBezTo>
                  <a:pt x="0" y="224"/>
                  <a:pt x="82" y="49"/>
                  <a:pt x="231" y="0"/>
                </a:cubicBezTo>
                <a:cubicBezTo>
                  <a:pt x="403" y="663"/>
                  <a:pt x="403" y="663"/>
                  <a:pt x="403" y="663"/>
                </a:cubicBezTo>
                <a:cubicBezTo>
                  <a:pt x="249" y="692"/>
                  <a:pt x="92" y="578"/>
                  <a:pt x="46" y="401"/>
                </a:cubicBezTo>
                <a:close/>
              </a:path>
            </a:pathLst>
          </a:custGeom>
          <a:solidFill>
            <a:srgbClr val="E4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îśļídê">
            <a:extLst>
              <a:ext uri="{FF2B5EF4-FFF2-40B4-BE49-F238E27FC236}">
                <a16:creationId xmlns:a16="http://schemas.microsoft.com/office/drawing/2014/main" id="{92042E2A-6C49-4A4C-998D-E655A218979C}"/>
              </a:ext>
            </a:extLst>
          </p:cNvPr>
          <p:cNvSpPr/>
          <p:nvPr/>
        </p:nvSpPr>
        <p:spPr bwMode="auto">
          <a:xfrm>
            <a:off x="3449937" y="3371526"/>
            <a:ext cx="30713" cy="16973"/>
          </a:xfrm>
          <a:custGeom>
            <a:avLst/>
            <a:gdLst>
              <a:gd name="T0" fmla="*/ 319 w 321"/>
              <a:gd name="T1" fmla="*/ 130 h 177"/>
              <a:gd name="T2" fmla="*/ 295 w 321"/>
              <a:gd name="T3" fmla="*/ 173 h 177"/>
              <a:gd name="T4" fmla="*/ 37 w 321"/>
              <a:gd name="T5" fmla="*/ 102 h 177"/>
              <a:gd name="T6" fmla="*/ 2 w 321"/>
              <a:gd name="T7" fmla="*/ 43 h 177"/>
              <a:gd name="T8" fmla="*/ 18 w 321"/>
              <a:gd name="T9" fmla="*/ 0 h 177"/>
              <a:gd name="T10" fmla="*/ 26 w 321"/>
              <a:gd name="T11" fmla="*/ 0 h 177"/>
              <a:gd name="T12" fmla="*/ 284 w 321"/>
              <a:gd name="T13" fmla="*/ 71 h 177"/>
              <a:gd name="T14" fmla="*/ 319 w 321"/>
              <a:gd name="T15" fmla="*/ 13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1" h="177">
                <a:moveTo>
                  <a:pt x="319" y="130"/>
                </a:moveTo>
                <a:cubicBezTo>
                  <a:pt x="321" y="158"/>
                  <a:pt x="311" y="177"/>
                  <a:pt x="295" y="173"/>
                </a:cubicBezTo>
                <a:cubicBezTo>
                  <a:pt x="37" y="102"/>
                  <a:pt x="37" y="102"/>
                  <a:pt x="37" y="102"/>
                </a:cubicBezTo>
                <a:cubicBezTo>
                  <a:pt x="21" y="98"/>
                  <a:pt x="5" y="72"/>
                  <a:pt x="2" y="43"/>
                </a:cubicBezTo>
                <a:cubicBezTo>
                  <a:pt x="0" y="20"/>
                  <a:pt x="7" y="3"/>
                  <a:pt x="18" y="0"/>
                </a:cubicBezTo>
                <a:cubicBezTo>
                  <a:pt x="21" y="0"/>
                  <a:pt x="23" y="0"/>
                  <a:pt x="26" y="0"/>
                </a:cubicBezTo>
                <a:cubicBezTo>
                  <a:pt x="284" y="71"/>
                  <a:pt x="284" y="71"/>
                  <a:pt x="284" y="71"/>
                </a:cubicBezTo>
                <a:cubicBezTo>
                  <a:pt x="300" y="75"/>
                  <a:pt x="316" y="102"/>
                  <a:pt x="319" y="130"/>
                </a:cubicBezTo>
                <a:close/>
              </a:path>
            </a:pathLst>
          </a:custGeom>
          <a:solidFill>
            <a:srgbClr val="E4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ïṣľîdê">
            <a:extLst>
              <a:ext uri="{FF2B5EF4-FFF2-40B4-BE49-F238E27FC236}">
                <a16:creationId xmlns:a16="http://schemas.microsoft.com/office/drawing/2014/main" id="{378566E3-341A-439A-96E3-EB09328251AC}"/>
              </a:ext>
            </a:extLst>
          </p:cNvPr>
          <p:cNvSpPr/>
          <p:nvPr/>
        </p:nvSpPr>
        <p:spPr bwMode="auto">
          <a:xfrm>
            <a:off x="3424074" y="3253927"/>
            <a:ext cx="24651" cy="28692"/>
          </a:xfrm>
          <a:custGeom>
            <a:avLst/>
            <a:gdLst>
              <a:gd name="T0" fmla="*/ 246 w 258"/>
              <a:gd name="T1" fmla="*/ 38 h 298"/>
              <a:gd name="T2" fmla="*/ 205 w 258"/>
              <a:gd name="T3" fmla="*/ 12 h 298"/>
              <a:gd name="T4" fmla="*/ 13 w 258"/>
              <a:gd name="T5" fmla="*/ 196 h 298"/>
              <a:gd name="T6" fmla="*/ 11 w 258"/>
              <a:gd name="T7" fmla="*/ 264 h 298"/>
              <a:gd name="T8" fmla="*/ 46 w 258"/>
              <a:gd name="T9" fmla="*/ 295 h 298"/>
              <a:gd name="T10" fmla="*/ 53 w 258"/>
              <a:gd name="T11" fmla="*/ 291 h 298"/>
              <a:gd name="T12" fmla="*/ 245 w 258"/>
              <a:gd name="T13" fmla="*/ 106 h 298"/>
              <a:gd name="T14" fmla="*/ 246 w 258"/>
              <a:gd name="T15" fmla="*/ 38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8" h="298">
                <a:moveTo>
                  <a:pt x="246" y="38"/>
                </a:moveTo>
                <a:cubicBezTo>
                  <a:pt x="235" y="12"/>
                  <a:pt x="217" y="0"/>
                  <a:pt x="205" y="12"/>
                </a:cubicBezTo>
                <a:cubicBezTo>
                  <a:pt x="13" y="196"/>
                  <a:pt x="13" y="196"/>
                  <a:pt x="13" y="196"/>
                </a:cubicBezTo>
                <a:cubicBezTo>
                  <a:pt x="1" y="208"/>
                  <a:pt x="0" y="238"/>
                  <a:pt x="11" y="264"/>
                </a:cubicBezTo>
                <a:cubicBezTo>
                  <a:pt x="21" y="286"/>
                  <a:pt x="35" y="298"/>
                  <a:pt x="46" y="295"/>
                </a:cubicBezTo>
                <a:cubicBezTo>
                  <a:pt x="49" y="294"/>
                  <a:pt x="51" y="293"/>
                  <a:pt x="53" y="291"/>
                </a:cubicBezTo>
                <a:cubicBezTo>
                  <a:pt x="245" y="106"/>
                  <a:pt x="245" y="106"/>
                  <a:pt x="245" y="106"/>
                </a:cubicBezTo>
                <a:cubicBezTo>
                  <a:pt x="257" y="94"/>
                  <a:pt x="258" y="64"/>
                  <a:pt x="246" y="38"/>
                </a:cubicBezTo>
                <a:close/>
              </a:path>
            </a:pathLst>
          </a:custGeom>
          <a:solidFill>
            <a:srgbClr val="E4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1" name="išlïḑè">
            <a:extLst>
              <a:ext uri="{FF2B5EF4-FFF2-40B4-BE49-F238E27FC236}">
                <a16:creationId xmlns:a16="http://schemas.microsoft.com/office/drawing/2014/main" id="{D11726DF-9BBC-48BE-88F0-3C35A8A00BA9}"/>
              </a:ext>
            </a:extLst>
          </p:cNvPr>
          <p:cNvSpPr/>
          <p:nvPr/>
        </p:nvSpPr>
        <p:spPr bwMode="auto">
          <a:xfrm>
            <a:off x="3437814" y="3314949"/>
            <a:ext cx="31117" cy="16973"/>
          </a:xfrm>
          <a:custGeom>
            <a:avLst/>
            <a:gdLst>
              <a:gd name="T0" fmla="*/ 299 w 319"/>
              <a:gd name="T1" fmla="*/ 106 h 174"/>
              <a:gd name="T2" fmla="*/ 47 w 319"/>
              <a:gd name="T3" fmla="*/ 170 h 174"/>
              <a:gd name="T4" fmla="*/ 7 w 319"/>
              <a:gd name="T5" fmla="*/ 126 h 174"/>
              <a:gd name="T6" fmla="*/ 21 w 319"/>
              <a:gd name="T7" fmla="*/ 68 h 174"/>
              <a:gd name="T8" fmla="*/ 272 w 319"/>
              <a:gd name="T9" fmla="*/ 4 h 174"/>
              <a:gd name="T10" fmla="*/ 312 w 319"/>
              <a:gd name="T11" fmla="*/ 48 h 174"/>
              <a:gd name="T12" fmla="*/ 299 w 319"/>
              <a:gd name="T13" fmla="*/ 10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9" h="174">
                <a:moveTo>
                  <a:pt x="299" y="106"/>
                </a:moveTo>
                <a:cubicBezTo>
                  <a:pt x="47" y="170"/>
                  <a:pt x="47" y="170"/>
                  <a:pt x="47" y="170"/>
                </a:cubicBezTo>
                <a:cubicBezTo>
                  <a:pt x="33" y="174"/>
                  <a:pt x="15" y="154"/>
                  <a:pt x="7" y="126"/>
                </a:cubicBezTo>
                <a:cubicBezTo>
                  <a:pt x="0" y="98"/>
                  <a:pt x="6" y="72"/>
                  <a:pt x="21" y="68"/>
                </a:cubicBezTo>
                <a:cubicBezTo>
                  <a:pt x="272" y="4"/>
                  <a:pt x="272" y="4"/>
                  <a:pt x="272" y="4"/>
                </a:cubicBezTo>
                <a:cubicBezTo>
                  <a:pt x="287" y="0"/>
                  <a:pt x="304" y="20"/>
                  <a:pt x="312" y="48"/>
                </a:cubicBezTo>
                <a:cubicBezTo>
                  <a:pt x="319" y="77"/>
                  <a:pt x="313" y="103"/>
                  <a:pt x="299" y="106"/>
                </a:cubicBezTo>
                <a:close/>
              </a:path>
            </a:pathLst>
          </a:custGeom>
          <a:solidFill>
            <a:srgbClr val="E4E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2" name="iṥļîďe">
            <a:extLst>
              <a:ext uri="{FF2B5EF4-FFF2-40B4-BE49-F238E27FC236}">
                <a16:creationId xmlns:a16="http://schemas.microsoft.com/office/drawing/2014/main" id="{1E621518-DADC-49B3-8544-DFD169274671}"/>
              </a:ext>
            </a:extLst>
          </p:cNvPr>
          <p:cNvSpPr/>
          <p:nvPr/>
        </p:nvSpPr>
        <p:spPr bwMode="auto">
          <a:xfrm>
            <a:off x="2543903" y="3163001"/>
            <a:ext cx="29501" cy="34754"/>
          </a:xfrm>
          <a:custGeom>
            <a:avLst/>
            <a:gdLst>
              <a:gd name="T0" fmla="*/ 105 w 303"/>
              <a:gd name="T1" fmla="*/ 13 h 358"/>
              <a:gd name="T2" fmla="*/ 166 w 303"/>
              <a:gd name="T3" fmla="*/ 29 h 358"/>
              <a:gd name="T4" fmla="*/ 291 w 303"/>
              <a:gd name="T5" fmla="*/ 240 h 358"/>
              <a:gd name="T6" fmla="*/ 275 w 303"/>
              <a:gd name="T7" fmla="*/ 301 h 358"/>
              <a:gd name="T8" fmla="*/ 198 w 303"/>
              <a:gd name="T9" fmla="*/ 346 h 358"/>
              <a:gd name="T10" fmla="*/ 137 w 303"/>
              <a:gd name="T11" fmla="*/ 330 h 358"/>
              <a:gd name="T12" fmla="*/ 13 w 303"/>
              <a:gd name="T13" fmla="*/ 119 h 358"/>
              <a:gd name="T14" fmla="*/ 29 w 303"/>
              <a:gd name="T15" fmla="*/ 58 h 358"/>
              <a:gd name="T16" fmla="*/ 105 w 303"/>
              <a:gd name="T17" fmla="*/ 13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" h="358">
                <a:moveTo>
                  <a:pt x="105" y="13"/>
                </a:moveTo>
                <a:cubicBezTo>
                  <a:pt x="127" y="0"/>
                  <a:pt x="154" y="7"/>
                  <a:pt x="166" y="29"/>
                </a:cubicBezTo>
                <a:cubicBezTo>
                  <a:pt x="291" y="240"/>
                  <a:pt x="291" y="240"/>
                  <a:pt x="291" y="240"/>
                </a:cubicBezTo>
                <a:cubicBezTo>
                  <a:pt x="303" y="261"/>
                  <a:pt x="296" y="288"/>
                  <a:pt x="275" y="301"/>
                </a:cubicBezTo>
                <a:cubicBezTo>
                  <a:pt x="198" y="346"/>
                  <a:pt x="198" y="346"/>
                  <a:pt x="198" y="346"/>
                </a:cubicBezTo>
                <a:cubicBezTo>
                  <a:pt x="177" y="358"/>
                  <a:pt x="149" y="351"/>
                  <a:pt x="137" y="330"/>
                </a:cubicBezTo>
                <a:cubicBezTo>
                  <a:pt x="13" y="119"/>
                  <a:pt x="13" y="119"/>
                  <a:pt x="13" y="119"/>
                </a:cubicBezTo>
                <a:cubicBezTo>
                  <a:pt x="0" y="98"/>
                  <a:pt x="7" y="70"/>
                  <a:pt x="29" y="58"/>
                </a:cubicBezTo>
                <a:lnTo>
                  <a:pt x="105" y="13"/>
                </a:ln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3" name="ïṥľíḍê">
            <a:extLst>
              <a:ext uri="{FF2B5EF4-FFF2-40B4-BE49-F238E27FC236}">
                <a16:creationId xmlns:a16="http://schemas.microsoft.com/office/drawing/2014/main" id="{043BD263-0DB4-45D5-B71D-42CFAC86C246}"/>
              </a:ext>
            </a:extLst>
          </p:cNvPr>
          <p:cNvSpPr/>
          <p:nvPr/>
        </p:nvSpPr>
        <p:spPr bwMode="auto">
          <a:xfrm>
            <a:off x="2425496" y="2961750"/>
            <a:ext cx="29097" cy="34754"/>
          </a:xfrm>
          <a:custGeom>
            <a:avLst/>
            <a:gdLst>
              <a:gd name="T0" fmla="*/ 105 w 302"/>
              <a:gd name="T1" fmla="*/ 13 h 358"/>
              <a:gd name="T2" fmla="*/ 166 w 302"/>
              <a:gd name="T3" fmla="*/ 29 h 358"/>
              <a:gd name="T4" fmla="*/ 290 w 302"/>
              <a:gd name="T5" fmla="*/ 240 h 358"/>
              <a:gd name="T6" fmla="*/ 274 w 302"/>
              <a:gd name="T7" fmla="*/ 301 h 358"/>
              <a:gd name="T8" fmla="*/ 197 w 302"/>
              <a:gd name="T9" fmla="*/ 346 h 358"/>
              <a:gd name="T10" fmla="*/ 136 w 302"/>
              <a:gd name="T11" fmla="*/ 330 h 358"/>
              <a:gd name="T12" fmla="*/ 12 w 302"/>
              <a:gd name="T13" fmla="*/ 119 h 358"/>
              <a:gd name="T14" fmla="*/ 28 w 302"/>
              <a:gd name="T15" fmla="*/ 58 h 358"/>
              <a:gd name="T16" fmla="*/ 105 w 302"/>
              <a:gd name="T17" fmla="*/ 13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2" h="358">
                <a:moveTo>
                  <a:pt x="105" y="13"/>
                </a:moveTo>
                <a:cubicBezTo>
                  <a:pt x="126" y="0"/>
                  <a:pt x="153" y="7"/>
                  <a:pt x="166" y="29"/>
                </a:cubicBezTo>
                <a:cubicBezTo>
                  <a:pt x="290" y="240"/>
                  <a:pt x="290" y="240"/>
                  <a:pt x="290" y="240"/>
                </a:cubicBezTo>
                <a:cubicBezTo>
                  <a:pt x="302" y="261"/>
                  <a:pt x="295" y="288"/>
                  <a:pt x="274" y="301"/>
                </a:cubicBezTo>
                <a:cubicBezTo>
                  <a:pt x="197" y="346"/>
                  <a:pt x="197" y="346"/>
                  <a:pt x="197" y="346"/>
                </a:cubicBezTo>
                <a:cubicBezTo>
                  <a:pt x="176" y="358"/>
                  <a:pt x="149" y="351"/>
                  <a:pt x="136" y="330"/>
                </a:cubicBezTo>
                <a:cubicBezTo>
                  <a:pt x="12" y="119"/>
                  <a:pt x="12" y="119"/>
                  <a:pt x="12" y="119"/>
                </a:cubicBezTo>
                <a:cubicBezTo>
                  <a:pt x="0" y="98"/>
                  <a:pt x="7" y="70"/>
                  <a:pt x="28" y="58"/>
                </a:cubicBezTo>
                <a:lnTo>
                  <a:pt x="105" y="13"/>
                </a:ln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4" name="íṡḷîdè">
            <a:extLst>
              <a:ext uri="{FF2B5EF4-FFF2-40B4-BE49-F238E27FC236}">
                <a16:creationId xmlns:a16="http://schemas.microsoft.com/office/drawing/2014/main" id="{FDE00C58-794D-4A0A-B78C-60A8A20B2FA0}"/>
              </a:ext>
            </a:extLst>
          </p:cNvPr>
          <p:cNvSpPr/>
          <p:nvPr/>
        </p:nvSpPr>
        <p:spPr bwMode="auto">
          <a:xfrm>
            <a:off x="2323254" y="3219577"/>
            <a:ext cx="52131" cy="53748"/>
          </a:xfrm>
          <a:custGeom>
            <a:avLst/>
            <a:gdLst>
              <a:gd name="T0" fmla="*/ 93 w 129"/>
              <a:gd name="T1" fmla="*/ 0 h 133"/>
              <a:gd name="T2" fmla="*/ 129 w 129"/>
              <a:gd name="T3" fmla="*/ 61 h 133"/>
              <a:gd name="T4" fmla="*/ 29 w 129"/>
              <a:gd name="T5" fmla="*/ 133 h 133"/>
              <a:gd name="T6" fmla="*/ 0 w 129"/>
              <a:gd name="T7" fmla="*/ 84 h 133"/>
              <a:gd name="T8" fmla="*/ 93 w 129"/>
              <a:gd name="T9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33">
                <a:moveTo>
                  <a:pt x="93" y="0"/>
                </a:moveTo>
                <a:lnTo>
                  <a:pt x="129" y="61"/>
                </a:lnTo>
                <a:lnTo>
                  <a:pt x="29" y="133"/>
                </a:lnTo>
                <a:lnTo>
                  <a:pt x="0" y="84"/>
                </a:lnTo>
                <a:lnTo>
                  <a:pt x="93" y="0"/>
                </a:ln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5" name="íSļîḓe">
            <a:extLst>
              <a:ext uri="{FF2B5EF4-FFF2-40B4-BE49-F238E27FC236}">
                <a16:creationId xmlns:a16="http://schemas.microsoft.com/office/drawing/2014/main" id="{2EC72F85-CA46-4AC8-8E36-E2513EB3936A}"/>
              </a:ext>
            </a:extLst>
          </p:cNvPr>
          <p:cNvSpPr/>
          <p:nvPr/>
        </p:nvSpPr>
        <p:spPr bwMode="auto">
          <a:xfrm>
            <a:off x="2250109" y="3108041"/>
            <a:ext cx="59405" cy="40816"/>
          </a:xfrm>
          <a:custGeom>
            <a:avLst/>
            <a:gdLst>
              <a:gd name="T0" fmla="*/ 147 w 147"/>
              <a:gd name="T1" fmla="*/ 61 h 101"/>
              <a:gd name="T2" fmla="*/ 111 w 147"/>
              <a:gd name="T3" fmla="*/ 0 h 101"/>
              <a:gd name="T4" fmla="*/ 0 w 147"/>
              <a:gd name="T5" fmla="*/ 52 h 101"/>
              <a:gd name="T6" fmla="*/ 29 w 147"/>
              <a:gd name="T7" fmla="*/ 101 h 101"/>
              <a:gd name="T8" fmla="*/ 147 w 147"/>
              <a:gd name="T9" fmla="*/ 6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01">
                <a:moveTo>
                  <a:pt x="147" y="61"/>
                </a:moveTo>
                <a:lnTo>
                  <a:pt x="111" y="0"/>
                </a:lnTo>
                <a:lnTo>
                  <a:pt x="0" y="52"/>
                </a:lnTo>
                <a:lnTo>
                  <a:pt x="29" y="101"/>
                </a:lnTo>
                <a:lnTo>
                  <a:pt x="147" y="61"/>
                </a:ln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6" name="íš1îḑê">
            <a:extLst>
              <a:ext uri="{FF2B5EF4-FFF2-40B4-BE49-F238E27FC236}">
                <a16:creationId xmlns:a16="http://schemas.microsoft.com/office/drawing/2014/main" id="{8FF7301F-BD75-452B-9EBC-130F9A3EB600}"/>
              </a:ext>
            </a:extLst>
          </p:cNvPr>
          <p:cNvSpPr/>
          <p:nvPr/>
        </p:nvSpPr>
        <p:spPr bwMode="auto">
          <a:xfrm>
            <a:off x="2181005" y="3015093"/>
            <a:ext cx="238430" cy="360474"/>
          </a:xfrm>
          <a:custGeom>
            <a:avLst/>
            <a:gdLst>
              <a:gd name="T0" fmla="*/ 1505 w 2462"/>
              <a:gd name="T1" fmla="*/ 2605 h 3728"/>
              <a:gd name="T2" fmla="*/ 729 w 2462"/>
              <a:gd name="T3" fmla="*/ 1285 h 3728"/>
              <a:gd name="T4" fmla="*/ 835 w 2462"/>
              <a:gd name="T5" fmla="*/ 942 h 3728"/>
              <a:gd name="T6" fmla="*/ 842 w 2462"/>
              <a:gd name="T7" fmla="*/ 938 h 3728"/>
              <a:gd name="T8" fmla="*/ 858 w 2462"/>
              <a:gd name="T9" fmla="*/ 914 h 3728"/>
              <a:gd name="T10" fmla="*/ 862 w 2462"/>
              <a:gd name="T11" fmla="*/ 803 h 3728"/>
              <a:gd name="T12" fmla="*/ 419 w 2462"/>
              <a:gd name="T13" fmla="*/ 54 h 3728"/>
              <a:gd name="T14" fmla="*/ 381 w 2462"/>
              <a:gd name="T15" fmla="*/ 0 h 3728"/>
              <a:gd name="T16" fmla="*/ 8 w 2462"/>
              <a:gd name="T17" fmla="*/ 584 h 3728"/>
              <a:gd name="T18" fmla="*/ 229 w 2462"/>
              <a:gd name="T19" fmla="*/ 1388 h 3728"/>
              <a:gd name="T20" fmla="*/ 1205 w 2462"/>
              <a:gd name="T21" fmla="*/ 3048 h 3728"/>
              <a:gd name="T22" fmla="*/ 1802 w 2462"/>
              <a:gd name="T23" fmla="*/ 3606 h 3728"/>
              <a:gd name="T24" fmla="*/ 2462 w 2462"/>
              <a:gd name="T25" fmla="*/ 3535 h 3728"/>
              <a:gd name="T26" fmla="*/ 1957 w 2462"/>
              <a:gd name="T27" fmla="*/ 2676 h 3728"/>
              <a:gd name="T28" fmla="*/ 1848 w 2462"/>
              <a:gd name="T29" fmla="*/ 2684 h 3728"/>
              <a:gd name="T30" fmla="*/ 1505 w 2462"/>
              <a:gd name="T31" fmla="*/ 2605 h 3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62" h="3728">
                <a:moveTo>
                  <a:pt x="1505" y="2605"/>
                </a:moveTo>
                <a:cubicBezTo>
                  <a:pt x="729" y="1285"/>
                  <a:pt x="729" y="1285"/>
                  <a:pt x="729" y="1285"/>
                </a:cubicBezTo>
                <a:cubicBezTo>
                  <a:pt x="661" y="1170"/>
                  <a:pt x="709" y="1017"/>
                  <a:pt x="835" y="942"/>
                </a:cubicBezTo>
                <a:cubicBezTo>
                  <a:pt x="842" y="938"/>
                  <a:pt x="842" y="938"/>
                  <a:pt x="842" y="938"/>
                </a:cubicBezTo>
                <a:cubicBezTo>
                  <a:pt x="847" y="930"/>
                  <a:pt x="852" y="922"/>
                  <a:pt x="858" y="914"/>
                </a:cubicBezTo>
                <a:cubicBezTo>
                  <a:pt x="889" y="872"/>
                  <a:pt x="886" y="844"/>
                  <a:pt x="862" y="803"/>
                </a:cubicBezTo>
                <a:cubicBezTo>
                  <a:pt x="713" y="554"/>
                  <a:pt x="567" y="304"/>
                  <a:pt x="419" y="54"/>
                </a:cubicBezTo>
                <a:cubicBezTo>
                  <a:pt x="408" y="35"/>
                  <a:pt x="394" y="18"/>
                  <a:pt x="381" y="0"/>
                </a:cubicBezTo>
                <a:cubicBezTo>
                  <a:pt x="150" y="131"/>
                  <a:pt x="16" y="314"/>
                  <a:pt x="8" y="584"/>
                </a:cubicBezTo>
                <a:cubicBezTo>
                  <a:pt x="0" y="876"/>
                  <a:pt x="90" y="1142"/>
                  <a:pt x="229" y="1388"/>
                </a:cubicBezTo>
                <a:cubicBezTo>
                  <a:pt x="546" y="1946"/>
                  <a:pt x="872" y="2500"/>
                  <a:pt x="1205" y="3048"/>
                </a:cubicBezTo>
                <a:cubicBezTo>
                  <a:pt x="1350" y="3286"/>
                  <a:pt x="1550" y="3476"/>
                  <a:pt x="1802" y="3606"/>
                </a:cubicBezTo>
                <a:cubicBezTo>
                  <a:pt x="2038" y="3728"/>
                  <a:pt x="2251" y="3674"/>
                  <a:pt x="2462" y="3535"/>
                </a:cubicBezTo>
                <a:cubicBezTo>
                  <a:pt x="2292" y="3246"/>
                  <a:pt x="2124" y="2961"/>
                  <a:pt x="1957" y="2676"/>
                </a:cubicBezTo>
                <a:cubicBezTo>
                  <a:pt x="1917" y="2682"/>
                  <a:pt x="1881" y="2685"/>
                  <a:pt x="1848" y="2684"/>
                </a:cubicBezTo>
                <a:cubicBezTo>
                  <a:pt x="1723" y="2752"/>
                  <a:pt x="1571" y="2718"/>
                  <a:pt x="1505" y="2605"/>
                </a:cubicBezTo>
                <a:close/>
              </a:path>
            </a:pathLst>
          </a:custGeom>
          <a:solidFill>
            <a:srgbClr val="395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7" name="í$ļïďé">
            <a:extLst>
              <a:ext uri="{FF2B5EF4-FFF2-40B4-BE49-F238E27FC236}">
                <a16:creationId xmlns:a16="http://schemas.microsoft.com/office/drawing/2014/main" id="{48369862-4404-4FAD-A342-A282C15A7CDC}"/>
              </a:ext>
            </a:extLst>
          </p:cNvPr>
          <p:cNvSpPr/>
          <p:nvPr/>
        </p:nvSpPr>
        <p:spPr bwMode="auto">
          <a:xfrm>
            <a:off x="2223437" y="3000949"/>
            <a:ext cx="69508" cy="94564"/>
          </a:xfrm>
          <a:custGeom>
            <a:avLst/>
            <a:gdLst>
              <a:gd name="T0" fmla="*/ 0 w 718"/>
              <a:gd name="T1" fmla="*/ 123 h 976"/>
              <a:gd name="T2" fmla="*/ 502 w 718"/>
              <a:gd name="T3" fmla="*/ 976 h 976"/>
              <a:gd name="T4" fmla="*/ 607 w 718"/>
              <a:gd name="T5" fmla="*/ 670 h 976"/>
              <a:gd name="T6" fmla="*/ 308 w 718"/>
              <a:gd name="T7" fmla="*/ 161 h 976"/>
              <a:gd name="T8" fmla="*/ 0 w 718"/>
              <a:gd name="T9" fmla="*/ 123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8" h="976">
                <a:moveTo>
                  <a:pt x="0" y="123"/>
                </a:moveTo>
                <a:cubicBezTo>
                  <a:pt x="166" y="405"/>
                  <a:pt x="333" y="688"/>
                  <a:pt x="502" y="976"/>
                </a:cubicBezTo>
                <a:cubicBezTo>
                  <a:pt x="710" y="881"/>
                  <a:pt x="718" y="859"/>
                  <a:pt x="607" y="670"/>
                </a:cubicBezTo>
                <a:cubicBezTo>
                  <a:pt x="507" y="500"/>
                  <a:pt x="408" y="331"/>
                  <a:pt x="308" y="161"/>
                </a:cubicBezTo>
                <a:cubicBezTo>
                  <a:pt x="219" y="11"/>
                  <a:pt x="134" y="0"/>
                  <a:pt x="0" y="123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8" name="îşľíḍé">
            <a:extLst>
              <a:ext uri="{FF2B5EF4-FFF2-40B4-BE49-F238E27FC236}">
                <a16:creationId xmlns:a16="http://schemas.microsoft.com/office/drawing/2014/main" id="{8BA4A41E-6D4E-4B17-86DE-16531470C73F}"/>
              </a:ext>
            </a:extLst>
          </p:cNvPr>
          <p:cNvSpPr/>
          <p:nvPr/>
        </p:nvSpPr>
        <p:spPr bwMode="auto">
          <a:xfrm>
            <a:off x="2375386" y="3261201"/>
            <a:ext cx="68296" cy="92543"/>
          </a:xfrm>
          <a:custGeom>
            <a:avLst/>
            <a:gdLst>
              <a:gd name="T0" fmla="*/ 0 w 706"/>
              <a:gd name="T1" fmla="*/ 101 h 955"/>
              <a:gd name="T2" fmla="*/ 501 w 706"/>
              <a:gd name="T3" fmla="*/ 955 h 955"/>
              <a:gd name="T4" fmla="*/ 609 w 706"/>
              <a:gd name="T5" fmla="*/ 656 h 955"/>
              <a:gd name="T6" fmla="*/ 318 w 706"/>
              <a:gd name="T7" fmla="*/ 162 h 955"/>
              <a:gd name="T8" fmla="*/ 0 w 706"/>
              <a:gd name="T9" fmla="*/ 101 h 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6" h="955">
                <a:moveTo>
                  <a:pt x="0" y="101"/>
                </a:moveTo>
                <a:cubicBezTo>
                  <a:pt x="167" y="386"/>
                  <a:pt x="334" y="671"/>
                  <a:pt x="501" y="955"/>
                </a:cubicBezTo>
                <a:cubicBezTo>
                  <a:pt x="687" y="873"/>
                  <a:pt x="706" y="821"/>
                  <a:pt x="609" y="656"/>
                </a:cubicBezTo>
                <a:cubicBezTo>
                  <a:pt x="512" y="491"/>
                  <a:pt x="415" y="326"/>
                  <a:pt x="318" y="162"/>
                </a:cubicBezTo>
                <a:cubicBezTo>
                  <a:pt x="232" y="17"/>
                  <a:pt x="148" y="0"/>
                  <a:pt x="0" y="101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9" name="îṥlîḋê">
            <a:extLst>
              <a:ext uri="{FF2B5EF4-FFF2-40B4-BE49-F238E27FC236}">
                <a16:creationId xmlns:a16="http://schemas.microsoft.com/office/drawing/2014/main" id="{8F75E3E0-7DDD-42AC-9560-5CEB2F19EA77}"/>
              </a:ext>
            </a:extLst>
          </p:cNvPr>
          <p:cNvSpPr/>
          <p:nvPr/>
        </p:nvSpPr>
        <p:spPr bwMode="auto">
          <a:xfrm>
            <a:off x="2335378" y="3057930"/>
            <a:ext cx="148716" cy="148716"/>
          </a:xfrm>
          <a:custGeom>
            <a:avLst/>
            <a:gdLst>
              <a:gd name="T0" fmla="*/ 189 w 1539"/>
              <a:gd name="T1" fmla="*/ 1111 h 1539"/>
              <a:gd name="T2" fmla="*/ 1111 w 1539"/>
              <a:gd name="T3" fmla="*/ 1350 h 1539"/>
              <a:gd name="T4" fmla="*/ 1350 w 1539"/>
              <a:gd name="T5" fmla="*/ 428 h 1539"/>
              <a:gd name="T6" fmla="*/ 428 w 1539"/>
              <a:gd name="T7" fmla="*/ 188 h 1539"/>
              <a:gd name="T8" fmla="*/ 189 w 1539"/>
              <a:gd name="T9" fmla="*/ 1111 h 1539"/>
              <a:gd name="T10" fmla="*/ 1152 w 1539"/>
              <a:gd name="T11" fmla="*/ 544 h 1539"/>
              <a:gd name="T12" fmla="*/ 993 w 1539"/>
              <a:gd name="T13" fmla="*/ 1156 h 1539"/>
              <a:gd name="T14" fmla="*/ 382 w 1539"/>
              <a:gd name="T15" fmla="*/ 997 h 1539"/>
              <a:gd name="T16" fmla="*/ 541 w 1539"/>
              <a:gd name="T17" fmla="*/ 386 h 1539"/>
              <a:gd name="T18" fmla="*/ 1152 w 1539"/>
              <a:gd name="T19" fmla="*/ 544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39" h="1539">
                <a:moveTo>
                  <a:pt x="189" y="1111"/>
                </a:moveTo>
                <a:cubicBezTo>
                  <a:pt x="377" y="1431"/>
                  <a:pt x="790" y="1539"/>
                  <a:pt x="1111" y="1350"/>
                </a:cubicBezTo>
                <a:cubicBezTo>
                  <a:pt x="1431" y="1161"/>
                  <a:pt x="1539" y="749"/>
                  <a:pt x="1350" y="428"/>
                </a:cubicBezTo>
                <a:cubicBezTo>
                  <a:pt x="1161" y="107"/>
                  <a:pt x="749" y="0"/>
                  <a:pt x="428" y="188"/>
                </a:cubicBezTo>
                <a:cubicBezTo>
                  <a:pt x="107" y="377"/>
                  <a:pt x="0" y="790"/>
                  <a:pt x="189" y="1111"/>
                </a:cubicBezTo>
                <a:close/>
                <a:moveTo>
                  <a:pt x="1152" y="544"/>
                </a:moveTo>
                <a:cubicBezTo>
                  <a:pt x="1277" y="757"/>
                  <a:pt x="1206" y="1031"/>
                  <a:pt x="993" y="1156"/>
                </a:cubicBezTo>
                <a:cubicBezTo>
                  <a:pt x="781" y="1281"/>
                  <a:pt x="507" y="1209"/>
                  <a:pt x="382" y="997"/>
                </a:cubicBezTo>
                <a:cubicBezTo>
                  <a:pt x="257" y="784"/>
                  <a:pt x="328" y="511"/>
                  <a:pt x="541" y="386"/>
                </a:cubicBezTo>
                <a:cubicBezTo>
                  <a:pt x="753" y="261"/>
                  <a:pt x="1027" y="332"/>
                  <a:pt x="1152" y="544"/>
                </a:cubicBezTo>
                <a:close/>
              </a:path>
            </a:pathLst>
          </a:custGeom>
          <a:solidFill>
            <a:srgbClr val="E9F4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0" name="iṩḻïḑé">
            <a:extLst>
              <a:ext uri="{FF2B5EF4-FFF2-40B4-BE49-F238E27FC236}">
                <a16:creationId xmlns:a16="http://schemas.microsoft.com/office/drawing/2014/main" id="{B63B767B-1B52-4C7C-ABE3-371286675CD7}"/>
              </a:ext>
            </a:extLst>
          </p:cNvPr>
          <p:cNvSpPr/>
          <p:nvPr/>
        </p:nvSpPr>
        <p:spPr bwMode="auto">
          <a:xfrm>
            <a:off x="2284055" y="2956092"/>
            <a:ext cx="288541" cy="300664"/>
          </a:xfrm>
          <a:custGeom>
            <a:avLst/>
            <a:gdLst>
              <a:gd name="T0" fmla="*/ 131 w 2983"/>
              <a:gd name="T1" fmla="*/ 1275 h 3109"/>
              <a:gd name="T2" fmla="*/ 0 w 2983"/>
              <a:gd name="T3" fmla="*/ 1624 h 3109"/>
              <a:gd name="T4" fmla="*/ 350 w 2983"/>
              <a:gd name="T5" fmla="*/ 2219 h 3109"/>
              <a:gd name="T6" fmla="*/ 491 w 2983"/>
              <a:gd name="T7" fmla="*/ 2459 h 3109"/>
              <a:gd name="T8" fmla="*/ 841 w 2983"/>
              <a:gd name="T9" fmla="*/ 3054 h 3109"/>
              <a:gd name="T10" fmla="*/ 1209 w 2983"/>
              <a:gd name="T11" fmla="*/ 3109 h 3109"/>
              <a:gd name="T12" fmla="*/ 2426 w 2983"/>
              <a:gd name="T13" fmla="*/ 2871 h 3109"/>
              <a:gd name="T14" fmla="*/ 2983 w 2983"/>
              <a:gd name="T15" fmla="*/ 2544 h 3109"/>
              <a:gd name="T16" fmla="*/ 1487 w 2983"/>
              <a:gd name="T17" fmla="*/ 0 h 3109"/>
              <a:gd name="T18" fmla="*/ 931 w 2983"/>
              <a:gd name="T19" fmla="*/ 328 h 3109"/>
              <a:gd name="T20" fmla="*/ 131 w 2983"/>
              <a:gd name="T21" fmla="*/ 1275 h 3109"/>
              <a:gd name="T22" fmla="*/ 1880 w 2983"/>
              <a:gd name="T23" fmla="*/ 1481 h 3109"/>
              <a:gd name="T24" fmla="*/ 1640 w 2983"/>
              <a:gd name="T25" fmla="*/ 2403 h 3109"/>
              <a:gd name="T26" fmla="*/ 718 w 2983"/>
              <a:gd name="T27" fmla="*/ 2164 h 3109"/>
              <a:gd name="T28" fmla="*/ 958 w 2983"/>
              <a:gd name="T29" fmla="*/ 1242 h 3109"/>
              <a:gd name="T30" fmla="*/ 1880 w 2983"/>
              <a:gd name="T31" fmla="*/ 1481 h 3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83" h="3109">
                <a:moveTo>
                  <a:pt x="131" y="1275"/>
                </a:moveTo>
                <a:cubicBezTo>
                  <a:pt x="0" y="1624"/>
                  <a:pt x="0" y="1624"/>
                  <a:pt x="0" y="1624"/>
                </a:cubicBezTo>
                <a:cubicBezTo>
                  <a:pt x="350" y="2219"/>
                  <a:pt x="350" y="2219"/>
                  <a:pt x="350" y="2219"/>
                </a:cubicBezTo>
                <a:cubicBezTo>
                  <a:pt x="491" y="2459"/>
                  <a:pt x="491" y="2459"/>
                  <a:pt x="491" y="2459"/>
                </a:cubicBezTo>
                <a:cubicBezTo>
                  <a:pt x="841" y="3054"/>
                  <a:pt x="841" y="3054"/>
                  <a:pt x="841" y="3054"/>
                </a:cubicBezTo>
                <a:cubicBezTo>
                  <a:pt x="1209" y="3109"/>
                  <a:pt x="1209" y="3109"/>
                  <a:pt x="1209" y="3109"/>
                </a:cubicBezTo>
                <a:cubicBezTo>
                  <a:pt x="2426" y="2871"/>
                  <a:pt x="2426" y="2871"/>
                  <a:pt x="2426" y="2871"/>
                </a:cubicBezTo>
                <a:cubicBezTo>
                  <a:pt x="2983" y="2544"/>
                  <a:pt x="2983" y="2544"/>
                  <a:pt x="2983" y="2544"/>
                </a:cubicBezTo>
                <a:cubicBezTo>
                  <a:pt x="1487" y="0"/>
                  <a:pt x="1487" y="0"/>
                  <a:pt x="1487" y="0"/>
                </a:cubicBezTo>
                <a:cubicBezTo>
                  <a:pt x="931" y="328"/>
                  <a:pt x="931" y="328"/>
                  <a:pt x="931" y="328"/>
                </a:cubicBezTo>
                <a:lnTo>
                  <a:pt x="131" y="1275"/>
                </a:lnTo>
                <a:close/>
                <a:moveTo>
                  <a:pt x="1880" y="1481"/>
                </a:moveTo>
                <a:cubicBezTo>
                  <a:pt x="2068" y="1802"/>
                  <a:pt x="1961" y="2215"/>
                  <a:pt x="1640" y="2403"/>
                </a:cubicBezTo>
                <a:cubicBezTo>
                  <a:pt x="1320" y="2592"/>
                  <a:pt x="907" y="2485"/>
                  <a:pt x="718" y="2164"/>
                </a:cubicBezTo>
                <a:cubicBezTo>
                  <a:pt x="530" y="1843"/>
                  <a:pt x="637" y="1430"/>
                  <a:pt x="958" y="1242"/>
                </a:cubicBezTo>
                <a:cubicBezTo>
                  <a:pt x="1278" y="1053"/>
                  <a:pt x="1691" y="1160"/>
                  <a:pt x="1880" y="1481"/>
                </a:cubicBezTo>
                <a:close/>
              </a:path>
            </a:pathLst>
          </a:custGeom>
          <a:solidFill>
            <a:srgbClr val="395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1" name="ïṩḷîḍe">
            <a:extLst>
              <a:ext uri="{FF2B5EF4-FFF2-40B4-BE49-F238E27FC236}">
                <a16:creationId xmlns:a16="http://schemas.microsoft.com/office/drawing/2014/main" id="{B44AAEC5-5B7F-4A1B-9422-D900165F3BF1}"/>
              </a:ext>
            </a:extLst>
          </p:cNvPr>
          <p:cNvSpPr/>
          <p:nvPr/>
        </p:nvSpPr>
        <p:spPr bwMode="auto">
          <a:xfrm>
            <a:off x="2360433" y="3082985"/>
            <a:ext cx="98605" cy="98605"/>
          </a:xfrm>
          <a:custGeom>
            <a:avLst/>
            <a:gdLst>
              <a:gd name="T0" fmla="*/ 125 w 1020"/>
              <a:gd name="T1" fmla="*/ 737 h 1020"/>
              <a:gd name="T2" fmla="*/ 737 w 1020"/>
              <a:gd name="T3" fmla="*/ 895 h 1020"/>
              <a:gd name="T4" fmla="*/ 895 w 1020"/>
              <a:gd name="T5" fmla="*/ 284 h 1020"/>
              <a:gd name="T6" fmla="*/ 284 w 1020"/>
              <a:gd name="T7" fmla="*/ 125 h 1020"/>
              <a:gd name="T8" fmla="*/ 125 w 1020"/>
              <a:gd name="T9" fmla="*/ 737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0" h="1020">
                <a:moveTo>
                  <a:pt x="125" y="737"/>
                </a:moveTo>
                <a:cubicBezTo>
                  <a:pt x="250" y="949"/>
                  <a:pt x="524" y="1020"/>
                  <a:pt x="737" y="895"/>
                </a:cubicBezTo>
                <a:cubicBezTo>
                  <a:pt x="949" y="770"/>
                  <a:pt x="1020" y="497"/>
                  <a:pt x="895" y="284"/>
                </a:cubicBezTo>
                <a:cubicBezTo>
                  <a:pt x="770" y="71"/>
                  <a:pt x="497" y="0"/>
                  <a:pt x="284" y="125"/>
                </a:cubicBezTo>
                <a:cubicBezTo>
                  <a:pt x="71" y="250"/>
                  <a:pt x="0" y="524"/>
                  <a:pt x="125" y="737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2" name="iṡḻíďè">
            <a:extLst>
              <a:ext uri="{FF2B5EF4-FFF2-40B4-BE49-F238E27FC236}">
                <a16:creationId xmlns:a16="http://schemas.microsoft.com/office/drawing/2014/main" id="{09A3CC44-8829-4DCD-B87D-67CEEA518111}"/>
              </a:ext>
            </a:extLst>
          </p:cNvPr>
          <p:cNvSpPr/>
          <p:nvPr/>
        </p:nvSpPr>
        <p:spPr bwMode="auto">
          <a:xfrm>
            <a:off x="2353159" y="3149261"/>
            <a:ext cx="20610" cy="20610"/>
          </a:xfrm>
          <a:custGeom>
            <a:avLst/>
            <a:gdLst>
              <a:gd name="T0" fmla="*/ 59 w 213"/>
              <a:gd name="T1" fmla="*/ 26 h 213"/>
              <a:gd name="T2" fmla="*/ 187 w 213"/>
              <a:gd name="T3" fmla="*/ 59 h 213"/>
              <a:gd name="T4" fmla="*/ 154 w 213"/>
              <a:gd name="T5" fmla="*/ 187 h 213"/>
              <a:gd name="T6" fmla="*/ 26 w 213"/>
              <a:gd name="T7" fmla="*/ 153 h 213"/>
              <a:gd name="T8" fmla="*/ 59 w 213"/>
              <a:gd name="T9" fmla="*/ 2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13">
                <a:moveTo>
                  <a:pt x="59" y="26"/>
                </a:moveTo>
                <a:cubicBezTo>
                  <a:pt x="104" y="0"/>
                  <a:pt x="161" y="14"/>
                  <a:pt x="187" y="59"/>
                </a:cubicBezTo>
                <a:cubicBezTo>
                  <a:pt x="213" y="103"/>
                  <a:pt x="198" y="161"/>
                  <a:pt x="154" y="187"/>
                </a:cubicBezTo>
                <a:cubicBezTo>
                  <a:pt x="109" y="213"/>
                  <a:pt x="52" y="198"/>
                  <a:pt x="26" y="153"/>
                </a:cubicBezTo>
                <a:cubicBezTo>
                  <a:pt x="0" y="109"/>
                  <a:pt x="15" y="52"/>
                  <a:pt x="59" y="26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3" name="iṣľide">
            <a:extLst>
              <a:ext uri="{FF2B5EF4-FFF2-40B4-BE49-F238E27FC236}">
                <a16:creationId xmlns:a16="http://schemas.microsoft.com/office/drawing/2014/main" id="{0F5FAFA0-1EA4-4830-96B5-93EDCC843B1A}"/>
              </a:ext>
            </a:extLst>
          </p:cNvPr>
          <p:cNvSpPr/>
          <p:nvPr/>
        </p:nvSpPr>
        <p:spPr bwMode="auto">
          <a:xfrm>
            <a:off x="2445702" y="3094705"/>
            <a:ext cx="21014" cy="20610"/>
          </a:xfrm>
          <a:custGeom>
            <a:avLst/>
            <a:gdLst>
              <a:gd name="T0" fmla="*/ 60 w 214"/>
              <a:gd name="T1" fmla="*/ 26 h 213"/>
              <a:gd name="T2" fmla="*/ 187 w 214"/>
              <a:gd name="T3" fmla="*/ 59 h 213"/>
              <a:gd name="T4" fmla="*/ 154 w 214"/>
              <a:gd name="T5" fmla="*/ 187 h 213"/>
              <a:gd name="T6" fmla="*/ 26 w 214"/>
              <a:gd name="T7" fmla="*/ 154 h 213"/>
              <a:gd name="T8" fmla="*/ 60 w 214"/>
              <a:gd name="T9" fmla="*/ 2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213">
                <a:moveTo>
                  <a:pt x="60" y="26"/>
                </a:moveTo>
                <a:cubicBezTo>
                  <a:pt x="104" y="0"/>
                  <a:pt x="161" y="14"/>
                  <a:pt x="187" y="59"/>
                </a:cubicBezTo>
                <a:cubicBezTo>
                  <a:pt x="214" y="103"/>
                  <a:pt x="199" y="161"/>
                  <a:pt x="154" y="187"/>
                </a:cubicBezTo>
                <a:cubicBezTo>
                  <a:pt x="110" y="213"/>
                  <a:pt x="53" y="198"/>
                  <a:pt x="26" y="154"/>
                </a:cubicBezTo>
                <a:cubicBezTo>
                  <a:pt x="0" y="109"/>
                  <a:pt x="15" y="52"/>
                  <a:pt x="60" y="26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4" name="işḷïde">
            <a:extLst>
              <a:ext uri="{FF2B5EF4-FFF2-40B4-BE49-F238E27FC236}">
                <a16:creationId xmlns:a16="http://schemas.microsoft.com/office/drawing/2014/main" id="{06C89018-BCCB-4364-9AA7-FADF07E5649A}"/>
              </a:ext>
            </a:extLst>
          </p:cNvPr>
          <p:cNvSpPr/>
          <p:nvPr/>
        </p:nvSpPr>
        <p:spPr bwMode="auto">
          <a:xfrm>
            <a:off x="2372153" y="3075711"/>
            <a:ext cx="20610" cy="20610"/>
          </a:xfrm>
          <a:custGeom>
            <a:avLst/>
            <a:gdLst>
              <a:gd name="T0" fmla="*/ 187 w 213"/>
              <a:gd name="T1" fmla="*/ 59 h 213"/>
              <a:gd name="T2" fmla="*/ 154 w 213"/>
              <a:gd name="T3" fmla="*/ 187 h 213"/>
              <a:gd name="T4" fmla="*/ 26 w 213"/>
              <a:gd name="T5" fmla="*/ 154 h 213"/>
              <a:gd name="T6" fmla="*/ 59 w 213"/>
              <a:gd name="T7" fmla="*/ 26 h 213"/>
              <a:gd name="T8" fmla="*/ 187 w 213"/>
              <a:gd name="T9" fmla="*/ 59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13">
                <a:moveTo>
                  <a:pt x="187" y="59"/>
                </a:moveTo>
                <a:cubicBezTo>
                  <a:pt x="213" y="104"/>
                  <a:pt x="198" y="161"/>
                  <a:pt x="154" y="187"/>
                </a:cubicBezTo>
                <a:cubicBezTo>
                  <a:pt x="109" y="213"/>
                  <a:pt x="52" y="198"/>
                  <a:pt x="26" y="154"/>
                </a:cubicBezTo>
                <a:cubicBezTo>
                  <a:pt x="0" y="109"/>
                  <a:pt x="15" y="52"/>
                  <a:pt x="59" y="26"/>
                </a:cubicBezTo>
                <a:cubicBezTo>
                  <a:pt x="104" y="0"/>
                  <a:pt x="161" y="15"/>
                  <a:pt x="187" y="59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5" name="ïṥḷiḍe">
            <a:extLst>
              <a:ext uri="{FF2B5EF4-FFF2-40B4-BE49-F238E27FC236}">
                <a16:creationId xmlns:a16="http://schemas.microsoft.com/office/drawing/2014/main" id="{E934AB8D-4440-4FE7-B7C1-42EDCBDB5B60}"/>
              </a:ext>
            </a:extLst>
          </p:cNvPr>
          <p:cNvSpPr/>
          <p:nvPr/>
        </p:nvSpPr>
        <p:spPr bwMode="auto">
          <a:xfrm>
            <a:off x="2426709" y="3168254"/>
            <a:ext cx="20610" cy="20610"/>
          </a:xfrm>
          <a:custGeom>
            <a:avLst/>
            <a:gdLst>
              <a:gd name="T0" fmla="*/ 187 w 213"/>
              <a:gd name="T1" fmla="*/ 60 h 213"/>
              <a:gd name="T2" fmla="*/ 154 w 213"/>
              <a:gd name="T3" fmla="*/ 187 h 213"/>
              <a:gd name="T4" fmla="*/ 26 w 213"/>
              <a:gd name="T5" fmla="*/ 154 h 213"/>
              <a:gd name="T6" fmla="*/ 59 w 213"/>
              <a:gd name="T7" fmla="*/ 26 h 213"/>
              <a:gd name="T8" fmla="*/ 187 w 213"/>
              <a:gd name="T9" fmla="*/ 6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13">
                <a:moveTo>
                  <a:pt x="187" y="60"/>
                </a:moveTo>
                <a:cubicBezTo>
                  <a:pt x="213" y="104"/>
                  <a:pt x="198" y="161"/>
                  <a:pt x="154" y="187"/>
                </a:cubicBezTo>
                <a:cubicBezTo>
                  <a:pt x="109" y="213"/>
                  <a:pt x="52" y="199"/>
                  <a:pt x="26" y="154"/>
                </a:cubicBezTo>
                <a:cubicBezTo>
                  <a:pt x="0" y="110"/>
                  <a:pt x="14" y="52"/>
                  <a:pt x="59" y="26"/>
                </a:cubicBezTo>
                <a:cubicBezTo>
                  <a:pt x="103" y="0"/>
                  <a:pt x="161" y="15"/>
                  <a:pt x="187" y="60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6" name="iṣḷidè">
            <a:extLst>
              <a:ext uri="{FF2B5EF4-FFF2-40B4-BE49-F238E27FC236}">
                <a16:creationId xmlns:a16="http://schemas.microsoft.com/office/drawing/2014/main" id="{F0BB7A81-734A-4A28-A300-DD5D40D801F8}"/>
              </a:ext>
            </a:extLst>
          </p:cNvPr>
          <p:cNvSpPr/>
          <p:nvPr/>
        </p:nvSpPr>
        <p:spPr bwMode="auto">
          <a:xfrm>
            <a:off x="2347502" y="3108849"/>
            <a:ext cx="20206" cy="20206"/>
          </a:xfrm>
          <a:custGeom>
            <a:avLst/>
            <a:gdLst>
              <a:gd name="T0" fmla="*/ 127 w 207"/>
              <a:gd name="T1" fmla="*/ 13 h 207"/>
              <a:gd name="T2" fmla="*/ 194 w 207"/>
              <a:gd name="T3" fmla="*/ 127 h 207"/>
              <a:gd name="T4" fmla="*/ 80 w 207"/>
              <a:gd name="T5" fmla="*/ 194 h 207"/>
              <a:gd name="T6" fmla="*/ 13 w 207"/>
              <a:gd name="T7" fmla="*/ 80 h 207"/>
              <a:gd name="T8" fmla="*/ 127 w 207"/>
              <a:gd name="T9" fmla="*/ 13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207">
                <a:moveTo>
                  <a:pt x="127" y="13"/>
                </a:moveTo>
                <a:cubicBezTo>
                  <a:pt x="177" y="26"/>
                  <a:pt x="207" y="77"/>
                  <a:pt x="194" y="127"/>
                </a:cubicBezTo>
                <a:cubicBezTo>
                  <a:pt x="181" y="177"/>
                  <a:pt x="130" y="207"/>
                  <a:pt x="80" y="194"/>
                </a:cubicBezTo>
                <a:cubicBezTo>
                  <a:pt x="30" y="181"/>
                  <a:pt x="0" y="130"/>
                  <a:pt x="13" y="80"/>
                </a:cubicBezTo>
                <a:cubicBezTo>
                  <a:pt x="26" y="30"/>
                  <a:pt x="77" y="0"/>
                  <a:pt x="127" y="13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7" name="ïşļíḍe">
            <a:extLst>
              <a:ext uri="{FF2B5EF4-FFF2-40B4-BE49-F238E27FC236}">
                <a16:creationId xmlns:a16="http://schemas.microsoft.com/office/drawing/2014/main" id="{AA1B1F94-E04B-47DF-A79F-19076F06A93C}"/>
              </a:ext>
            </a:extLst>
          </p:cNvPr>
          <p:cNvSpPr/>
          <p:nvPr/>
        </p:nvSpPr>
        <p:spPr bwMode="auto">
          <a:xfrm>
            <a:off x="2451764" y="3135925"/>
            <a:ext cx="20206" cy="19802"/>
          </a:xfrm>
          <a:custGeom>
            <a:avLst/>
            <a:gdLst>
              <a:gd name="T0" fmla="*/ 127 w 207"/>
              <a:gd name="T1" fmla="*/ 13 h 206"/>
              <a:gd name="T2" fmla="*/ 194 w 207"/>
              <a:gd name="T3" fmla="*/ 126 h 206"/>
              <a:gd name="T4" fmla="*/ 80 w 207"/>
              <a:gd name="T5" fmla="*/ 193 h 206"/>
              <a:gd name="T6" fmla="*/ 13 w 207"/>
              <a:gd name="T7" fmla="*/ 80 h 206"/>
              <a:gd name="T8" fmla="*/ 127 w 207"/>
              <a:gd name="T9" fmla="*/ 13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206">
                <a:moveTo>
                  <a:pt x="127" y="13"/>
                </a:moveTo>
                <a:cubicBezTo>
                  <a:pt x="177" y="26"/>
                  <a:pt x="207" y="77"/>
                  <a:pt x="194" y="126"/>
                </a:cubicBezTo>
                <a:cubicBezTo>
                  <a:pt x="181" y="176"/>
                  <a:pt x="130" y="206"/>
                  <a:pt x="80" y="193"/>
                </a:cubicBezTo>
                <a:cubicBezTo>
                  <a:pt x="30" y="180"/>
                  <a:pt x="0" y="129"/>
                  <a:pt x="13" y="80"/>
                </a:cubicBezTo>
                <a:cubicBezTo>
                  <a:pt x="26" y="30"/>
                  <a:pt x="77" y="0"/>
                  <a:pt x="127" y="13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8" name="îSļïḑé">
            <a:extLst>
              <a:ext uri="{FF2B5EF4-FFF2-40B4-BE49-F238E27FC236}">
                <a16:creationId xmlns:a16="http://schemas.microsoft.com/office/drawing/2014/main" id="{4FF746F8-A846-4BF3-96FC-97994BF40909}"/>
              </a:ext>
            </a:extLst>
          </p:cNvPr>
          <p:cNvSpPr/>
          <p:nvPr/>
        </p:nvSpPr>
        <p:spPr bwMode="auto">
          <a:xfrm>
            <a:off x="2413373" y="3070458"/>
            <a:ext cx="19802" cy="19802"/>
          </a:xfrm>
          <a:custGeom>
            <a:avLst/>
            <a:gdLst>
              <a:gd name="T0" fmla="*/ 193 w 206"/>
              <a:gd name="T1" fmla="*/ 127 h 207"/>
              <a:gd name="T2" fmla="*/ 80 w 206"/>
              <a:gd name="T3" fmla="*/ 194 h 207"/>
              <a:gd name="T4" fmla="*/ 13 w 206"/>
              <a:gd name="T5" fmla="*/ 80 h 207"/>
              <a:gd name="T6" fmla="*/ 127 w 206"/>
              <a:gd name="T7" fmla="*/ 13 h 207"/>
              <a:gd name="T8" fmla="*/ 193 w 206"/>
              <a:gd name="T9" fmla="*/ 12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7">
                <a:moveTo>
                  <a:pt x="193" y="127"/>
                </a:moveTo>
                <a:cubicBezTo>
                  <a:pt x="180" y="177"/>
                  <a:pt x="130" y="207"/>
                  <a:pt x="80" y="194"/>
                </a:cubicBezTo>
                <a:cubicBezTo>
                  <a:pt x="30" y="181"/>
                  <a:pt x="0" y="130"/>
                  <a:pt x="13" y="80"/>
                </a:cubicBezTo>
                <a:cubicBezTo>
                  <a:pt x="26" y="30"/>
                  <a:pt x="77" y="0"/>
                  <a:pt x="127" y="13"/>
                </a:cubicBezTo>
                <a:cubicBezTo>
                  <a:pt x="176" y="26"/>
                  <a:pt x="206" y="77"/>
                  <a:pt x="193" y="127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9" name="íSľïḓé">
            <a:extLst>
              <a:ext uri="{FF2B5EF4-FFF2-40B4-BE49-F238E27FC236}">
                <a16:creationId xmlns:a16="http://schemas.microsoft.com/office/drawing/2014/main" id="{72CD65FA-1AC7-4C27-9742-80C49AC79113}"/>
              </a:ext>
            </a:extLst>
          </p:cNvPr>
          <p:cNvSpPr/>
          <p:nvPr/>
        </p:nvSpPr>
        <p:spPr bwMode="auto">
          <a:xfrm>
            <a:off x="2386297" y="3174316"/>
            <a:ext cx="19802" cy="20206"/>
          </a:xfrm>
          <a:custGeom>
            <a:avLst/>
            <a:gdLst>
              <a:gd name="T0" fmla="*/ 194 w 207"/>
              <a:gd name="T1" fmla="*/ 127 h 207"/>
              <a:gd name="T2" fmla="*/ 80 w 207"/>
              <a:gd name="T3" fmla="*/ 194 h 207"/>
              <a:gd name="T4" fmla="*/ 13 w 207"/>
              <a:gd name="T5" fmla="*/ 80 h 207"/>
              <a:gd name="T6" fmla="*/ 127 w 207"/>
              <a:gd name="T7" fmla="*/ 13 h 207"/>
              <a:gd name="T8" fmla="*/ 194 w 207"/>
              <a:gd name="T9" fmla="*/ 12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207">
                <a:moveTo>
                  <a:pt x="194" y="127"/>
                </a:moveTo>
                <a:cubicBezTo>
                  <a:pt x="181" y="177"/>
                  <a:pt x="130" y="207"/>
                  <a:pt x="80" y="194"/>
                </a:cubicBezTo>
                <a:cubicBezTo>
                  <a:pt x="30" y="181"/>
                  <a:pt x="0" y="130"/>
                  <a:pt x="13" y="80"/>
                </a:cubicBezTo>
                <a:cubicBezTo>
                  <a:pt x="26" y="30"/>
                  <a:pt x="77" y="0"/>
                  <a:pt x="127" y="13"/>
                </a:cubicBezTo>
                <a:cubicBezTo>
                  <a:pt x="177" y="26"/>
                  <a:pt x="207" y="77"/>
                  <a:pt x="194" y="127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0" name="ïṧľîḓê">
            <a:extLst>
              <a:ext uri="{FF2B5EF4-FFF2-40B4-BE49-F238E27FC236}">
                <a16:creationId xmlns:a16="http://schemas.microsoft.com/office/drawing/2014/main" id="{46CF2329-0034-4964-83E5-4D3FDD8CF602}"/>
              </a:ext>
            </a:extLst>
          </p:cNvPr>
          <p:cNvSpPr/>
          <p:nvPr/>
        </p:nvSpPr>
        <p:spPr bwMode="auto">
          <a:xfrm>
            <a:off x="2355988" y="3090259"/>
            <a:ext cx="20610" cy="20610"/>
          </a:xfrm>
          <a:custGeom>
            <a:avLst/>
            <a:gdLst>
              <a:gd name="T0" fmla="*/ 161 w 212"/>
              <a:gd name="T1" fmla="*/ 31 h 212"/>
              <a:gd name="T2" fmla="*/ 181 w 212"/>
              <a:gd name="T3" fmla="*/ 161 h 212"/>
              <a:gd name="T4" fmla="*/ 51 w 212"/>
              <a:gd name="T5" fmla="*/ 181 h 212"/>
              <a:gd name="T6" fmla="*/ 31 w 212"/>
              <a:gd name="T7" fmla="*/ 50 h 212"/>
              <a:gd name="T8" fmla="*/ 161 w 212"/>
              <a:gd name="T9" fmla="*/ 31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2">
                <a:moveTo>
                  <a:pt x="161" y="31"/>
                </a:moveTo>
                <a:cubicBezTo>
                  <a:pt x="203" y="61"/>
                  <a:pt x="212" y="119"/>
                  <a:pt x="181" y="161"/>
                </a:cubicBezTo>
                <a:cubicBezTo>
                  <a:pt x="151" y="203"/>
                  <a:pt x="92" y="212"/>
                  <a:pt x="51" y="181"/>
                </a:cubicBezTo>
                <a:cubicBezTo>
                  <a:pt x="9" y="150"/>
                  <a:pt x="0" y="92"/>
                  <a:pt x="31" y="50"/>
                </a:cubicBezTo>
                <a:cubicBezTo>
                  <a:pt x="61" y="9"/>
                  <a:pt x="120" y="0"/>
                  <a:pt x="161" y="31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1" name="íšḻïḍè">
            <a:extLst>
              <a:ext uri="{FF2B5EF4-FFF2-40B4-BE49-F238E27FC236}">
                <a16:creationId xmlns:a16="http://schemas.microsoft.com/office/drawing/2014/main" id="{1D471E91-21DD-43EF-B307-7217DABA4AC9}"/>
              </a:ext>
            </a:extLst>
          </p:cNvPr>
          <p:cNvSpPr/>
          <p:nvPr/>
        </p:nvSpPr>
        <p:spPr bwMode="auto">
          <a:xfrm>
            <a:off x="2442874" y="3154110"/>
            <a:ext cx="20610" cy="20206"/>
          </a:xfrm>
          <a:custGeom>
            <a:avLst/>
            <a:gdLst>
              <a:gd name="T0" fmla="*/ 161 w 211"/>
              <a:gd name="T1" fmla="*/ 30 h 211"/>
              <a:gd name="T2" fmla="*/ 181 w 211"/>
              <a:gd name="T3" fmla="*/ 161 h 211"/>
              <a:gd name="T4" fmla="*/ 50 w 211"/>
              <a:gd name="T5" fmla="*/ 181 h 211"/>
              <a:gd name="T6" fmla="*/ 30 w 211"/>
              <a:gd name="T7" fmla="*/ 50 h 211"/>
              <a:gd name="T8" fmla="*/ 161 w 211"/>
              <a:gd name="T9" fmla="*/ 3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" h="211">
                <a:moveTo>
                  <a:pt x="161" y="30"/>
                </a:moveTo>
                <a:cubicBezTo>
                  <a:pt x="202" y="61"/>
                  <a:pt x="211" y="119"/>
                  <a:pt x="181" y="161"/>
                </a:cubicBezTo>
                <a:cubicBezTo>
                  <a:pt x="150" y="203"/>
                  <a:pt x="92" y="211"/>
                  <a:pt x="50" y="181"/>
                </a:cubicBezTo>
                <a:cubicBezTo>
                  <a:pt x="9" y="150"/>
                  <a:pt x="0" y="92"/>
                  <a:pt x="30" y="50"/>
                </a:cubicBezTo>
                <a:cubicBezTo>
                  <a:pt x="61" y="9"/>
                  <a:pt x="119" y="0"/>
                  <a:pt x="161" y="30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2" name="î$ļiḋe">
            <a:extLst>
              <a:ext uri="{FF2B5EF4-FFF2-40B4-BE49-F238E27FC236}">
                <a16:creationId xmlns:a16="http://schemas.microsoft.com/office/drawing/2014/main" id="{7B59EFDE-E1FE-4563-A590-BBBAFF3156BE}"/>
              </a:ext>
            </a:extLst>
          </p:cNvPr>
          <p:cNvSpPr/>
          <p:nvPr/>
        </p:nvSpPr>
        <p:spPr bwMode="auto">
          <a:xfrm>
            <a:off x="2431558" y="3078944"/>
            <a:ext cx="20206" cy="20206"/>
          </a:xfrm>
          <a:custGeom>
            <a:avLst/>
            <a:gdLst>
              <a:gd name="T0" fmla="*/ 181 w 212"/>
              <a:gd name="T1" fmla="*/ 161 h 212"/>
              <a:gd name="T2" fmla="*/ 51 w 212"/>
              <a:gd name="T3" fmla="*/ 181 h 212"/>
              <a:gd name="T4" fmla="*/ 31 w 212"/>
              <a:gd name="T5" fmla="*/ 51 h 212"/>
              <a:gd name="T6" fmla="*/ 161 w 212"/>
              <a:gd name="T7" fmla="*/ 31 h 212"/>
              <a:gd name="T8" fmla="*/ 181 w 212"/>
              <a:gd name="T9" fmla="*/ 161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2">
                <a:moveTo>
                  <a:pt x="181" y="161"/>
                </a:moveTo>
                <a:cubicBezTo>
                  <a:pt x="150" y="203"/>
                  <a:pt x="92" y="212"/>
                  <a:pt x="51" y="181"/>
                </a:cubicBezTo>
                <a:cubicBezTo>
                  <a:pt x="9" y="151"/>
                  <a:pt x="0" y="92"/>
                  <a:pt x="31" y="51"/>
                </a:cubicBezTo>
                <a:cubicBezTo>
                  <a:pt x="61" y="9"/>
                  <a:pt x="120" y="0"/>
                  <a:pt x="161" y="31"/>
                </a:cubicBezTo>
                <a:cubicBezTo>
                  <a:pt x="203" y="61"/>
                  <a:pt x="212" y="120"/>
                  <a:pt x="181" y="161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3" name="îŝļîḋe">
            <a:extLst>
              <a:ext uri="{FF2B5EF4-FFF2-40B4-BE49-F238E27FC236}">
                <a16:creationId xmlns:a16="http://schemas.microsoft.com/office/drawing/2014/main" id="{0887A787-3336-49F6-A61D-9F8B8762F081}"/>
              </a:ext>
            </a:extLst>
          </p:cNvPr>
          <p:cNvSpPr/>
          <p:nvPr/>
        </p:nvSpPr>
        <p:spPr bwMode="auto">
          <a:xfrm>
            <a:off x="2367708" y="3165425"/>
            <a:ext cx="20610" cy="20610"/>
          </a:xfrm>
          <a:custGeom>
            <a:avLst/>
            <a:gdLst>
              <a:gd name="T0" fmla="*/ 181 w 212"/>
              <a:gd name="T1" fmla="*/ 161 h 211"/>
              <a:gd name="T2" fmla="*/ 50 w 212"/>
              <a:gd name="T3" fmla="*/ 181 h 211"/>
              <a:gd name="T4" fmla="*/ 31 w 212"/>
              <a:gd name="T5" fmla="*/ 50 h 211"/>
              <a:gd name="T6" fmla="*/ 161 w 212"/>
              <a:gd name="T7" fmla="*/ 30 h 211"/>
              <a:gd name="T8" fmla="*/ 181 w 212"/>
              <a:gd name="T9" fmla="*/ 16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1">
                <a:moveTo>
                  <a:pt x="181" y="161"/>
                </a:moveTo>
                <a:cubicBezTo>
                  <a:pt x="150" y="202"/>
                  <a:pt x="92" y="211"/>
                  <a:pt x="50" y="181"/>
                </a:cubicBezTo>
                <a:cubicBezTo>
                  <a:pt x="9" y="150"/>
                  <a:pt x="0" y="92"/>
                  <a:pt x="31" y="50"/>
                </a:cubicBezTo>
                <a:cubicBezTo>
                  <a:pt x="61" y="9"/>
                  <a:pt x="120" y="0"/>
                  <a:pt x="161" y="30"/>
                </a:cubicBezTo>
                <a:cubicBezTo>
                  <a:pt x="203" y="61"/>
                  <a:pt x="212" y="119"/>
                  <a:pt x="181" y="161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4" name="îS1iḓè">
            <a:extLst>
              <a:ext uri="{FF2B5EF4-FFF2-40B4-BE49-F238E27FC236}">
                <a16:creationId xmlns:a16="http://schemas.microsoft.com/office/drawing/2014/main" id="{F358B4AB-B415-48E3-A0D8-DDF7DA691620}"/>
              </a:ext>
            </a:extLst>
          </p:cNvPr>
          <p:cNvSpPr/>
          <p:nvPr/>
        </p:nvSpPr>
        <p:spPr bwMode="auto">
          <a:xfrm>
            <a:off x="2407715" y="3175932"/>
            <a:ext cx="19398" cy="19398"/>
          </a:xfrm>
          <a:custGeom>
            <a:avLst/>
            <a:gdLst>
              <a:gd name="T0" fmla="*/ 7 w 200"/>
              <a:gd name="T1" fmla="*/ 113 h 200"/>
              <a:gd name="T2" fmla="*/ 87 w 200"/>
              <a:gd name="T3" fmla="*/ 8 h 200"/>
              <a:gd name="T4" fmla="*/ 192 w 200"/>
              <a:gd name="T5" fmla="*/ 87 h 200"/>
              <a:gd name="T6" fmla="*/ 113 w 200"/>
              <a:gd name="T7" fmla="*/ 193 h 200"/>
              <a:gd name="T8" fmla="*/ 7 w 200"/>
              <a:gd name="T9" fmla="*/ 113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" h="200">
                <a:moveTo>
                  <a:pt x="7" y="113"/>
                </a:moveTo>
                <a:cubicBezTo>
                  <a:pt x="0" y="62"/>
                  <a:pt x="36" y="15"/>
                  <a:pt x="87" y="8"/>
                </a:cubicBezTo>
                <a:cubicBezTo>
                  <a:pt x="138" y="0"/>
                  <a:pt x="185" y="36"/>
                  <a:pt x="192" y="87"/>
                </a:cubicBezTo>
                <a:cubicBezTo>
                  <a:pt x="200" y="138"/>
                  <a:pt x="164" y="185"/>
                  <a:pt x="113" y="193"/>
                </a:cubicBezTo>
                <a:cubicBezTo>
                  <a:pt x="62" y="200"/>
                  <a:pt x="15" y="164"/>
                  <a:pt x="7" y="113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5" name="ïśḻiḋe">
            <a:extLst>
              <a:ext uri="{FF2B5EF4-FFF2-40B4-BE49-F238E27FC236}">
                <a16:creationId xmlns:a16="http://schemas.microsoft.com/office/drawing/2014/main" id="{0F76D277-E8E4-453F-AC97-201A294666F0}"/>
              </a:ext>
            </a:extLst>
          </p:cNvPr>
          <p:cNvSpPr/>
          <p:nvPr/>
        </p:nvSpPr>
        <p:spPr bwMode="auto">
          <a:xfrm>
            <a:off x="2392763" y="3069649"/>
            <a:ext cx="18994" cy="18994"/>
          </a:xfrm>
          <a:custGeom>
            <a:avLst/>
            <a:gdLst>
              <a:gd name="T0" fmla="*/ 7 w 199"/>
              <a:gd name="T1" fmla="*/ 112 h 199"/>
              <a:gd name="T2" fmla="*/ 87 w 199"/>
              <a:gd name="T3" fmla="*/ 7 h 199"/>
              <a:gd name="T4" fmla="*/ 192 w 199"/>
              <a:gd name="T5" fmla="*/ 86 h 199"/>
              <a:gd name="T6" fmla="*/ 113 w 199"/>
              <a:gd name="T7" fmla="*/ 192 h 199"/>
              <a:gd name="T8" fmla="*/ 7 w 199"/>
              <a:gd name="T9" fmla="*/ 112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199">
                <a:moveTo>
                  <a:pt x="7" y="112"/>
                </a:moveTo>
                <a:cubicBezTo>
                  <a:pt x="0" y="61"/>
                  <a:pt x="36" y="14"/>
                  <a:pt x="87" y="7"/>
                </a:cubicBezTo>
                <a:cubicBezTo>
                  <a:pt x="138" y="0"/>
                  <a:pt x="185" y="35"/>
                  <a:pt x="192" y="86"/>
                </a:cubicBezTo>
                <a:cubicBezTo>
                  <a:pt x="199" y="137"/>
                  <a:pt x="164" y="185"/>
                  <a:pt x="113" y="192"/>
                </a:cubicBezTo>
                <a:cubicBezTo>
                  <a:pt x="62" y="199"/>
                  <a:pt x="14" y="163"/>
                  <a:pt x="7" y="112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6" name="iślîdè">
            <a:extLst>
              <a:ext uri="{FF2B5EF4-FFF2-40B4-BE49-F238E27FC236}">
                <a16:creationId xmlns:a16="http://schemas.microsoft.com/office/drawing/2014/main" id="{3E72D929-2840-46BF-82DF-1CF21DE50FF6}"/>
              </a:ext>
            </a:extLst>
          </p:cNvPr>
          <p:cNvSpPr/>
          <p:nvPr/>
        </p:nvSpPr>
        <p:spPr bwMode="auto">
          <a:xfrm>
            <a:off x="2346693" y="3130267"/>
            <a:ext cx="19398" cy="19398"/>
          </a:xfrm>
          <a:custGeom>
            <a:avLst/>
            <a:gdLst>
              <a:gd name="T0" fmla="*/ 86 w 199"/>
              <a:gd name="T1" fmla="*/ 7 h 200"/>
              <a:gd name="T2" fmla="*/ 192 w 199"/>
              <a:gd name="T3" fmla="*/ 87 h 200"/>
              <a:gd name="T4" fmla="*/ 112 w 199"/>
              <a:gd name="T5" fmla="*/ 192 h 200"/>
              <a:gd name="T6" fmla="*/ 7 w 199"/>
              <a:gd name="T7" fmla="*/ 113 h 200"/>
              <a:gd name="T8" fmla="*/ 86 w 199"/>
              <a:gd name="T9" fmla="*/ 7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200">
                <a:moveTo>
                  <a:pt x="86" y="7"/>
                </a:moveTo>
                <a:cubicBezTo>
                  <a:pt x="137" y="0"/>
                  <a:pt x="185" y="36"/>
                  <a:pt x="192" y="87"/>
                </a:cubicBezTo>
                <a:cubicBezTo>
                  <a:pt x="199" y="138"/>
                  <a:pt x="163" y="185"/>
                  <a:pt x="112" y="192"/>
                </a:cubicBezTo>
                <a:cubicBezTo>
                  <a:pt x="61" y="200"/>
                  <a:pt x="14" y="164"/>
                  <a:pt x="7" y="113"/>
                </a:cubicBezTo>
                <a:cubicBezTo>
                  <a:pt x="0" y="62"/>
                  <a:pt x="35" y="15"/>
                  <a:pt x="86" y="7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7" name="işļíḋè">
            <a:extLst>
              <a:ext uri="{FF2B5EF4-FFF2-40B4-BE49-F238E27FC236}">
                <a16:creationId xmlns:a16="http://schemas.microsoft.com/office/drawing/2014/main" id="{6D56889E-6F07-470D-B502-BE3E0A6E7712}"/>
              </a:ext>
            </a:extLst>
          </p:cNvPr>
          <p:cNvSpPr/>
          <p:nvPr/>
        </p:nvSpPr>
        <p:spPr bwMode="auto">
          <a:xfrm>
            <a:off x="2453381" y="3115315"/>
            <a:ext cx="19398" cy="18994"/>
          </a:xfrm>
          <a:custGeom>
            <a:avLst/>
            <a:gdLst>
              <a:gd name="T0" fmla="*/ 86 w 199"/>
              <a:gd name="T1" fmla="*/ 7 h 199"/>
              <a:gd name="T2" fmla="*/ 192 w 199"/>
              <a:gd name="T3" fmla="*/ 87 h 199"/>
              <a:gd name="T4" fmla="*/ 112 w 199"/>
              <a:gd name="T5" fmla="*/ 192 h 199"/>
              <a:gd name="T6" fmla="*/ 7 w 199"/>
              <a:gd name="T7" fmla="*/ 113 h 199"/>
              <a:gd name="T8" fmla="*/ 86 w 199"/>
              <a:gd name="T9" fmla="*/ 7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199">
                <a:moveTo>
                  <a:pt x="86" y="7"/>
                </a:moveTo>
                <a:cubicBezTo>
                  <a:pt x="137" y="0"/>
                  <a:pt x="184" y="35"/>
                  <a:pt x="192" y="87"/>
                </a:cubicBezTo>
                <a:cubicBezTo>
                  <a:pt x="199" y="138"/>
                  <a:pt x="163" y="185"/>
                  <a:pt x="112" y="192"/>
                </a:cubicBezTo>
                <a:cubicBezTo>
                  <a:pt x="61" y="199"/>
                  <a:pt x="14" y="164"/>
                  <a:pt x="7" y="113"/>
                </a:cubicBezTo>
                <a:cubicBezTo>
                  <a:pt x="0" y="62"/>
                  <a:pt x="35" y="14"/>
                  <a:pt x="86" y="7"/>
                </a:cubicBezTo>
                <a:close/>
              </a:path>
            </a:pathLst>
          </a:custGeom>
          <a:solidFill>
            <a:srgbClr val="224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8" name="iṡḷiḋê">
            <a:extLst>
              <a:ext uri="{FF2B5EF4-FFF2-40B4-BE49-F238E27FC236}">
                <a16:creationId xmlns:a16="http://schemas.microsoft.com/office/drawing/2014/main" id="{450D9EBA-6D7D-4671-A7E6-E2A30DA5A78F}"/>
              </a:ext>
            </a:extLst>
          </p:cNvPr>
          <p:cNvSpPr/>
          <p:nvPr/>
        </p:nvSpPr>
        <p:spPr bwMode="auto">
          <a:xfrm>
            <a:off x="2371749" y="3094301"/>
            <a:ext cx="75570" cy="75570"/>
          </a:xfrm>
          <a:custGeom>
            <a:avLst/>
            <a:gdLst>
              <a:gd name="T0" fmla="*/ 217 w 779"/>
              <a:gd name="T1" fmla="*/ 95 h 779"/>
              <a:gd name="T2" fmla="*/ 684 w 779"/>
              <a:gd name="T3" fmla="*/ 216 h 779"/>
              <a:gd name="T4" fmla="*/ 563 w 779"/>
              <a:gd name="T5" fmla="*/ 683 h 779"/>
              <a:gd name="T6" fmla="*/ 96 w 779"/>
              <a:gd name="T7" fmla="*/ 562 h 779"/>
              <a:gd name="T8" fmla="*/ 217 w 779"/>
              <a:gd name="T9" fmla="*/ 95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9" h="779">
                <a:moveTo>
                  <a:pt x="217" y="95"/>
                </a:moveTo>
                <a:cubicBezTo>
                  <a:pt x="379" y="0"/>
                  <a:pt x="588" y="54"/>
                  <a:pt x="684" y="216"/>
                </a:cubicBezTo>
                <a:cubicBezTo>
                  <a:pt x="779" y="379"/>
                  <a:pt x="725" y="588"/>
                  <a:pt x="563" y="683"/>
                </a:cubicBezTo>
                <a:cubicBezTo>
                  <a:pt x="400" y="779"/>
                  <a:pt x="191" y="724"/>
                  <a:pt x="96" y="562"/>
                </a:cubicBezTo>
                <a:cubicBezTo>
                  <a:pt x="0" y="400"/>
                  <a:pt x="55" y="191"/>
                  <a:pt x="217" y="95"/>
                </a:cubicBezTo>
                <a:close/>
              </a:path>
            </a:pathLst>
          </a:custGeom>
          <a:solidFill>
            <a:srgbClr val="E9F4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9" name="ï$ļídé">
            <a:extLst>
              <a:ext uri="{FF2B5EF4-FFF2-40B4-BE49-F238E27FC236}">
                <a16:creationId xmlns:a16="http://schemas.microsoft.com/office/drawing/2014/main" id="{B7420DFE-A5F8-4AE5-A778-15F25805CB92}"/>
              </a:ext>
            </a:extLst>
          </p:cNvPr>
          <p:cNvSpPr/>
          <p:nvPr/>
        </p:nvSpPr>
        <p:spPr bwMode="auto">
          <a:xfrm>
            <a:off x="2712825" y="3276558"/>
            <a:ext cx="38795" cy="115982"/>
          </a:xfrm>
          <a:custGeom>
            <a:avLst/>
            <a:gdLst>
              <a:gd name="T0" fmla="*/ 149 w 401"/>
              <a:gd name="T1" fmla="*/ 1144 h 1200"/>
              <a:gd name="T2" fmla="*/ 116 w 401"/>
              <a:gd name="T3" fmla="*/ 1200 h 1200"/>
              <a:gd name="T4" fmla="*/ 89 w 401"/>
              <a:gd name="T5" fmla="*/ 1113 h 1200"/>
              <a:gd name="T6" fmla="*/ 0 w 401"/>
              <a:gd name="T7" fmla="*/ 935 h 1200"/>
              <a:gd name="T8" fmla="*/ 117 w 401"/>
              <a:gd name="T9" fmla="*/ 0 h 1200"/>
              <a:gd name="T10" fmla="*/ 152 w 401"/>
              <a:gd name="T11" fmla="*/ 1139 h 1200"/>
              <a:gd name="T12" fmla="*/ 149 w 401"/>
              <a:gd name="T13" fmla="*/ 1144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1" h="1200">
                <a:moveTo>
                  <a:pt x="149" y="1144"/>
                </a:moveTo>
                <a:cubicBezTo>
                  <a:pt x="138" y="1164"/>
                  <a:pt x="128" y="1182"/>
                  <a:pt x="116" y="1200"/>
                </a:cubicBezTo>
                <a:cubicBezTo>
                  <a:pt x="109" y="1171"/>
                  <a:pt x="100" y="1142"/>
                  <a:pt x="89" y="1113"/>
                </a:cubicBezTo>
                <a:cubicBezTo>
                  <a:pt x="67" y="1052"/>
                  <a:pt x="36" y="992"/>
                  <a:pt x="0" y="935"/>
                </a:cubicBezTo>
                <a:cubicBezTo>
                  <a:pt x="232" y="446"/>
                  <a:pt x="178" y="145"/>
                  <a:pt x="117" y="0"/>
                </a:cubicBezTo>
                <a:cubicBezTo>
                  <a:pt x="221" y="201"/>
                  <a:pt x="401" y="667"/>
                  <a:pt x="152" y="1139"/>
                </a:cubicBezTo>
                <a:cubicBezTo>
                  <a:pt x="151" y="1141"/>
                  <a:pt x="150" y="1142"/>
                  <a:pt x="149" y="1144"/>
                </a:cubicBezTo>
                <a:close/>
              </a:path>
            </a:pathLst>
          </a:custGeom>
          <a:solidFill>
            <a:srgbClr val="CE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0" name="ïś1íďe">
            <a:extLst>
              <a:ext uri="{FF2B5EF4-FFF2-40B4-BE49-F238E27FC236}">
                <a16:creationId xmlns:a16="http://schemas.microsoft.com/office/drawing/2014/main" id="{DEC354FE-FAE8-4BB5-BE09-FBC3821222D8}"/>
              </a:ext>
            </a:extLst>
          </p:cNvPr>
          <p:cNvSpPr/>
          <p:nvPr/>
        </p:nvSpPr>
        <p:spPr bwMode="auto">
          <a:xfrm>
            <a:off x="2588356" y="3367080"/>
            <a:ext cx="135784" cy="86481"/>
          </a:xfrm>
          <a:custGeom>
            <a:avLst/>
            <a:gdLst>
              <a:gd name="T0" fmla="*/ 0 w 1404"/>
              <a:gd name="T1" fmla="*/ 729 h 893"/>
              <a:gd name="T2" fmla="*/ 1236 w 1404"/>
              <a:gd name="T3" fmla="*/ 103 h 893"/>
              <a:gd name="T4" fmla="*/ 1239 w 1404"/>
              <a:gd name="T5" fmla="*/ 98 h 893"/>
              <a:gd name="T6" fmla="*/ 1288 w 1404"/>
              <a:gd name="T7" fmla="*/ 0 h 893"/>
              <a:gd name="T8" fmla="*/ 1377 w 1404"/>
              <a:gd name="T9" fmla="*/ 178 h 893"/>
              <a:gd name="T10" fmla="*/ 1404 w 1404"/>
              <a:gd name="T11" fmla="*/ 265 h 893"/>
              <a:gd name="T12" fmla="*/ 0 w 1404"/>
              <a:gd name="T13" fmla="*/ 729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4" h="893">
                <a:moveTo>
                  <a:pt x="0" y="729"/>
                </a:moveTo>
                <a:cubicBezTo>
                  <a:pt x="0" y="729"/>
                  <a:pt x="815" y="893"/>
                  <a:pt x="1236" y="103"/>
                </a:cubicBezTo>
                <a:cubicBezTo>
                  <a:pt x="1237" y="101"/>
                  <a:pt x="1238" y="100"/>
                  <a:pt x="1239" y="98"/>
                </a:cubicBezTo>
                <a:cubicBezTo>
                  <a:pt x="1256" y="64"/>
                  <a:pt x="1273" y="32"/>
                  <a:pt x="1288" y="0"/>
                </a:cubicBezTo>
                <a:cubicBezTo>
                  <a:pt x="1324" y="57"/>
                  <a:pt x="1355" y="117"/>
                  <a:pt x="1377" y="178"/>
                </a:cubicBezTo>
                <a:cubicBezTo>
                  <a:pt x="1388" y="207"/>
                  <a:pt x="1397" y="236"/>
                  <a:pt x="1404" y="265"/>
                </a:cubicBezTo>
                <a:cubicBezTo>
                  <a:pt x="1049" y="830"/>
                  <a:pt x="215" y="812"/>
                  <a:pt x="0" y="729"/>
                </a:cubicBezTo>
                <a:close/>
              </a:path>
            </a:pathLst>
          </a:custGeom>
          <a:solidFill>
            <a:srgbClr val="EF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1" name="íṥḻíďê">
            <a:extLst>
              <a:ext uri="{FF2B5EF4-FFF2-40B4-BE49-F238E27FC236}">
                <a16:creationId xmlns:a16="http://schemas.microsoft.com/office/drawing/2014/main" id="{89DBFAC7-5C04-47E3-B62E-AFEA97EF2B9E}"/>
              </a:ext>
            </a:extLst>
          </p:cNvPr>
          <p:cNvSpPr/>
          <p:nvPr/>
        </p:nvSpPr>
        <p:spPr bwMode="auto">
          <a:xfrm>
            <a:off x="2461867" y="3271304"/>
            <a:ext cx="263485" cy="289349"/>
          </a:xfrm>
          <a:custGeom>
            <a:avLst/>
            <a:gdLst>
              <a:gd name="T0" fmla="*/ 2711 w 2724"/>
              <a:gd name="T1" fmla="*/ 1256 h 2994"/>
              <a:gd name="T2" fmla="*/ 2724 w 2724"/>
              <a:gd name="T3" fmla="*/ 1329 h 2994"/>
              <a:gd name="T4" fmla="*/ 1282 w 2724"/>
              <a:gd name="T5" fmla="*/ 1787 h 2994"/>
              <a:gd name="T6" fmla="*/ 806 w 2724"/>
              <a:gd name="T7" fmla="*/ 2688 h 2994"/>
              <a:gd name="T8" fmla="*/ 885 w 2724"/>
              <a:gd name="T9" fmla="*/ 2730 h 2994"/>
              <a:gd name="T10" fmla="*/ 939 w 2724"/>
              <a:gd name="T11" fmla="*/ 2906 h 2994"/>
              <a:gd name="T12" fmla="*/ 763 w 2724"/>
              <a:gd name="T13" fmla="*/ 2960 h 2994"/>
              <a:gd name="T14" fmla="*/ 426 w 2724"/>
              <a:gd name="T15" fmla="*/ 2782 h 2994"/>
              <a:gd name="T16" fmla="*/ 89 w 2724"/>
              <a:gd name="T17" fmla="*/ 2604 h 2994"/>
              <a:gd name="T18" fmla="*/ 34 w 2724"/>
              <a:gd name="T19" fmla="*/ 2428 h 2994"/>
              <a:gd name="T20" fmla="*/ 211 w 2724"/>
              <a:gd name="T21" fmla="*/ 2373 h 2994"/>
              <a:gd name="T22" fmla="*/ 289 w 2724"/>
              <a:gd name="T23" fmla="*/ 2415 h 2994"/>
              <a:gd name="T24" fmla="*/ 766 w 2724"/>
              <a:gd name="T25" fmla="*/ 1514 h 2994"/>
              <a:gd name="T26" fmla="*/ 360 w 2724"/>
              <a:gd name="T27" fmla="*/ 0 h 2994"/>
              <a:gd name="T28" fmla="*/ 374 w 2724"/>
              <a:gd name="T29" fmla="*/ 50 h 2994"/>
              <a:gd name="T30" fmla="*/ 830 w 2724"/>
              <a:gd name="T31" fmla="*/ 1539 h 2994"/>
              <a:gd name="T32" fmla="*/ 347 w 2724"/>
              <a:gd name="T33" fmla="*/ 2453 h 2994"/>
              <a:gd name="T34" fmla="*/ 99 w 2724"/>
              <a:gd name="T35" fmla="*/ 2409 h 2994"/>
              <a:gd name="T36" fmla="*/ 101 w 2724"/>
              <a:gd name="T37" fmla="*/ 2559 h 2994"/>
              <a:gd name="T38" fmla="*/ 486 w 2724"/>
              <a:gd name="T39" fmla="*/ 2762 h 2994"/>
              <a:gd name="T40" fmla="*/ 1085 w 2724"/>
              <a:gd name="T41" fmla="*/ 1629 h 2994"/>
              <a:gd name="T42" fmla="*/ 790 w 2724"/>
              <a:gd name="T43" fmla="*/ 379 h 2994"/>
              <a:gd name="T44" fmla="*/ 827 w 2724"/>
              <a:gd name="T45" fmla="*/ 387 h 2994"/>
              <a:gd name="T46" fmla="*/ 1254 w 2724"/>
              <a:gd name="T47" fmla="*/ 413 h 2994"/>
              <a:gd name="T48" fmla="*/ 1995 w 2724"/>
              <a:gd name="T49" fmla="*/ 452 h 2994"/>
              <a:gd name="T50" fmla="*/ 2595 w 2724"/>
              <a:gd name="T51" fmla="*/ 991 h 2994"/>
              <a:gd name="T52" fmla="*/ 2546 w 2724"/>
              <a:gd name="T53" fmla="*/ 1089 h 2994"/>
              <a:gd name="T54" fmla="*/ 2543 w 2724"/>
              <a:gd name="T55" fmla="*/ 1094 h 2994"/>
              <a:gd name="T56" fmla="*/ 1307 w 2724"/>
              <a:gd name="T57" fmla="*/ 1720 h 2994"/>
              <a:gd name="T58" fmla="*/ 2711 w 2724"/>
              <a:gd name="T59" fmla="*/ 1256 h 2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724" h="2994">
                <a:moveTo>
                  <a:pt x="2711" y="1256"/>
                </a:moveTo>
                <a:cubicBezTo>
                  <a:pt x="2717" y="1281"/>
                  <a:pt x="2721" y="1305"/>
                  <a:pt x="2724" y="1329"/>
                </a:cubicBezTo>
                <a:cubicBezTo>
                  <a:pt x="2403" y="1812"/>
                  <a:pt x="1843" y="1942"/>
                  <a:pt x="1282" y="1787"/>
                </a:cubicBezTo>
                <a:cubicBezTo>
                  <a:pt x="806" y="2688"/>
                  <a:pt x="806" y="2688"/>
                  <a:pt x="806" y="2688"/>
                </a:cubicBezTo>
                <a:cubicBezTo>
                  <a:pt x="885" y="2730"/>
                  <a:pt x="885" y="2730"/>
                  <a:pt x="885" y="2730"/>
                </a:cubicBezTo>
                <a:cubicBezTo>
                  <a:pt x="948" y="2763"/>
                  <a:pt x="973" y="2842"/>
                  <a:pt x="939" y="2906"/>
                </a:cubicBezTo>
                <a:cubicBezTo>
                  <a:pt x="905" y="2970"/>
                  <a:pt x="826" y="2994"/>
                  <a:pt x="763" y="2960"/>
                </a:cubicBezTo>
                <a:cubicBezTo>
                  <a:pt x="426" y="2782"/>
                  <a:pt x="426" y="2782"/>
                  <a:pt x="426" y="2782"/>
                </a:cubicBezTo>
                <a:cubicBezTo>
                  <a:pt x="89" y="2604"/>
                  <a:pt x="89" y="2604"/>
                  <a:pt x="89" y="2604"/>
                </a:cubicBezTo>
                <a:cubicBezTo>
                  <a:pt x="25" y="2571"/>
                  <a:pt x="0" y="2492"/>
                  <a:pt x="34" y="2428"/>
                </a:cubicBezTo>
                <a:cubicBezTo>
                  <a:pt x="68" y="2364"/>
                  <a:pt x="147" y="2340"/>
                  <a:pt x="211" y="2373"/>
                </a:cubicBezTo>
                <a:cubicBezTo>
                  <a:pt x="289" y="2415"/>
                  <a:pt x="289" y="2415"/>
                  <a:pt x="289" y="2415"/>
                </a:cubicBezTo>
                <a:cubicBezTo>
                  <a:pt x="766" y="1514"/>
                  <a:pt x="766" y="1514"/>
                  <a:pt x="766" y="1514"/>
                </a:cubicBezTo>
                <a:cubicBezTo>
                  <a:pt x="304" y="1123"/>
                  <a:pt x="97" y="558"/>
                  <a:pt x="360" y="0"/>
                </a:cubicBezTo>
                <a:cubicBezTo>
                  <a:pt x="362" y="12"/>
                  <a:pt x="367" y="30"/>
                  <a:pt x="374" y="50"/>
                </a:cubicBezTo>
                <a:cubicBezTo>
                  <a:pt x="30" y="846"/>
                  <a:pt x="830" y="1539"/>
                  <a:pt x="830" y="1539"/>
                </a:cubicBezTo>
                <a:cubicBezTo>
                  <a:pt x="347" y="2453"/>
                  <a:pt x="347" y="2453"/>
                  <a:pt x="347" y="2453"/>
                </a:cubicBezTo>
                <a:cubicBezTo>
                  <a:pt x="347" y="2453"/>
                  <a:pt x="138" y="2334"/>
                  <a:pt x="99" y="2409"/>
                </a:cubicBezTo>
                <a:cubicBezTo>
                  <a:pt x="99" y="2409"/>
                  <a:pt x="27" y="2519"/>
                  <a:pt x="101" y="2559"/>
                </a:cubicBezTo>
                <a:cubicBezTo>
                  <a:pt x="175" y="2598"/>
                  <a:pt x="486" y="2762"/>
                  <a:pt x="486" y="2762"/>
                </a:cubicBezTo>
                <a:cubicBezTo>
                  <a:pt x="1085" y="1629"/>
                  <a:pt x="1085" y="1629"/>
                  <a:pt x="1085" y="1629"/>
                </a:cubicBezTo>
                <a:cubicBezTo>
                  <a:pt x="1085" y="1629"/>
                  <a:pt x="595" y="1011"/>
                  <a:pt x="790" y="379"/>
                </a:cubicBezTo>
                <a:cubicBezTo>
                  <a:pt x="802" y="382"/>
                  <a:pt x="814" y="384"/>
                  <a:pt x="827" y="387"/>
                </a:cubicBezTo>
                <a:cubicBezTo>
                  <a:pt x="972" y="415"/>
                  <a:pt x="1116" y="418"/>
                  <a:pt x="1254" y="413"/>
                </a:cubicBezTo>
                <a:cubicBezTo>
                  <a:pt x="1541" y="403"/>
                  <a:pt x="1803" y="361"/>
                  <a:pt x="1995" y="452"/>
                </a:cubicBezTo>
                <a:cubicBezTo>
                  <a:pt x="2192" y="545"/>
                  <a:pt x="2444" y="749"/>
                  <a:pt x="2595" y="991"/>
                </a:cubicBezTo>
                <a:cubicBezTo>
                  <a:pt x="2580" y="1023"/>
                  <a:pt x="2563" y="1055"/>
                  <a:pt x="2546" y="1089"/>
                </a:cubicBezTo>
                <a:cubicBezTo>
                  <a:pt x="2545" y="1091"/>
                  <a:pt x="2544" y="1092"/>
                  <a:pt x="2543" y="1094"/>
                </a:cubicBezTo>
                <a:cubicBezTo>
                  <a:pt x="2122" y="1884"/>
                  <a:pt x="1307" y="1720"/>
                  <a:pt x="1307" y="1720"/>
                </a:cubicBezTo>
                <a:cubicBezTo>
                  <a:pt x="1522" y="1803"/>
                  <a:pt x="2356" y="1821"/>
                  <a:pt x="2711" y="1256"/>
                </a:cubicBezTo>
                <a:close/>
              </a:path>
            </a:pathLst>
          </a:custGeom>
          <a:solidFill>
            <a:srgbClr val="E3E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2" name="ïṧḷiḍè">
            <a:extLst>
              <a:ext uri="{FF2B5EF4-FFF2-40B4-BE49-F238E27FC236}">
                <a16:creationId xmlns:a16="http://schemas.microsoft.com/office/drawing/2014/main" id="{6CC464DF-3CDE-45C2-A8D6-820B69D90DA6}"/>
              </a:ext>
            </a:extLst>
          </p:cNvPr>
          <p:cNvSpPr/>
          <p:nvPr/>
        </p:nvSpPr>
        <p:spPr bwMode="auto">
          <a:xfrm>
            <a:off x="2464292" y="3276154"/>
            <a:ext cx="102242" cy="261869"/>
          </a:xfrm>
          <a:custGeom>
            <a:avLst/>
            <a:gdLst>
              <a:gd name="T0" fmla="*/ 1058 w 1058"/>
              <a:gd name="T1" fmla="*/ 1579 h 2712"/>
              <a:gd name="T2" fmla="*/ 459 w 1058"/>
              <a:gd name="T3" fmla="*/ 2712 h 2712"/>
              <a:gd name="T4" fmla="*/ 74 w 1058"/>
              <a:gd name="T5" fmla="*/ 2509 h 2712"/>
              <a:gd name="T6" fmla="*/ 72 w 1058"/>
              <a:gd name="T7" fmla="*/ 2359 h 2712"/>
              <a:gd name="T8" fmla="*/ 320 w 1058"/>
              <a:gd name="T9" fmla="*/ 2403 h 2712"/>
              <a:gd name="T10" fmla="*/ 803 w 1058"/>
              <a:gd name="T11" fmla="*/ 1489 h 2712"/>
              <a:gd name="T12" fmla="*/ 347 w 1058"/>
              <a:gd name="T13" fmla="*/ 0 h 2712"/>
              <a:gd name="T14" fmla="*/ 763 w 1058"/>
              <a:gd name="T15" fmla="*/ 329 h 2712"/>
              <a:gd name="T16" fmla="*/ 1058 w 1058"/>
              <a:gd name="T17" fmla="*/ 1579 h 2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8" h="2712">
                <a:moveTo>
                  <a:pt x="1058" y="1579"/>
                </a:moveTo>
                <a:cubicBezTo>
                  <a:pt x="459" y="2712"/>
                  <a:pt x="459" y="2712"/>
                  <a:pt x="459" y="2712"/>
                </a:cubicBezTo>
                <a:cubicBezTo>
                  <a:pt x="459" y="2712"/>
                  <a:pt x="148" y="2548"/>
                  <a:pt x="74" y="2509"/>
                </a:cubicBezTo>
                <a:cubicBezTo>
                  <a:pt x="0" y="2469"/>
                  <a:pt x="72" y="2359"/>
                  <a:pt x="72" y="2359"/>
                </a:cubicBezTo>
                <a:cubicBezTo>
                  <a:pt x="111" y="2284"/>
                  <a:pt x="320" y="2403"/>
                  <a:pt x="320" y="2403"/>
                </a:cubicBezTo>
                <a:cubicBezTo>
                  <a:pt x="803" y="1489"/>
                  <a:pt x="803" y="1489"/>
                  <a:pt x="803" y="1489"/>
                </a:cubicBezTo>
                <a:cubicBezTo>
                  <a:pt x="803" y="1489"/>
                  <a:pt x="3" y="796"/>
                  <a:pt x="347" y="0"/>
                </a:cubicBezTo>
                <a:cubicBezTo>
                  <a:pt x="381" y="96"/>
                  <a:pt x="481" y="261"/>
                  <a:pt x="763" y="329"/>
                </a:cubicBezTo>
                <a:cubicBezTo>
                  <a:pt x="568" y="961"/>
                  <a:pt x="1058" y="1579"/>
                  <a:pt x="1058" y="1579"/>
                </a:cubicBezTo>
                <a:close/>
              </a:path>
            </a:pathLst>
          </a:custGeom>
          <a:solidFill>
            <a:srgbClr val="EF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3" name="î$ḷîdè">
            <a:extLst>
              <a:ext uri="{FF2B5EF4-FFF2-40B4-BE49-F238E27FC236}">
                <a16:creationId xmlns:a16="http://schemas.microsoft.com/office/drawing/2014/main" id="{446F679E-830D-49A7-9BB7-B8D83958C46E}"/>
              </a:ext>
            </a:extLst>
          </p:cNvPr>
          <p:cNvSpPr/>
          <p:nvPr/>
        </p:nvSpPr>
        <p:spPr bwMode="auto">
          <a:xfrm>
            <a:off x="2718483" y="3266859"/>
            <a:ext cx="5658" cy="9699"/>
          </a:xfrm>
          <a:custGeom>
            <a:avLst/>
            <a:gdLst>
              <a:gd name="T0" fmla="*/ 59 w 59"/>
              <a:gd name="T1" fmla="*/ 103 h 103"/>
              <a:gd name="T2" fmla="*/ 0 w 59"/>
              <a:gd name="T3" fmla="*/ 0 h 103"/>
              <a:gd name="T4" fmla="*/ 59 w 59"/>
              <a:gd name="T5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" h="103">
                <a:moveTo>
                  <a:pt x="59" y="103"/>
                </a:moveTo>
                <a:cubicBezTo>
                  <a:pt x="25" y="37"/>
                  <a:pt x="0" y="0"/>
                  <a:pt x="0" y="0"/>
                </a:cubicBezTo>
                <a:cubicBezTo>
                  <a:pt x="0" y="0"/>
                  <a:pt x="30" y="33"/>
                  <a:pt x="59" y="103"/>
                </a:cubicBezTo>
                <a:close/>
              </a:path>
            </a:pathLst>
          </a:custGeom>
          <a:solidFill>
            <a:srgbClr val="EFF3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4" name="îṣ1ïdê">
            <a:extLst>
              <a:ext uri="{FF2B5EF4-FFF2-40B4-BE49-F238E27FC236}">
                <a16:creationId xmlns:a16="http://schemas.microsoft.com/office/drawing/2014/main" id="{01AF25D6-C895-465C-8608-F37E0FF85978}"/>
              </a:ext>
            </a:extLst>
          </p:cNvPr>
          <p:cNvSpPr/>
          <p:nvPr/>
        </p:nvSpPr>
        <p:spPr bwMode="auto">
          <a:xfrm>
            <a:off x="2675242" y="3224023"/>
            <a:ext cx="3637" cy="1616"/>
          </a:xfrm>
          <a:custGeom>
            <a:avLst/>
            <a:gdLst>
              <a:gd name="T0" fmla="*/ 39 w 39"/>
              <a:gd name="T1" fmla="*/ 16 h 16"/>
              <a:gd name="T2" fmla="*/ 29 w 39"/>
              <a:gd name="T3" fmla="*/ 16 h 16"/>
              <a:gd name="T4" fmla="*/ 0 w 39"/>
              <a:gd name="T5" fmla="*/ 0 h 16"/>
              <a:gd name="T6" fmla="*/ 39 w 39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16">
                <a:moveTo>
                  <a:pt x="39" y="16"/>
                </a:moveTo>
                <a:cubicBezTo>
                  <a:pt x="39" y="16"/>
                  <a:pt x="35" y="16"/>
                  <a:pt x="29" y="16"/>
                </a:cubicBezTo>
                <a:cubicBezTo>
                  <a:pt x="19" y="11"/>
                  <a:pt x="10" y="5"/>
                  <a:pt x="0" y="0"/>
                </a:cubicBezTo>
                <a:cubicBezTo>
                  <a:pt x="25" y="10"/>
                  <a:pt x="39" y="16"/>
                  <a:pt x="39" y="16"/>
                </a:cubicBezTo>
                <a:close/>
              </a:path>
            </a:pathLst>
          </a:custGeom>
          <a:solidFill>
            <a:srgbClr val="EF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5" name="îš1íďé">
            <a:extLst>
              <a:ext uri="{FF2B5EF4-FFF2-40B4-BE49-F238E27FC236}">
                <a16:creationId xmlns:a16="http://schemas.microsoft.com/office/drawing/2014/main" id="{244930AD-FC5D-4683-8BCB-7699C25B4160}"/>
              </a:ext>
            </a:extLst>
          </p:cNvPr>
          <p:cNvSpPr/>
          <p:nvPr/>
        </p:nvSpPr>
        <p:spPr bwMode="auto">
          <a:xfrm>
            <a:off x="2538246" y="3225639"/>
            <a:ext cx="226306" cy="174175"/>
          </a:xfrm>
          <a:custGeom>
            <a:avLst/>
            <a:gdLst>
              <a:gd name="T0" fmla="*/ 1998 w 2341"/>
              <a:gd name="T1" fmla="*/ 1696 h 1802"/>
              <a:gd name="T2" fmla="*/ 1934 w 2341"/>
              <a:gd name="T3" fmla="*/ 1802 h 1802"/>
              <a:gd name="T4" fmla="*/ 1921 w 2341"/>
              <a:gd name="T5" fmla="*/ 1729 h 1802"/>
              <a:gd name="T6" fmla="*/ 1954 w 2341"/>
              <a:gd name="T7" fmla="*/ 1673 h 1802"/>
              <a:gd name="T8" fmla="*/ 1957 w 2341"/>
              <a:gd name="T9" fmla="*/ 1668 h 1802"/>
              <a:gd name="T10" fmla="*/ 1922 w 2341"/>
              <a:gd name="T11" fmla="*/ 529 h 1802"/>
              <a:gd name="T12" fmla="*/ 1863 w 2341"/>
              <a:gd name="T13" fmla="*/ 426 h 1802"/>
              <a:gd name="T14" fmla="*/ 1922 w 2341"/>
              <a:gd name="T15" fmla="*/ 529 h 1802"/>
              <a:gd name="T16" fmla="*/ 1805 w 2341"/>
              <a:gd name="T17" fmla="*/ 1464 h 1802"/>
              <a:gd name="T18" fmla="*/ 1205 w 2341"/>
              <a:gd name="T19" fmla="*/ 925 h 1802"/>
              <a:gd name="T20" fmla="*/ 464 w 2341"/>
              <a:gd name="T21" fmla="*/ 886 h 1802"/>
              <a:gd name="T22" fmla="*/ 37 w 2341"/>
              <a:gd name="T23" fmla="*/ 860 h 1802"/>
              <a:gd name="T24" fmla="*/ 0 w 2341"/>
              <a:gd name="T25" fmla="*/ 852 h 1802"/>
              <a:gd name="T26" fmla="*/ 72 w 2341"/>
              <a:gd name="T27" fmla="*/ 678 h 1802"/>
              <a:gd name="T28" fmla="*/ 73 w 2341"/>
              <a:gd name="T29" fmla="*/ 675 h 1802"/>
              <a:gd name="T30" fmla="*/ 1445 w 2341"/>
              <a:gd name="T31" fmla="*/ 0 h 1802"/>
              <a:gd name="T32" fmla="*/ 2004 w 2341"/>
              <a:gd name="T33" fmla="*/ 1687 h 1802"/>
              <a:gd name="T34" fmla="*/ 1998 w 2341"/>
              <a:gd name="T35" fmla="*/ 1696 h 1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1" h="1802">
                <a:moveTo>
                  <a:pt x="1998" y="1696"/>
                </a:moveTo>
                <a:cubicBezTo>
                  <a:pt x="1978" y="1734"/>
                  <a:pt x="1957" y="1769"/>
                  <a:pt x="1934" y="1802"/>
                </a:cubicBezTo>
                <a:cubicBezTo>
                  <a:pt x="1931" y="1778"/>
                  <a:pt x="1927" y="1754"/>
                  <a:pt x="1921" y="1729"/>
                </a:cubicBezTo>
                <a:cubicBezTo>
                  <a:pt x="1933" y="1711"/>
                  <a:pt x="1943" y="1693"/>
                  <a:pt x="1954" y="1673"/>
                </a:cubicBezTo>
                <a:cubicBezTo>
                  <a:pt x="1955" y="1671"/>
                  <a:pt x="1956" y="1670"/>
                  <a:pt x="1957" y="1668"/>
                </a:cubicBezTo>
                <a:cubicBezTo>
                  <a:pt x="2206" y="1196"/>
                  <a:pt x="2026" y="730"/>
                  <a:pt x="1922" y="529"/>
                </a:cubicBezTo>
                <a:cubicBezTo>
                  <a:pt x="1893" y="459"/>
                  <a:pt x="1863" y="426"/>
                  <a:pt x="1863" y="426"/>
                </a:cubicBezTo>
                <a:cubicBezTo>
                  <a:pt x="1863" y="426"/>
                  <a:pt x="1888" y="463"/>
                  <a:pt x="1922" y="529"/>
                </a:cubicBezTo>
                <a:cubicBezTo>
                  <a:pt x="1983" y="674"/>
                  <a:pt x="2037" y="975"/>
                  <a:pt x="1805" y="1464"/>
                </a:cubicBezTo>
                <a:cubicBezTo>
                  <a:pt x="1654" y="1222"/>
                  <a:pt x="1402" y="1018"/>
                  <a:pt x="1205" y="925"/>
                </a:cubicBezTo>
                <a:cubicBezTo>
                  <a:pt x="1013" y="834"/>
                  <a:pt x="751" y="876"/>
                  <a:pt x="464" y="886"/>
                </a:cubicBezTo>
                <a:cubicBezTo>
                  <a:pt x="326" y="891"/>
                  <a:pt x="182" y="888"/>
                  <a:pt x="37" y="860"/>
                </a:cubicBezTo>
                <a:cubicBezTo>
                  <a:pt x="24" y="857"/>
                  <a:pt x="12" y="855"/>
                  <a:pt x="0" y="852"/>
                </a:cubicBezTo>
                <a:cubicBezTo>
                  <a:pt x="18" y="794"/>
                  <a:pt x="41" y="736"/>
                  <a:pt x="72" y="678"/>
                </a:cubicBezTo>
                <a:cubicBezTo>
                  <a:pt x="72" y="677"/>
                  <a:pt x="73" y="676"/>
                  <a:pt x="73" y="675"/>
                </a:cubicBezTo>
                <a:cubicBezTo>
                  <a:pt x="416" y="27"/>
                  <a:pt x="1337" y="1"/>
                  <a:pt x="1445" y="0"/>
                </a:cubicBezTo>
                <a:cubicBezTo>
                  <a:pt x="2055" y="365"/>
                  <a:pt x="2341" y="1050"/>
                  <a:pt x="2004" y="1687"/>
                </a:cubicBezTo>
                <a:cubicBezTo>
                  <a:pt x="2002" y="1690"/>
                  <a:pt x="2000" y="1693"/>
                  <a:pt x="1998" y="1696"/>
                </a:cubicBezTo>
                <a:close/>
              </a:path>
            </a:pathLst>
          </a:custGeom>
          <a:solidFill>
            <a:srgbClr val="C319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6" name="íṧḻíďé">
            <a:extLst>
              <a:ext uri="{FF2B5EF4-FFF2-40B4-BE49-F238E27FC236}">
                <a16:creationId xmlns:a16="http://schemas.microsoft.com/office/drawing/2014/main" id="{238F127F-10F3-4B2A-B13F-346EFC6CD812}"/>
              </a:ext>
            </a:extLst>
          </p:cNvPr>
          <p:cNvSpPr/>
          <p:nvPr/>
        </p:nvSpPr>
        <p:spPr bwMode="auto">
          <a:xfrm>
            <a:off x="2496621" y="3178357"/>
            <a:ext cx="178620" cy="97797"/>
          </a:xfrm>
          <a:custGeom>
            <a:avLst/>
            <a:gdLst>
              <a:gd name="T0" fmla="*/ 53 w 1846"/>
              <a:gd name="T1" fmla="*/ 930 h 1012"/>
              <a:gd name="T2" fmla="*/ 53 w 1846"/>
              <a:gd name="T3" fmla="*/ 931 h 1012"/>
              <a:gd name="T4" fmla="*/ 14 w 1846"/>
              <a:gd name="T5" fmla="*/ 1012 h 1012"/>
              <a:gd name="T6" fmla="*/ 0 w 1846"/>
              <a:gd name="T7" fmla="*/ 962 h 1012"/>
              <a:gd name="T8" fmla="*/ 23 w 1846"/>
              <a:gd name="T9" fmla="*/ 915 h 1012"/>
              <a:gd name="T10" fmla="*/ 27 w 1846"/>
              <a:gd name="T11" fmla="*/ 904 h 1012"/>
              <a:gd name="T12" fmla="*/ 1795 w 1846"/>
              <a:gd name="T13" fmla="*/ 444 h 1012"/>
              <a:gd name="T14" fmla="*/ 1806 w 1846"/>
              <a:gd name="T15" fmla="*/ 450 h 1012"/>
              <a:gd name="T16" fmla="*/ 1846 w 1846"/>
              <a:gd name="T17" fmla="*/ 473 h 1012"/>
              <a:gd name="T18" fmla="*/ 53 w 1846"/>
              <a:gd name="T19" fmla="*/ 930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46" h="1012">
                <a:moveTo>
                  <a:pt x="53" y="930"/>
                </a:moveTo>
                <a:cubicBezTo>
                  <a:pt x="53" y="931"/>
                  <a:pt x="53" y="931"/>
                  <a:pt x="53" y="931"/>
                </a:cubicBezTo>
                <a:cubicBezTo>
                  <a:pt x="39" y="958"/>
                  <a:pt x="26" y="985"/>
                  <a:pt x="14" y="1012"/>
                </a:cubicBezTo>
                <a:cubicBezTo>
                  <a:pt x="7" y="992"/>
                  <a:pt x="2" y="974"/>
                  <a:pt x="0" y="962"/>
                </a:cubicBezTo>
                <a:cubicBezTo>
                  <a:pt x="7" y="946"/>
                  <a:pt x="15" y="930"/>
                  <a:pt x="23" y="915"/>
                </a:cubicBezTo>
                <a:cubicBezTo>
                  <a:pt x="25" y="911"/>
                  <a:pt x="25" y="908"/>
                  <a:pt x="27" y="904"/>
                </a:cubicBezTo>
                <a:cubicBezTo>
                  <a:pt x="378" y="240"/>
                  <a:pt x="1130" y="93"/>
                  <a:pt x="1795" y="444"/>
                </a:cubicBezTo>
                <a:cubicBezTo>
                  <a:pt x="1799" y="446"/>
                  <a:pt x="1803" y="448"/>
                  <a:pt x="1806" y="450"/>
                </a:cubicBezTo>
                <a:cubicBezTo>
                  <a:pt x="1820" y="458"/>
                  <a:pt x="1833" y="465"/>
                  <a:pt x="1846" y="473"/>
                </a:cubicBezTo>
                <a:cubicBezTo>
                  <a:pt x="1628" y="383"/>
                  <a:pt x="545" y="0"/>
                  <a:pt x="53" y="930"/>
                </a:cubicBezTo>
                <a:close/>
              </a:path>
            </a:pathLst>
          </a:custGeom>
          <a:solidFill>
            <a:srgbClr val="9FD6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7" name="íŝľïḋè">
            <a:extLst>
              <a:ext uri="{FF2B5EF4-FFF2-40B4-BE49-F238E27FC236}">
                <a16:creationId xmlns:a16="http://schemas.microsoft.com/office/drawing/2014/main" id="{7057AC14-61D9-4BFE-8FAD-9A8BD2FF49BF}"/>
              </a:ext>
            </a:extLst>
          </p:cNvPr>
          <p:cNvSpPr/>
          <p:nvPr/>
        </p:nvSpPr>
        <p:spPr bwMode="auto">
          <a:xfrm>
            <a:off x="2497834" y="3178357"/>
            <a:ext cx="180237" cy="129722"/>
          </a:xfrm>
          <a:custGeom>
            <a:avLst/>
            <a:gdLst>
              <a:gd name="T0" fmla="*/ 489 w 1861"/>
              <a:gd name="T1" fmla="*/ 1164 h 1341"/>
              <a:gd name="T2" fmla="*/ 488 w 1861"/>
              <a:gd name="T3" fmla="*/ 1167 h 1341"/>
              <a:gd name="T4" fmla="*/ 416 w 1861"/>
              <a:gd name="T5" fmla="*/ 1341 h 1341"/>
              <a:gd name="T6" fmla="*/ 0 w 1861"/>
              <a:gd name="T7" fmla="*/ 1012 h 1341"/>
              <a:gd name="T8" fmla="*/ 39 w 1861"/>
              <a:gd name="T9" fmla="*/ 931 h 1341"/>
              <a:gd name="T10" fmla="*/ 39 w 1861"/>
              <a:gd name="T11" fmla="*/ 930 h 1341"/>
              <a:gd name="T12" fmla="*/ 1832 w 1861"/>
              <a:gd name="T13" fmla="*/ 473 h 1341"/>
              <a:gd name="T14" fmla="*/ 1861 w 1861"/>
              <a:gd name="T15" fmla="*/ 489 h 1341"/>
              <a:gd name="T16" fmla="*/ 489 w 1861"/>
              <a:gd name="T17" fmla="*/ 1164 h 1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61" h="1341">
                <a:moveTo>
                  <a:pt x="489" y="1164"/>
                </a:moveTo>
                <a:cubicBezTo>
                  <a:pt x="489" y="1165"/>
                  <a:pt x="488" y="1166"/>
                  <a:pt x="488" y="1167"/>
                </a:cubicBezTo>
                <a:cubicBezTo>
                  <a:pt x="457" y="1225"/>
                  <a:pt x="434" y="1283"/>
                  <a:pt x="416" y="1341"/>
                </a:cubicBezTo>
                <a:cubicBezTo>
                  <a:pt x="134" y="1273"/>
                  <a:pt x="34" y="1108"/>
                  <a:pt x="0" y="1012"/>
                </a:cubicBezTo>
                <a:cubicBezTo>
                  <a:pt x="12" y="985"/>
                  <a:pt x="25" y="958"/>
                  <a:pt x="39" y="931"/>
                </a:cubicBezTo>
                <a:cubicBezTo>
                  <a:pt x="39" y="930"/>
                  <a:pt x="39" y="930"/>
                  <a:pt x="39" y="930"/>
                </a:cubicBezTo>
                <a:cubicBezTo>
                  <a:pt x="531" y="0"/>
                  <a:pt x="1614" y="383"/>
                  <a:pt x="1832" y="473"/>
                </a:cubicBezTo>
                <a:cubicBezTo>
                  <a:pt x="1842" y="478"/>
                  <a:pt x="1851" y="484"/>
                  <a:pt x="1861" y="489"/>
                </a:cubicBezTo>
                <a:cubicBezTo>
                  <a:pt x="1753" y="490"/>
                  <a:pt x="832" y="516"/>
                  <a:pt x="489" y="1164"/>
                </a:cubicBezTo>
                <a:close/>
              </a:path>
            </a:pathLst>
          </a:custGeom>
          <a:solidFill>
            <a:srgbClr val="CE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8" name="íšḷíḓê">
            <a:extLst>
              <a:ext uri="{FF2B5EF4-FFF2-40B4-BE49-F238E27FC236}">
                <a16:creationId xmlns:a16="http://schemas.microsoft.com/office/drawing/2014/main" id="{61C08FAC-8DA5-4A9C-9A37-1BDA4D9E8E95}"/>
              </a:ext>
            </a:extLst>
          </p:cNvPr>
          <p:cNvSpPr/>
          <p:nvPr/>
        </p:nvSpPr>
        <p:spPr bwMode="auto">
          <a:xfrm>
            <a:off x="2621494" y="3229276"/>
            <a:ext cx="36775" cy="36775"/>
          </a:xfrm>
          <a:custGeom>
            <a:avLst/>
            <a:gdLst>
              <a:gd name="T0" fmla="*/ 339 w 382"/>
              <a:gd name="T1" fmla="*/ 270 h 383"/>
              <a:gd name="T2" fmla="*/ 269 w 382"/>
              <a:gd name="T3" fmla="*/ 44 h 383"/>
              <a:gd name="T4" fmla="*/ 43 w 382"/>
              <a:gd name="T5" fmla="*/ 113 h 383"/>
              <a:gd name="T6" fmla="*/ 113 w 382"/>
              <a:gd name="T7" fmla="*/ 340 h 383"/>
              <a:gd name="T8" fmla="*/ 339 w 382"/>
              <a:gd name="T9" fmla="*/ 270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2" h="383">
                <a:moveTo>
                  <a:pt x="339" y="270"/>
                </a:moveTo>
                <a:cubicBezTo>
                  <a:pt x="382" y="188"/>
                  <a:pt x="351" y="87"/>
                  <a:pt x="269" y="44"/>
                </a:cubicBezTo>
                <a:cubicBezTo>
                  <a:pt x="187" y="0"/>
                  <a:pt x="86" y="32"/>
                  <a:pt x="43" y="113"/>
                </a:cubicBezTo>
                <a:cubicBezTo>
                  <a:pt x="0" y="195"/>
                  <a:pt x="31" y="296"/>
                  <a:pt x="113" y="340"/>
                </a:cubicBezTo>
                <a:cubicBezTo>
                  <a:pt x="194" y="383"/>
                  <a:pt x="296" y="352"/>
                  <a:pt x="339" y="270"/>
                </a:cubicBezTo>
                <a:close/>
              </a:path>
            </a:pathLst>
          </a:custGeom>
          <a:solidFill>
            <a:srgbClr val="FFFD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9" name="ïslîḓè">
            <a:extLst>
              <a:ext uri="{FF2B5EF4-FFF2-40B4-BE49-F238E27FC236}">
                <a16:creationId xmlns:a16="http://schemas.microsoft.com/office/drawing/2014/main" id="{7280D9EC-C062-43AD-8A98-0BDD531129F0}"/>
              </a:ext>
            </a:extLst>
          </p:cNvPr>
          <p:cNvSpPr/>
          <p:nvPr/>
        </p:nvSpPr>
        <p:spPr bwMode="auto">
          <a:xfrm>
            <a:off x="2556431" y="3243420"/>
            <a:ext cx="34350" cy="34350"/>
          </a:xfrm>
          <a:custGeom>
            <a:avLst/>
            <a:gdLst>
              <a:gd name="T0" fmla="*/ 317 w 357"/>
              <a:gd name="T1" fmla="*/ 251 h 357"/>
              <a:gd name="T2" fmla="*/ 106 w 357"/>
              <a:gd name="T3" fmla="*/ 317 h 357"/>
              <a:gd name="T4" fmla="*/ 40 w 357"/>
              <a:gd name="T5" fmla="*/ 106 h 357"/>
              <a:gd name="T6" fmla="*/ 251 w 357"/>
              <a:gd name="T7" fmla="*/ 40 h 357"/>
              <a:gd name="T8" fmla="*/ 317 w 357"/>
              <a:gd name="T9" fmla="*/ 251 h 357"/>
              <a:gd name="T10" fmla="*/ 270 w 357"/>
              <a:gd name="T11" fmla="*/ 227 h 357"/>
              <a:gd name="T12" fmla="*/ 227 w 357"/>
              <a:gd name="T13" fmla="*/ 87 h 357"/>
              <a:gd name="T14" fmla="*/ 87 w 357"/>
              <a:gd name="T15" fmla="*/ 130 h 357"/>
              <a:gd name="T16" fmla="*/ 130 w 357"/>
              <a:gd name="T17" fmla="*/ 270 h 357"/>
              <a:gd name="T18" fmla="*/ 270 w 357"/>
              <a:gd name="T19" fmla="*/ 227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7" h="357">
                <a:moveTo>
                  <a:pt x="317" y="251"/>
                </a:moveTo>
                <a:cubicBezTo>
                  <a:pt x="276" y="328"/>
                  <a:pt x="182" y="357"/>
                  <a:pt x="106" y="317"/>
                </a:cubicBezTo>
                <a:cubicBezTo>
                  <a:pt x="29" y="276"/>
                  <a:pt x="0" y="182"/>
                  <a:pt x="40" y="106"/>
                </a:cubicBezTo>
                <a:cubicBezTo>
                  <a:pt x="81" y="29"/>
                  <a:pt x="175" y="0"/>
                  <a:pt x="251" y="40"/>
                </a:cubicBezTo>
                <a:cubicBezTo>
                  <a:pt x="328" y="81"/>
                  <a:pt x="357" y="175"/>
                  <a:pt x="317" y="251"/>
                </a:cubicBezTo>
                <a:close/>
                <a:moveTo>
                  <a:pt x="270" y="227"/>
                </a:moveTo>
                <a:cubicBezTo>
                  <a:pt x="296" y="176"/>
                  <a:pt x="277" y="114"/>
                  <a:pt x="227" y="87"/>
                </a:cubicBezTo>
                <a:cubicBezTo>
                  <a:pt x="176" y="61"/>
                  <a:pt x="114" y="80"/>
                  <a:pt x="87" y="130"/>
                </a:cubicBezTo>
                <a:cubicBezTo>
                  <a:pt x="61" y="181"/>
                  <a:pt x="80" y="243"/>
                  <a:pt x="130" y="270"/>
                </a:cubicBezTo>
                <a:cubicBezTo>
                  <a:pt x="181" y="296"/>
                  <a:pt x="243" y="277"/>
                  <a:pt x="270" y="227"/>
                </a:cubicBezTo>
                <a:close/>
              </a:path>
            </a:pathLst>
          </a:custGeom>
          <a:solidFill>
            <a:srgbClr val="FFFD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0" name="iṩľiḓe">
            <a:extLst>
              <a:ext uri="{FF2B5EF4-FFF2-40B4-BE49-F238E27FC236}">
                <a16:creationId xmlns:a16="http://schemas.microsoft.com/office/drawing/2014/main" id="{09E16BCF-CD0A-42B8-AD70-86EA7AD9107B}"/>
              </a:ext>
            </a:extLst>
          </p:cNvPr>
          <p:cNvSpPr/>
          <p:nvPr/>
        </p:nvSpPr>
        <p:spPr bwMode="auto">
          <a:xfrm>
            <a:off x="2502279" y="3475384"/>
            <a:ext cx="28692" cy="23035"/>
          </a:xfrm>
          <a:custGeom>
            <a:avLst/>
            <a:gdLst>
              <a:gd name="T0" fmla="*/ 26 w 296"/>
              <a:gd name="T1" fmla="*/ 229 h 238"/>
              <a:gd name="T2" fmla="*/ 22 w 296"/>
              <a:gd name="T3" fmla="*/ 238 h 238"/>
              <a:gd name="T4" fmla="*/ 23 w 296"/>
              <a:gd name="T5" fmla="*/ 101 h 238"/>
              <a:gd name="T6" fmla="*/ 226 w 296"/>
              <a:gd name="T7" fmla="*/ 39 h 238"/>
              <a:gd name="T8" fmla="*/ 296 w 296"/>
              <a:gd name="T9" fmla="*/ 119 h 238"/>
              <a:gd name="T10" fmla="*/ 26 w 296"/>
              <a:gd name="T11" fmla="*/ 229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6" h="238">
                <a:moveTo>
                  <a:pt x="26" y="229"/>
                </a:moveTo>
                <a:cubicBezTo>
                  <a:pt x="24" y="232"/>
                  <a:pt x="23" y="235"/>
                  <a:pt x="22" y="238"/>
                </a:cubicBezTo>
                <a:cubicBezTo>
                  <a:pt x="1" y="196"/>
                  <a:pt x="0" y="145"/>
                  <a:pt x="23" y="101"/>
                </a:cubicBezTo>
                <a:cubicBezTo>
                  <a:pt x="62" y="28"/>
                  <a:pt x="153" y="0"/>
                  <a:pt x="226" y="39"/>
                </a:cubicBezTo>
                <a:cubicBezTo>
                  <a:pt x="260" y="57"/>
                  <a:pt x="284" y="85"/>
                  <a:pt x="296" y="119"/>
                </a:cubicBezTo>
                <a:cubicBezTo>
                  <a:pt x="193" y="86"/>
                  <a:pt x="78" y="130"/>
                  <a:pt x="26" y="229"/>
                </a:cubicBezTo>
                <a:close/>
              </a:path>
            </a:pathLst>
          </a:custGeom>
          <a:solidFill>
            <a:srgbClr val="CE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1" name="ïṩḻïḓé">
            <a:extLst>
              <a:ext uri="{FF2B5EF4-FFF2-40B4-BE49-F238E27FC236}">
                <a16:creationId xmlns:a16="http://schemas.microsoft.com/office/drawing/2014/main" id="{0273C680-BAAB-4F7D-B9A9-FE9EC88D1F81}"/>
              </a:ext>
            </a:extLst>
          </p:cNvPr>
          <p:cNvSpPr/>
          <p:nvPr/>
        </p:nvSpPr>
        <p:spPr bwMode="auto">
          <a:xfrm>
            <a:off x="2504300" y="3483467"/>
            <a:ext cx="27884" cy="25055"/>
          </a:xfrm>
          <a:custGeom>
            <a:avLst/>
            <a:gdLst>
              <a:gd name="T0" fmla="*/ 267 w 289"/>
              <a:gd name="T1" fmla="*/ 155 h 257"/>
              <a:gd name="T2" fmla="*/ 64 w 289"/>
              <a:gd name="T3" fmla="*/ 218 h 257"/>
              <a:gd name="T4" fmla="*/ 0 w 289"/>
              <a:gd name="T5" fmla="*/ 152 h 257"/>
              <a:gd name="T6" fmla="*/ 4 w 289"/>
              <a:gd name="T7" fmla="*/ 143 h 257"/>
              <a:gd name="T8" fmla="*/ 274 w 289"/>
              <a:gd name="T9" fmla="*/ 33 h 257"/>
              <a:gd name="T10" fmla="*/ 267 w 289"/>
              <a:gd name="T11" fmla="*/ 155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" h="257">
                <a:moveTo>
                  <a:pt x="267" y="155"/>
                </a:moveTo>
                <a:cubicBezTo>
                  <a:pt x="228" y="229"/>
                  <a:pt x="137" y="257"/>
                  <a:pt x="64" y="218"/>
                </a:cubicBezTo>
                <a:cubicBezTo>
                  <a:pt x="35" y="203"/>
                  <a:pt x="13" y="179"/>
                  <a:pt x="0" y="152"/>
                </a:cubicBezTo>
                <a:cubicBezTo>
                  <a:pt x="1" y="149"/>
                  <a:pt x="2" y="146"/>
                  <a:pt x="4" y="143"/>
                </a:cubicBezTo>
                <a:cubicBezTo>
                  <a:pt x="56" y="44"/>
                  <a:pt x="171" y="0"/>
                  <a:pt x="274" y="33"/>
                </a:cubicBezTo>
                <a:cubicBezTo>
                  <a:pt x="289" y="71"/>
                  <a:pt x="287" y="116"/>
                  <a:pt x="267" y="155"/>
                </a:cubicBezTo>
                <a:close/>
              </a:path>
            </a:pathLst>
          </a:custGeom>
          <a:solidFill>
            <a:srgbClr val="C319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2" name="í$liḍè">
            <a:extLst>
              <a:ext uri="{FF2B5EF4-FFF2-40B4-BE49-F238E27FC236}">
                <a16:creationId xmlns:a16="http://schemas.microsoft.com/office/drawing/2014/main" id="{DC082C15-F983-4B1A-A022-DD5563DF3256}"/>
              </a:ext>
            </a:extLst>
          </p:cNvPr>
          <p:cNvSpPr/>
          <p:nvPr/>
        </p:nvSpPr>
        <p:spPr bwMode="auto">
          <a:xfrm>
            <a:off x="2560068" y="3358190"/>
            <a:ext cx="41624" cy="33542"/>
          </a:xfrm>
          <a:custGeom>
            <a:avLst/>
            <a:gdLst>
              <a:gd name="T0" fmla="*/ 51 w 431"/>
              <a:gd name="T1" fmla="*/ 304 h 346"/>
              <a:gd name="T2" fmla="*/ 32 w 431"/>
              <a:gd name="T3" fmla="*/ 346 h 346"/>
              <a:gd name="T4" fmla="*/ 34 w 431"/>
              <a:gd name="T5" fmla="*/ 147 h 346"/>
              <a:gd name="T6" fmla="*/ 328 w 431"/>
              <a:gd name="T7" fmla="*/ 56 h 346"/>
              <a:gd name="T8" fmla="*/ 431 w 431"/>
              <a:gd name="T9" fmla="*/ 175 h 346"/>
              <a:gd name="T10" fmla="*/ 51 w 431"/>
              <a:gd name="T11" fmla="*/ 30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1" h="346">
                <a:moveTo>
                  <a:pt x="51" y="304"/>
                </a:moveTo>
                <a:cubicBezTo>
                  <a:pt x="43" y="318"/>
                  <a:pt x="37" y="332"/>
                  <a:pt x="32" y="346"/>
                </a:cubicBezTo>
                <a:cubicBezTo>
                  <a:pt x="2" y="285"/>
                  <a:pt x="0" y="211"/>
                  <a:pt x="34" y="147"/>
                </a:cubicBezTo>
                <a:cubicBezTo>
                  <a:pt x="90" y="41"/>
                  <a:pt x="222" y="0"/>
                  <a:pt x="328" y="56"/>
                </a:cubicBezTo>
                <a:cubicBezTo>
                  <a:pt x="378" y="82"/>
                  <a:pt x="413" y="125"/>
                  <a:pt x="431" y="175"/>
                </a:cubicBezTo>
                <a:cubicBezTo>
                  <a:pt x="291" y="110"/>
                  <a:pt x="123" y="166"/>
                  <a:pt x="51" y="304"/>
                </a:cubicBezTo>
                <a:close/>
              </a:path>
            </a:pathLst>
          </a:custGeom>
          <a:solidFill>
            <a:srgbClr val="CE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3" name="iṧľîḑè">
            <a:extLst>
              <a:ext uri="{FF2B5EF4-FFF2-40B4-BE49-F238E27FC236}">
                <a16:creationId xmlns:a16="http://schemas.microsoft.com/office/drawing/2014/main" id="{CF86722C-684D-40C4-9C88-B4011A0D9790}"/>
              </a:ext>
            </a:extLst>
          </p:cNvPr>
          <p:cNvSpPr/>
          <p:nvPr/>
        </p:nvSpPr>
        <p:spPr bwMode="auto">
          <a:xfrm>
            <a:off x="2563301" y="3369101"/>
            <a:ext cx="40412" cy="37179"/>
          </a:xfrm>
          <a:custGeom>
            <a:avLst/>
            <a:gdLst>
              <a:gd name="T0" fmla="*/ 386 w 419"/>
              <a:gd name="T1" fmla="*/ 240 h 386"/>
              <a:gd name="T2" fmla="*/ 93 w 419"/>
              <a:gd name="T3" fmla="*/ 330 h 386"/>
              <a:gd name="T4" fmla="*/ 0 w 419"/>
              <a:gd name="T5" fmla="*/ 236 h 386"/>
              <a:gd name="T6" fmla="*/ 19 w 419"/>
              <a:gd name="T7" fmla="*/ 194 h 386"/>
              <a:gd name="T8" fmla="*/ 399 w 419"/>
              <a:gd name="T9" fmla="*/ 65 h 386"/>
              <a:gd name="T10" fmla="*/ 386 w 419"/>
              <a:gd name="T11" fmla="*/ 24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9" h="386">
                <a:moveTo>
                  <a:pt x="386" y="240"/>
                </a:moveTo>
                <a:cubicBezTo>
                  <a:pt x="330" y="346"/>
                  <a:pt x="199" y="386"/>
                  <a:pt x="93" y="330"/>
                </a:cubicBezTo>
                <a:cubicBezTo>
                  <a:pt x="51" y="308"/>
                  <a:pt x="20" y="275"/>
                  <a:pt x="0" y="236"/>
                </a:cubicBezTo>
                <a:cubicBezTo>
                  <a:pt x="5" y="222"/>
                  <a:pt x="11" y="208"/>
                  <a:pt x="19" y="194"/>
                </a:cubicBezTo>
                <a:cubicBezTo>
                  <a:pt x="91" y="56"/>
                  <a:pt x="259" y="0"/>
                  <a:pt x="399" y="65"/>
                </a:cubicBezTo>
                <a:cubicBezTo>
                  <a:pt x="419" y="120"/>
                  <a:pt x="416" y="183"/>
                  <a:pt x="386" y="240"/>
                </a:cubicBezTo>
                <a:close/>
              </a:path>
            </a:pathLst>
          </a:custGeom>
          <a:solidFill>
            <a:srgbClr val="C319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4" name="iṡ1íḑê">
            <a:extLst>
              <a:ext uri="{FF2B5EF4-FFF2-40B4-BE49-F238E27FC236}">
                <a16:creationId xmlns:a16="http://schemas.microsoft.com/office/drawing/2014/main" id="{FEED913B-E0C1-411F-8377-C8E19BF910C2}"/>
              </a:ext>
            </a:extLst>
          </p:cNvPr>
          <p:cNvSpPr/>
          <p:nvPr/>
        </p:nvSpPr>
        <p:spPr bwMode="auto">
          <a:xfrm>
            <a:off x="2748387" y="3285044"/>
            <a:ext cx="355220" cy="222265"/>
          </a:xfrm>
          <a:custGeom>
            <a:avLst/>
            <a:gdLst>
              <a:gd name="T0" fmla="*/ 3671 w 3671"/>
              <a:gd name="T1" fmla="*/ 2299 h 2299"/>
              <a:gd name="T2" fmla="*/ 0 w 3671"/>
              <a:gd name="T3" fmla="*/ 2299 h 2299"/>
              <a:gd name="T4" fmla="*/ 0 w 3671"/>
              <a:gd name="T5" fmla="*/ 59 h 2299"/>
              <a:gd name="T6" fmla="*/ 1696 w 3671"/>
              <a:gd name="T7" fmla="*/ 59 h 2299"/>
              <a:gd name="T8" fmla="*/ 1836 w 3671"/>
              <a:gd name="T9" fmla="*/ 0 h 2299"/>
              <a:gd name="T10" fmla="*/ 1976 w 3671"/>
              <a:gd name="T11" fmla="*/ 59 h 2299"/>
              <a:gd name="T12" fmla="*/ 3671 w 3671"/>
              <a:gd name="T13" fmla="*/ 59 h 2299"/>
              <a:gd name="T14" fmla="*/ 3671 w 3671"/>
              <a:gd name="T15" fmla="*/ 2299 h 2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71" h="2299">
                <a:moveTo>
                  <a:pt x="3671" y="2299"/>
                </a:moveTo>
                <a:cubicBezTo>
                  <a:pt x="0" y="2299"/>
                  <a:pt x="0" y="2299"/>
                  <a:pt x="0" y="2299"/>
                </a:cubicBezTo>
                <a:cubicBezTo>
                  <a:pt x="0" y="59"/>
                  <a:pt x="0" y="59"/>
                  <a:pt x="0" y="59"/>
                </a:cubicBezTo>
                <a:cubicBezTo>
                  <a:pt x="1696" y="59"/>
                  <a:pt x="1696" y="59"/>
                  <a:pt x="1696" y="59"/>
                </a:cubicBezTo>
                <a:cubicBezTo>
                  <a:pt x="1724" y="24"/>
                  <a:pt x="1776" y="0"/>
                  <a:pt x="1836" y="0"/>
                </a:cubicBezTo>
                <a:cubicBezTo>
                  <a:pt x="1896" y="0"/>
                  <a:pt x="1948" y="24"/>
                  <a:pt x="1976" y="59"/>
                </a:cubicBezTo>
                <a:cubicBezTo>
                  <a:pt x="3671" y="59"/>
                  <a:pt x="3671" y="59"/>
                  <a:pt x="3671" y="59"/>
                </a:cubicBezTo>
                <a:lnTo>
                  <a:pt x="3671" y="2299"/>
                </a:lnTo>
                <a:close/>
              </a:path>
            </a:pathLst>
          </a:custGeom>
          <a:solidFill>
            <a:srgbClr val="2E4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5" name="íŝḻîdè">
            <a:extLst>
              <a:ext uri="{FF2B5EF4-FFF2-40B4-BE49-F238E27FC236}">
                <a16:creationId xmlns:a16="http://schemas.microsoft.com/office/drawing/2014/main" id="{2F29F434-84A6-41C6-8939-DF12D4CFCEBE}"/>
              </a:ext>
            </a:extLst>
          </p:cNvPr>
          <p:cNvSpPr/>
          <p:nvPr/>
        </p:nvSpPr>
        <p:spPr bwMode="auto">
          <a:xfrm>
            <a:off x="2756470" y="3299189"/>
            <a:ext cx="339056" cy="204484"/>
          </a:xfrm>
          <a:prstGeom prst="rect">
            <a:avLst/>
          </a:prstGeom>
          <a:solidFill>
            <a:srgbClr val="C8BC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6" name="íśḻídé">
            <a:extLst>
              <a:ext uri="{FF2B5EF4-FFF2-40B4-BE49-F238E27FC236}">
                <a16:creationId xmlns:a16="http://schemas.microsoft.com/office/drawing/2014/main" id="{DED27D4C-67A1-4C69-8C14-CB578D5F4AAE}"/>
              </a:ext>
            </a:extLst>
          </p:cNvPr>
          <p:cNvSpPr/>
          <p:nvPr/>
        </p:nvSpPr>
        <p:spPr bwMode="auto">
          <a:xfrm>
            <a:off x="2953275" y="3269284"/>
            <a:ext cx="31521" cy="42837"/>
          </a:xfrm>
          <a:custGeom>
            <a:avLst/>
            <a:gdLst>
              <a:gd name="T0" fmla="*/ 34 w 328"/>
              <a:gd name="T1" fmla="*/ 433 h 444"/>
              <a:gd name="T2" fmla="*/ 0 w 328"/>
              <a:gd name="T3" fmla="*/ 6 h 444"/>
              <a:gd name="T4" fmla="*/ 156 w 328"/>
              <a:gd name="T5" fmla="*/ 117 h 444"/>
              <a:gd name="T6" fmla="*/ 261 w 328"/>
              <a:gd name="T7" fmla="*/ 0 h 444"/>
              <a:gd name="T8" fmla="*/ 278 w 328"/>
              <a:gd name="T9" fmla="*/ 444 h 444"/>
              <a:gd name="T10" fmla="*/ 34 w 328"/>
              <a:gd name="T11" fmla="*/ 433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" h="444">
                <a:moveTo>
                  <a:pt x="34" y="433"/>
                </a:moveTo>
                <a:cubicBezTo>
                  <a:pt x="34" y="433"/>
                  <a:pt x="78" y="178"/>
                  <a:pt x="0" y="6"/>
                </a:cubicBezTo>
                <a:cubicBezTo>
                  <a:pt x="156" y="117"/>
                  <a:pt x="156" y="117"/>
                  <a:pt x="156" y="117"/>
                </a:cubicBezTo>
                <a:cubicBezTo>
                  <a:pt x="261" y="0"/>
                  <a:pt x="261" y="0"/>
                  <a:pt x="261" y="0"/>
                </a:cubicBezTo>
                <a:cubicBezTo>
                  <a:pt x="261" y="0"/>
                  <a:pt x="328" y="194"/>
                  <a:pt x="278" y="444"/>
                </a:cubicBezTo>
                <a:lnTo>
                  <a:pt x="34" y="433"/>
                </a:lnTo>
                <a:close/>
              </a:path>
            </a:pathLst>
          </a:custGeom>
          <a:solidFill>
            <a:srgbClr val="DB41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7" name="îś1iďè">
            <a:extLst>
              <a:ext uri="{FF2B5EF4-FFF2-40B4-BE49-F238E27FC236}">
                <a16:creationId xmlns:a16="http://schemas.microsoft.com/office/drawing/2014/main" id="{4789A541-BAA8-4E2A-9221-E7FD0538648C}"/>
              </a:ext>
            </a:extLst>
          </p:cNvPr>
          <p:cNvSpPr/>
          <p:nvPr/>
        </p:nvSpPr>
        <p:spPr bwMode="auto">
          <a:xfrm>
            <a:off x="2756470" y="3298380"/>
            <a:ext cx="168517" cy="219032"/>
          </a:xfrm>
          <a:custGeom>
            <a:avLst/>
            <a:gdLst>
              <a:gd name="T0" fmla="*/ 0 w 1741"/>
              <a:gd name="T1" fmla="*/ 2164 h 2266"/>
              <a:gd name="T2" fmla="*/ 0 w 1741"/>
              <a:gd name="T3" fmla="*/ 0 h 2266"/>
              <a:gd name="T4" fmla="*/ 1741 w 1741"/>
              <a:gd name="T5" fmla="*/ 5 h 2266"/>
              <a:gd name="T6" fmla="*/ 1741 w 1741"/>
              <a:gd name="T7" fmla="*/ 2164 h 2266"/>
              <a:gd name="T8" fmla="*/ 0 w 1741"/>
              <a:gd name="T9" fmla="*/ 2164 h 2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2266">
                <a:moveTo>
                  <a:pt x="0" y="2164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843" y="323"/>
                  <a:pt x="1741" y="5"/>
                </a:cubicBezTo>
                <a:cubicBezTo>
                  <a:pt x="1741" y="2164"/>
                  <a:pt x="1741" y="2164"/>
                  <a:pt x="1741" y="2164"/>
                </a:cubicBezTo>
                <a:cubicBezTo>
                  <a:pt x="1741" y="2164"/>
                  <a:pt x="753" y="2266"/>
                  <a:pt x="0" y="2164"/>
                </a:cubicBezTo>
                <a:close/>
              </a:path>
            </a:pathLst>
          </a:custGeom>
          <a:solidFill>
            <a:srgbClr val="D8C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8" name="îšḷïḑê">
            <a:extLst>
              <a:ext uri="{FF2B5EF4-FFF2-40B4-BE49-F238E27FC236}">
                <a16:creationId xmlns:a16="http://schemas.microsoft.com/office/drawing/2014/main" id="{1A772E0A-39C2-44D3-9E8A-4D147993FB5B}"/>
              </a:ext>
            </a:extLst>
          </p:cNvPr>
          <p:cNvSpPr/>
          <p:nvPr/>
        </p:nvSpPr>
        <p:spPr bwMode="auto">
          <a:xfrm>
            <a:off x="2762127" y="3299189"/>
            <a:ext cx="163264" cy="225498"/>
          </a:xfrm>
          <a:custGeom>
            <a:avLst/>
            <a:gdLst>
              <a:gd name="T0" fmla="*/ 0 w 1686"/>
              <a:gd name="T1" fmla="*/ 2194 h 2337"/>
              <a:gd name="T2" fmla="*/ 0 w 1686"/>
              <a:gd name="T3" fmla="*/ 30 h 2337"/>
              <a:gd name="T4" fmla="*/ 1683 w 1686"/>
              <a:gd name="T5" fmla="*/ 0 h 2337"/>
              <a:gd name="T6" fmla="*/ 1686 w 1686"/>
              <a:gd name="T7" fmla="*/ 2158 h 2337"/>
              <a:gd name="T8" fmla="*/ 0 w 1686"/>
              <a:gd name="T9" fmla="*/ 2194 h 2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6" h="2337">
                <a:moveTo>
                  <a:pt x="0" y="2194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948" y="346"/>
                  <a:pt x="1683" y="0"/>
                </a:cubicBezTo>
                <a:cubicBezTo>
                  <a:pt x="1686" y="2158"/>
                  <a:pt x="1686" y="2158"/>
                  <a:pt x="1686" y="2158"/>
                </a:cubicBezTo>
                <a:cubicBezTo>
                  <a:pt x="1686" y="2158"/>
                  <a:pt x="311" y="2337"/>
                  <a:pt x="0" y="2194"/>
                </a:cubicBezTo>
                <a:close/>
              </a:path>
            </a:pathLst>
          </a:custGeom>
          <a:solidFill>
            <a:srgbClr val="E7E2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9" name="ïṣḷiďè">
            <a:extLst>
              <a:ext uri="{FF2B5EF4-FFF2-40B4-BE49-F238E27FC236}">
                <a16:creationId xmlns:a16="http://schemas.microsoft.com/office/drawing/2014/main" id="{B96C48E3-BE67-47C9-9835-B783F6735502}"/>
              </a:ext>
            </a:extLst>
          </p:cNvPr>
          <p:cNvSpPr/>
          <p:nvPr/>
        </p:nvSpPr>
        <p:spPr bwMode="auto">
          <a:xfrm>
            <a:off x="2777080" y="3299189"/>
            <a:ext cx="147907" cy="248937"/>
          </a:xfrm>
          <a:custGeom>
            <a:avLst/>
            <a:gdLst>
              <a:gd name="T0" fmla="*/ 0 w 1527"/>
              <a:gd name="T1" fmla="*/ 2463 h 2577"/>
              <a:gd name="T2" fmla="*/ 6 w 1527"/>
              <a:gd name="T3" fmla="*/ 311 h 2577"/>
              <a:gd name="T4" fmla="*/ 1527 w 1527"/>
              <a:gd name="T5" fmla="*/ 0 h 2577"/>
              <a:gd name="T6" fmla="*/ 1526 w 1527"/>
              <a:gd name="T7" fmla="*/ 2158 h 2577"/>
              <a:gd name="T8" fmla="*/ 0 w 1527"/>
              <a:gd name="T9" fmla="*/ 2463 h 2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7" h="2577">
                <a:moveTo>
                  <a:pt x="0" y="2463"/>
                </a:moveTo>
                <a:cubicBezTo>
                  <a:pt x="6" y="311"/>
                  <a:pt x="6" y="311"/>
                  <a:pt x="6" y="311"/>
                </a:cubicBezTo>
                <a:cubicBezTo>
                  <a:pt x="6" y="311"/>
                  <a:pt x="1049" y="395"/>
                  <a:pt x="1527" y="0"/>
                </a:cubicBezTo>
                <a:cubicBezTo>
                  <a:pt x="1526" y="2158"/>
                  <a:pt x="1526" y="2158"/>
                  <a:pt x="1526" y="2158"/>
                </a:cubicBezTo>
                <a:cubicBezTo>
                  <a:pt x="1526" y="2158"/>
                  <a:pt x="723" y="2577"/>
                  <a:pt x="0" y="2463"/>
                </a:cubicBezTo>
                <a:close/>
              </a:path>
            </a:pathLst>
          </a:custGeom>
          <a:solidFill>
            <a:srgbClr val="F4F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0" name="ïṥḻiḍe">
            <a:extLst>
              <a:ext uri="{FF2B5EF4-FFF2-40B4-BE49-F238E27FC236}">
                <a16:creationId xmlns:a16="http://schemas.microsoft.com/office/drawing/2014/main" id="{E672B03D-B31D-4B6D-BAC2-3FA5571B7987}"/>
              </a:ext>
            </a:extLst>
          </p:cNvPr>
          <p:cNvSpPr/>
          <p:nvPr/>
        </p:nvSpPr>
        <p:spPr bwMode="auto">
          <a:xfrm>
            <a:off x="2808601" y="3298784"/>
            <a:ext cx="117194" cy="261465"/>
          </a:xfrm>
          <a:custGeom>
            <a:avLst/>
            <a:gdLst>
              <a:gd name="T0" fmla="*/ 0 w 1208"/>
              <a:gd name="T1" fmla="*/ 2643 h 2703"/>
              <a:gd name="T2" fmla="*/ 0 w 1208"/>
              <a:gd name="T3" fmla="*/ 461 h 2703"/>
              <a:gd name="T4" fmla="*/ 1202 w 1208"/>
              <a:gd name="T5" fmla="*/ 0 h 2703"/>
              <a:gd name="T6" fmla="*/ 1208 w 1208"/>
              <a:gd name="T7" fmla="*/ 2164 h 2703"/>
              <a:gd name="T8" fmla="*/ 0 w 1208"/>
              <a:gd name="T9" fmla="*/ 2643 h 2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8" h="2703">
                <a:moveTo>
                  <a:pt x="0" y="2643"/>
                </a:moveTo>
                <a:cubicBezTo>
                  <a:pt x="0" y="461"/>
                  <a:pt x="0" y="461"/>
                  <a:pt x="0" y="461"/>
                </a:cubicBezTo>
                <a:cubicBezTo>
                  <a:pt x="0" y="461"/>
                  <a:pt x="682" y="557"/>
                  <a:pt x="1202" y="0"/>
                </a:cubicBezTo>
                <a:cubicBezTo>
                  <a:pt x="1208" y="2164"/>
                  <a:pt x="1208" y="2164"/>
                  <a:pt x="1208" y="2164"/>
                </a:cubicBezTo>
                <a:cubicBezTo>
                  <a:pt x="1208" y="2164"/>
                  <a:pt x="778" y="2703"/>
                  <a:pt x="0" y="2643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1" name="îṧ1ïḓe">
            <a:extLst>
              <a:ext uri="{FF2B5EF4-FFF2-40B4-BE49-F238E27FC236}">
                <a16:creationId xmlns:a16="http://schemas.microsoft.com/office/drawing/2014/main" id="{6E178C31-F24E-4874-A439-209A807B932F}"/>
              </a:ext>
            </a:extLst>
          </p:cNvPr>
          <p:cNvSpPr/>
          <p:nvPr/>
        </p:nvSpPr>
        <p:spPr bwMode="auto">
          <a:xfrm>
            <a:off x="2924987" y="3297572"/>
            <a:ext cx="168517" cy="219032"/>
          </a:xfrm>
          <a:custGeom>
            <a:avLst/>
            <a:gdLst>
              <a:gd name="T0" fmla="*/ 1743 w 1743"/>
              <a:gd name="T1" fmla="*/ 2164 h 2266"/>
              <a:gd name="T2" fmla="*/ 1743 w 1743"/>
              <a:gd name="T3" fmla="*/ 0 h 2266"/>
              <a:gd name="T4" fmla="*/ 0 w 1743"/>
              <a:gd name="T5" fmla="*/ 15 h 2266"/>
              <a:gd name="T6" fmla="*/ 9 w 1743"/>
              <a:gd name="T7" fmla="*/ 2164 h 2266"/>
              <a:gd name="T8" fmla="*/ 1743 w 1743"/>
              <a:gd name="T9" fmla="*/ 2164 h 2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3" h="2266">
                <a:moveTo>
                  <a:pt x="1743" y="2164"/>
                </a:moveTo>
                <a:cubicBezTo>
                  <a:pt x="1743" y="0"/>
                  <a:pt x="1743" y="0"/>
                  <a:pt x="1743" y="0"/>
                </a:cubicBezTo>
                <a:cubicBezTo>
                  <a:pt x="1743" y="0"/>
                  <a:pt x="891" y="332"/>
                  <a:pt x="0" y="15"/>
                </a:cubicBezTo>
                <a:cubicBezTo>
                  <a:pt x="9" y="2164"/>
                  <a:pt x="9" y="2164"/>
                  <a:pt x="9" y="2164"/>
                </a:cubicBezTo>
                <a:cubicBezTo>
                  <a:pt x="9" y="2164"/>
                  <a:pt x="989" y="2266"/>
                  <a:pt x="1743" y="2164"/>
                </a:cubicBezTo>
                <a:close/>
              </a:path>
            </a:pathLst>
          </a:custGeom>
          <a:solidFill>
            <a:srgbClr val="D8C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2" name="íŝḷîdè">
            <a:extLst>
              <a:ext uri="{FF2B5EF4-FFF2-40B4-BE49-F238E27FC236}">
                <a16:creationId xmlns:a16="http://schemas.microsoft.com/office/drawing/2014/main" id="{7BA8A5A0-F61E-43DD-A8B1-38207D68F7C5}"/>
              </a:ext>
            </a:extLst>
          </p:cNvPr>
          <p:cNvSpPr/>
          <p:nvPr/>
        </p:nvSpPr>
        <p:spPr bwMode="auto">
          <a:xfrm>
            <a:off x="2924987" y="3299189"/>
            <a:ext cx="163668" cy="224690"/>
          </a:xfrm>
          <a:custGeom>
            <a:avLst/>
            <a:gdLst>
              <a:gd name="T0" fmla="*/ 1691 w 1691"/>
              <a:gd name="T1" fmla="*/ 2184 h 2328"/>
              <a:gd name="T2" fmla="*/ 1691 w 1691"/>
              <a:gd name="T3" fmla="*/ 20 h 2328"/>
              <a:gd name="T4" fmla="*/ 0 w 1691"/>
              <a:gd name="T5" fmla="*/ 0 h 2328"/>
              <a:gd name="T6" fmla="*/ 5 w 1691"/>
              <a:gd name="T7" fmla="*/ 2148 h 2328"/>
              <a:gd name="T8" fmla="*/ 1691 w 1691"/>
              <a:gd name="T9" fmla="*/ 2184 h 2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1" h="2328">
                <a:moveTo>
                  <a:pt x="1691" y="2184"/>
                </a:moveTo>
                <a:cubicBezTo>
                  <a:pt x="1691" y="20"/>
                  <a:pt x="1691" y="20"/>
                  <a:pt x="1691" y="20"/>
                </a:cubicBezTo>
                <a:cubicBezTo>
                  <a:pt x="1691" y="20"/>
                  <a:pt x="735" y="346"/>
                  <a:pt x="0" y="0"/>
                </a:cubicBezTo>
                <a:cubicBezTo>
                  <a:pt x="5" y="2148"/>
                  <a:pt x="5" y="2148"/>
                  <a:pt x="5" y="2148"/>
                </a:cubicBezTo>
                <a:cubicBezTo>
                  <a:pt x="5" y="2148"/>
                  <a:pt x="1380" y="2328"/>
                  <a:pt x="1691" y="2184"/>
                </a:cubicBezTo>
                <a:close/>
              </a:path>
            </a:pathLst>
          </a:custGeom>
          <a:solidFill>
            <a:srgbClr val="E7E2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3" name="isľîḓé">
            <a:extLst>
              <a:ext uri="{FF2B5EF4-FFF2-40B4-BE49-F238E27FC236}">
                <a16:creationId xmlns:a16="http://schemas.microsoft.com/office/drawing/2014/main" id="{F5E42F9B-52F8-4EC8-B2AC-4D3AA97E17A6}"/>
              </a:ext>
            </a:extLst>
          </p:cNvPr>
          <p:cNvSpPr/>
          <p:nvPr/>
        </p:nvSpPr>
        <p:spPr bwMode="auto">
          <a:xfrm>
            <a:off x="2924987" y="3299189"/>
            <a:ext cx="147907" cy="248129"/>
          </a:xfrm>
          <a:custGeom>
            <a:avLst/>
            <a:gdLst>
              <a:gd name="T0" fmla="*/ 1527 w 1527"/>
              <a:gd name="T1" fmla="*/ 2456 h 2569"/>
              <a:gd name="T2" fmla="*/ 1521 w 1527"/>
              <a:gd name="T3" fmla="*/ 303 h 2569"/>
              <a:gd name="T4" fmla="*/ 0 w 1527"/>
              <a:gd name="T5" fmla="*/ 0 h 2569"/>
              <a:gd name="T6" fmla="*/ 3 w 1527"/>
              <a:gd name="T7" fmla="*/ 2157 h 2569"/>
              <a:gd name="T8" fmla="*/ 1527 w 1527"/>
              <a:gd name="T9" fmla="*/ 2456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7" h="2569">
                <a:moveTo>
                  <a:pt x="1527" y="2456"/>
                </a:moveTo>
                <a:cubicBezTo>
                  <a:pt x="1521" y="303"/>
                  <a:pt x="1521" y="303"/>
                  <a:pt x="1521" y="303"/>
                </a:cubicBezTo>
                <a:cubicBezTo>
                  <a:pt x="1521" y="303"/>
                  <a:pt x="478" y="394"/>
                  <a:pt x="0" y="0"/>
                </a:cubicBezTo>
                <a:cubicBezTo>
                  <a:pt x="3" y="2157"/>
                  <a:pt x="3" y="2157"/>
                  <a:pt x="3" y="2157"/>
                </a:cubicBezTo>
                <a:cubicBezTo>
                  <a:pt x="3" y="2157"/>
                  <a:pt x="804" y="2569"/>
                  <a:pt x="1527" y="2456"/>
                </a:cubicBezTo>
                <a:close/>
              </a:path>
            </a:pathLst>
          </a:custGeom>
          <a:solidFill>
            <a:srgbClr val="F4F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4" name="iṥ1ïḑè">
            <a:extLst>
              <a:ext uri="{FF2B5EF4-FFF2-40B4-BE49-F238E27FC236}">
                <a16:creationId xmlns:a16="http://schemas.microsoft.com/office/drawing/2014/main" id="{9EAA32AC-1F87-4C5F-936E-BBEBF0E35F24}"/>
              </a:ext>
            </a:extLst>
          </p:cNvPr>
          <p:cNvSpPr/>
          <p:nvPr/>
        </p:nvSpPr>
        <p:spPr bwMode="auto">
          <a:xfrm>
            <a:off x="3190897" y="2159979"/>
            <a:ext cx="248129" cy="187511"/>
          </a:xfrm>
          <a:custGeom>
            <a:avLst/>
            <a:gdLst>
              <a:gd name="T0" fmla="*/ 614 w 614"/>
              <a:gd name="T1" fmla="*/ 356 h 464"/>
              <a:gd name="T2" fmla="*/ 70 w 614"/>
              <a:gd name="T3" fmla="*/ 0 h 464"/>
              <a:gd name="T4" fmla="*/ 0 w 614"/>
              <a:gd name="T5" fmla="*/ 107 h 464"/>
              <a:gd name="T6" fmla="*/ 544 w 614"/>
              <a:gd name="T7" fmla="*/ 464 h 464"/>
              <a:gd name="T8" fmla="*/ 614 w 614"/>
              <a:gd name="T9" fmla="*/ 356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4" h="464">
                <a:moveTo>
                  <a:pt x="614" y="356"/>
                </a:moveTo>
                <a:lnTo>
                  <a:pt x="70" y="0"/>
                </a:lnTo>
                <a:lnTo>
                  <a:pt x="0" y="107"/>
                </a:lnTo>
                <a:lnTo>
                  <a:pt x="544" y="464"/>
                </a:lnTo>
                <a:lnTo>
                  <a:pt x="614" y="356"/>
                </a:lnTo>
                <a:close/>
              </a:path>
            </a:pathLst>
          </a:custGeom>
          <a:solidFill>
            <a:srgbClr val="00A0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5" name="îsľîḍè">
            <a:extLst>
              <a:ext uri="{FF2B5EF4-FFF2-40B4-BE49-F238E27FC236}">
                <a16:creationId xmlns:a16="http://schemas.microsoft.com/office/drawing/2014/main" id="{647AC5F8-75B7-4E17-AF42-DF97BC28E250}"/>
              </a:ext>
            </a:extLst>
          </p:cNvPr>
          <p:cNvSpPr/>
          <p:nvPr/>
        </p:nvSpPr>
        <p:spPr bwMode="auto">
          <a:xfrm>
            <a:off x="3111286" y="2203220"/>
            <a:ext cx="299452" cy="265506"/>
          </a:xfrm>
          <a:custGeom>
            <a:avLst/>
            <a:gdLst>
              <a:gd name="T0" fmla="*/ 197 w 741"/>
              <a:gd name="T1" fmla="*/ 0 h 657"/>
              <a:gd name="T2" fmla="*/ 0 w 741"/>
              <a:gd name="T3" fmla="*/ 300 h 657"/>
              <a:gd name="T4" fmla="*/ 544 w 741"/>
              <a:gd name="T5" fmla="*/ 657 h 657"/>
              <a:gd name="T6" fmla="*/ 741 w 741"/>
              <a:gd name="T7" fmla="*/ 357 h 657"/>
              <a:gd name="T8" fmla="*/ 197 w 741"/>
              <a:gd name="T9" fmla="*/ 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1" h="657">
                <a:moveTo>
                  <a:pt x="197" y="0"/>
                </a:moveTo>
                <a:lnTo>
                  <a:pt x="0" y="300"/>
                </a:lnTo>
                <a:lnTo>
                  <a:pt x="544" y="657"/>
                </a:lnTo>
                <a:lnTo>
                  <a:pt x="741" y="357"/>
                </a:lnTo>
                <a:lnTo>
                  <a:pt x="1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6" name="ïṡḷïḋe">
            <a:extLst>
              <a:ext uri="{FF2B5EF4-FFF2-40B4-BE49-F238E27FC236}">
                <a16:creationId xmlns:a16="http://schemas.microsoft.com/office/drawing/2014/main" id="{964008B4-3B01-4728-812F-1B558C11A0B7}"/>
              </a:ext>
            </a:extLst>
          </p:cNvPr>
          <p:cNvSpPr/>
          <p:nvPr/>
        </p:nvSpPr>
        <p:spPr bwMode="auto">
          <a:xfrm>
            <a:off x="3178370" y="2222617"/>
            <a:ext cx="33946" cy="33542"/>
          </a:xfrm>
          <a:custGeom>
            <a:avLst/>
            <a:gdLst>
              <a:gd name="T0" fmla="*/ 50 w 84"/>
              <a:gd name="T1" fmla="*/ 83 h 83"/>
              <a:gd name="T2" fmla="*/ 0 w 84"/>
              <a:gd name="T3" fmla="*/ 50 h 83"/>
              <a:gd name="T4" fmla="*/ 33 w 84"/>
              <a:gd name="T5" fmla="*/ 0 h 83"/>
              <a:gd name="T6" fmla="*/ 84 w 84"/>
              <a:gd name="T7" fmla="*/ 33 h 83"/>
              <a:gd name="T8" fmla="*/ 50 w 84"/>
              <a:gd name="T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3">
                <a:moveTo>
                  <a:pt x="50" y="83"/>
                </a:moveTo>
                <a:lnTo>
                  <a:pt x="0" y="50"/>
                </a:lnTo>
                <a:lnTo>
                  <a:pt x="33" y="0"/>
                </a:lnTo>
                <a:lnTo>
                  <a:pt x="84" y="33"/>
                </a:lnTo>
                <a:lnTo>
                  <a:pt x="50" y="83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7" name="íŝ1îḑê">
            <a:extLst>
              <a:ext uri="{FF2B5EF4-FFF2-40B4-BE49-F238E27FC236}">
                <a16:creationId xmlns:a16="http://schemas.microsoft.com/office/drawing/2014/main" id="{1DD5E4BF-920C-4983-AE6C-F4BF00C9A5F7}"/>
              </a:ext>
            </a:extLst>
          </p:cNvPr>
          <p:cNvSpPr/>
          <p:nvPr/>
        </p:nvSpPr>
        <p:spPr bwMode="auto">
          <a:xfrm>
            <a:off x="3356182" y="2339004"/>
            <a:ext cx="33946" cy="33946"/>
          </a:xfrm>
          <a:custGeom>
            <a:avLst/>
            <a:gdLst>
              <a:gd name="T0" fmla="*/ 51 w 84"/>
              <a:gd name="T1" fmla="*/ 84 h 84"/>
              <a:gd name="T2" fmla="*/ 0 w 84"/>
              <a:gd name="T3" fmla="*/ 51 h 84"/>
              <a:gd name="T4" fmla="*/ 33 w 84"/>
              <a:gd name="T5" fmla="*/ 0 h 84"/>
              <a:gd name="T6" fmla="*/ 84 w 84"/>
              <a:gd name="T7" fmla="*/ 33 h 84"/>
              <a:gd name="T8" fmla="*/ 51 w 84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4">
                <a:moveTo>
                  <a:pt x="51" y="84"/>
                </a:moveTo>
                <a:lnTo>
                  <a:pt x="0" y="51"/>
                </a:lnTo>
                <a:lnTo>
                  <a:pt x="33" y="0"/>
                </a:lnTo>
                <a:lnTo>
                  <a:pt x="84" y="33"/>
                </a:lnTo>
                <a:lnTo>
                  <a:pt x="51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8" name="iśļíďé">
            <a:extLst>
              <a:ext uri="{FF2B5EF4-FFF2-40B4-BE49-F238E27FC236}">
                <a16:creationId xmlns:a16="http://schemas.microsoft.com/office/drawing/2014/main" id="{66A908DE-5CEC-4A82-9F91-0489D0542BF3}"/>
              </a:ext>
            </a:extLst>
          </p:cNvPr>
          <p:cNvSpPr/>
          <p:nvPr/>
        </p:nvSpPr>
        <p:spPr bwMode="auto">
          <a:xfrm>
            <a:off x="3213932" y="2245652"/>
            <a:ext cx="33946" cy="33946"/>
          </a:xfrm>
          <a:custGeom>
            <a:avLst/>
            <a:gdLst>
              <a:gd name="T0" fmla="*/ 50 w 84"/>
              <a:gd name="T1" fmla="*/ 84 h 84"/>
              <a:gd name="T2" fmla="*/ 0 w 84"/>
              <a:gd name="T3" fmla="*/ 51 h 84"/>
              <a:gd name="T4" fmla="*/ 33 w 84"/>
              <a:gd name="T5" fmla="*/ 0 h 84"/>
              <a:gd name="T6" fmla="*/ 84 w 84"/>
              <a:gd name="T7" fmla="*/ 34 h 84"/>
              <a:gd name="T8" fmla="*/ 50 w 84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4">
                <a:moveTo>
                  <a:pt x="50" y="84"/>
                </a:moveTo>
                <a:lnTo>
                  <a:pt x="0" y="51"/>
                </a:lnTo>
                <a:lnTo>
                  <a:pt x="33" y="0"/>
                </a:lnTo>
                <a:lnTo>
                  <a:pt x="84" y="34"/>
                </a:lnTo>
                <a:lnTo>
                  <a:pt x="50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9" name="ïśḷídê">
            <a:extLst>
              <a:ext uri="{FF2B5EF4-FFF2-40B4-BE49-F238E27FC236}">
                <a16:creationId xmlns:a16="http://schemas.microsoft.com/office/drawing/2014/main" id="{4445B6D1-3190-4386-B6A0-73BBBD4DB378}"/>
              </a:ext>
            </a:extLst>
          </p:cNvPr>
          <p:cNvSpPr/>
          <p:nvPr/>
        </p:nvSpPr>
        <p:spPr bwMode="auto">
          <a:xfrm>
            <a:off x="3249494" y="2269091"/>
            <a:ext cx="33946" cy="33946"/>
          </a:xfrm>
          <a:custGeom>
            <a:avLst/>
            <a:gdLst>
              <a:gd name="T0" fmla="*/ 51 w 84"/>
              <a:gd name="T1" fmla="*/ 84 h 84"/>
              <a:gd name="T2" fmla="*/ 0 w 84"/>
              <a:gd name="T3" fmla="*/ 51 h 84"/>
              <a:gd name="T4" fmla="*/ 33 w 84"/>
              <a:gd name="T5" fmla="*/ 0 h 84"/>
              <a:gd name="T6" fmla="*/ 84 w 84"/>
              <a:gd name="T7" fmla="*/ 33 h 84"/>
              <a:gd name="T8" fmla="*/ 51 w 84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4">
                <a:moveTo>
                  <a:pt x="51" y="84"/>
                </a:moveTo>
                <a:lnTo>
                  <a:pt x="0" y="51"/>
                </a:lnTo>
                <a:lnTo>
                  <a:pt x="33" y="0"/>
                </a:lnTo>
                <a:lnTo>
                  <a:pt x="84" y="33"/>
                </a:lnTo>
                <a:lnTo>
                  <a:pt x="51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0" name="ïṧ1îḋé">
            <a:extLst>
              <a:ext uri="{FF2B5EF4-FFF2-40B4-BE49-F238E27FC236}">
                <a16:creationId xmlns:a16="http://schemas.microsoft.com/office/drawing/2014/main" id="{43777E37-6D46-4F2B-B904-CFBE52B49EDC}"/>
              </a:ext>
            </a:extLst>
          </p:cNvPr>
          <p:cNvSpPr/>
          <p:nvPr/>
        </p:nvSpPr>
        <p:spPr bwMode="auto">
          <a:xfrm>
            <a:off x="3285057" y="2292530"/>
            <a:ext cx="33946" cy="33946"/>
          </a:xfrm>
          <a:custGeom>
            <a:avLst/>
            <a:gdLst>
              <a:gd name="T0" fmla="*/ 50 w 84"/>
              <a:gd name="T1" fmla="*/ 84 h 84"/>
              <a:gd name="T2" fmla="*/ 0 w 84"/>
              <a:gd name="T3" fmla="*/ 50 h 84"/>
              <a:gd name="T4" fmla="*/ 33 w 84"/>
              <a:gd name="T5" fmla="*/ 0 h 84"/>
              <a:gd name="T6" fmla="*/ 84 w 84"/>
              <a:gd name="T7" fmla="*/ 33 h 84"/>
              <a:gd name="T8" fmla="*/ 50 w 84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4">
                <a:moveTo>
                  <a:pt x="50" y="84"/>
                </a:moveTo>
                <a:lnTo>
                  <a:pt x="0" y="50"/>
                </a:lnTo>
                <a:lnTo>
                  <a:pt x="33" y="0"/>
                </a:lnTo>
                <a:lnTo>
                  <a:pt x="84" y="33"/>
                </a:lnTo>
                <a:lnTo>
                  <a:pt x="50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1" name="îŝlíďé">
            <a:extLst>
              <a:ext uri="{FF2B5EF4-FFF2-40B4-BE49-F238E27FC236}">
                <a16:creationId xmlns:a16="http://schemas.microsoft.com/office/drawing/2014/main" id="{75D1E732-B8A2-4417-94F1-9F8811ADB01B}"/>
              </a:ext>
            </a:extLst>
          </p:cNvPr>
          <p:cNvSpPr/>
          <p:nvPr/>
        </p:nvSpPr>
        <p:spPr bwMode="auto">
          <a:xfrm>
            <a:off x="3320619" y="2315969"/>
            <a:ext cx="33946" cy="33542"/>
          </a:xfrm>
          <a:custGeom>
            <a:avLst/>
            <a:gdLst>
              <a:gd name="T0" fmla="*/ 51 w 84"/>
              <a:gd name="T1" fmla="*/ 83 h 83"/>
              <a:gd name="T2" fmla="*/ 0 w 84"/>
              <a:gd name="T3" fmla="*/ 50 h 83"/>
              <a:gd name="T4" fmla="*/ 33 w 84"/>
              <a:gd name="T5" fmla="*/ 0 h 83"/>
              <a:gd name="T6" fmla="*/ 84 w 84"/>
              <a:gd name="T7" fmla="*/ 33 h 83"/>
              <a:gd name="T8" fmla="*/ 51 w 84"/>
              <a:gd name="T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3">
                <a:moveTo>
                  <a:pt x="51" y="83"/>
                </a:moveTo>
                <a:lnTo>
                  <a:pt x="0" y="50"/>
                </a:lnTo>
                <a:lnTo>
                  <a:pt x="33" y="0"/>
                </a:lnTo>
                <a:lnTo>
                  <a:pt x="84" y="33"/>
                </a:lnTo>
                <a:lnTo>
                  <a:pt x="51" y="83"/>
                </a:lnTo>
                <a:close/>
              </a:path>
            </a:pathLst>
          </a:custGeom>
          <a:solidFill>
            <a:srgbClr val="00A0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2" name="îśḻiḋê">
            <a:extLst>
              <a:ext uri="{FF2B5EF4-FFF2-40B4-BE49-F238E27FC236}">
                <a16:creationId xmlns:a16="http://schemas.microsoft.com/office/drawing/2014/main" id="{E2BD1A7A-CF6D-4E1B-87E1-B2FBD4FFC156}"/>
              </a:ext>
            </a:extLst>
          </p:cNvPr>
          <p:cNvSpPr/>
          <p:nvPr/>
        </p:nvSpPr>
        <p:spPr bwMode="auto">
          <a:xfrm>
            <a:off x="3153718" y="2259796"/>
            <a:ext cx="33946" cy="33542"/>
          </a:xfrm>
          <a:custGeom>
            <a:avLst/>
            <a:gdLst>
              <a:gd name="T0" fmla="*/ 51 w 84"/>
              <a:gd name="T1" fmla="*/ 83 h 83"/>
              <a:gd name="T2" fmla="*/ 0 w 84"/>
              <a:gd name="T3" fmla="*/ 50 h 83"/>
              <a:gd name="T4" fmla="*/ 33 w 84"/>
              <a:gd name="T5" fmla="*/ 0 h 83"/>
              <a:gd name="T6" fmla="*/ 84 w 84"/>
              <a:gd name="T7" fmla="*/ 33 h 83"/>
              <a:gd name="T8" fmla="*/ 51 w 84"/>
              <a:gd name="T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3">
                <a:moveTo>
                  <a:pt x="51" y="83"/>
                </a:moveTo>
                <a:lnTo>
                  <a:pt x="0" y="50"/>
                </a:lnTo>
                <a:lnTo>
                  <a:pt x="33" y="0"/>
                </a:lnTo>
                <a:lnTo>
                  <a:pt x="84" y="33"/>
                </a:lnTo>
                <a:lnTo>
                  <a:pt x="51" y="83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3" name="îṡḻíḓè">
            <a:extLst>
              <a:ext uri="{FF2B5EF4-FFF2-40B4-BE49-F238E27FC236}">
                <a16:creationId xmlns:a16="http://schemas.microsoft.com/office/drawing/2014/main" id="{2D62B2E6-1B8F-4491-9CBD-AC9075E3254E}"/>
              </a:ext>
            </a:extLst>
          </p:cNvPr>
          <p:cNvSpPr/>
          <p:nvPr/>
        </p:nvSpPr>
        <p:spPr bwMode="auto">
          <a:xfrm>
            <a:off x="3331935" y="2376182"/>
            <a:ext cx="33542" cy="33946"/>
          </a:xfrm>
          <a:custGeom>
            <a:avLst/>
            <a:gdLst>
              <a:gd name="T0" fmla="*/ 50 w 83"/>
              <a:gd name="T1" fmla="*/ 84 h 84"/>
              <a:gd name="T2" fmla="*/ 0 w 83"/>
              <a:gd name="T3" fmla="*/ 51 h 84"/>
              <a:gd name="T4" fmla="*/ 33 w 83"/>
              <a:gd name="T5" fmla="*/ 0 h 84"/>
              <a:gd name="T6" fmla="*/ 83 w 83"/>
              <a:gd name="T7" fmla="*/ 33 h 84"/>
              <a:gd name="T8" fmla="*/ 50 w 83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4">
                <a:moveTo>
                  <a:pt x="50" y="84"/>
                </a:moveTo>
                <a:lnTo>
                  <a:pt x="0" y="51"/>
                </a:lnTo>
                <a:lnTo>
                  <a:pt x="33" y="0"/>
                </a:lnTo>
                <a:lnTo>
                  <a:pt x="83" y="33"/>
                </a:lnTo>
                <a:lnTo>
                  <a:pt x="50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4" name="ï$lïḑe">
            <a:extLst>
              <a:ext uri="{FF2B5EF4-FFF2-40B4-BE49-F238E27FC236}">
                <a16:creationId xmlns:a16="http://schemas.microsoft.com/office/drawing/2014/main" id="{18C4E2CF-4A10-4659-97A7-18DE063D2B62}"/>
              </a:ext>
            </a:extLst>
          </p:cNvPr>
          <p:cNvSpPr/>
          <p:nvPr/>
        </p:nvSpPr>
        <p:spPr bwMode="auto">
          <a:xfrm>
            <a:off x="3189685" y="2282831"/>
            <a:ext cx="33542" cy="33946"/>
          </a:xfrm>
          <a:custGeom>
            <a:avLst/>
            <a:gdLst>
              <a:gd name="T0" fmla="*/ 50 w 83"/>
              <a:gd name="T1" fmla="*/ 84 h 84"/>
              <a:gd name="T2" fmla="*/ 0 w 83"/>
              <a:gd name="T3" fmla="*/ 51 h 84"/>
              <a:gd name="T4" fmla="*/ 33 w 83"/>
              <a:gd name="T5" fmla="*/ 0 h 84"/>
              <a:gd name="T6" fmla="*/ 83 w 83"/>
              <a:gd name="T7" fmla="*/ 33 h 84"/>
              <a:gd name="T8" fmla="*/ 50 w 83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4">
                <a:moveTo>
                  <a:pt x="50" y="84"/>
                </a:moveTo>
                <a:lnTo>
                  <a:pt x="0" y="51"/>
                </a:lnTo>
                <a:lnTo>
                  <a:pt x="33" y="0"/>
                </a:lnTo>
                <a:lnTo>
                  <a:pt x="83" y="33"/>
                </a:lnTo>
                <a:lnTo>
                  <a:pt x="50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5" name="îṥlïďé">
            <a:extLst>
              <a:ext uri="{FF2B5EF4-FFF2-40B4-BE49-F238E27FC236}">
                <a16:creationId xmlns:a16="http://schemas.microsoft.com/office/drawing/2014/main" id="{C9B2465F-ED45-4A2E-BFFE-D6688F7BEAF9}"/>
              </a:ext>
            </a:extLst>
          </p:cNvPr>
          <p:cNvSpPr/>
          <p:nvPr/>
        </p:nvSpPr>
        <p:spPr bwMode="auto">
          <a:xfrm>
            <a:off x="3225247" y="2306270"/>
            <a:ext cx="33542" cy="33946"/>
          </a:xfrm>
          <a:custGeom>
            <a:avLst/>
            <a:gdLst>
              <a:gd name="T0" fmla="*/ 50 w 83"/>
              <a:gd name="T1" fmla="*/ 84 h 84"/>
              <a:gd name="T2" fmla="*/ 0 w 83"/>
              <a:gd name="T3" fmla="*/ 51 h 84"/>
              <a:gd name="T4" fmla="*/ 33 w 83"/>
              <a:gd name="T5" fmla="*/ 0 h 84"/>
              <a:gd name="T6" fmla="*/ 83 w 83"/>
              <a:gd name="T7" fmla="*/ 33 h 84"/>
              <a:gd name="T8" fmla="*/ 50 w 83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4">
                <a:moveTo>
                  <a:pt x="50" y="84"/>
                </a:moveTo>
                <a:lnTo>
                  <a:pt x="0" y="51"/>
                </a:lnTo>
                <a:lnTo>
                  <a:pt x="33" y="0"/>
                </a:lnTo>
                <a:lnTo>
                  <a:pt x="83" y="33"/>
                </a:lnTo>
                <a:lnTo>
                  <a:pt x="50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6" name="iŝļídê">
            <a:extLst>
              <a:ext uri="{FF2B5EF4-FFF2-40B4-BE49-F238E27FC236}">
                <a16:creationId xmlns:a16="http://schemas.microsoft.com/office/drawing/2014/main" id="{5A77DEB3-3B75-4E6F-81D5-1B4DA972F298}"/>
              </a:ext>
            </a:extLst>
          </p:cNvPr>
          <p:cNvSpPr/>
          <p:nvPr/>
        </p:nvSpPr>
        <p:spPr bwMode="auto">
          <a:xfrm>
            <a:off x="3260810" y="2329709"/>
            <a:ext cx="33542" cy="33542"/>
          </a:xfrm>
          <a:custGeom>
            <a:avLst/>
            <a:gdLst>
              <a:gd name="T0" fmla="*/ 50 w 83"/>
              <a:gd name="T1" fmla="*/ 83 h 83"/>
              <a:gd name="T2" fmla="*/ 0 w 83"/>
              <a:gd name="T3" fmla="*/ 50 h 83"/>
              <a:gd name="T4" fmla="*/ 33 w 83"/>
              <a:gd name="T5" fmla="*/ 0 h 83"/>
              <a:gd name="T6" fmla="*/ 83 w 83"/>
              <a:gd name="T7" fmla="*/ 33 h 83"/>
              <a:gd name="T8" fmla="*/ 50 w 83"/>
              <a:gd name="T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3">
                <a:moveTo>
                  <a:pt x="50" y="83"/>
                </a:moveTo>
                <a:lnTo>
                  <a:pt x="0" y="50"/>
                </a:lnTo>
                <a:lnTo>
                  <a:pt x="33" y="0"/>
                </a:lnTo>
                <a:lnTo>
                  <a:pt x="83" y="33"/>
                </a:lnTo>
                <a:lnTo>
                  <a:pt x="50" y="83"/>
                </a:lnTo>
                <a:close/>
              </a:path>
            </a:pathLst>
          </a:custGeom>
          <a:solidFill>
            <a:srgbClr val="00A0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7" name="îšľïďé">
            <a:extLst>
              <a:ext uri="{FF2B5EF4-FFF2-40B4-BE49-F238E27FC236}">
                <a16:creationId xmlns:a16="http://schemas.microsoft.com/office/drawing/2014/main" id="{B38491B6-0437-4FA8-966F-AA22DEC0ABD2}"/>
              </a:ext>
            </a:extLst>
          </p:cNvPr>
          <p:cNvSpPr/>
          <p:nvPr/>
        </p:nvSpPr>
        <p:spPr bwMode="auto">
          <a:xfrm>
            <a:off x="3296372" y="2352744"/>
            <a:ext cx="33946" cy="33946"/>
          </a:xfrm>
          <a:custGeom>
            <a:avLst/>
            <a:gdLst>
              <a:gd name="T0" fmla="*/ 50 w 84"/>
              <a:gd name="T1" fmla="*/ 84 h 84"/>
              <a:gd name="T2" fmla="*/ 0 w 84"/>
              <a:gd name="T3" fmla="*/ 51 h 84"/>
              <a:gd name="T4" fmla="*/ 33 w 84"/>
              <a:gd name="T5" fmla="*/ 0 h 84"/>
              <a:gd name="T6" fmla="*/ 84 w 84"/>
              <a:gd name="T7" fmla="*/ 34 h 84"/>
              <a:gd name="T8" fmla="*/ 50 w 84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4">
                <a:moveTo>
                  <a:pt x="50" y="84"/>
                </a:moveTo>
                <a:lnTo>
                  <a:pt x="0" y="51"/>
                </a:lnTo>
                <a:lnTo>
                  <a:pt x="33" y="0"/>
                </a:lnTo>
                <a:lnTo>
                  <a:pt x="84" y="34"/>
                </a:lnTo>
                <a:lnTo>
                  <a:pt x="50" y="84"/>
                </a:lnTo>
                <a:close/>
              </a:path>
            </a:pathLst>
          </a:custGeom>
          <a:solidFill>
            <a:srgbClr val="00A0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8" name="ïŝḻïḓé">
            <a:extLst>
              <a:ext uri="{FF2B5EF4-FFF2-40B4-BE49-F238E27FC236}">
                <a16:creationId xmlns:a16="http://schemas.microsoft.com/office/drawing/2014/main" id="{0F1C1F64-9B00-4945-B777-D448A83BF341}"/>
              </a:ext>
            </a:extLst>
          </p:cNvPr>
          <p:cNvSpPr/>
          <p:nvPr/>
        </p:nvSpPr>
        <p:spPr bwMode="auto">
          <a:xfrm>
            <a:off x="3130279" y="2296167"/>
            <a:ext cx="33542" cy="33542"/>
          </a:xfrm>
          <a:custGeom>
            <a:avLst/>
            <a:gdLst>
              <a:gd name="T0" fmla="*/ 50 w 83"/>
              <a:gd name="T1" fmla="*/ 83 h 83"/>
              <a:gd name="T2" fmla="*/ 0 w 83"/>
              <a:gd name="T3" fmla="*/ 50 h 83"/>
              <a:gd name="T4" fmla="*/ 33 w 83"/>
              <a:gd name="T5" fmla="*/ 0 h 83"/>
              <a:gd name="T6" fmla="*/ 83 w 83"/>
              <a:gd name="T7" fmla="*/ 33 h 83"/>
              <a:gd name="T8" fmla="*/ 50 w 83"/>
              <a:gd name="T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3">
                <a:moveTo>
                  <a:pt x="50" y="83"/>
                </a:moveTo>
                <a:lnTo>
                  <a:pt x="0" y="50"/>
                </a:lnTo>
                <a:lnTo>
                  <a:pt x="33" y="0"/>
                </a:lnTo>
                <a:lnTo>
                  <a:pt x="83" y="33"/>
                </a:lnTo>
                <a:lnTo>
                  <a:pt x="50" y="83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9" name="iŝḻïḓe">
            <a:extLst>
              <a:ext uri="{FF2B5EF4-FFF2-40B4-BE49-F238E27FC236}">
                <a16:creationId xmlns:a16="http://schemas.microsoft.com/office/drawing/2014/main" id="{0D27E016-5963-485B-BCF3-27BC4173B28B}"/>
              </a:ext>
            </a:extLst>
          </p:cNvPr>
          <p:cNvSpPr/>
          <p:nvPr/>
        </p:nvSpPr>
        <p:spPr bwMode="auto">
          <a:xfrm>
            <a:off x="3308092" y="2412553"/>
            <a:ext cx="33946" cy="33946"/>
          </a:xfrm>
          <a:custGeom>
            <a:avLst/>
            <a:gdLst>
              <a:gd name="T0" fmla="*/ 50 w 84"/>
              <a:gd name="T1" fmla="*/ 84 h 84"/>
              <a:gd name="T2" fmla="*/ 0 w 84"/>
              <a:gd name="T3" fmla="*/ 50 h 84"/>
              <a:gd name="T4" fmla="*/ 33 w 84"/>
              <a:gd name="T5" fmla="*/ 0 h 84"/>
              <a:gd name="T6" fmla="*/ 84 w 84"/>
              <a:gd name="T7" fmla="*/ 33 h 84"/>
              <a:gd name="T8" fmla="*/ 50 w 84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4">
                <a:moveTo>
                  <a:pt x="50" y="84"/>
                </a:moveTo>
                <a:lnTo>
                  <a:pt x="0" y="50"/>
                </a:lnTo>
                <a:lnTo>
                  <a:pt x="33" y="0"/>
                </a:lnTo>
                <a:lnTo>
                  <a:pt x="84" y="33"/>
                </a:lnTo>
                <a:lnTo>
                  <a:pt x="50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0" name="íṧ1iḑè">
            <a:extLst>
              <a:ext uri="{FF2B5EF4-FFF2-40B4-BE49-F238E27FC236}">
                <a16:creationId xmlns:a16="http://schemas.microsoft.com/office/drawing/2014/main" id="{D7A0AC80-CCEC-4638-94BD-0E394EF392DE}"/>
              </a:ext>
            </a:extLst>
          </p:cNvPr>
          <p:cNvSpPr/>
          <p:nvPr/>
        </p:nvSpPr>
        <p:spPr bwMode="auto">
          <a:xfrm>
            <a:off x="3165842" y="2319202"/>
            <a:ext cx="33542" cy="33946"/>
          </a:xfrm>
          <a:custGeom>
            <a:avLst/>
            <a:gdLst>
              <a:gd name="T0" fmla="*/ 50 w 83"/>
              <a:gd name="T1" fmla="*/ 84 h 84"/>
              <a:gd name="T2" fmla="*/ 0 w 83"/>
              <a:gd name="T3" fmla="*/ 51 h 84"/>
              <a:gd name="T4" fmla="*/ 33 w 83"/>
              <a:gd name="T5" fmla="*/ 0 h 84"/>
              <a:gd name="T6" fmla="*/ 83 w 83"/>
              <a:gd name="T7" fmla="*/ 33 h 84"/>
              <a:gd name="T8" fmla="*/ 50 w 83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4">
                <a:moveTo>
                  <a:pt x="50" y="84"/>
                </a:moveTo>
                <a:lnTo>
                  <a:pt x="0" y="51"/>
                </a:lnTo>
                <a:lnTo>
                  <a:pt x="33" y="0"/>
                </a:lnTo>
                <a:lnTo>
                  <a:pt x="83" y="33"/>
                </a:lnTo>
                <a:lnTo>
                  <a:pt x="50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1" name="íŝľíḋé">
            <a:extLst>
              <a:ext uri="{FF2B5EF4-FFF2-40B4-BE49-F238E27FC236}">
                <a16:creationId xmlns:a16="http://schemas.microsoft.com/office/drawing/2014/main" id="{A80C5C2B-0196-414A-9BE4-69BE995FF84D}"/>
              </a:ext>
            </a:extLst>
          </p:cNvPr>
          <p:cNvSpPr/>
          <p:nvPr/>
        </p:nvSpPr>
        <p:spPr bwMode="auto">
          <a:xfrm>
            <a:off x="3201404" y="2342641"/>
            <a:ext cx="33542" cy="33542"/>
          </a:xfrm>
          <a:custGeom>
            <a:avLst/>
            <a:gdLst>
              <a:gd name="T0" fmla="*/ 50 w 83"/>
              <a:gd name="T1" fmla="*/ 83 h 83"/>
              <a:gd name="T2" fmla="*/ 0 w 83"/>
              <a:gd name="T3" fmla="*/ 50 h 83"/>
              <a:gd name="T4" fmla="*/ 33 w 83"/>
              <a:gd name="T5" fmla="*/ 0 h 83"/>
              <a:gd name="T6" fmla="*/ 83 w 83"/>
              <a:gd name="T7" fmla="*/ 33 h 83"/>
              <a:gd name="T8" fmla="*/ 50 w 83"/>
              <a:gd name="T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3">
                <a:moveTo>
                  <a:pt x="50" y="83"/>
                </a:moveTo>
                <a:lnTo>
                  <a:pt x="0" y="50"/>
                </a:lnTo>
                <a:lnTo>
                  <a:pt x="33" y="0"/>
                </a:lnTo>
                <a:lnTo>
                  <a:pt x="83" y="33"/>
                </a:lnTo>
                <a:lnTo>
                  <a:pt x="50" y="83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2" name="íslïḓê">
            <a:extLst>
              <a:ext uri="{FF2B5EF4-FFF2-40B4-BE49-F238E27FC236}">
                <a16:creationId xmlns:a16="http://schemas.microsoft.com/office/drawing/2014/main" id="{0DA71445-94D7-464B-8CB9-E68B2C1BDD91}"/>
              </a:ext>
            </a:extLst>
          </p:cNvPr>
          <p:cNvSpPr/>
          <p:nvPr/>
        </p:nvSpPr>
        <p:spPr bwMode="auto">
          <a:xfrm>
            <a:off x="3236967" y="2366079"/>
            <a:ext cx="33946" cy="33542"/>
          </a:xfrm>
          <a:custGeom>
            <a:avLst/>
            <a:gdLst>
              <a:gd name="T0" fmla="*/ 50 w 84"/>
              <a:gd name="T1" fmla="*/ 83 h 83"/>
              <a:gd name="T2" fmla="*/ 0 w 84"/>
              <a:gd name="T3" fmla="*/ 50 h 83"/>
              <a:gd name="T4" fmla="*/ 33 w 84"/>
              <a:gd name="T5" fmla="*/ 0 h 83"/>
              <a:gd name="T6" fmla="*/ 84 w 84"/>
              <a:gd name="T7" fmla="*/ 33 h 83"/>
              <a:gd name="T8" fmla="*/ 50 w 84"/>
              <a:gd name="T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3">
                <a:moveTo>
                  <a:pt x="50" y="83"/>
                </a:moveTo>
                <a:lnTo>
                  <a:pt x="0" y="50"/>
                </a:lnTo>
                <a:lnTo>
                  <a:pt x="33" y="0"/>
                </a:lnTo>
                <a:lnTo>
                  <a:pt x="84" y="33"/>
                </a:lnTo>
                <a:lnTo>
                  <a:pt x="50" y="83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3" name="ïšlîďê">
            <a:extLst>
              <a:ext uri="{FF2B5EF4-FFF2-40B4-BE49-F238E27FC236}">
                <a16:creationId xmlns:a16="http://schemas.microsoft.com/office/drawing/2014/main" id="{9774B7CC-5477-4441-97A0-53FDEE702904}"/>
              </a:ext>
            </a:extLst>
          </p:cNvPr>
          <p:cNvSpPr/>
          <p:nvPr/>
        </p:nvSpPr>
        <p:spPr bwMode="auto">
          <a:xfrm>
            <a:off x="3272529" y="2389114"/>
            <a:ext cx="33542" cy="33946"/>
          </a:xfrm>
          <a:custGeom>
            <a:avLst/>
            <a:gdLst>
              <a:gd name="T0" fmla="*/ 50 w 83"/>
              <a:gd name="T1" fmla="*/ 84 h 84"/>
              <a:gd name="T2" fmla="*/ 0 w 83"/>
              <a:gd name="T3" fmla="*/ 51 h 84"/>
              <a:gd name="T4" fmla="*/ 33 w 83"/>
              <a:gd name="T5" fmla="*/ 0 h 84"/>
              <a:gd name="T6" fmla="*/ 83 w 83"/>
              <a:gd name="T7" fmla="*/ 33 h 84"/>
              <a:gd name="T8" fmla="*/ 50 w 83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4">
                <a:moveTo>
                  <a:pt x="50" y="84"/>
                </a:moveTo>
                <a:lnTo>
                  <a:pt x="0" y="51"/>
                </a:lnTo>
                <a:lnTo>
                  <a:pt x="33" y="0"/>
                </a:lnTo>
                <a:lnTo>
                  <a:pt x="83" y="33"/>
                </a:lnTo>
                <a:lnTo>
                  <a:pt x="50" y="84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4" name="išḷîḓè">
            <a:extLst>
              <a:ext uri="{FF2B5EF4-FFF2-40B4-BE49-F238E27FC236}">
                <a16:creationId xmlns:a16="http://schemas.microsoft.com/office/drawing/2014/main" id="{B77DF118-0E62-4A3E-84A7-97C3861A988B}"/>
              </a:ext>
            </a:extLst>
          </p:cNvPr>
          <p:cNvSpPr/>
          <p:nvPr/>
        </p:nvSpPr>
        <p:spPr bwMode="auto">
          <a:xfrm>
            <a:off x="3229289" y="2190692"/>
            <a:ext cx="31521" cy="31521"/>
          </a:xfrm>
          <a:custGeom>
            <a:avLst/>
            <a:gdLst>
              <a:gd name="T0" fmla="*/ 283 w 326"/>
              <a:gd name="T1" fmla="*/ 241 h 326"/>
              <a:gd name="T2" fmla="*/ 85 w 326"/>
              <a:gd name="T3" fmla="*/ 283 h 326"/>
              <a:gd name="T4" fmla="*/ 44 w 326"/>
              <a:gd name="T5" fmla="*/ 85 h 326"/>
              <a:gd name="T6" fmla="*/ 241 w 326"/>
              <a:gd name="T7" fmla="*/ 44 h 326"/>
              <a:gd name="T8" fmla="*/ 283 w 326"/>
              <a:gd name="T9" fmla="*/ 241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" h="326">
                <a:moveTo>
                  <a:pt x="283" y="241"/>
                </a:moveTo>
                <a:cubicBezTo>
                  <a:pt x="239" y="307"/>
                  <a:pt x="151" y="326"/>
                  <a:pt x="85" y="283"/>
                </a:cubicBezTo>
                <a:cubicBezTo>
                  <a:pt x="19" y="239"/>
                  <a:pt x="0" y="151"/>
                  <a:pt x="44" y="85"/>
                </a:cubicBezTo>
                <a:cubicBezTo>
                  <a:pt x="87" y="19"/>
                  <a:pt x="176" y="0"/>
                  <a:pt x="241" y="44"/>
                </a:cubicBezTo>
                <a:cubicBezTo>
                  <a:pt x="307" y="87"/>
                  <a:pt x="326" y="175"/>
                  <a:pt x="283" y="241"/>
                </a:cubicBezTo>
                <a:close/>
              </a:path>
            </a:pathLst>
          </a:custGeom>
          <a:solidFill>
            <a:srgbClr val="5354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5" name="îsḻíďè">
            <a:extLst>
              <a:ext uri="{FF2B5EF4-FFF2-40B4-BE49-F238E27FC236}">
                <a16:creationId xmlns:a16="http://schemas.microsoft.com/office/drawing/2014/main" id="{875AEC89-F969-47FB-9B8C-A7F4D8308CC7}"/>
              </a:ext>
            </a:extLst>
          </p:cNvPr>
          <p:cNvSpPr/>
          <p:nvPr/>
        </p:nvSpPr>
        <p:spPr bwMode="auto">
          <a:xfrm>
            <a:off x="3234542" y="2163616"/>
            <a:ext cx="43241" cy="51727"/>
          </a:xfrm>
          <a:custGeom>
            <a:avLst/>
            <a:gdLst>
              <a:gd name="T0" fmla="*/ 211 w 445"/>
              <a:gd name="T1" fmla="*/ 490 h 535"/>
              <a:gd name="T2" fmla="*/ 107 w 445"/>
              <a:gd name="T3" fmla="*/ 512 h 535"/>
              <a:gd name="T4" fmla="*/ 44 w 445"/>
              <a:gd name="T5" fmla="*/ 471 h 535"/>
              <a:gd name="T6" fmla="*/ 23 w 445"/>
              <a:gd name="T7" fmla="*/ 367 h 535"/>
              <a:gd name="T8" fmla="*/ 235 w 445"/>
              <a:gd name="T9" fmla="*/ 45 h 535"/>
              <a:gd name="T10" fmla="*/ 338 w 445"/>
              <a:gd name="T11" fmla="*/ 23 h 535"/>
              <a:gd name="T12" fmla="*/ 401 w 445"/>
              <a:gd name="T13" fmla="*/ 64 h 535"/>
              <a:gd name="T14" fmla="*/ 422 w 445"/>
              <a:gd name="T15" fmla="*/ 168 h 535"/>
              <a:gd name="T16" fmla="*/ 211 w 445"/>
              <a:gd name="T17" fmla="*/ 49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5" h="535">
                <a:moveTo>
                  <a:pt x="211" y="490"/>
                </a:moveTo>
                <a:cubicBezTo>
                  <a:pt x="188" y="525"/>
                  <a:pt x="142" y="535"/>
                  <a:pt x="107" y="512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10" y="448"/>
                  <a:pt x="0" y="402"/>
                  <a:pt x="23" y="367"/>
                </a:cubicBezTo>
                <a:cubicBezTo>
                  <a:pt x="235" y="45"/>
                  <a:pt x="235" y="45"/>
                  <a:pt x="235" y="45"/>
                </a:cubicBezTo>
                <a:cubicBezTo>
                  <a:pt x="257" y="10"/>
                  <a:pt x="304" y="0"/>
                  <a:pt x="338" y="23"/>
                </a:cubicBezTo>
                <a:cubicBezTo>
                  <a:pt x="401" y="64"/>
                  <a:pt x="401" y="64"/>
                  <a:pt x="401" y="64"/>
                </a:cubicBezTo>
                <a:cubicBezTo>
                  <a:pt x="435" y="87"/>
                  <a:pt x="445" y="133"/>
                  <a:pt x="422" y="168"/>
                </a:cubicBezTo>
                <a:lnTo>
                  <a:pt x="211" y="490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6" name="ïśliḑe">
            <a:extLst>
              <a:ext uri="{FF2B5EF4-FFF2-40B4-BE49-F238E27FC236}">
                <a16:creationId xmlns:a16="http://schemas.microsoft.com/office/drawing/2014/main" id="{6D1EEAAA-7A22-42DA-9084-133786F529B3}"/>
              </a:ext>
            </a:extLst>
          </p:cNvPr>
          <p:cNvSpPr/>
          <p:nvPr/>
        </p:nvSpPr>
        <p:spPr bwMode="auto">
          <a:xfrm>
            <a:off x="3370326" y="2282831"/>
            <a:ext cx="31521" cy="31521"/>
          </a:xfrm>
          <a:custGeom>
            <a:avLst/>
            <a:gdLst>
              <a:gd name="T0" fmla="*/ 282 w 325"/>
              <a:gd name="T1" fmla="*/ 241 h 326"/>
              <a:gd name="T2" fmla="*/ 84 w 325"/>
              <a:gd name="T3" fmla="*/ 282 h 326"/>
              <a:gd name="T4" fmla="*/ 43 w 325"/>
              <a:gd name="T5" fmla="*/ 84 h 326"/>
              <a:gd name="T6" fmla="*/ 241 w 325"/>
              <a:gd name="T7" fmla="*/ 43 h 326"/>
              <a:gd name="T8" fmla="*/ 282 w 325"/>
              <a:gd name="T9" fmla="*/ 241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5" h="326">
                <a:moveTo>
                  <a:pt x="282" y="241"/>
                </a:moveTo>
                <a:cubicBezTo>
                  <a:pt x="239" y="307"/>
                  <a:pt x="150" y="326"/>
                  <a:pt x="84" y="282"/>
                </a:cubicBezTo>
                <a:cubicBezTo>
                  <a:pt x="18" y="239"/>
                  <a:pt x="0" y="150"/>
                  <a:pt x="43" y="84"/>
                </a:cubicBezTo>
                <a:cubicBezTo>
                  <a:pt x="86" y="18"/>
                  <a:pt x="175" y="0"/>
                  <a:pt x="241" y="43"/>
                </a:cubicBezTo>
                <a:cubicBezTo>
                  <a:pt x="307" y="87"/>
                  <a:pt x="325" y="175"/>
                  <a:pt x="282" y="241"/>
                </a:cubicBezTo>
                <a:close/>
              </a:path>
            </a:pathLst>
          </a:custGeom>
          <a:solidFill>
            <a:srgbClr val="5354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7" name="iṥļíḍé">
            <a:extLst>
              <a:ext uri="{FF2B5EF4-FFF2-40B4-BE49-F238E27FC236}">
                <a16:creationId xmlns:a16="http://schemas.microsoft.com/office/drawing/2014/main" id="{C46386ED-C9DB-496D-9694-84C90C2B15A3}"/>
              </a:ext>
            </a:extLst>
          </p:cNvPr>
          <p:cNvSpPr/>
          <p:nvPr/>
        </p:nvSpPr>
        <p:spPr bwMode="auto">
          <a:xfrm>
            <a:off x="3375580" y="2256159"/>
            <a:ext cx="42837" cy="51323"/>
          </a:xfrm>
          <a:custGeom>
            <a:avLst/>
            <a:gdLst>
              <a:gd name="T0" fmla="*/ 210 w 444"/>
              <a:gd name="T1" fmla="*/ 490 h 534"/>
              <a:gd name="T2" fmla="*/ 106 w 444"/>
              <a:gd name="T3" fmla="*/ 512 h 534"/>
              <a:gd name="T4" fmla="*/ 44 w 444"/>
              <a:gd name="T5" fmla="*/ 471 h 534"/>
              <a:gd name="T6" fmla="*/ 22 w 444"/>
              <a:gd name="T7" fmla="*/ 367 h 534"/>
              <a:gd name="T8" fmla="*/ 234 w 444"/>
              <a:gd name="T9" fmla="*/ 44 h 534"/>
              <a:gd name="T10" fmla="*/ 338 w 444"/>
              <a:gd name="T11" fmla="*/ 23 h 534"/>
              <a:gd name="T12" fmla="*/ 400 w 444"/>
              <a:gd name="T13" fmla="*/ 64 h 534"/>
              <a:gd name="T14" fmla="*/ 422 w 444"/>
              <a:gd name="T15" fmla="*/ 167 h 534"/>
              <a:gd name="T16" fmla="*/ 210 w 444"/>
              <a:gd name="T17" fmla="*/ 490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4" h="534">
                <a:moveTo>
                  <a:pt x="210" y="490"/>
                </a:moveTo>
                <a:cubicBezTo>
                  <a:pt x="187" y="525"/>
                  <a:pt x="141" y="534"/>
                  <a:pt x="106" y="512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9" y="448"/>
                  <a:pt x="0" y="402"/>
                  <a:pt x="22" y="367"/>
                </a:cubicBezTo>
                <a:cubicBezTo>
                  <a:pt x="234" y="44"/>
                  <a:pt x="234" y="44"/>
                  <a:pt x="234" y="44"/>
                </a:cubicBezTo>
                <a:cubicBezTo>
                  <a:pt x="257" y="10"/>
                  <a:pt x="303" y="0"/>
                  <a:pt x="338" y="23"/>
                </a:cubicBezTo>
                <a:cubicBezTo>
                  <a:pt x="400" y="64"/>
                  <a:pt x="400" y="64"/>
                  <a:pt x="400" y="64"/>
                </a:cubicBezTo>
                <a:cubicBezTo>
                  <a:pt x="435" y="86"/>
                  <a:pt x="444" y="133"/>
                  <a:pt x="422" y="167"/>
                </a:cubicBezTo>
                <a:lnTo>
                  <a:pt x="210" y="490"/>
                </a:lnTo>
                <a:close/>
              </a:path>
            </a:pathLst>
          </a:custGeom>
          <a:solidFill>
            <a:srgbClr val="E1E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8" name="í$ḻidê">
            <a:extLst>
              <a:ext uri="{FF2B5EF4-FFF2-40B4-BE49-F238E27FC236}">
                <a16:creationId xmlns:a16="http://schemas.microsoft.com/office/drawing/2014/main" id="{48B0A192-FF16-4DA0-904A-F10AE34264D2}"/>
              </a:ext>
            </a:extLst>
          </p:cNvPr>
          <p:cNvSpPr/>
          <p:nvPr/>
        </p:nvSpPr>
        <p:spPr bwMode="auto">
          <a:xfrm>
            <a:off x="2350735" y="2477212"/>
            <a:ext cx="38391" cy="30713"/>
          </a:xfrm>
          <a:custGeom>
            <a:avLst/>
            <a:gdLst>
              <a:gd name="T0" fmla="*/ 95 w 95"/>
              <a:gd name="T1" fmla="*/ 38 h 76"/>
              <a:gd name="T2" fmla="*/ 75 w 95"/>
              <a:gd name="T3" fmla="*/ 76 h 76"/>
              <a:gd name="T4" fmla="*/ 0 w 95"/>
              <a:gd name="T5" fmla="*/ 38 h 76"/>
              <a:gd name="T6" fmla="*/ 19 w 95"/>
              <a:gd name="T7" fmla="*/ 0 h 76"/>
              <a:gd name="T8" fmla="*/ 95 w 95"/>
              <a:gd name="T9" fmla="*/ 3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76">
                <a:moveTo>
                  <a:pt x="95" y="38"/>
                </a:moveTo>
                <a:lnTo>
                  <a:pt x="75" y="76"/>
                </a:lnTo>
                <a:lnTo>
                  <a:pt x="0" y="38"/>
                </a:lnTo>
                <a:lnTo>
                  <a:pt x="19" y="0"/>
                </a:lnTo>
                <a:lnTo>
                  <a:pt x="95" y="38"/>
                </a:lnTo>
                <a:close/>
              </a:path>
            </a:pathLst>
          </a:custGeom>
          <a:solidFill>
            <a:srgbClr val="1D34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9" name="îşḻidê">
            <a:extLst>
              <a:ext uri="{FF2B5EF4-FFF2-40B4-BE49-F238E27FC236}">
                <a16:creationId xmlns:a16="http://schemas.microsoft.com/office/drawing/2014/main" id="{2E8AE124-D455-4655-8ACE-113BFB5E44CE}"/>
              </a:ext>
            </a:extLst>
          </p:cNvPr>
          <p:cNvSpPr/>
          <p:nvPr/>
        </p:nvSpPr>
        <p:spPr bwMode="auto">
          <a:xfrm>
            <a:off x="2185854" y="2349106"/>
            <a:ext cx="202463" cy="202463"/>
          </a:xfrm>
          <a:custGeom>
            <a:avLst/>
            <a:gdLst>
              <a:gd name="T0" fmla="*/ 629 w 2092"/>
              <a:gd name="T1" fmla="*/ 1861 h 2092"/>
              <a:gd name="T2" fmla="*/ 1862 w 2092"/>
              <a:gd name="T3" fmla="*/ 1463 h 2092"/>
              <a:gd name="T4" fmla="*/ 1464 w 2092"/>
              <a:gd name="T5" fmla="*/ 231 h 2092"/>
              <a:gd name="T6" fmla="*/ 231 w 2092"/>
              <a:gd name="T7" fmla="*/ 628 h 2092"/>
              <a:gd name="T8" fmla="*/ 629 w 2092"/>
              <a:gd name="T9" fmla="*/ 1861 h 2092"/>
              <a:gd name="T10" fmla="*/ 371 w 2092"/>
              <a:gd name="T11" fmla="*/ 700 h 2092"/>
              <a:gd name="T12" fmla="*/ 1392 w 2092"/>
              <a:gd name="T13" fmla="*/ 370 h 2092"/>
              <a:gd name="T14" fmla="*/ 1722 w 2092"/>
              <a:gd name="T15" fmla="*/ 1392 h 2092"/>
              <a:gd name="T16" fmla="*/ 700 w 2092"/>
              <a:gd name="T17" fmla="*/ 1721 h 2092"/>
              <a:gd name="T18" fmla="*/ 371 w 2092"/>
              <a:gd name="T19" fmla="*/ 700 h 2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2" h="2092">
                <a:moveTo>
                  <a:pt x="629" y="1861"/>
                </a:moveTo>
                <a:cubicBezTo>
                  <a:pt x="1079" y="2092"/>
                  <a:pt x="1631" y="1913"/>
                  <a:pt x="1862" y="1463"/>
                </a:cubicBezTo>
                <a:cubicBezTo>
                  <a:pt x="2092" y="1013"/>
                  <a:pt x="1914" y="461"/>
                  <a:pt x="1464" y="231"/>
                </a:cubicBezTo>
                <a:cubicBezTo>
                  <a:pt x="1014" y="0"/>
                  <a:pt x="462" y="178"/>
                  <a:pt x="231" y="628"/>
                </a:cubicBezTo>
                <a:cubicBezTo>
                  <a:pt x="0" y="1078"/>
                  <a:pt x="179" y="1630"/>
                  <a:pt x="629" y="1861"/>
                </a:cubicBezTo>
                <a:close/>
                <a:moveTo>
                  <a:pt x="371" y="700"/>
                </a:moveTo>
                <a:cubicBezTo>
                  <a:pt x="562" y="327"/>
                  <a:pt x="1019" y="179"/>
                  <a:pt x="1392" y="370"/>
                </a:cubicBezTo>
                <a:cubicBezTo>
                  <a:pt x="1765" y="561"/>
                  <a:pt x="1913" y="1019"/>
                  <a:pt x="1722" y="1392"/>
                </a:cubicBezTo>
                <a:cubicBezTo>
                  <a:pt x="1531" y="1765"/>
                  <a:pt x="1073" y="1912"/>
                  <a:pt x="700" y="1721"/>
                </a:cubicBezTo>
                <a:cubicBezTo>
                  <a:pt x="327" y="1530"/>
                  <a:pt x="180" y="1073"/>
                  <a:pt x="371" y="700"/>
                </a:cubicBezTo>
                <a:close/>
              </a:path>
            </a:pathLst>
          </a:custGeom>
          <a:solidFill>
            <a:srgbClr val="1D34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0" name="îš1iḓe">
            <a:extLst>
              <a:ext uri="{FF2B5EF4-FFF2-40B4-BE49-F238E27FC236}">
                <a16:creationId xmlns:a16="http://schemas.microsoft.com/office/drawing/2014/main" id="{10D385FF-24A1-4F20-BC87-2C15B342AFD6}"/>
              </a:ext>
            </a:extLst>
          </p:cNvPr>
          <p:cNvSpPr/>
          <p:nvPr/>
        </p:nvSpPr>
        <p:spPr bwMode="auto">
          <a:xfrm>
            <a:off x="2221417" y="2366484"/>
            <a:ext cx="149524" cy="117194"/>
          </a:xfrm>
          <a:custGeom>
            <a:avLst/>
            <a:gdLst>
              <a:gd name="T0" fmla="*/ 1021 w 1542"/>
              <a:gd name="T1" fmla="*/ 191 h 1213"/>
              <a:gd name="T2" fmla="*/ 1351 w 1542"/>
              <a:gd name="T3" fmla="*/ 1213 h 1213"/>
              <a:gd name="T4" fmla="*/ 0 w 1542"/>
              <a:gd name="T5" fmla="*/ 521 h 1213"/>
              <a:gd name="T6" fmla="*/ 1021 w 1542"/>
              <a:gd name="T7" fmla="*/ 191 h 1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2" h="1213">
                <a:moveTo>
                  <a:pt x="1021" y="191"/>
                </a:moveTo>
                <a:cubicBezTo>
                  <a:pt x="1394" y="382"/>
                  <a:pt x="1542" y="840"/>
                  <a:pt x="1351" y="1213"/>
                </a:cubicBezTo>
                <a:cubicBezTo>
                  <a:pt x="0" y="521"/>
                  <a:pt x="0" y="521"/>
                  <a:pt x="0" y="521"/>
                </a:cubicBezTo>
                <a:cubicBezTo>
                  <a:pt x="191" y="148"/>
                  <a:pt x="648" y="0"/>
                  <a:pt x="1021" y="191"/>
                </a:cubicBezTo>
                <a:close/>
              </a:path>
            </a:pathLst>
          </a:custGeom>
          <a:solidFill>
            <a:srgbClr val="D5E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1" name="îş1ïďè">
            <a:extLst>
              <a:ext uri="{FF2B5EF4-FFF2-40B4-BE49-F238E27FC236}">
                <a16:creationId xmlns:a16="http://schemas.microsoft.com/office/drawing/2014/main" id="{8C2A51CA-2D9B-4F84-BDDB-940B32AD18C0}"/>
              </a:ext>
            </a:extLst>
          </p:cNvPr>
          <p:cNvSpPr/>
          <p:nvPr/>
        </p:nvSpPr>
        <p:spPr bwMode="auto">
          <a:xfrm>
            <a:off x="2203231" y="2416998"/>
            <a:ext cx="149120" cy="116790"/>
          </a:xfrm>
          <a:custGeom>
            <a:avLst/>
            <a:gdLst>
              <a:gd name="T0" fmla="*/ 191 w 1542"/>
              <a:gd name="T1" fmla="*/ 0 h 1212"/>
              <a:gd name="T2" fmla="*/ 1542 w 1542"/>
              <a:gd name="T3" fmla="*/ 692 h 1212"/>
              <a:gd name="T4" fmla="*/ 520 w 1542"/>
              <a:gd name="T5" fmla="*/ 1021 h 1212"/>
              <a:gd name="T6" fmla="*/ 191 w 1542"/>
              <a:gd name="T7" fmla="*/ 0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2" h="1212">
                <a:moveTo>
                  <a:pt x="191" y="0"/>
                </a:moveTo>
                <a:cubicBezTo>
                  <a:pt x="1542" y="692"/>
                  <a:pt x="1542" y="692"/>
                  <a:pt x="1542" y="692"/>
                </a:cubicBezTo>
                <a:cubicBezTo>
                  <a:pt x="1351" y="1065"/>
                  <a:pt x="893" y="1212"/>
                  <a:pt x="520" y="1021"/>
                </a:cubicBezTo>
                <a:cubicBezTo>
                  <a:pt x="147" y="830"/>
                  <a:pt x="0" y="373"/>
                  <a:pt x="191" y="0"/>
                </a:cubicBezTo>
                <a:close/>
              </a:path>
            </a:pathLst>
          </a:custGeom>
          <a:solidFill>
            <a:srgbClr val="C0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2" name="îṧľiḍè">
            <a:extLst>
              <a:ext uri="{FF2B5EF4-FFF2-40B4-BE49-F238E27FC236}">
                <a16:creationId xmlns:a16="http://schemas.microsoft.com/office/drawing/2014/main" id="{59BE5698-46ED-4C78-91CA-FA819A2DA763}"/>
              </a:ext>
            </a:extLst>
          </p:cNvPr>
          <p:cNvSpPr/>
          <p:nvPr/>
        </p:nvSpPr>
        <p:spPr bwMode="auto">
          <a:xfrm>
            <a:off x="2262233" y="2379819"/>
            <a:ext cx="81632" cy="53344"/>
          </a:xfrm>
          <a:custGeom>
            <a:avLst/>
            <a:gdLst>
              <a:gd name="T0" fmla="*/ 804 w 847"/>
              <a:gd name="T1" fmla="*/ 545 h 550"/>
              <a:gd name="T2" fmla="*/ 842 w 847"/>
              <a:gd name="T3" fmla="*/ 486 h 550"/>
              <a:gd name="T4" fmla="*/ 587 w 847"/>
              <a:gd name="T5" fmla="*/ 149 h 550"/>
              <a:gd name="T6" fmla="*/ 33 w 847"/>
              <a:gd name="T7" fmla="*/ 140 h 550"/>
              <a:gd name="T8" fmla="*/ 13 w 847"/>
              <a:gd name="T9" fmla="*/ 209 h 550"/>
              <a:gd name="T10" fmla="*/ 81 w 847"/>
              <a:gd name="T11" fmla="*/ 229 h 550"/>
              <a:gd name="T12" fmla="*/ 541 w 847"/>
              <a:gd name="T13" fmla="*/ 239 h 550"/>
              <a:gd name="T14" fmla="*/ 743 w 847"/>
              <a:gd name="T15" fmla="*/ 505 h 550"/>
              <a:gd name="T16" fmla="*/ 801 w 847"/>
              <a:gd name="T17" fmla="*/ 545 h 550"/>
              <a:gd name="T18" fmla="*/ 804 w 847"/>
              <a:gd name="T19" fmla="*/ 545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7" h="550">
                <a:moveTo>
                  <a:pt x="804" y="545"/>
                </a:moveTo>
                <a:cubicBezTo>
                  <a:pt x="830" y="538"/>
                  <a:pt x="847" y="512"/>
                  <a:pt x="842" y="486"/>
                </a:cubicBezTo>
                <a:cubicBezTo>
                  <a:pt x="840" y="477"/>
                  <a:pt x="796" y="257"/>
                  <a:pt x="587" y="149"/>
                </a:cubicBezTo>
                <a:cubicBezTo>
                  <a:pt x="297" y="0"/>
                  <a:pt x="44" y="134"/>
                  <a:pt x="33" y="140"/>
                </a:cubicBezTo>
                <a:cubicBezTo>
                  <a:pt x="9" y="153"/>
                  <a:pt x="0" y="184"/>
                  <a:pt x="13" y="209"/>
                </a:cubicBezTo>
                <a:cubicBezTo>
                  <a:pt x="26" y="233"/>
                  <a:pt x="57" y="242"/>
                  <a:pt x="81" y="229"/>
                </a:cubicBezTo>
                <a:cubicBezTo>
                  <a:pt x="90" y="224"/>
                  <a:pt x="299" y="115"/>
                  <a:pt x="541" y="239"/>
                </a:cubicBezTo>
                <a:cubicBezTo>
                  <a:pt x="706" y="324"/>
                  <a:pt x="742" y="503"/>
                  <a:pt x="743" y="505"/>
                </a:cubicBezTo>
                <a:cubicBezTo>
                  <a:pt x="748" y="532"/>
                  <a:pt x="774" y="550"/>
                  <a:pt x="801" y="545"/>
                </a:cubicBezTo>
                <a:cubicBezTo>
                  <a:pt x="803" y="545"/>
                  <a:pt x="804" y="545"/>
                  <a:pt x="804" y="5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3" name="íŝļidé">
            <a:extLst>
              <a:ext uri="{FF2B5EF4-FFF2-40B4-BE49-F238E27FC236}">
                <a16:creationId xmlns:a16="http://schemas.microsoft.com/office/drawing/2014/main" id="{E0626E44-3B17-44F2-9870-CFB550EC3612}"/>
              </a:ext>
            </a:extLst>
          </p:cNvPr>
          <p:cNvSpPr/>
          <p:nvPr/>
        </p:nvSpPr>
        <p:spPr bwMode="auto">
          <a:xfrm>
            <a:off x="2203635" y="2366079"/>
            <a:ext cx="167709" cy="167709"/>
          </a:xfrm>
          <a:custGeom>
            <a:avLst/>
            <a:gdLst>
              <a:gd name="T0" fmla="*/ 106 w 1733"/>
              <a:gd name="T1" fmla="*/ 1059 h 1733"/>
              <a:gd name="T2" fmla="*/ 674 w 1733"/>
              <a:gd name="T3" fmla="*/ 106 h 1733"/>
              <a:gd name="T4" fmla="*/ 1627 w 1733"/>
              <a:gd name="T5" fmla="*/ 674 h 1733"/>
              <a:gd name="T6" fmla="*/ 1059 w 1733"/>
              <a:gd name="T7" fmla="*/ 1627 h 1733"/>
              <a:gd name="T8" fmla="*/ 106 w 1733"/>
              <a:gd name="T9" fmla="*/ 1059 h 1733"/>
              <a:gd name="T10" fmla="*/ 142 w 1733"/>
              <a:gd name="T11" fmla="*/ 1050 h 1733"/>
              <a:gd name="T12" fmla="*/ 1050 w 1733"/>
              <a:gd name="T13" fmla="*/ 1591 h 1733"/>
              <a:gd name="T14" fmla="*/ 1591 w 1733"/>
              <a:gd name="T15" fmla="*/ 683 h 1733"/>
              <a:gd name="T16" fmla="*/ 683 w 1733"/>
              <a:gd name="T17" fmla="*/ 141 h 1733"/>
              <a:gd name="T18" fmla="*/ 142 w 1733"/>
              <a:gd name="T19" fmla="*/ 1050 h 1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33" h="1733">
                <a:moveTo>
                  <a:pt x="106" y="1059"/>
                </a:moveTo>
                <a:cubicBezTo>
                  <a:pt x="0" y="639"/>
                  <a:pt x="255" y="212"/>
                  <a:pt x="674" y="106"/>
                </a:cubicBezTo>
                <a:cubicBezTo>
                  <a:pt x="1093" y="0"/>
                  <a:pt x="1521" y="254"/>
                  <a:pt x="1627" y="674"/>
                </a:cubicBezTo>
                <a:cubicBezTo>
                  <a:pt x="1733" y="1093"/>
                  <a:pt x="1478" y="1520"/>
                  <a:pt x="1059" y="1627"/>
                </a:cubicBezTo>
                <a:cubicBezTo>
                  <a:pt x="640" y="1733"/>
                  <a:pt x="212" y="1478"/>
                  <a:pt x="106" y="1059"/>
                </a:cubicBezTo>
                <a:close/>
                <a:moveTo>
                  <a:pt x="142" y="1050"/>
                </a:moveTo>
                <a:cubicBezTo>
                  <a:pt x="243" y="1449"/>
                  <a:pt x="650" y="1692"/>
                  <a:pt x="1050" y="1591"/>
                </a:cubicBezTo>
                <a:cubicBezTo>
                  <a:pt x="1450" y="1490"/>
                  <a:pt x="1692" y="1082"/>
                  <a:pt x="1591" y="683"/>
                </a:cubicBezTo>
                <a:cubicBezTo>
                  <a:pt x="1490" y="283"/>
                  <a:pt x="1083" y="40"/>
                  <a:pt x="683" y="141"/>
                </a:cubicBezTo>
                <a:cubicBezTo>
                  <a:pt x="283" y="243"/>
                  <a:pt x="41" y="650"/>
                  <a:pt x="142" y="1050"/>
                </a:cubicBezTo>
                <a:close/>
              </a:path>
            </a:pathLst>
          </a:custGeom>
          <a:solidFill>
            <a:srgbClr val="C5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4" name="íṥ1ïḓe">
            <a:extLst>
              <a:ext uri="{FF2B5EF4-FFF2-40B4-BE49-F238E27FC236}">
                <a16:creationId xmlns:a16="http://schemas.microsoft.com/office/drawing/2014/main" id="{21402BB8-2AE2-4BAD-84F8-7EAC65443FE1}"/>
              </a:ext>
            </a:extLst>
          </p:cNvPr>
          <p:cNvSpPr/>
          <p:nvPr/>
        </p:nvSpPr>
        <p:spPr bwMode="auto">
          <a:xfrm>
            <a:off x="2376598" y="2485294"/>
            <a:ext cx="30309" cy="40412"/>
          </a:xfrm>
          <a:custGeom>
            <a:avLst/>
            <a:gdLst>
              <a:gd name="T0" fmla="*/ 312 w 312"/>
              <a:gd name="T1" fmla="*/ 18 h 418"/>
              <a:gd name="T2" fmla="*/ 292 w 312"/>
              <a:gd name="T3" fmla="*/ 9 h 418"/>
              <a:gd name="T4" fmla="*/ 209 w 312"/>
              <a:gd name="T5" fmla="*/ 6 h 418"/>
              <a:gd name="T6" fmla="*/ 36 w 312"/>
              <a:gd name="T7" fmla="*/ 124 h 418"/>
              <a:gd name="T8" fmla="*/ 36 w 312"/>
              <a:gd name="T9" fmla="*/ 124 h 418"/>
              <a:gd name="T10" fmla="*/ 36 w 312"/>
              <a:gd name="T11" fmla="*/ 125 h 418"/>
              <a:gd name="T12" fmla="*/ 40 w 312"/>
              <a:gd name="T13" fmla="*/ 334 h 418"/>
              <a:gd name="T14" fmla="*/ 89 w 312"/>
              <a:gd name="T15" fmla="*/ 401 h 418"/>
              <a:gd name="T16" fmla="*/ 118 w 312"/>
              <a:gd name="T17" fmla="*/ 418 h 418"/>
              <a:gd name="T18" fmla="*/ 119 w 312"/>
              <a:gd name="T19" fmla="*/ 413 h 418"/>
              <a:gd name="T20" fmla="*/ 312 w 312"/>
              <a:gd name="T21" fmla="*/ 18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2" h="418">
                <a:moveTo>
                  <a:pt x="312" y="18"/>
                </a:moveTo>
                <a:cubicBezTo>
                  <a:pt x="299" y="12"/>
                  <a:pt x="292" y="9"/>
                  <a:pt x="292" y="9"/>
                </a:cubicBezTo>
                <a:cubicBezTo>
                  <a:pt x="292" y="9"/>
                  <a:pt x="256" y="0"/>
                  <a:pt x="209" y="6"/>
                </a:cubicBezTo>
                <a:cubicBezTo>
                  <a:pt x="138" y="14"/>
                  <a:pt x="71" y="56"/>
                  <a:pt x="36" y="124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6" y="125"/>
                  <a:pt x="36" y="125"/>
                  <a:pt x="36" y="125"/>
                </a:cubicBezTo>
                <a:cubicBezTo>
                  <a:pt x="0" y="193"/>
                  <a:pt x="4" y="272"/>
                  <a:pt x="40" y="334"/>
                </a:cubicBezTo>
                <a:cubicBezTo>
                  <a:pt x="62" y="376"/>
                  <a:pt x="89" y="401"/>
                  <a:pt x="89" y="401"/>
                </a:cubicBezTo>
                <a:cubicBezTo>
                  <a:pt x="89" y="401"/>
                  <a:pt x="100" y="407"/>
                  <a:pt x="118" y="418"/>
                </a:cubicBezTo>
                <a:cubicBezTo>
                  <a:pt x="119" y="416"/>
                  <a:pt x="119" y="414"/>
                  <a:pt x="119" y="413"/>
                </a:cubicBezTo>
                <a:lnTo>
                  <a:pt x="312" y="18"/>
                </a:lnTo>
                <a:close/>
              </a:path>
            </a:pathLst>
          </a:custGeom>
          <a:solidFill>
            <a:srgbClr val="EE7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5" name="íṧlíḑé">
            <a:extLst>
              <a:ext uri="{FF2B5EF4-FFF2-40B4-BE49-F238E27FC236}">
                <a16:creationId xmlns:a16="http://schemas.microsoft.com/office/drawing/2014/main" id="{DAA5DEF9-FC94-4338-8A4B-C8877843A158}"/>
              </a:ext>
            </a:extLst>
          </p:cNvPr>
          <p:cNvSpPr/>
          <p:nvPr/>
        </p:nvSpPr>
        <p:spPr bwMode="auto">
          <a:xfrm>
            <a:off x="2396804" y="2491356"/>
            <a:ext cx="111941" cy="86481"/>
          </a:xfrm>
          <a:custGeom>
            <a:avLst/>
            <a:gdLst>
              <a:gd name="T0" fmla="*/ 1041 w 1154"/>
              <a:gd name="T1" fmla="*/ 385 h 892"/>
              <a:gd name="T2" fmla="*/ 1014 w 1154"/>
              <a:gd name="T3" fmla="*/ 368 h 892"/>
              <a:gd name="T4" fmla="*/ 1006 w 1154"/>
              <a:gd name="T5" fmla="*/ 363 h 892"/>
              <a:gd name="T6" fmla="*/ 998 w 1154"/>
              <a:gd name="T7" fmla="*/ 360 h 892"/>
              <a:gd name="T8" fmla="*/ 980 w 1154"/>
              <a:gd name="T9" fmla="*/ 351 h 892"/>
              <a:gd name="T10" fmla="*/ 202 w 1154"/>
              <a:gd name="T11" fmla="*/ 0 h 892"/>
              <a:gd name="T12" fmla="*/ 8 w 1154"/>
              <a:gd name="T13" fmla="*/ 397 h 892"/>
              <a:gd name="T14" fmla="*/ 0 w 1154"/>
              <a:gd name="T15" fmla="*/ 408 h 892"/>
              <a:gd name="T16" fmla="*/ 730 w 1154"/>
              <a:gd name="T17" fmla="*/ 835 h 892"/>
              <a:gd name="T18" fmla="*/ 747 w 1154"/>
              <a:gd name="T19" fmla="*/ 845 h 892"/>
              <a:gd name="T20" fmla="*/ 755 w 1154"/>
              <a:gd name="T21" fmla="*/ 849 h 892"/>
              <a:gd name="T22" fmla="*/ 763 w 1154"/>
              <a:gd name="T23" fmla="*/ 853 h 892"/>
              <a:gd name="T24" fmla="*/ 793 w 1154"/>
              <a:gd name="T25" fmla="*/ 865 h 892"/>
              <a:gd name="T26" fmla="*/ 1026 w 1154"/>
              <a:gd name="T27" fmla="*/ 838 h 892"/>
              <a:gd name="T28" fmla="*/ 1028 w 1154"/>
              <a:gd name="T29" fmla="*/ 836 h 892"/>
              <a:gd name="T30" fmla="*/ 1063 w 1154"/>
              <a:gd name="T31" fmla="*/ 810 h 892"/>
              <a:gd name="T32" fmla="*/ 1066 w 1154"/>
              <a:gd name="T33" fmla="*/ 806 h 892"/>
              <a:gd name="T34" fmla="*/ 1096 w 1154"/>
              <a:gd name="T35" fmla="*/ 775 h 892"/>
              <a:gd name="T36" fmla="*/ 1099 w 1154"/>
              <a:gd name="T37" fmla="*/ 770 h 892"/>
              <a:gd name="T38" fmla="*/ 1123 w 1154"/>
              <a:gd name="T39" fmla="*/ 732 h 892"/>
              <a:gd name="T40" fmla="*/ 1123 w 1154"/>
              <a:gd name="T41" fmla="*/ 732 h 892"/>
              <a:gd name="T42" fmla="*/ 1123 w 1154"/>
              <a:gd name="T43" fmla="*/ 732 h 892"/>
              <a:gd name="T44" fmla="*/ 1141 w 1154"/>
              <a:gd name="T45" fmla="*/ 690 h 892"/>
              <a:gd name="T46" fmla="*/ 1142 w 1154"/>
              <a:gd name="T47" fmla="*/ 685 h 892"/>
              <a:gd name="T48" fmla="*/ 1151 w 1154"/>
              <a:gd name="T49" fmla="*/ 642 h 892"/>
              <a:gd name="T50" fmla="*/ 1152 w 1154"/>
              <a:gd name="T51" fmla="*/ 637 h 892"/>
              <a:gd name="T52" fmla="*/ 1153 w 1154"/>
              <a:gd name="T53" fmla="*/ 594 h 892"/>
              <a:gd name="T54" fmla="*/ 1153 w 1154"/>
              <a:gd name="T55" fmla="*/ 591 h 892"/>
              <a:gd name="T56" fmla="*/ 1041 w 1154"/>
              <a:gd name="T57" fmla="*/ 385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54" h="892">
                <a:moveTo>
                  <a:pt x="1041" y="385"/>
                </a:moveTo>
                <a:cubicBezTo>
                  <a:pt x="1033" y="379"/>
                  <a:pt x="1024" y="373"/>
                  <a:pt x="1014" y="368"/>
                </a:cubicBezTo>
                <a:cubicBezTo>
                  <a:pt x="1011" y="366"/>
                  <a:pt x="1009" y="364"/>
                  <a:pt x="1006" y="363"/>
                </a:cubicBezTo>
                <a:cubicBezTo>
                  <a:pt x="1003" y="362"/>
                  <a:pt x="1001" y="361"/>
                  <a:pt x="998" y="360"/>
                </a:cubicBezTo>
                <a:cubicBezTo>
                  <a:pt x="992" y="357"/>
                  <a:pt x="986" y="354"/>
                  <a:pt x="980" y="351"/>
                </a:cubicBezTo>
                <a:cubicBezTo>
                  <a:pt x="841" y="289"/>
                  <a:pt x="413" y="95"/>
                  <a:pt x="202" y="0"/>
                </a:cubicBezTo>
                <a:cubicBezTo>
                  <a:pt x="8" y="397"/>
                  <a:pt x="8" y="397"/>
                  <a:pt x="8" y="397"/>
                </a:cubicBezTo>
                <a:cubicBezTo>
                  <a:pt x="6" y="402"/>
                  <a:pt x="3" y="404"/>
                  <a:pt x="0" y="408"/>
                </a:cubicBezTo>
                <a:cubicBezTo>
                  <a:pt x="202" y="526"/>
                  <a:pt x="600" y="758"/>
                  <a:pt x="730" y="835"/>
                </a:cubicBezTo>
                <a:cubicBezTo>
                  <a:pt x="735" y="838"/>
                  <a:pt x="741" y="842"/>
                  <a:pt x="747" y="845"/>
                </a:cubicBezTo>
                <a:cubicBezTo>
                  <a:pt x="750" y="846"/>
                  <a:pt x="752" y="848"/>
                  <a:pt x="755" y="849"/>
                </a:cubicBezTo>
                <a:cubicBezTo>
                  <a:pt x="757" y="851"/>
                  <a:pt x="760" y="852"/>
                  <a:pt x="763" y="853"/>
                </a:cubicBezTo>
                <a:cubicBezTo>
                  <a:pt x="773" y="858"/>
                  <a:pt x="783" y="862"/>
                  <a:pt x="793" y="865"/>
                </a:cubicBezTo>
                <a:cubicBezTo>
                  <a:pt x="872" y="892"/>
                  <a:pt x="958" y="880"/>
                  <a:pt x="1026" y="838"/>
                </a:cubicBezTo>
                <a:cubicBezTo>
                  <a:pt x="1027" y="837"/>
                  <a:pt x="1027" y="837"/>
                  <a:pt x="1028" y="836"/>
                </a:cubicBezTo>
                <a:cubicBezTo>
                  <a:pt x="1040" y="828"/>
                  <a:pt x="1052" y="820"/>
                  <a:pt x="1063" y="810"/>
                </a:cubicBezTo>
                <a:cubicBezTo>
                  <a:pt x="1064" y="809"/>
                  <a:pt x="1065" y="808"/>
                  <a:pt x="1066" y="806"/>
                </a:cubicBezTo>
                <a:cubicBezTo>
                  <a:pt x="1077" y="797"/>
                  <a:pt x="1087" y="786"/>
                  <a:pt x="1096" y="775"/>
                </a:cubicBezTo>
                <a:cubicBezTo>
                  <a:pt x="1097" y="773"/>
                  <a:pt x="1098" y="772"/>
                  <a:pt x="1099" y="770"/>
                </a:cubicBezTo>
                <a:cubicBezTo>
                  <a:pt x="1108" y="758"/>
                  <a:pt x="1116" y="746"/>
                  <a:pt x="1123" y="732"/>
                </a:cubicBezTo>
                <a:cubicBezTo>
                  <a:pt x="1123" y="732"/>
                  <a:pt x="1123" y="732"/>
                  <a:pt x="1123" y="732"/>
                </a:cubicBezTo>
                <a:cubicBezTo>
                  <a:pt x="1123" y="732"/>
                  <a:pt x="1123" y="732"/>
                  <a:pt x="1123" y="732"/>
                </a:cubicBezTo>
                <a:cubicBezTo>
                  <a:pt x="1130" y="718"/>
                  <a:pt x="1136" y="704"/>
                  <a:pt x="1141" y="690"/>
                </a:cubicBezTo>
                <a:cubicBezTo>
                  <a:pt x="1141" y="688"/>
                  <a:pt x="1142" y="686"/>
                  <a:pt x="1142" y="685"/>
                </a:cubicBezTo>
                <a:cubicBezTo>
                  <a:pt x="1146" y="671"/>
                  <a:pt x="1149" y="657"/>
                  <a:pt x="1151" y="642"/>
                </a:cubicBezTo>
                <a:cubicBezTo>
                  <a:pt x="1151" y="641"/>
                  <a:pt x="1152" y="639"/>
                  <a:pt x="1152" y="637"/>
                </a:cubicBezTo>
                <a:cubicBezTo>
                  <a:pt x="1153" y="623"/>
                  <a:pt x="1154" y="608"/>
                  <a:pt x="1153" y="594"/>
                </a:cubicBezTo>
                <a:cubicBezTo>
                  <a:pt x="1153" y="593"/>
                  <a:pt x="1153" y="592"/>
                  <a:pt x="1153" y="591"/>
                </a:cubicBezTo>
                <a:cubicBezTo>
                  <a:pt x="1149" y="511"/>
                  <a:pt x="1109" y="435"/>
                  <a:pt x="1041" y="385"/>
                </a:cubicBezTo>
                <a:close/>
              </a:path>
            </a:pathLst>
          </a:custGeom>
          <a:solidFill>
            <a:srgbClr val="EE7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6" name="isḷíḑè">
            <a:extLst>
              <a:ext uri="{FF2B5EF4-FFF2-40B4-BE49-F238E27FC236}">
                <a16:creationId xmlns:a16="http://schemas.microsoft.com/office/drawing/2014/main" id="{C8E5FC8E-5089-4F35-B57F-C881C5E9771C}"/>
              </a:ext>
            </a:extLst>
          </p:cNvPr>
          <p:cNvSpPr/>
          <p:nvPr/>
        </p:nvSpPr>
        <p:spPr bwMode="auto">
          <a:xfrm>
            <a:off x="2388318" y="2487315"/>
            <a:ext cx="28288" cy="43645"/>
          </a:xfrm>
          <a:custGeom>
            <a:avLst/>
            <a:gdLst>
              <a:gd name="T0" fmla="*/ 293 w 293"/>
              <a:gd name="T1" fmla="*/ 45 h 453"/>
              <a:gd name="T2" fmla="*/ 194 w 293"/>
              <a:gd name="T3" fmla="*/ 0 h 453"/>
              <a:gd name="T4" fmla="*/ 1 w 293"/>
              <a:gd name="T5" fmla="*/ 395 h 453"/>
              <a:gd name="T6" fmla="*/ 0 w 293"/>
              <a:gd name="T7" fmla="*/ 400 h 453"/>
              <a:gd name="T8" fmla="*/ 91 w 293"/>
              <a:gd name="T9" fmla="*/ 453 h 453"/>
              <a:gd name="T10" fmla="*/ 99 w 293"/>
              <a:gd name="T11" fmla="*/ 442 h 453"/>
              <a:gd name="T12" fmla="*/ 293 w 293"/>
              <a:gd name="T13" fmla="*/ 45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" h="453">
                <a:moveTo>
                  <a:pt x="293" y="45"/>
                </a:moveTo>
                <a:cubicBezTo>
                  <a:pt x="249" y="24"/>
                  <a:pt x="214" y="9"/>
                  <a:pt x="194" y="0"/>
                </a:cubicBezTo>
                <a:cubicBezTo>
                  <a:pt x="1" y="395"/>
                  <a:pt x="1" y="395"/>
                  <a:pt x="1" y="395"/>
                </a:cubicBezTo>
                <a:cubicBezTo>
                  <a:pt x="1" y="396"/>
                  <a:pt x="1" y="398"/>
                  <a:pt x="0" y="400"/>
                </a:cubicBezTo>
                <a:cubicBezTo>
                  <a:pt x="21" y="412"/>
                  <a:pt x="53" y="430"/>
                  <a:pt x="91" y="453"/>
                </a:cubicBezTo>
                <a:cubicBezTo>
                  <a:pt x="94" y="449"/>
                  <a:pt x="97" y="447"/>
                  <a:pt x="99" y="442"/>
                </a:cubicBezTo>
                <a:lnTo>
                  <a:pt x="293" y="45"/>
                </a:lnTo>
                <a:close/>
              </a:path>
            </a:pathLst>
          </a:custGeom>
          <a:solidFill>
            <a:srgbClr val="1D34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7" name="íṥlîḋè">
            <a:extLst>
              <a:ext uri="{FF2B5EF4-FFF2-40B4-BE49-F238E27FC236}">
                <a16:creationId xmlns:a16="http://schemas.microsoft.com/office/drawing/2014/main" id="{A20DE99B-D841-4A6E-A5F3-5EB9A17DA6EE}"/>
              </a:ext>
            </a:extLst>
          </p:cNvPr>
          <p:cNvSpPr/>
          <p:nvPr/>
        </p:nvSpPr>
        <p:spPr bwMode="auto">
          <a:xfrm>
            <a:off x="2366495" y="2197158"/>
            <a:ext cx="267527" cy="289349"/>
          </a:xfrm>
          <a:custGeom>
            <a:avLst/>
            <a:gdLst>
              <a:gd name="T0" fmla="*/ 1396 w 2766"/>
              <a:gd name="T1" fmla="*/ 1124 h 2995"/>
              <a:gd name="T2" fmla="*/ 1444 w 2766"/>
              <a:gd name="T3" fmla="*/ 637 h 2995"/>
              <a:gd name="T4" fmla="*/ 1356 w 2766"/>
              <a:gd name="T5" fmla="*/ 400 h 2995"/>
              <a:gd name="T6" fmla="*/ 1037 w 2766"/>
              <a:gd name="T7" fmla="*/ 0 h 2995"/>
              <a:gd name="T8" fmla="*/ 487 w 2766"/>
              <a:gd name="T9" fmla="*/ 359 h 2995"/>
              <a:gd name="T10" fmla="*/ 486 w 2766"/>
              <a:gd name="T11" fmla="*/ 357 h 2995"/>
              <a:gd name="T12" fmla="*/ 479 w 2766"/>
              <a:gd name="T13" fmla="*/ 364 h 2995"/>
              <a:gd name="T14" fmla="*/ 470 w 2766"/>
              <a:gd name="T15" fmla="*/ 370 h 2995"/>
              <a:gd name="T16" fmla="*/ 471 w 2766"/>
              <a:gd name="T17" fmla="*/ 371 h 2995"/>
              <a:gd name="T18" fmla="*/ 0 w 2766"/>
              <a:gd name="T19" fmla="*/ 828 h 2995"/>
              <a:gd name="T20" fmla="*/ 318 w 2766"/>
              <a:gd name="T21" fmla="*/ 1228 h 2995"/>
              <a:gd name="T22" fmla="*/ 530 w 2766"/>
              <a:gd name="T23" fmla="*/ 1366 h 2995"/>
              <a:gd name="T24" fmla="*/ 1015 w 2766"/>
              <a:gd name="T25" fmla="*/ 1428 h 2995"/>
              <a:gd name="T26" fmla="*/ 1258 w 2766"/>
              <a:gd name="T27" fmla="*/ 1597 h 2995"/>
              <a:gd name="T28" fmla="*/ 1369 w 2766"/>
              <a:gd name="T29" fmla="*/ 1871 h 2995"/>
              <a:gd name="T30" fmla="*/ 1321 w 2766"/>
              <a:gd name="T31" fmla="*/ 2358 h 2995"/>
              <a:gd name="T32" fmla="*/ 1409 w 2766"/>
              <a:gd name="T33" fmla="*/ 2595 h 2995"/>
              <a:gd name="T34" fmla="*/ 1728 w 2766"/>
              <a:gd name="T35" fmla="*/ 2995 h 2995"/>
              <a:gd name="T36" fmla="*/ 2278 w 2766"/>
              <a:gd name="T37" fmla="*/ 2637 h 2995"/>
              <a:gd name="T38" fmla="*/ 2279 w 2766"/>
              <a:gd name="T39" fmla="*/ 2638 h 2995"/>
              <a:gd name="T40" fmla="*/ 2287 w 2766"/>
              <a:gd name="T41" fmla="*/ 2631 h 2995"/>
              <a:gd name="T42" fmla="*/ 2295 w 2766"/>
              <a:gd name="T43" fmla="*/ 2625 h 2995"/>
              <a:gd name="T44" fmla="*/ 2294 w 2766"/>
              <a:gd name="T45" fmla="*/ 2624 h 2995"/>
              <a:gd name="T46" fmla="*/ 2766 w 2766"/>
              <a:gd name="T47" fmla="*/ 2167 h 2995"/>
              <a:gd name="T48" fmla="*/ 2447 w 2766"/>
              <a:gd name="T49" fmla="*/ 1768 h 2995"/>
              <a:gd name="T50" fmla="*/ 2236 w 2766"/>
              <a:gd name="T51" fmla="*/ 1629 h 2995"/>
              <a:gd name="T52" fmla="*/ 1750 w 2766"/>
              <a:gd name="T53" fmla="*/ 1567 h 2995"/>
              <a:gd name="T54" fmla="*/ 1507 w 2766"/>
              <a:gd name="T55" fmla="*/ 1398 h 2995"/>
              <a:gd name="T56" fmla="*/ 1396 w 2766"/>
              <a:gd name="T57" fmla="*/ 1124 h 2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766" h="2995">
                <a:moveTo>
                  <a:pt x="1396" y="1124"/>
                </a:moveTo>
                <a:cubicBezTo>
                  <a:pt x="1396" y="1124"/>
                  <a:pt x="1447" y="764"/>
                  <a:pt x="1444" y="637"/>
                </a:cubicBezTo>
                <a:cubicBezTo>
                  <a:pt x="1442" y="510"/>
                  <a:pt x="1356" y="400"/>
                  <a:pt x="1356" y="400"/>
                </a:cubicBezTo>
                <a:cubicBezTo>
                  <a:pt x="1037" y="0"/>
                  <a:pt x="1037" y="0"/>
                  <a:pt x="1037" y="0"/>
                </a:cubicBezTo>
                <a:cubicBezTo>
                  <a:pt x="487" y="359"/>
                  <a:pt x="487" y="359"/>
                  <a:pt x="487" y="359"/>
                </a:cubicBezTo>
                <a:cubicBezTo>
                  <a:pt x="486" y="357"/>
                  <a:pt x="486" y="357"/>
                  <a:pt x="486" y="357"/>
                </a:cubicBezTo>
                <a:cubicBezTo>
                  <a:pt x="479" y="364"/>
                  <a:pt x="479" y="364"/>
                  <a:pt x="479" y="364"/>
                </a:cubicBezTo>
                <a:cubicBezTo>
                  <a:pt x="470" y="370"/>
                  <a:pt x="470" y="370"/>
                  <a:pt x="470" y="370"/>
                </a:cubicBezTo>
                <a:cubicBezTo>
                  <a:pt x="471" y="371"/>
                  <a:pt x="471" y="371"/>
                  <a:pt x="471" y="371"/>
                </a:cubicBezTo>
                <a:cubicBezTo>
                  <a:pt x="0" y="828"/>
                  <a:pt x="0" y="828"/>
                  <a:pt x="0" y="828"/>
                </a:cubicBezTo>
                <a:cubicBezTo>
                  <a:pt x="318" y="1228"/>
                  <a:pt x="318" y="1228"/>
                  <a:pt x="318" y="1228"/>
                </a:cubicBezTo>
                <a:cubicBezTo>
                  <a:pt x="318" y="1228"/>
                  <a:pt x="406" y="1336"/>
                  <a:pt x="530" y="1366"/>
                </a:cubicBezTo>
                <a:cubicBezTo>
                  <a:pt x="653" y="1397"/>
                  <a:pt x="1015" y="1428"/>
                  <a:pt x="1015" y="1428"/>
                </a:cubicBezTo>
                <a:cubicBezTo>
                  <a:pt x="1015" y="1428"/>
                  <a:pt x="1123" y="1437"/>
                  <a:pt x="1258" y="1597"/>
                </a:cubicBezTo>
                <a:cubicBezTo>
                  <a:pt x="1384" y="1764"/>
                  <a:pt x="1369" y="1871"/>
                  <a:pt x="1369" y="1871"/>
                </a:cubicBezTo>
                <a:cubicBezTo>
                  <a:pt x="1369" y="1871"/>
                  <a:pt x="1318" y="2231"/>
                  <a:pt x="1321" y="2358"/>
                </a:cubicBezTo>
                <a:cubicBezTo>
                  <a:pt x="1324" y="2486"/>
                  <a:pt x="1409" y="2595"/>
                  <a:pt x="1409" y="2595"/>
                </a:cubicBezTo>
                <a:cubicBezTo>
                  <a:pt x="1728" y="2995"/>
                  <a:pt x="1728" y="2995"/>
                  <a:pt x="1728" y="2995"/>
                </a:cubicBezTo>
                <a:cubicBezTo>
                  <a:pt x="2278" y="2637"/>
                  <a:pt x="2278" y="2637"/>
                  <a:pt x="2278" y="2637"/>
                </a:cubicBezTo>
                <a:cubicBezTo>
                  <a:pt x="2279" y="2638"/>
                  <a:pt x="2279" y="2638"/>
                  <a:pt x="2279" y="2638"/>
                </a:cubicBezTo>
                <a:cubicBezTo>
                  <a:pt x="2287" y="2631"/>
                  <a:pt x="2287" y="2631"/>
                  <a:pt x="2287" y="2631"/>
                </a:cubicBezTo>
                <a:cubicBezTo>
                  <a:pt x="2295" y="2625"/>
                  <a:pt x="2295" y="2625"/>
                  <a:pt x="2295" y="2625"/>
                </a:cubicBezTo>
                <a:cubicBezTo>
                  <a:pt x="2294" y="2624"/>
                  <a:pt x="2294" y="2624"/>
                  <a:pt x="2294" y="2624"/>
                </a:cubicBezTo>
                <a:cubicBezTo>
                  <a:pt x="2766" y="2167"/>
                  <a:pt x="2766" y="2167"/>
                  <a:pt x="2766" y="2167"/>
                </a:cubicBezTo>
                <a:cubicBezTo>
                  <a:pt x="2447" y="1768"/>
                  <a:pt x="2447" y="1768"/>
                  <a:pt x="2447" y="1768"/>
                </a:cubicBezTo>
                <a:cubicBezTo>
                  <a:pt x="2447" y="1768"/>
                  <a:pt x="2359" y="1660"/>
                  <a:pt x="2236" y="1629"/>
                </a:cubicBezTo>
                <a:cubicBezTo>
                  <a:pt x="2112" y="1598"/>
                  <a:pt x="1750" y="1567"/>
                  <a:pt x="1750" y="1567"/>
                </a:cubicBezTo>
                <a:cubicBezTo>
                  <a:pt x="1750" y="1567"/>
                  <a:pt x="1642" y="1558"/>
                  <a:pt x="1507" y="1398"/>
                </a:cubicBezTo>
                <a:cubicBezTo>
                  <a:pt x="1381" y="1231"/>
                  <a:pt x="1396" y="1124"/>
                  <a:pt x="1396" y="1124"/>
                </a:cubicBezTo>
                <a:close/>
              </a:path>
            </a:pathLst>
          </a:custGeom>
          <a:solidFill>
            <a:srgbClr val="F3FA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8" name="îṩļíḓè">
            <a:extLst>
              <a:ext uri="{FF2B5EF4-FFF2-40B4-BE49-F238E27FC236}">
                <a16:creationId xmlns:a16="http://schemas.microsoft.com/office/drawing/2014/main" id="{5A656B26-E01C-4375-8951-03950833A566}"/>
              </a:ext>
            </a:extLst>
          </p:cNvPr>
          <p:cNvSpPr/>
          <p:nvPr/>
        </p:nvSpPr>
        <p:spPr bwMode="auto">
          <a:xfrm>
            <a:off x="2353159" y="2227063"/>
            <a:ext cx="66680" cy="58193"/>
          </a:xfrm>
          <a:custGeom>
            <a:avLst/>
            <a:gdLst>
              <a:gd name="T0" fmla="*/ 17 w 689"/>
              <a:gd name="T1" fmla="*/ 443 h 603"/>
              <a:gd name="T2" fmla="*/ 18 w 689"/>
              <a:gd name="T3" fmla="*/ 507 h 603"/>
              <a:gd name="T4" fmla="*/ 72 w 689"/>
              <a:gd name="T5" fmla="*/ 574 h 603"/>
              <a:gd name="T6" fmla="*/ 134 w 689"/>
              <a:gd name="T7" fmla="*/ 590 h 603"/>
              <a:gd name="T8" fmla="*/ 689 w 689"/>
              <a:gd name="T9" fmla="*/ 147 h 603"/>
              <a:gd name="T10" fmla="*/ 572 w 689"/>
              <a:gd name="T11" fmla="*/ 0 h 603"/>
              <a:gd name="T12" fmla="*/ 17 w 689"/>
              <a:gd name="T13" fmla="*/ 44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9" h="603">
                <a:moveTo>
                  <a:pt x="17" y="443"/>
                </a:moveTo>
                <a:cubicBezTo>
                  <a:pt x="0" y="456"/>
                  <a:pt x="1" y="485"/>
                  <a:pt x="18" y="507"/>
                </a:cubicBezTo>
                <a:cubicBezTo>
                  <a:pt x="72" y="574"/>
                  <a:pt x="72" y="574"/>
                  <a:pt x="72" y="574"/>
                </a:cubicBezTo>
                <a:cubicBezTo>
                  <a:pt x="89" y="596"/>
                  <a:pt x="117" y="603"/>
                  <a:pt x="134" y="590"/>
                </a:cubicBezTo>
                <a:cubicBezTo>
                  <a:pt x="689" y="147"/>
                  <a:pt x="689" y="147"/>
                  <a:pt x="689" y="147"/>
                </a:cubicBezTo>
                <a:cubicBezTo>
                  <a:pt x="572" y="0"/>
                  <a:pt x="572" y="0"/>
                  <a:pt x="572" y="0"/>
                </a:cubicBezTo>
                <a:lnTo>
                  <a:pt x="17" y="443"/>
                </a:lnTo>
                <a:close/>
              </a:path>
            </a:pathLst>
          </a:custGeom>
          <a:solidFill>
            <a:srgbClr val="4D58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9" name="íśḷíďe">
            <a:extLst>
              <a:ext uri="{FF2B5EF4-FFF2-40B4-BE49-F238E27FC236}">
                <a16:creationId xmlns:a16="http://schemas.microsoft.com/office/drawing/2014/main" id="{A16160B8-C748-4996-824F-3EA0123F1A61}"/>
              </a:ext>
            </a:extLst>
          </p:cNvPr>
          <p:cNvSpPr/>
          <p:nvPr/>
        </p:nvSpPr>
        <p:spPr bwMode="auto">
          <a:xfrm>
            <a:off x="2408524" y="2183014"/>
            <a:ext cx="66680" cy="58193"/>
          </a:xfrm>
          <a:custGeom>
            <a:avLst/>
            <a:gdLst>
              <a:gd name="T0" fmla="*/ 671 w 689"/>
              <a:gd name="T1" fmla="*/ 96 h 603"/>
              <a:gd name="T2" fmla="*/ 618 w 689"/>
              <a:gd name="T3" fmla="*/ 29 h 603"/>
              <a:gd name="T4" fmla="*/ 555 w 689"/>
              <a:gd name="T5" fmla="*/ 13 h 603"/>
              <a:gd name="T6" fmla="*/ 0 w 689"/>
              <a:gd name="T7" fmla="*/ 456 h 603"/>
              <a:gd name="T8" fmla="*/ 117 w 689"/>
              <a:gd name="T9" fmla="*/ 603 h 603"/>
              <a:gd name="T10" fmla="*/ 672 w 689"/>
              <a:gd name="T11" fmla="*/ 161 h 603"/>
              <a:gd name="T12" fmla="*/ 671 w 689"/>
              <a:gd name="T13" fmla="*/ 96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9" h="603">
                <a:moveTo>
                  <a:pt x="671" y="96"/>
                </a:moveTo>
                <a:cubicBezTo>
                  <a:pt x="618" y="29"/>
                  <a:pt x="618" y="29"/>
                  <a:pt x="618" y="29"/>
                </a:cubicBezTo>
                <a:cubicBezTo>
                  <a:pt x="600" y="7"/>
                  <a:pt x="572" y="0"/>
                  <a:pt x="555" y="13"/>
                </a:cubicBezTo>
                <a:cubicBezTo>
                  <a:pt x="0" y="456"/>
                  <a:pt x="0" y="456"/>
                  <a:pt x="0" y="456"/>
                </a:cubicBezTo>
                <a:cubicBezTo>
                  <a:pt x="117" y="603"/>
                  <a:pt x="117" y="603"/>
                  <a:pt x="117" y="603"/>
                </a:cubicBezTo>
                <a:cubicBezTo>
                  <a:pt x="672" y="161"/>
                  <a:pt x="672" y="161"/>
                  <a:pt x="672" y="161"/>
                </a:cubicBezTo>
                <a:cubicBezTo>
                  <a:pt x="689" y="147"/>
                  <a:pt x="689" y="118"/>
                  <a:pt x="671" y="96"/>
                </a:cubicBezTo>
                <a:close/>
              </a:path>
            </a:pathLst>
          </a:custGeom>
          <a:solidFill>
            <a:srgbClr val="283A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0" name="ïṧliḍe">
            <a:extLst>
              <a:ext uri="{FF2B5EF4-FFF2-40B4-BE49-F238E27FC236}">
                <a16:creationId xmlns:a16="http://schemas.microsoft.com/office/drawing/2014/main" id="{1AFA6E6B-68D9-49FE-9416-9B92BFDB91B6}"/>
              </a:ext>
            </a:extLst>
          </p:cNvPr>
          <p:cNvSpPr/>
          <p:nvPr/>
        </p:nvSpPr>
        <p:spPr bwMode="auto">
          <a:xfrm>
            <a:off x="2580274" y="2398005"/>
            <a:ext cx="66680" cy="58193"/>
          </a:xfrm>
          <a:custGeom>
            <a:avLst/>
            <a:gdLst>
              <a:gd name="T0" fmla="*/ 672 w 689"/>
              <a:gd name="T1" fmla="*/ 160 h 603"/>
              <a:gd name="T2" fmla="*/ 671 w 689"/>
              <a:gd name="T3" fmla="*/ 96 h 603"/>
              <a:gd name="T4" fmla="*/ 617 w 689"/>
              <a:gd name="T5" fmla="*/ 29 h 603"/>
              <a:gd name="T6" fmla="*/ 555 w 689"/>
              <a:gd name="T7" fmla="*/ 13 h 603"/>
              <a:gd name="T8" fmla="*/ 0 w 689"/>
              <a:gd name="T9" fmla="*/ 456 h 603"/>
              <a:gd name="T10" fmla="*/ 117 w 689"/>
              <a:gd name="T11" fmla="*/ 603 h 603"/>
              <a:gd name="T12" fmla="*/ 672 w 689"/>
              <a:gd name="T13" fmla="*/ 160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9" h="603">
                <a:moveTo>
                  <a:pt x="672" y="160"/>
                </a:moveTo>
                <a:cubicBezTo>
                  <a:pt x="689" y="147"/>
                  <a:pt x="689" y="118"/>
                  <a:pt x="671" y="96"/>
                </a:cubicBezTo>
                <a:cubicBezTo>
                  <a:pt x="617" y="29"/>
                  <a:pt x="617" y="29"/>
                  <a:pt x="617" y="29"/>
                </a:cubicBezTo>
                <a:cubicBezTo>
                  <a:pt x="600" y="7"/>
                  <a:pt x="572" y="0"/>
                  <a:pt x="555" y="13"/>
                </a:cubicBezTo>
                <a:cubicBezTo>
                  <a:pt x="0" y="456"/>
                  <a:pt x="0" y="456"/>
                  <a:pt x="0" y="456"/>
                </a:cubicBezTo>
                <a:cubicBezTo>
                  <a:pt x="117" y="603"/>
                  <a:pt x="117" y="603"/>
                  <a:pt x="117" y="603"/>
                </a:cubicBezTo>
                <a:lnTo>
                  <a:pt x="672" y="160"/>
                </a:lnTo>
                <a:close/>
              </a:path>
            </a:pathLst>
          </a:custGeom>
          <a:solidFill>
            <a:srgbClr val="283A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1" name="iślîde">
            <a:extLst>
              <a:ext uri="{FF2B5EF4-FFF2-40B4-BE49-F238E27FC236}">
                <a16:creationId xmlns:a16="http://schemas.microsoft.com/office/drawing/2014/main" id="{704AEF56-14AF-440B-8FAD-8F88EF443964}"/>
              </a:ext>
            </a:extLst>
          </p:cNvPr>
          <p:cNvSpPr/>
          <p:nvPr/>
        </p:nvSpPr>
        <p:spPr bwMode="auto">
          <a:xfrm>
            <a:off x="2524910" y="2442054"/>
            <a:ext cx="66680" cy="58193"/>
          </a:xfrm>
          <a:custGeom>
            <a:avLst/>
            <a:gdLst>
              <a:gd name="T0" fmla="*/ 18 w 689"/>
              <a:gd name="T1" fmla="*/ 507 h 603"/>
              <a:gd name="T2" fmla="*/ 72 w 689"/>
              <a:gd name="T3" fmla="*/ 574 h 603"/>
              <a:gd name="T4" fmla="*/ 134 w 689"/>
              <a:gd name="T5" fmla="*/ 590 h 603"/>
              <a:gd name="T6" fmla="*/ 689 w 689"/>
              <a:gd name="T7" fmla="*/ 147 h 603"/>
              <a:gd name="T8" fmla="*/ 572 w 689"/>
              <a:gd name="T9" fmla="*/ 0 h 603"/>
              <a:gd name="T10" fmla="*/ 17 w 689"/>
              <a:gd name="T11" fmla="*/ 443 h 603"/>
              <a:gd name="T12" fmla="*/ 18 w 689"/>
              <a:gd name="T13" fmla="*/ 507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9" h="603">
                <a:moveTo>
                  <a:pt x="18" y="507"/>
                </a:moveTo>
                <a:cubicBezTo>
                  <a:pt x="72" y="574"/>
                  <a:pt x="72" y="574"/>
                  <a:pt x="72" y="574"/>
                </a:cubicBezTo>
                <a:cubicBezTo>
                  <a:pt x="89" y="596"/>
                  <a:pt x="117" y="603"/>
                  <a:pt x="134" y="590"/>
                </a:cubicBezTo>
                <a:cubicBezTo>
                  <a:pt x="689" y="147"/>
                  <a:pt x="689" y="147"/>
                  <a:pt x="689" y="147"/>
                </a:cubicBezTo>
                <a:cubicBezTo>
                  <a:pt x="572" y="0"/>
                  <a:pt x="572" y="0"/>
                  <a:pt x="572" y="0"/>
                </a:cubicBezTo>
                <a:cubicBezTo>
                  <a:pt x="17" y="443"/>
                  <a:pt x="17" y="443"/>
                  <a:pt x="17" y="443"/>
                </a:cubicBezTo>
                <a:cubicBezTo>
                  <a:pt x="0" y="456"/>
                  <a:pt x="1" y="485"/>
                  <a:pt x="18" y="507"/>
                </a:cubicBezTo>
                <a:close/>
              </a:path>
            </a:pathLst>
          </a:custGeom>
          <a:solidFill>
            <a:srgbClr val="4D58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2" name="îş1iḓè">
            <a:extLst>
              <a:ext uri="{FF2B5EF4-FFF2-40B4-BE49-F238E27FC236}">
                <a16:creationId xmlns:a16="http://schemas.microsoft.com/office/drawing/2014/main" id="{EE881550-63D9-416B-9CD9-4083FF016532}"/>
              </a:ext>
            </a:extLst>
          </p:cNvPr>
          <p:cNvSpPr/>
          <p:nvPr/>
        </p:nvSpPr>
        <p:spPr bwMode="auto">
          <a:xfrm>
            <a:off x="2398016" y="2265050"/>
            <a:ext cx="86481" cy="56981"/>
          </a:xfrm>
          <a:custGeom>
            <a:avLst/>
            <a:gdLst>
              <a:gd name="T0" fmla="*/ 0 w 892"/>
              <a:gd name="T1" fmla="*/ 338 h 589"/>
              <a:gd name="T2" fmla="*/ 359 w 892"/>
              <a:gd name="T3" fmla="*/ 549 h 589"/>
              <a:gd name="T4" fmla="*/ 892 w 892"/>
              <a:gd name="T5" fmla="*/ 589 h 589"/>
              <a:gd name="T6" fmla="*/ 423 w 892"/>
              <a:gd name="T7" fmla="*/ 0 h 589"/>
              <a:gd name="T8" fmla="*/ 0 w 892"/>
              <a:gd name="T9" fmla="*/ 338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2" h="589">
                <a:moveTo>
                  <a:pt x="0" y="338"/>
                </a:moveTo>
                <a:cubicBezTo>
                  <a:pt x="22" y="364"/>
                  <a:pt x="167" y="523"/>
                  <a:pt x="359" y="549"/>
                </a:cubicBezTo>
                <a:cubicBezTo>
                  <a:pt x="573" y="578"/>
                  <a:pt x="892" y="589"/>
                  <a:pt x="892" y="589"/>
                </a:cubicBezTo>
                <a:cubicBezTo>
                  <a:pt x="423" y="0"/>
                  <a:pt x="423" y="0"/>
                  <a:pt x="423" y="0"/>
                </a:cubicBezTo>
                <a:lnTo>
                  <a:pt x="0" y="338"/>
                </a:lnTo>
                <a:close/>
              </a:path>
            </a:pathLst>
          </a:custGeom>
          <a:solidFill>
            <a:srgbClr val="E6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3" name="íṣlïḍè">
            <a:extLst>
              <a:ext uri="{FF2B5EF4-FFF2-40B4-BE49-F238E27FC236}">
                <a16:creationId xmlns:a16="http://schemas.microsoft.com/office/drawing/2014/main" id="{39B1A8AC-C95B-4305-9A97-6C5F820A3960}"/>
              </a:ext>
            </a:extLst>
          </p:cNvPr>
          <p:cNvSpPr/>
          <p:nvPr/>
        </p:nvSpPr>
        <p:spPr bwMode="auto">
          <a:xfrm>
            <a:off x="2438832" y="2232316"/>
            <a:ext cx="54960" cy="89714"/>
          </a:xfrm>
          <a:custGeom>
            <a:avLst/>
            <a:gdLst>
              <a:gd name="T0" fmla="*/ 423 w 567"/>
              <a:gd name="T1" fmla="*/ 0 h 926"/>
              <a:gd name="T2" fmla="*/ 549 w 567"/>
              <a:gd name="T3" fmla="*/ 397 h 926"/>
              <a:gd name="T4" fmla="*/ 469 w 567"/>
              <a:gd name="T5" fmla="*/ 926 h 926"/>
              <a:gd name="T6" fmla="*/ 0 w 567"/>
              <a:gd name="T7" fmla="*/ 337 h 926"/>
              <a:gd name="T8" fmla="*/ 423 w 567"/>
              <a:gd name="T9" fmla="*/ 0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926">
                <a:moveTo>
                  <a:pt x="423" y="0"/>
                </a:moveTo>
                <a:cubicBezTo>
                  <a:pt x="444" y="28"/>
                  <a:pt x="567" y="204"/>
                  <a:pt x="549" y="397"/>
                </a:cubicBezTo>
                <a:cubicBezTo>
                  <a:pt x="530" y="612"/>
                  <a:pt x="469" y="926"/>
                  <a:pt x="469" y="926"/>
                </a:cubicBezTo>
                <a:cubicBezTo>
                  <a:pt x="0" y="337"/>
                  <a:pt x="0" y="337"/>
                  <a:pt x="0" y="337"/>
                </a:cubicBezTo>
                <a:lnTo>
                  <a:pt x="423" y="0"/>
                </a:lnTo>
                <a:close/>
              </a:path>
            </a:pathLst>
          </a:custGeom>
          <a:solidFill>
            <a:srgbClr val="D39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4" name="íS1ïdè">
            <a:extLst>
              <a:ext uri="{FF2B5EF4-FFF2-40B4-BE49-F238E27FC236}">
                <a16:creationId xmlns:a16="http://schemas.microsoft.com/office/drawing/2014/main" id="{1C8C7804-76AF-431D-925E-E67B7E417919}"/>
              </a:ext>
            </a:extLst>
          </p:cNvPr>
          <p:cNvSpPr/>
          <p:nvPr/>
        </p:nvSpPr>
        <p:spPr bwMode="auto">
          <a:xfrm>
            <a:off x="2522081" y="2369312"/>
            <a:ext cx="86481" cy="56981"/>
          </a:xfrm>
          <a:custGeom>
            <a:avLst/>
            <a:gdLst>
              <a:gd name="T0" fmla="*/ 893 w 893"/>
              <a:gd name="T1" fmla="*/ 251 h 588"/>
              <a:gd name="T2" fmla="*/ 534 w 893"/>
              <a:gd name="T3" fmla="*/ 40 h 588"/>
              <a:gd name="T4" fmla="*/ 0 w 893"/>
              <a:gd name="T5" fmla="*/ 0 h 588"/>
              <a:gd name="T6" fmla="*/ 470 w 893"/>
              <a:gd name="T7" fmla="*/ 588 h 588"/>
              <a:gd name="T8" fmla="*/ 893 w 893"/>
              <a:gd name="T9" fmla="*/ 25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3" h="588">
                <a:moveTo>
                  <a:pt x="893" y="251"/>
                </a:moveTo>
                <a:cubicBezTo>
                  <a:pt x="870" y="225"/>
                  <a:pt x="726" y="66"/>
                  <a:pt x="534" y="40"/>
                </a:cubicBezTo>
                <a:cubicBezTo>
                  <a:pt x="320" y="11"/>
                  <a:pt x="0" y="0"/>
                  <a:pt x="0" y="0"/>
                </a:cubicBezTo>
                <a:cubicBezTo>
                  <a:pt x="470" y="588"/>
                  <a:pt x="470" y="588"/>
                  <a:pt x="470" y="588"/>
                </a:cubicBezTo>
                <a:lnTo>
                  <a:pt x="893" y="251"/>
                </a:lnTo>
                <a:close/>
              </a:path>
            </a:pathLst>
          </a:custGeom>
          <a:solidFill>
            <a:srgbClr val="D39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5" name="ïṣlîḑê">
            <a:extLst>
              <a:ext uri="{FF2B5EF4-FFF2-40B4-BE49-F238E27FC236}">
                <a16:creationId xmlns:a16="http://schemas.microsoft.com/office/drawing/2014/main" id="{78C95E2D-370F-4A10-A805-5D57A24CFF9E}"/>
              </a:ext>
            </a:extLst>
          </p:cNvPr>
          <p:cNvSpPr/>
          <p:nvPr/>
        </p:nvSpPr>
        <p:spPr bwMode="auto">
          <a:xfrm>
            <a:off x="2512786" y="2369312"/>
            <a:ext cx="54960" cy="89310"/>
          </a:xfrm>
          <a:custGeom>
            <a:avLst/>
            <a:gdLst>
              <a:gd name="T0" fmla="*/ 143 w 567"/>
              <a:gd name="T1" fmla="*/ 926 h 926"/>
              <a:gd name="T2" fmla="*/ 17 w 567"/>
              <a:gd name="T3" fmla="*/ 529 h 926"/>
              <a:gd name="T4" fmla="*/ 97 w 567"/>
              <a:gd name="T5" fmla="*/ 0 h 926"/>
              <a:gd name="T6" fmla="*/ 567 w 567"/>
              <a:gd name="T7" fmla="*/ 588 h 926"/>
              <a:gd name="T8" fmla="*/ 143 w 567"/>
              <a:gd name="T9" fmla="*/ 926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926">
                <a:moveTo>
                  <a:pt x="143" y="926"/>
                </a:moveTo>
                <a:cubicBezTo>
                  <a:pt x="123" y="898"/>
                  <a:pt x="0" y="722"/>
                  <a:pt x="17" y="529"/>
                </a:cubicBezTo>
                <a:cubicBezTo>
                  <a:pt x="36" y="314"/>
                  <a:pt x="97" y="0"/>
                  <a:pt x="97" y="0"/>
                </a:cubicBezTo>
                <a:cubicBezTo>
                  <a:pt x="567" y="588"/>
                  <a:pt x="567" y="588"/>
                  <a:pt x="567" y="588"/>
                </a:cubicBezTo>
                <a:lnTo>
                  <a:pt x="143" y="926"/>
                </a:lnTo>
                <a:close/>
              </a:path>
            </a:pathLst>
          </a:custGeom>
          <a:solidFill>
            <a:srgbClr val="E6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6" name="iś1iḍe">
            <a:extLst>
              <a:ext uri="{FF2B5EF4-FFF2-40B4-BE49-F238E27FC236}">
                <a16:creationId xmlns:a16="http://schemas.microsoft.com/office/drawing/2014/main" id="{D77C0ECA-28F8-469D-B584-9B2D6F508587}"/>
              </a:ext>
            </a:extLst>
          </p:cNvPr>
          <p:cNvSpPr/>
          <p:nvPr/>
        </p:nvSpPr>
        <p:spPr bwMode="auto">
          <a:xfrm>
            <a:off x="2488943" y="2326880"/>
            <a:ext cx="3233" cy="4041"/>
          </a:xfrm>
          <a:custGeom>
            <a:avLst/>
            <a:gdLst>
              <a:gd name="T0" fmla="*/ 26 w 34"/>
              <a:gd name="T1" fmla="*/ 12 h 40"/>
              <a:gd name="T2" fmla="*/ 0 w 34"/>
              <a:gd name="T3" fmla="*/ 6 h 40"/>
              <a:gd name="T4" fmla="*/ 27 w 34"/>
              <a:gd name="T5" fmla="*/ 40 h 40"/>
              <a:gd name="T6" fmla="*/ 26 w 34"/>
              <a:gd name="T7" fmla="*/ 1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40">
                <a:moveTo>
                  <a:pt x="26" y="12"/>
                </a:moveTo>
                <a:cubicBezTo>
                  <a:pt x="19" y="3"/>
                  <a:pt x="7" y="0"/>
                  <a:pt x="0" y="6"/>
                </a:cubicBezTo>
                <a:cubicBezTo>
                  <a:pt x="27" y="40"/>
                  <a:pt x="27" y="40"/>
                  <a:pt x="27" y="40"/>
                </a:cubicBezTo>
                <a:cubicBezTo>
                  <a:pt x="34" y="34"/>
                  <a:pt x="34" y="22"/>
                  <a:pt x="26" y="12"/>
                </a:cubicBezTo>
                <a:close/>
              </a:path>
            </a:pathLst>
          </a:custGeom>
          <a:solidFill>
            <a:srgbClr val="D39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7" name="išľíďê">
            <a:extLst>
              <a:ext uri="{FF2B5EF4-FFF2-40B4-BE49-F238E27FC236}">
                <a16:creationId xmlns:a16="http://schemas.microsoft.com/office/drawing/2014/main" id="{C9E28FDE-9A14-4DB1-855C-7DCC72B9F00F}"/>
              </a:ext>
            </a:extLst>
          </p:cNvPr>
          <p:cNvSpPr/>
          <p:nvPr/>
        </p:nvSpPr>
        <p:spPr bwMode="auto">
          <a:xfrm>
            <a:off x="2488135" y="2327284"/>
            <a:ext cx="3233" cy="4041"/>
          </a:xfrm>
          <a:custGeom>
            <a:avLst/>
            <a:gdLst>
              <a:gd name="T0" fmla="*/ 7 w 34"/>
              <a:gd name="T1" fmla="*/ 27 h 39"/>
              <a:gd name="T2" fmla="*/ 34 w 34"/>
              <a:gd name="T3" fmla="*/ 34 h 39"/>
              <a:gd name="T4" fmla="*/ 7 w 34"/>
              <a:gd name="T5" fmla="*/ 0 h 39"/>
              <a:gd name="T6" fmla="*/ 7 w 34"/>
              <a:gd name="T7" fmla="*/ 2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39">
                <a:moveTo>
                  <a:pt x="7" y="27"/>
                </a:moveTo>
                <a:cubicBezTo>
                  <a:pt x="15" y="36"/>
                  <a:pt x="27" y="39"/>
                  <a:pt x="34" y="34"/>
                </a:cubicBezTo>
                <a:cubicBezTo>
                  <a:pt x="7" y="0"/>
                  <a:pt x="7" y="0"/>
                  <a:pt x="7" y="0"/>
                </a:cubicBezTo>
                <a:cubicBezTo>
                  <a:pt x="0" y="5"/>
                  <a:pt x="0" y="18"/>
                  <a:pt x="7" y="27"/>
                </a:cubicBezTo>
                <a:close/>
              </a:path>
            </a:pathLst>
          </a:custGeom>
          <a:solidFill>
            <a:srgbClr val="E6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8" name="ísļíḋe">
            <a:extLst>
              <a:ext uri="{FF2B5EF4-FFF2-40B4-BE49-F238E27FC236}">
                <a16:creationId xmlns:a16="http://schemas.microsoft.com/office/drawing/2014/main" id="{2CA675F6-A964-4D9C-8A8F-FCC3FD413F18}"/>
              </a:ext>
            </a:extLst>
          </p:cNvPr>
          <p:cNvSpPr/>
          <p:nvPr/>
        </p:nvSpPr>
        <p:spPr bwMode="auto">
          <a:xfrm>
            <a:off x="2499854" y="2342236"/>
            <a:ext cx="3233" cy="3637"/>
          </a:xfrm>
          <a:custGeom>
            <a:avLst/>
            <a:gdLst>
              <a:gd name="T0" fmla="*/ 8 w 34"/>
              <a:gd name="T1" fmla="*/ 27 h 39"/>
              <a:gd name="T2" fmla="*/ 34 w 34"/>
              <a:gd name="T3" fmla="*/ 34 h 39"/>
              <a:gd name="T4" fmla="*/ 7 w 34"/>
              <a:gd name="T5" fmla="*/ 0 h 39"/>
              <a:gd name="T6" fmla="*/ 8 w 34"/>
              <a:gd name="T7" fmla="*/ 2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39">
                <a:moveTo>
                  <a:pt x="8" y="27"/>
                </a:moveTo>
                <a:cubicBezTo>
                  <a:pt x="15" y="36"/>
                  <a:pt x="27" y="39"/>
                  <a:pt x="34" y="34"/>
                </a:cubicBezTo>
                <a:cubicBezTo>
                  <a:pt x="7" y="0"/>
                  <a:pt x="7" y="0"/>
                  <a:pt x="7" y="0"/>
                </a:cubicBezTo>
                <a:cubicBezTo>
                  <a:pt x="0" y="5"/>
                  <a:pt x="0" y="18"/>
                  <a:pt x="8" y="27"/>
                </a:cubicBezTo>
                <a:close/>
              </a:path>
            </a:pathLst>
          </a:custGeom>
          <a:solidFill>
            <a:srgbClr val="E6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9" name="ïSľïḓè">
            <a:extLst>
              <a:ext uri="{FF2B5EF4-FFF2-40B4-BE49-F238E27FC236}">
                <a16:creationId xmlns:a16="http://schemas.microsoft.com/office/drawing/2014/main" id="{E45A090E-A859-49A2-B2E0-486A8A5171C9}"/>
              </a:ext>
            </a:extLst>
          </p:cNvPr>
          <p:cNvSpPr/>
          <p:nvPr/>
        </p:nvSpPr>
        <p:spPr bwMode="auto">
          <a:xfrm>
            <a:off x="2500258" y="2341428"/>
            <a:ext cx="3637" cy="4041"/>
          </a:xfrm>
          <a:custGeom>
            <a:avLst/>
            <a:gdLst>
              <a:gd name="T0" fmla="*/ 27 w 35"/>
              <a:gd name="T1" fmla="*/ 12 h 40"/>
              <a:gd name="T2" fmla="*/ 0 w 35"/>
              <a:gd name="T3" fmla="*/ 6 h 40"/>
              <a:gd name="T4" fmla="*/ 27 w 35"/>
              <a:gd name="T5" fmla="*/ 40 h 40"/>
              <a:gd name="T6" fmla="*/ 27 w 35"/>
              <a:gd name="T7" fmla="*/ 1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40">
                <a:moveTo>
                  <a:pt x="27" y="12"/>
                </a:moveTo>
                <a:cubicBezTo>
                  <a:pt x="19" y="3"/>
                  <a:pt x="7" y="0"/>
                  <a:pt x="0" y="6"/>
                </a:cubicBezTo>
                <a:cubicBezTo>
                  <a:pt x="27" y="40"/>
                  <a:pt x="27" y="40"/>
                  <a:pt x="27" y="40"/>
                </a:cubicBezTo>
                <a:cubicBezTo>
                  <a:pt x="35" y="34"/>
                  <a:pt x="34" y="22"/>
                  <a:pt x="27" y="12"/>
                </a:cubicBezTo>
                <a:close/>
              </a:path>
            </a:pathLst>
          </a:custGeom>
          <a:solidFill>
            <a:srgbClr val="D39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0" name="iṡlïḓè">
            <a:extLst>
              <a:ext uri="{FF2B5EF4-FFF2-40B4-BE49-F238E27FC236}">
                <a16:creationId xmlns:a16="http://schemas.microsoft.com/office/drawing/2014/main" id="{03A48958-7338-4DD4-AF1A-DE46A3D86433}"/>
              </a:ext>
            </a:extLst>
          </p:cNvPr>
          <p:cNvSpPr/>
          <p:nvPr/>
        </p:nvSpPr>
        <p:spPr bwMode="auto">
          <a:xfrm>
            <a:off x="2511978" y="2355976"/>
            <a:ext cx="3637" cy="4041"/>
          </a:xfrm>
          <a:custGeom>
            <a:avLst/>
            <a:gdLst>
              <a:gd name="T0" fmla="*/ 26 w 34"/>
              <a:gd name="T1" fmla="*/ 12 h 40"/>
              <a:gd name="T2" fmla="*/ 0 w 34"/>
              <a:gd name="T3" fmla="*/ 5 h 40"/>
              <a:gd name="T4" fmla="*/ 27 w 34"/>
              <a:gd name="T5" fmla="*/ 40 h 40"/>
              <a:gd name="T6" fmla="*/ 26 w 34"/>
              <a:gd name="T7" fmla="*/ 1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40">
                <a:moveTo>
                  <a:pt x="26" y="12"/>
                </a:moveTo>
                <a:cubicBezTo>
                  <a:pt x="19" y="3"/>
                  <a:pt x="7" y="0"/>
                  <a:pt x="0" y="5"/>
                </a:cubicBezTo>
                <a:cubicBezTo>
                  <a:pt x="27" y="40"/>
                  <a:pt x="27" y="40"/>
                  <a:pt x="27" y="40"/>
                </a:cubicBezTo>
                <a:cubicBezTo>
                  <a:pt x="34" y="34"/>
                  <a:pt x="34" y="22"/>
                  <a:pt x="26" y="12"/>
                </a:cubicBezTo>
                <a:close/>
              </a:path>
            </a:pathLst>
          </a:custGeom>
          <a:solidFill>
            <a:srgbClr val="D39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1" name="ïşľidè">
            <a:extLst>
              <a:ext uri="{FF2B5EF4-FFF2-40B4-BE49-F238E27FC236}">
                <a16:creationId xmlns:a16="http://schemas.microsoft.com/office/drawing/2014/main" id="{065F94CE-6F03-4721-AFD0-48B45848B6D3}"/>
              </a:ext>
            </a:extLst>
          </p:cNvPr>
          <p:cNvSpPr/>
          <p:nvPr/>
        </p:nvSpPr>
        <p:spPr bwMode="auto">
          <a:xfrm>
            <a:off x="2511574" y="2356381"/>
            <a:ext cx="3233" cy="4041"/>
          </a:xfrm>
          <a:custGeom>
            <a:avLst/>
            <a:gdLst>
              <a:gd name="T0" fmla="*/ 8 w 35"/>
              <a:gd name="T1" fmla="*/ 28 h 40"/>
              <a:gd name="T2" fmla="*/ 35 w 35"/>
              <a:gd name="T3" fmla="*/ 35 h 40"/>
              <a:gd name="T4" fmla="*/ 8 w 35"/>
              <a:gd name="T5" fmla="*/ 0 h 40"/>
              <a:gd name="T6" fmla="*/ 8 w 35"/>
              <a:gd name="T7" fmla="*/ 2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40">
                <a:moveTo>
                  <a:pt x="8" y="28"/>
                </a:moveTo>
                <a:cubicBezTo>
                  <a:pt x="16" y="37"/>
                  <a:pt x="28" y="40"/>
                  <a:pt x="35" y="35"/>
                </a:cubicBezTo>
                <a:cubicBezTo>
                  <a:pt x="8" y="0"/>
                  <a:pt x="8" y="0"/>
                  <a:pt x="8" y="0"/>
                </a:cubicBezTo>
                <a:cubicBezTo>
                  <a:pt x="0" y="6"/>
                  <a:pt x="1" y="19"/>
                  <a:pt x="8" y="28"/>
                </a:cubicBezTo>
                <a:close/>
              </a:path>
            </a:pathLst>
          </a:custGeom>
          <a:solidFill>
            <a:srgbClr val="E6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2" name="ísliḓè">
            <a:extLst>
              <a:ext uri="{FF2B5EF4-FFF2-40B4-BE49-F238E27FC236}">
                <a16:creationId xmlns:a16="http://schemas.microsoft.com/office/drawing/2014/main" id="{0BBDBFAD-BF31-4740-89D5-5C9AF50CA544}"/>
              </a:ext>
            </a:extLst>
          </p:cNvPr>
          <p:cNvSpPr/>
          <p:nvPr/>
        </p:nvSpPr>
        <p:spPr bwMode="auto">
          <a:xfrm>
            <a:off x="2217779" y="2625523"/>
            <a:ext cx="134572" cy="330973"/>
          </a:xfrm>
          <a:custGeom>
            <a:avLst/>
            <a:gdLst>
              <a:gd name="T0" fmla="*/ 39 w 1389"/>
              <a:gd name="T1" fmla="*/ 0 h 3423"/>
              <a:gd name="T2" fmla="*/ 0 w 1389"/>
              <a:gd name="T3" fmla="*/ 131 h 3423"/>
              <a:gd name="T4" fmla="*/ 0 w 1389"/>
              <a:gd name="T5" fmla="*/ 3256 h 3423"/>
              <a:gd name="T6" fmla="*/ 65 w 1389"/>
              <a:gd name="T7" fmla="*/ 3423 h 3423"/>
              <a:gd name="T8" fmla="*/ 1277 w 1389"/>
              <a:gd name="T9" fmla="*/ 1838 h 3423"/>
              <a:gd name="T10" fmla="*/ 1279 w 1389"/>
              <a:gd name="T11" fmla="*/ 1833 h 3423"/>
              <a:gd name="T12" fmla="*/ 1283 w 1389"/>
              <a:gd name="T13" fmla="*/ 1838 h 3423"/>
              <a:gd name="T14" fmla="*/ 1389 w 1389"/>
              <a:gd name="T15" fmla="*/ 1700 h 3423"/>
              <a:gd name="T16" fmla="*/ 1277 w 1389"/>
              <a:gd name="T17" fmla="*/ 1559 h 3423"/>
              <a:gd name="T18" fmla="*/ 1274 w 1389"/>
              <a:gd name="T19" fmla="*/ 1564 h 3423"/>
              <a:gd name="T20" fmla="*/ 1272 w 1389"/>
              <a:gd name="T21" fmla="*/ 1559 h 3423"/>
              <a:gd name="T22" fmla="*/ 39 w 1389"/>
              <a:gd name="T23" fmla="*/ 0 h 3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89" h="3423">
                <a:moveTo>
                  <a:pt x="39" y="0"/>
                </a:moveTo>
                <a:cubicBezTo>
                  <a:pt x="15" y="39"/>
                  <a:pt x="0" y="83"/>
                  <a:pt x="0" y="131"/>
                </a:cubicBezTo>
                <a:cubicBezTo>
                  <a:pt x="0" y="3256"/>
                  <a:pt x="0" y="3256"/>
                  <a:pt x="0" y="3256"/>
                </a:cubicBezTo>
                <a:cubicBezTo>
                  <a:pt x="0" y="3319"/>
                  <a:pt x="25" y="3376"/>
                  <a:pt x="65" y="3423"/>
                </a:cubicBezTo>
                <a:cubicBezTo>
                  <a:pt x="1277" y="1838"/>
                  <a:pt x="1277" y="1838"/>
                  <a:pt x="1277" y="1838"/>
                </a:cubicBezTo>
                <a:cubicBezTo>
                  <a:pt x="1279" y="1833"/>
                  <a:pt x="1279" y="1833"/>
                  <a:pt x="1279" y="1833"/>
                </a:cubicBezTo>
                <a:cubicBezTo>
                  <a:pt x="1283" y="1838"/>
                  <a:pt x="1283" y="1838"/>
                  <a:pt x="1283" y="1838"/>
                </a:cubicBezTo>
                <a:cubicBezTo>
                  <a:pt x="1389" y="1700"/>
                  <a:pt x="1389" y="1700"/>
                  <a:pt x="1389" y="1700"/>
                </a:cubicBezTo>
                <a:cubicBezTo>
                  <a:pt x="1277" y="1559"/>
                  <a:pt x="1277" y="1559"/>
                  <a:pt x="1277" y="1559"/>
                </a:cubicBezTo>
                <a:cubicBezTo>
                  <a:pt x="1274" y="1564"/>
                  <a:pt x="1274" y="1564"/>
                  <a:pt x="1274" y="1564"/>
                </a:cubicBezTo>
                <a:cubicBezTo>
                  <a:pt x="1272" y="1559"/>
                  <a:pt x="1272" y="1559"/>
                  <a:pt x="1272" y="1559"/>
                </a:cubicBezTo>
                <a:lnTo>
                  <a:pt x="39" y="0"/>
                </a:lnTo>
                <a:close/>
              </a:path>
            </a:pathLst>
          </a:custGeom>
          <a:solidFill>
            <a:srgbClr val="009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3" name="ïSlíḍê">
            <a:extLst>
              <a:ext uri="{FF2B5EF4-FFF2-40B4-BE49-F238E27FC236}">
                <a16:creationId xmlns:a16="http://schemas.microsoft.com/office/drawing/2014/main" id="{57FD2E3A-EE1D-414C-BDB6-92F1E61D8F77}"/>
              </a:ext>
            </a:extLst>
          </p:cNvPr>
          <p:cNvSpPr/>
          <p:nvPr/>
        </p:nvSpPr>
        <p:spPr bwMode="auto">
          <a:xfrm>
            <a:off x="2082804" y="2625523"/>
            <a:ext cx="141846" cy="330973"/>
          </a:xfrm>
          <a:custGeom>
            <a:avLst/>
            <a:gdLst>
              <a:gd name="T0" fmla="*/ 1465 w 1465"/>
              <a:gd name="T1" fmla="*/ 3423 h 3423"/>
              <a:gd name="T2" fmla="*/ 0 w 1465"/>
              <a:gd name="T3" fmla="*/ 1687 h 3423"/>
              <a:gd name="T4" fmla="*/ 1439 w 1465"/>
              <a:gd name="T5" fmla="*/ 0 h 3423"/>
              <a:gd name="T6" fmla="*/ 1465 w 1465"/>
              <a:gd name="T7" fmla="*/ 3423 h 3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5" h="3423">
                <a:moveTo>
                  <a:pt x="1465" y="3423"/>
                </a:moveTo>
                <a:cubicBezTo>
                  <a:pt x="1465" y="3423"/>
                  <a:pt x="0" y="1909"/>
                  <a:pt x="0" y="1687"/>
                </a:cubicBezTo>
                <a:cubicBezTo>
                  <a:pt x="0" y="1464"/>
                  <a:pt x="1439" y="0"/>
                  <a:pt x="1439" y="0"/>
                </a:cubicBezTo>
                <a:lnTo>
                  <a:pt x="1465" y="3423"/>
                </a:lnTo>
                <a:close/>
              </a:path>
            </a:pathLst>
          </a:custGeom>
          <a:solidFill>
            <a:srgbClr val="009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4" name="ïṥľiḑé">
            <a:extLst>
              <a:ext uri="{FF2B5EF4-FFF2-40B4-BE49-F238E27FC236}">
                <a16:creationId xmlns:a16="http://schemas.microsoft.com/office/drawing/2014/main" id="{EEC698FF-11BD-4291-9CDA-309903EE395A}"/>
              </a:ext>
            </a:extLst>
          </p:cNvPr>
          <p:cNvSpPr/>
          <p:nvPr/>
        </p:nvSpPr>
        <p:spPr bwMode="auto">
          <a:xfrm>
            <a:off x="2184642" y="2680888"/>
            <a:ext cx="248533" cy="2129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5" name="í$ļîde">
            <a:extLst>
              <a:ext uri="{FF2B5EF4-FFF2-40B4-BE49-F238E27FC236}">
                <a16:creationId xmlns:a16="http://schemas.microsoft.com/office/drawing/2014/main" id="{6A6D056A-3022-4FE6-8440-74CC7991D20E}"/>
              </a:ext>
            </a:extLst>
          </p:cNvPr>
          <p:cNvSpPr/>
          <p:nvPr/>
        </p:nvSpPr>
        <p:spPr bwMode="auto">
          <a:xfrm>
            <a:off x="2206060" y="2695840"/>
            <a:ext cx="10911" cy="182661"/>
          </a:xfrm>
          <a:prstGeom prst="rect">
            <a:avLst/>
          </a:prstGeom>
          <a:solidFill>
            <a:srgbClr val="FDD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6" name="ï$1ïḍê">
            <a:extLst>
              <a:ext uri="{FF2B5EF4-FFF2-40B4-BE49-F238E27FC236}">
                <a16:creationId xmlns:a16="http://schemas.microsoft.com/office/drawing/2014/main" id="{FB655264-8DDD-4F5E-A47B-34FB2A2BDCAB}"/>
              </a:ext>
            </a:extLst>
          </p:cNvPr>
          <p:cNvSpPr/>
          <p:nvPr/>
        </p:nvSpPr>
        <p:spPr bwMode="auto">
          <a:xfrm>
            <a:off x="2256979" y="2695840"/>
            <a:ext cx="10911" cy="182661"/>
          </a:xfrm>
          <a:prstGeom prst="rect">
            <a:avLst/>
          </a:prstGeom>
          <a:solidFill>
            <a:srgbClr val="FDD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7" name="ís1iďe">
            <a:extLst>
              <a:ext uri="{FF2B5EF4-FFF2-40B4-BE49-F238E27FC236}">
                <a16:creationId xmlns:a16="http://schemas.microsoft.com/office/drawing/2014/main" id="{B4C28EF8-FC74-44A4-90C9-A52BBFEA57AC}"/>
              </a:ext>
            </a:extLst>
          </p:cNvPr>
          <p:cNvSpPr/>
          <p:nvPr/>
        </p:nvSpPr>
        <p:spPr bwMode="auto">
          <a:xfrm>
            <a:off x="2231520" y="2695840"/>
            <a:ext cx="10911" cy="182661"/>
          </a:xfrm>
          <a:prstGeom prst="rect">
            <a:avLst/>
          </a:prstGeom>
          <a:solidFill>
            <a:srgbClr val="FDD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8" name="iṧlïdé">
            <a:extLst>
              <a:ext uri="{FF2B5EF4-FFF2-40B4-BE49-F238E27FC236}">
                <a16:creationId xmlns:a16="http://schemas.microsoft.com/office/drawing/2014/main" id="{C36A5E5B-AD3E-4BAD-85CE-5D2DA06C9F28}"/>
              </a:ext>
            </a:extLst>
          </p:cNvPr>
          <p:cNvSpPr/>
          <p:nvPr/>
        </p:nvSpPr>
        <p:spPr bwMode="auto">
          <a:xfrm>
            <a:off x="2282438" y="2695840"/>
            <a:ext cx="10911" cy="182661"/>
          </a:xfrm>
          <a:prstGeom prst="rect">
            <a:avLst/>
          </a:prstGeom>
          <a:solidFill>
            <a:srgbClr val="FDD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9" name="iṧḻide">
            <a:extLst>
              <a:ext uri="{FF2B5EF4-FFF2-40B4-BE49-F238E27FC236}">
                <a16:creationId xmlns:a16="http://schemas.microsoft.com/office/drawing/2014/main" id="{8C2E8474-EC8F-4792-8B31-CCCE58B1B6F7}"/>
              </a:ext>
            </a:extLst>
          </p:cNvPr>
          <p:cNvSpPr/>
          <p:nvPr/>
        </p:nvSpPr>
        <p:spPr bwMode="auto">
          <a:xfrm>
            <a:off x="2306281" y="2695840"/>
            <a:ext cx="11315" cy="182661"/>
          </a:xfrm>
          <a:prstGeom prst="rect">
            <a:avLst/>
          </a:prstGeom>
          <a:solidFill>
            <a:srgbClr val="FDD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0" name="işlïḓê">
            <a:extLst>
              <a:ext uri="{FF2B5EF4-FFF2-40B4-BE49-F238E27FC236}">
                <a16:creationId xmlns:a16="http://schemas.microsoft.com/office/drawing/2014/main" id="{D8EACA87-6BBA-4936-B719-9D3C493F0972}"/>
              </a:ext>
            </a:extLst>
          </p:cNvPr>
          <p:cNvSpPr/>
          <p:nvPr/>
        </p:nvSpPr>
        <p:spPr bwMode="auto">
          <a:xfrm>
            <a:off x="2331741" y="2695840"/>
            <a:ext cx="11315" cy="182661"/>
          </a:xfrm>
          <a:prstGeom prst="rect">
            <a:avLst/>
          </a:prstGeom>
          <a:solidFill>
            <a:srgbClr val="FDD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1" name="ïŝ1iḍé">
            <a:extLst>
              <a:ext uri="{FF2B5EF4-FFF2-40B4-BE49-F238E27FC236}">
                <a16:creationId xmlns:a16="http://schemas.microsoft.com/office/drawing/2014/main" id="{888B099C-8095-4FA2-886A-60BBCFCEBA2D}"/>
              </a:ext>
            </a:extLst>
          </p:cNvPr>
          <p:cNvSpPr/>
          <p:nvPr/>
        </p:nvSpPr>
        <p:spPr bwMode="auto">
          <a:xfrm>
            <a:off x="2331741" y="2811822"/>
            <a:ext cx="3637" cy="4849"/>
          </a:xfrm>
          <a:custGeom>
            <a:avLst/>
            <a:gdLst>
              <a:gd name="T0" fmla="*/ 9 w 9"/>
              <a:gd name="T1" fmla="*/ 0 h 12"/>
              <a:gd name="T2" fmla="*/ 0 w 9"/>
              <a:gd name="T3" fmla="*/ 12 h 12"/>
              <a:gd name="T4" fmla="*/ 9 w 9"/>
              <a:gd name="T5" fmla="*/ 0 h 12"/>
              <a:gd name="T6" fmla="*/ 9 w 9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12">
                <a:moveTo>
                  <a:pt x="9" y="0"/>
                </a:moveTo>
                <a:lnTo>
                  <a:pt x="0" y="12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solidFill>
            <a:srgbClr val="68B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2" name="íşḷíďè">
            <a:extLst>
              <a:ext uri="{FF2B5EF4-FFF2-40B4-BE49-F238E27FC236}">
                <a16:creationId xmlns:a16="http://schemas.microsoft.com/office/drawing/2014/main" id="{1DFAD997-453B-4B16-9C53-F1956E6410F8}"/>
              </a:ext>
            </a:extLst>
          </p:cNvPr>
          <p:cNvSpPr/>
          <p:nvPr/>
        </p:nvSpPr>
        <p:spPr bwMode="auto">
          <a:xfrm>
            <a:off x="2299007" y="2816671"/>
            <a:ext cx="32734" cy="42837"/>
          </a:xfrm>
          <a:custGeom>
            <a:avLst/>
            <a:gdLst>
              <a:gd name="T0" fmla="*/ 0 w 81"/>
              <a:gd name="T1" fmla="*/ 106 h 106"/>
              <a:gd name="T2" fmla="*/ 0 w 81"/>
              <a:gd name="T3" fmla="*/ 106 h 106"/>
              <a:gd name="T4" fmla="*/ 81 w 81"/>
              <a:gd name="T5" fmla="*/ 0 h 106"/>
              <a:gd name="T6" fmla="*/ 0 w 81"/>
              <a:gd name="T7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" h="106">
                <a:moveTo>
                  <a:pt x="0" y="106"/>
                </a:moveTo>
                <a:lnTo>
                  <a:pt x="0" y="106"/>
                </a:lnTo>
                <a:lnTo>
                  <a:pt x="81" y="0"/>
                </a:lnTo>
                <a:lnTo>
                  <a:pt x="0" y="106"/>
                </a:lnTo>
                <a:close/>
              </a:path>
            </a:pathLst>
          </a:custGeom>
          <a:solidFill>
            <a:srgbClr val="589D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3" name="ïṧļíďê">
            <a:extLst>
              <a:ext uri="{FF2B5EF4-FFF2-40B4-BE49-F238E27FC236}">
                <a16:creationId xmlns:a16="http://schemas.microsoft.com/office/drawing/2014/main" id="{7FAF93F3-990F-4454-BEA4-C30BA9DEE90D}"/>
              </a:ext>
            </a:extLst>
          </p:cNvPr>
          <p:cNvSpPr/>
          <p:nvPr/>
        </p:nvSpPr>
        <p:spPr bwMode="auto">
          <a:xfrm>
            <a:off x="2224650" y="2803335"/>
            <a:ext cx="214991" cy="164072"/>
          </a:xfrm>
          <a:custGeom>
            <a:avLst/>
            <a:gdLst>
              <a:gd name="T0" fmla="*/ 1145 w 2220"/>
              <a:gd name="T1" fmla="*/ 89 h 1698"/>
              <a:gd name="T2" fmla="*/ 1144 w 2220"/>
              <a:gd name="T3" fmla="*/ 90 h 1698"/>
              <a:gd name="T4" fmla="*/ 1108 w 2220"/>
              <a:gd name="T5" fmla="*/ 137 h 1698"/>
              <a:gd name="T6" fmla="*/ 768 w 2220"/>
              <a:gd name="T7" fmla="*/ 581 h 1698"/>
              <a:gd name="T8" fmla="*/ 0 w 2220"/>
              <a:gd name="T9" fmla="*/ 1585 h 1698"/>
              <a:gd name="T10" fmla="*/ 254 w 2220"/>
              <a:gd name="T11" fmla="*/ 1698 h 1698"/>
              <a:gd name="T12" fmla="*/ 1989 w 2220"/>
              <a:gd name="T13" fmla="*/ 1698 h 1698"/>
              <a:gd name="T14" fmla="*/ 2220 w 2220"/>
              <a:gd name="T15" fmla="*/ 1611 h 1698"/>
              <a:gd name="T16" fmla="*/ 1440 w 2220"/>
              <a:gd name="T17" fmla="*/ 364 h 1698"/>
              <a:gd name="T18" fmla="*/ 1213 w 2220"/>
              <a:gd name="T19" fmla="*/ 0 h 1698"/>
              <a:gd name="T20" fmla="*/ 1145 w 2220"/>
              <a:gd name="T21" fmla="*/ 89 h 1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20" h="1698">
                <a:moveTo>
                  <a:pt x="1145" y="89"/>
                </a:moveTo>
                <a:cubicBezTo>
                  <a:pt x="1144" y="90"/>
                  <a:pt x="1144" y="90"/>
                  <a:pt x="1144" y="90"/>
                </a:cubicBezTo>
                <a:cubicBezTo>
                  <a:pt x="1108" y="137"/>
                  <a:pt x="1108" y="137"/>
                  <a:pt x="1108" y="137"/>
                </a:cubicBezTo>
                <a:cubicBezTo>
                  <a:pt x="768" y="581"/>
                  <a:pt x="768" y="581"/>
                  <a:pt x="768" y="581"/>
                </a:cubicBezTo>
                <a:cubicBezTo>
                  <a:pt x="0" y="1585"/>
                  <a:pt x="0" y="1585"/>
                  <a:pt x="0" y="1585"/>
                </a:cubicBezTo>
                <a:cubicBezTo>
                  <a:pt x="58" y="1653"/>
                  <a:pt x="150" y="1698"/>
                  <a:pt x="254" y="1698"/>
                </a:cubicBezTo>
                <a:cubicBezTo>
                  <a:pt x="1989" y="1698"/>
                  <a:pt x="1989" y="1698"/>
                  <a:pt x="1989" y="1698"/>
                </a:cubicBezTo>
                <a:cubicBezTo>
                  <a:pt x="2080" y="1698"/>
                  <a:pt x="2162" y="1664"/>
                  <a:pt x="2220" y="1611"/>
                </a:cubicBezTo>
                <a:cubicBezTo>
                  <a:pt x="1440" y="364"/>
                  <a:pt x="1440" y="364"/>
                  <a:pt x="1440" y="364"/>
                </a:cubicBezTo>
                <a:cubicBezTo>
                  <a:pt x="1213" y="0"/>
                  <a:pt x="1213" y="0"/>
                  <a:pt x="1213" y="0"/>
                </a:cubicBezTo>
                <a:lnTo>
                  <a:pt x="1145" y="89"/>
                </a:lnTo>
                <a:close/>
              </a:path>
            </a:pathLst>
          </a:custGeom>
          <a:solidFill>
            <a:srgbClr val="ED82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4" name="íṩ1ïḍè">
            <a:extLst>
              <a:ext uri="{FF2B5EF4-FFF2-40B4-BE49-F238E27FC236}">
                <a16:creationId xmlns:a16="http://schemas.microsoft.com/office/drawing/2014/main" id="{AF1F829A-52A8-4138-90F9-086E7AE373C2}"/>
              </a:ext>
            </a:extLst>
          </p:cNvPr>
          <p:cNvSpPr/>
          <p:nvPr/>
        </p:nvSpPr>
        <p:spPr bwMode="auto">
          <a:xfrm>
            <a:off x="2222225" y="2611379"/>
            <a:ext cx="218224" cy="164880"/>
          </a:xfrm>
          <a:custGeom>
            <a:avLst/>
            <a:gdLst>
              <a:gd name="T0" fmla="*/ 0 w 2258"/>
              <a:gd name="T1" fmla="*/ 150 h 1709"/>
              <a:gd name="T2" fmla="*/ 923 w 2258"/>
              <a:gd name="T3" fmla="*/ 1316 h 1709"/>
              <a:gd name="T4" fmla="*/ 1118 w 2258"/>
              <a:gd name="T5" fmla="*/ 1562 h 1709"/>
              <a:gd name="T6" fmla="*/ 1217 w 2258"/>
              <a:gd name="T7" fmla="*/ 1688 h 1709"/>
              <a:gd name="T8" fmla="*/ 1233 w 2258"/>
              <a:gd name="T9" fmla="*/ 1709 h 1709"/>
              <a:gd name="T10" fmla="*/ 1515 w 2258"/>
              <a:gd name="T11" fmla="*/ 1267 h 1709"/>
              <a:gd name="T12" fmla="*/ 2258 w 2258"/>
              <a:gd name="T13" fmla="*/ 101 h 1709"/>
              <a:gd name="T14" fmla="*/ 2015 w 2258"/>
              <a:gd name="T15" fmla="*/ 0 h 1709"/>
              <a:gd name="T16" fmla="*/ 280 w 2258"/>
              <a:gd name="T17" fmla="*/ 0 h 1709"/>
              <a:gd name="T18" fmla="*/ 0 w 2258"/>
              <a:gd name="T19" fmla="*/ 150 h 1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58" h="1709">
                <a:moveTo>
                  <a:pt x="0" y="150"/>
                </a:moveTo>
                <a:cubicBezTo>
                  <a:pt x="923" y="1316"/>
                  <a:pt x="923" y="1316"/>
                  <a:pt x="923" y="1316"/>
                </a:cubicBezTo>
                <a:cubicBezTo>
                  <a:pt x="1118" y="1562"/>
                  <a:pt x="1118" y="1562"/>
                  <a:pt x="1118" y="1562"/>
                </a:cubicBezTo>
                <a:cubicBezTo>
                  <a:pt x="1217" y="1688"/>
                  <a:pt x="1217" y="1688"/>
                  <a:pt x="1217" y="1688"/>
                </a:cubicBezTo>
                <a:cubicBezTo>
                  <a:pt x="1233" y="1709"/>
                  <a:pt x="1233" y="1709"/>
                  <a:pt x="1233" y="1709"/>
                </a:cubicBezTo>
                <a:cubicBezTo>
                  <a:pt x="1515" y="1267"/>
                  <a:pt x="1515" y="1267"/>
                  <a:pt x="1515" y="1267"/>
                </a:cubicBezTo>
                <a:cubicBezTo>
                  <a:pt x="2258" y="101"/>
                  <a:pt x="2258" y="101"/>
                  <a:pt x="2258" y="101"/>
                </a:cubicBezTo>
                <a:cubicBezTo>
                  <a:pt x="2199" y="40"/>
                  <a:pt x="2113" y="0"/>
                  <a:pt x="2015" y="0"/>
                </a:cubicBezTo>
                <a:cubicBezTo>
                  <a:pt x="280" y="0"/>
                  <a:pt x="280" y="0"/>
                  <a:pt x="280" y="0"/>
                </a:cubicBezTo>
                <a:cubicBezTo>
                  <a:pt x="158" y="0"/>
                  <a:pt x="54" y="61"/>
                  <a:pt x="0" y="150"/>
                </a:cubicBezTo>
                <a:close/>
              </a:path>
            </a:pathLst>
          </a:custGeom>
          <a:solidFill>
            <a:srgbClr val="ED82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5" name="iṣ1ïḓè">
            <a:extLst>
              <a:ext uri="{FF2B5EF4-FFF2-40B4-BE49-F238E27FC236}">
                <a16:creationId xmlns:a16="http://schemas.microsoft.com/office/drawing/2014/main" id="{82E2C699-FA1A-48FA-9FAB-DCB461FBDF4E}"/>
              </a:ext>
            </a:extLst>
          </p:cNvPr>
          <p:cNvSpPr/>
          <p:nvPr/>
        </p:nvSpPr>
        <p:spPr bwMode="auto">
          <a:xfrm>
            <a:off x="2335378" y="2621078"/>
            <a:ext cx="112749" cy="337843"/>
          </a:xfrm>
          <a:custGeom>
            <a:avLst/>
            <a:gdLst>
              <a:gd name="T0" fmla="*/ 344 w 1163"/>
              <a:gd name="T1" fmla="*/ 1166 h 3498"/>
              <a:gd name="T2" fmla="*/ 62 w 1163"/>
              <a:gd name="T3" fmla="*/ 1608 h 3498"/>
              <a:gd name="T4" fmla="*/ 46 w 1163"/>
              <a:gd name="T5" fmla="*/ 1587 h 3498"/>
              <a:gd name="T6" fmla="*/ 118 w 1163"/>
              <a:gd name="T7" fmla="*/ 1760 h 3498"/>
              <a:gd name="T8" fmla="*/ 0 w 1163"/>
              <a:gd name="T9" fmla="*/ 1976 h 3498"/>
              <a:gd name="T10" fmla="*/ 68 w 1163"/>
              <a:gd name="T11" fmla="*/ 1887 h 3498"/>
              <a:gd name="T12" fmla="*/ 295 w 1163"/>
              <a:gd name="T13" fmla="*/ 2251 h 3498"/>
              <a:gd name="T14" fmla="*/ 1075 w 1163"/>
              <a:gd name="T15" fmla="*/ 3498 h 3498"/>
              <a:gd name="T16" fmla="*/ 1163 w 1163"/>
              <a:gd name="T17" fmla="*/ 3305 h 3498"/>
              <a:gd name="T18" fmla="*/ 1163 w 1163"/>
              <a:gd name="T19" fmla="*/ 180 h 3498"/>
              <a:gd name="T20" fmla="*/ 1087 w 1163"/>
              <a:gd name="T21" fmla="*/ 0 h 3498"/>
              <a:gd name="T22" fmla="*/ 344 w 1163"/>
              <a:gd name="T23" fmla="*/ 1166 h 3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63" h="3498">
                <a:moveTo>
                  <a:pt x="344" y="1166"/>
                </a:moveTo>
                <a:cubicBezTo>
                  <a:pt x="62" y="1608"/>
                  <a:pt x="62" y="1608"/>
                  <a:pt x="62" y="1608"/>
                </a:cubicBezTo>
                <a:cubicBezTo>
                  <a:pt x="46" y="1587"/>
                  <a:pt x="46" y="1587"/>
                  <a:pt x="46" y="1587"/>
                </a:cubicBezTo>
                <a:cubicBezTo>
                  <a:pt x="47" y="1588"/>
                  <a:pt x="118" y="1703"/>
                  <a:pt x="118" y="1760"/>
                </a:cubicBezTo>
                <a:cubicBezTo>
                  <a:pt x="118" y="1817"/>
                  <a:pt x="0" y="1975"/>
                  <a:pt x="0" y="1976"/>
                </a:cubicBezTo>
                <a:cubicBezTo>
                  <a:pt x="68" y="1887"/>
                  <a:pt x="68" y="1887"/>
                  <a:pt x="68" y="1887"/>
                </a:cubicBezTo>
                <a:cubicBezTo>
                  <a:pt x="295" y="2251"/>
                  <a:pt x="295" y="2251"/>
                  <a:pt x="295" y="2251"/>
                </a:cubicBezTo>
                <a:cubicBezTo>
                  <a:pt x="1075" y="3498"/>
                  <a:pt x="1075" y="3498"/>
                  <a:pt x="1075" y="3498"/>
                </a:cubicBezTo>
                <a:cubicBezTo>
                  <a:pt x="1129" y="3447"/>
                  <a:pt x="1163" y="3380"/>
                  <a:pt x="1163" y="3305"/>
                </a:cubicBezTo>
                <a:cubicBezTo>
                  <a:pt x="1163" y="180"/>
                  <a:pt x="1163" y="180"/>
                  <a:pt x="1163" y="180"/>
                </a:cubicBezTo>
                <a:cubicBezTo>
                  <a:pt x="1163" y="111"/>
                  <a:pt x="1134" y="48"/>
                  <a:pt x="1087" y="0"/>
                </a:cubicBezTo>
                <a:lnTo>
                  <a:pt x="344" y="1166"/>
                </a:lnTo>
                <a:close/>
              </a:path>
            </a:pathLst>
          </a:custGeom>
          <a:solidFill>
            <a:srgbClr val="DB6E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6" name="îṣlidè">
            <a:extLst>
              <a:ext uri="{FF2B5EF4-FFF2-40B4-BE49-F238E27FC236}">
                <a16:creationId xmlns:a16="http://schemas.microsoft.com/office/drawing/2014/main" id="{4D96322C-96B0-4609-BBEB-4598A8FC1D92}"/>
              </a:ext>
            </a:extLst>
          </p:cNvPr>
          <p:cNvSpPr/>
          <p:nvPr/>
        </p:nvSpPr>
        <p:spPr bwMode="auto">
          <a:xfrm>
            <a:off x="2763744" y="2010859"/>
            <a:ext cx="348350" cy="347542"/>
          </a:xfrm>
          <a:prstGeom prst="ellipse">
            <a:avLst/>
          </a:prstGeom>
          <a:solidFill>
            <a:srgbClr val="283A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7" name="ïšľîḑe">
            <a:extLst>
              <a:ext uri="{FF2B5EF4-FFF2-40B4-BE49-F238E27FC236}">
                <a16:creationId xmlns:a16="http://schemas.microsoft.com/office/drawing/2014/main" id="{2379AC7F-22BF-4845-B7DE-5B1886426F15}"/>
              </a:ext>
            </a:extLst>
          </p:cNvPr>
          <p:cNvSpPr/>
          <p:nvPr/>
        </p:nvSpPr>
        <p:spPr bwMode="auto">
          <a:xfrm>
            <a:off x="2785162" y="2091683"/>
            <a:ext cx="268739" cy="245300"/>
          </a:xfrm>
          <a:custGeom>
            <a:avLst/>
            <a:gdLst>
              <a:gd name="T0" fmla="*/ 330 w 2776"/>
              <a:gd name="T1" fmla="*/ 0 h 2538"/>
              <a:gd name="T2" fmla="*/ 318 w 2776"/>
              <a:gd name="T3" fmla="*/ 209 h 2538"/>
              <a:gd name="T4" fmla="*/ 2185 w 2776"/>
              <a:gd name="T5" fmla="*/ 2076 h 2538"/>
              <a:gd name="T6" fmla="*/ 2776 w 2776"/>
              <a:gd name="T7" fmla="*/ 1981 h 2538"/>
              <a:gd name="T8" fmla="*/ 1575 w 2776"/>
              <a:gd name="T9" fmla="*/ 2538 h 2538"/>
              <a:gd name="T10" fmla="*/ 0 w 2776"/>
              <a:gd name="T11" fmla="*/ 964 h 2538"/>
              <a:gd name="T12" fmla="*/ 330 w 2776"/>
              <a:gd name="T13" fmla="*/ 0 h 2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6" h="2538">
                <a:moveTo>
                  <a:pt x="330" y="0"/>
                </a:moveTo>
                <a:cubicBezTo>
                  <a:pt x="322" y="68"/>
                  <a:pt x="318" y="138"/>
                  <a:pt x="318" y="209"/>
                </a:cubicBezTo>
                <a:cubicBezTo>
                  <a:pt x="318" y="1240"/>
                  <a:pt x="1154" y="2076"/>
                  <a:pt x="2185" y="2076"/>
                </a:cubicBezTo>
                <a:cubicBezTo>
                  <a:pt x="2392" y="2076"/>
                  <a:pt x="2591" y="2043"/>
                  <a:pt x="2776" y="1981"/>
                </a:cubicBezTo>
                <a:cubicBezTo>
                  <a:pt x="2487" y="2322"/>
                  <a:pt x="2056" y="2538"/>
                  <a:pt x="1575" y="2538"/>
                </a:cubicBezTo>
                <a:cubicBezTo>
                  <a:pt x="705" y="2538"/>
                  <a:pt x="0" y="1833"/>
                  <a:pt x="0" y="964"/>
                </a:cubicBezTo>
                <a:cubicBezTo>
                  <a:pt x="0" y="600"/>
                  <a:pt x="123" y="266"/>
                  <a:pt x="330" y="0"/>
                </a:cubicBezTo>
                <a:close/>
              </a:path>
            </a:pathLst>
          </a:custGeom>
          <a:solidFill>
            <a:srgbClr val="D1E0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8" name="işḻîḋè">
            <a:extLst>
              <a:ext uri="{FF2B5EF4-FFF2-40B4-BE49-F238E27FC236}">
                <a16:creationId xmlns:a16="http://schemas.microsoft.com/office/drawing/2014/main" id="{4BF76D14-A38D-4405-82FF-55E56B0574CA}"/>
              </a:ext>
            </a:extLst>
          </p:cNvPr>
          <p:cNvSpPr/>
          <p:nvPr/>
        </p:nvSpPr>
        <p:spPr bwMode="auto">
          <a:xfrm>
            <a:off x="2816279" y="2032682"/>
            <a:ext cx="273992" cy="259848"/>
          </a:xfrm>
          <a:custGeom>
            <a:avLst/>
            <a:gdLst>
              <a:gd name="T0" fmla="*/ 0 w 2831"/>
              <a:gd name="T1" fmla="*/ 820 h 2687"/>
              <a:gd name="T2" fmla="*/ 12 w 2831"/>
              <a:gd name="T3" fmla="*/ 611 h 2687"/>
              <a:gd name="T4" fmla="*/ 1257 w 2831"/>
              <a:gd name="T5" fmla="*/ 0 h 2687"/>
              <a:gd name="T6" fmla="*/ 2831 w 2831"/>
              <a:gd name="T7" fmla="*/ 1575 h 2687"/>
              <a:gd name="T8" fmla="*/ 2458 w 2831"/>
              <a:gd name="T9" fmla="*/ 2592 h 2687"/>
              <a:gd name="T10" fmla="*/ 1867 w 2831"/>
              <a:gd name="T11" fmla="*/ 2687 h 2687"/>
              <a:gd name="T12" fmla="*/ 0 w 2831"/>
              <a:gd name="T13" fmla="*/ 820 h 2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31" h="2687">
                <a:moveTo>
                  <a:pt x="0" y="820"/>
                </a:moveTo>
                <a:cubicBezTo>
                  <a:pt x="0" y="749"/>
                  <a:pt x="4" y="679"/>
                  <a:pt x="12" y="611"/>
                </a:cubicBezTo>
                <a:cubicBezTo>
                  <a:pt x="300" y="239"/>
                  <a:pt x="750" y="0"/>
                  <a:pt x="1257" y="0"/>
                </a:cubicBezTo>
                <a:cubicBezTo>
                  <a:pt x="2126" y="0"/>
                  <a:pt x="2831" y="705"/>
                  <a:pt x="2831" y="1575"/>
                </a:cubicBezTo>
                <a:cubicBezTo>
                  <a:pt x="2831" y="1962"/>
                  <a:pt x="2691" y="2317"/>
                  <a:pt x="2458" y="2592"/>
                </a:cubicBezTo>
                <a:cubicBezTo>
                  <a:pt x="2273" y="2654"/>
                  <a:pt x="2074" y="2687"/>
                  <a:pt x="1867" y="2687"/>
                </a:cubicBezTo>
                <a:cubicBezTo>
                  <a:pt x="836" y="2687"/>
                  <a:pt x="0" y="1851"/>
                  <a:pt x="0" y="8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9" name="îṧ1íḑè">
            <a:extLst>
              <a:ext uri="{FF2B5EF4-FFF2-40B4-BE49-F238E27FC236}">
                <a16:creationId xmlns:a16="http://schemas.microsoft.com/office/drawing/2014/main" id="{CB95A89F-5CBE-4252-9F2C-5984F41D1A44}"/>
              </a:ext>
            </a:extLst>
          </p:cNvPr>
          <p:cNvSpPr/>
          <p:nvPr/>
        </p:nvSpPr>
        <p:spPr bwMode="auto">
          <a:xfrm>
            <a:off x="2925391" y="2038340"/>
            <a:ext cx="24651" cy="24247"/>
          </a:xfrm>
          <a:prstGeom prst="ellipse">
            <a:avLst/>
          </a:prstGeom>
          <a:solidFill>
            <a:srgbClr val="283A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0" name="îSlïdé">
            <a:extLst>
              <a:ext uri="{FF2B5EF4-FFF2-40B4-BE49-F238E27FC236}">
                <a16:creationId xmlns:a16="http://schemas.microsoft.com/office/drawing/2014/main" id="{D166B76A-941F-491F-816F-0DEFD9CBAB22}"/>
              </a:ext>
            </a:extLst>
          </p:cNvPr>
          <p:cNvSpPr/>
          <p:nvPr/>
        </p:nvSpPr>
        <p:spPr bwMode="auto">
          <a:xfrm>
            <a:off x="2925391" y="2307078"/>
            <a:ext cx="24651" cy="24247"/>
          </a:xfrm>
          <a:prstGeom prst="ellipse">
            <a:avLst/>
          </a:prstGeom>
          <a:solidFill>
            <a:srgbClr val="283A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1" name="îś1íḓe">
            <a:extLst>
              <a:ext uri="{FF2B5EF4-FFF2-40B4-BE49-F238E27FC236}">
                <a16:creationId xmlns:a16="http://schemas.microsoft.com/office/drawing/2014/main" id="{588872EE-8774-4293-ABA3-0B3BAA61D611}"/>
              </a:ext>
            </a:extLst>
          </p:cNvPr>
          <p:cNvSpPr/>
          <p:nvPr/>
        </p:nvSpPr>
        <p:spPr bwMode="auto">
          <a:xfrm>
            <a:off x="2790820" y="2172507"/>
            <a:ext cx="24651" cy="24651"/>
          </a:xfrm>
          <a:prstGeom prst="ellipse">
            <a:avLst/>
          </a:prstGeom>
          <a:solidFill>
            <a:srgbClr val="283A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2" name="iŝḷíḍe">
            <a:extLst>
              <a:ext uri="{FF2B5EF4-FFF2-40B4-BE49-F238E27FC236}">
                <a16:creationId xmlns:a16="http://schemas.microsoft.com/office/drawing/2014/main" id="{27F5BF73-9B43-4912-B8B9-D14A20925C4D}"/>
              </a:ext>
            </a:extLst>
          </p:cNvPr>
          <p:cNvSpPr/>
          <p:nvPr/>
        </p:nvSpPr>
        <p:spPr bwMode="auto">
          <a:xfrm>
            <a:off x="3059963" y="2172507"/>
            <a:ext cx="24651" cy="24651"/>
          </a:xfrm>
          <a:prstGeom prst="ellipse">
            <a:avLst/>
          </a:prstGeom>
          <a:solidFill>
            <a:srgbClr val="283A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3" name="íŝḷiďé">
            <a:extLst>
              <a:ext uri="{FF2B5EF4-FFF2-40B4-BE49-F238E27FC236}">
                <a16:creationId xmlns:a16="http://schemas.microsoft.com/office/drawing/2014/main" id="{3AC979B0-1A80-41F2-B54D-C7411101B2DC}"/>
              </a:ext>
            </a:extLst>
          </p:cNvPr>
          <p:cNvSpPr/>
          <p:nvPr/>
        </p:nvSpPr>
        <p:spPr bwMode="auto">
          <a:xfrm>
            <a:off x="2994091" y="2064607"/>
            <a:ext cx="14952" cy="14952"/>
          </a:xfrm>
          <a:prstGeom prst="ellipse">
            <a:avLst/>
          </a:prstGeom>
          <a:solidFill>
            <a:srgbClr val="EA52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íṡľïḍe">
            <a:extLst>
              <a:ext uri="{FF2B5EF4-FFF2-40B4-BE49-F238E27FC236}">
                <a16:creationId xmlns:a16="http://schemas.microsoft.com/office/drawing/2014/main" id="{6259B9D9-24C8-4582-9801-87A4649A4BC6}"/>
              </a:ext>
            </a:extLst>
          </p:cNvPr>
          <p:cNvSpPr/>
          <p:nvPr/>
        </p:nvSpPr>
        <p:spPr bwMode="auto">
          <a:xfrm>
            <a:off x="3042990" y="2118355"/>
            <a:ext cx="14952" cy="14952"/>
          </a:xfrm>
          <a:prstGeom prst="ellipse">
            <a:avLst/>
          </a:prstGeom>
          <a:solidFill>
            <a:srgbClr val="EA52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ís1ïḍe">
            <a:extLst>
              <a:ext uri="{FF2B5EF4-FFF2-40B4-BE49-F238E27FC236}">
                <a16:creationId xmlns:a16="http://schemas.microsoft.com/office/drawing/2014/main" id="{C9F24A8D-70C9-45CC-AA24-89E46BBCAB79}"/>
              </a:ext>
            </a:extLst>
          </p:cNvPr>
          <p:cNvSpPr/>
          <p:nvPr/>
        </p:nvSpPr>
        <p:spPr bwMode="auto">
          <a:xfrm>
            <a:off x="2818704" y="2231912"/>
            <a:ext cx="15356" cy="14952"/>
          </a:xfrm>
          <a:prstGeom prst="ellipse">
            <a:avLst/>
          </a:prstGeom>
          <a:solidFill>
            <a:srgbClr val="EA52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isḷîdè">
            <a:extLst>
              <a:ext uri="{FF2B5EF4-FFF2-40B4-BE49-F238E27FC236}">
                <a16:creationId xmlns:a16="http://schemas.microsoft.com/office/drawing/2014/main" id="{29CB25CD-CFEB-4AD5-8ACD-3EFDB7808D1A}"/>
              </a:ext>
            </a:extLst>
          </p:cNvPr>
          <p:cNvSpPr/>
          <p:nvPr/>
        </p:nvSpPr>
        <p:spPr bwMode="auto">
          <a:xfrm>
            <a:off x="2867603" y="2285660"/>
            <a:ext cx="15356" cy="14952"/>
          </a:xfrm>
          <a:prstGeom prst="ellipse">
            <a:avLst/>
          </a:prstGeom>
          <a:solidFill>
            <a:srgbClr val="EA52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ïŝlîḓé">
            <a:extLst>
              <a:ext uri="{FF2B5EF4-FFF2-40B4-BE49-F238E27FC236}">
                <a16:creationId xmlns:a16="http://schemas.microsoft.com/office/drawing/2014/main" id="{ECF7B5FF-C4C1-4320-AE52-A35F2688120F}"/>
              </a:ext>
            </a:extLst>
          </p:cNvPr>
          <p:cNvSpPr/>
          <p:nvPr/>
        </p:nvSpPr>
        <p:spPr bwMode="auto">
          <a:xfrm>
            <a:off x="3039353" y="2232720"/>
            <a:ext cx="15356" cy="14952"/>
          </a:xfrm>
          <a:prstGeom prst="ellipse">
            <a:avLst/>
          </a:prstGeom>
          <a:solidFill>
            <a:srgbClr val="EA52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îśľïďê">
            <a:extLst>
              <a:ext uri="{FF2B5EF4-FFF2-40B4-BE49-F238E27FC236}">
                <a16:creationId xmlns:a16="http://schemas.microsoft.com/office/drawing/2014/main" id="{C51F7135-1CED-4E6F-91C5-D4EAA93991F2}"/>
              </a:ext>
            </a:extLst>
          </p:cNvPr>
          <p:cNvSpPr/>
          <p:nvPr/>
        </p:nvSpPr>
        <p:spPr bwMode="auto">
          <a:xfrm>
            <a:off x="2985605" y="2281215"/>
            <a:ext cx="14952" cy="15356"/>
          </a:xfrm>
          <a:prstGeom prst="ellipse">
            <a:avLst/>
          </a:prstGeom>
          <a:solidFill>
            <a:srgbClr val="EA52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îŝlïḑê">
            <a:extLst>
              <a:ext uri="{FF2B5EF4-FFF2-40B4-BE49-F238E27FC236}">
                <a16:creationId xmlns:a16="http://schemas.microsoft.com/office/drawing/2014/main" id="{CF88A102-3949-42B4-89CE-09FC75C3CDF6}"/>
              </a:ext>
            </a:extLst>
          </p:cNvPr>
          <p:cNvSpPr/>
          <p:nvPr/>
        </p:nvSpPr>
        <p:spPr bwMode="auto">
          <a:xfrm>
            <a:off x="2872048" y="2057737"/>
            <a:ext cx="14952" cy="15356"/>
          </a:xfrm>
          <a:prstGeom prst="ellipse">
            <a:avLst/>
          </a:prstGeom>
          <a:solidFill>
            <a:srgbClr val="EA52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íŝḻiďé">
            <a:extLst>
              <a:ext uri="{FF2B5EF4-FFF2-40B4-BE49-F238E27FC236}">
                <a16:creationId xmlns:a16="http://schemas.microsoft.com/office/drawing/2014/main" id="{8283296F-397A-452C-ACFD-6D23D010F290}"/>
              </a:ext>
            </a:extLst>
          </p:cNvPr>
          <p:cNvSpPr/>
          <p:nvPr/>
        </p:nvSpPr>
        <p:spPr bwMode="auto">
          <a:xfrm>
            <a:off x="2817896" y="2106636"/>
            <a:ext cx="15356" cy="14952"/>
          </a:xfrm>
          <a:prstGeom prst="ellipse">
            <a:avLst/>
          </a:prstGeom>
          <a:solidFill>
            <a:srgbClr val="EA52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islîḋe">
            <a:extLst>
              <a:ext uri="{FF2B5EF4-FFF2-40B4-BE49-F238E27FC236}">
                <a16:creationId xmlns:a16="http://schemas.microsoft.com/office/drawing/2014/main" id="{9203B7F5-AC05-41C6-9428-A4415EB4C1CA}"/>
              </a:ext>
            </a:extLst>
          </p:cNvPr>
          <p:cNvSpPr/>
          <p:nvPr/>
        </p:nvSpPr>
        <p:spPr bwMode="auto">
          <a:xfrm>
            <a:off x="2876089" y="2174527"/>
            <a:ext cx="73550" cy="108708"/>
          </a:xfrm>
          <a:custGeom>
            <a:avLst/>
            <a:gdLst>
              <a:gd name="T0" fmla="*/ 14 w 758"/>
              <a:gd name="T1" fmla="*/ 1040 h 1127"/>
              <a:gd name="T2" fmla="*/ 544 w 758"/>
              <a:gd name="T3" fmla="*/ 162 h 1127"/>
              <a:gd name="T4" fmla="*/ 536 w 758"/>
              <a:gd name="T5" fmla="*/ 119 h 1127"/>
              <a:gd name="T6" fmla="*/ 536 w 758"/>
              <a:gd name="T7" fmla="*/ 112 h 1127"/>
              <a:gd name="T8" fmla="*/ 647 w 758"/>
              <a:gd name="T9" fmla="*/ 0 h 1127"/>
              <a:gd name="T10" fmla="*/ 758 w 758"/>
              <a:gd name="T11" fmla="*/ 112 h 1127"/>
              <a:gd name="T12" fmla="*/ 758 w 758"/>
              <a:gd name="T13" fmla="*/ 119 h 1127"/>
              <a:gd name="T14" fmla="*/ 647 w 758"/>
              <a:gd name="T15" fmla="*/ 230 h 1127"/>
              <a:gd name="T16" fmla="*/ 626 w 758"/>
              <a:gd name="T17" fmla="*/ 228 h 1127"/>
              <a:gd name="T18" fmla="*/ 104 w 758"/>
              <a:gd name="T19" fmla="*/ 1094 h 1127"/>
              <a:gd name="T20" fmla="*/ 32 w 758"/>
              <a:gd name="T21" fmla="*/ 1112 h 1127"/>
              <a:gd name="T22" fmla="*/ 14 w 758"/>
              <a:gd name="T23" fmla="*/ 1040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58" h="1127">
                <a:moveTo>
                  <a:pt x="14" y="1040"/>
                </a:moveTo>
                <a:cubicBezTo>
                  <a:pt x="544" y="162"/>
                  <a:pt x="544" y="162"/>
                  <a:pt x="544" y="162"/>
                </a:cubicBezTo>
                <a:cubicBezTo>
                  <a:pt x="539" y="149"/>
                  <a:pt x="536" y="134"/>
                  <a:pt x="536" y="119"/>
                </a:cubicBezTo>
                <a:cubicBezTo>
                  <a:pt x="536" y="112"/>
                  <a:pt x="536" y="112"/>
                  <a:pt x="536" y="112"/>
                </a:cubicBezTo>
                <a:cubicBezTo>
                  <a:pt x="536" y="50"/>
                  <a:pt x="586" y="0"/>
                  <a:pt x="647" y="0"/>
                </a:cubicBezTo>
                <a:cubicBezTo>
                  <a:pt x="708" y="0"/>
                  <a:pt x="758" y="50"/>
                  <a:pt x="758" y="112"/>
                </a:cubicBezTo>
                <a:cubicBezTo>
                  <a:pt x="758" y="119"/>
                  <a:pt x="758" y="119"/>
                  <a:pt x="758" y="119"/>
                </a:cubicBezTo>
                <a:cubicBezTo>
                  <a:pt x="758" y="181"/>
                  <a:pt x="708" y="230"/>
                  <a:pt x="647" y="230"/>
                </a:cubicBezTo>
                <a:cubicBezTo>
                  <a:pt x="640" y="230"/>
                  <a:pt x="633" y="230"/>
                  <a:pt x="626" y="228"/>
                </a:cubicBezTo>
                <a:cubicBezTo>
                  <a:pt x="104" y="1094"/>
                  <a:pt x="104" y="1094"/>
                  <a:pt x="104" y="1094"/>
                </a:cubicBezTo>
                <a:cubicBezTo>
                  <a:pt x="89" y="1118"/>
                  <a:pt x="57" y="1127"/>
                  <a:pt x="32" y="1112"/>
                </a:cubicBezTo>
                <a:cubicBezTo>
                  <a:pt x="8" y="1097"/>
                  <a:pt x="0" y="1065"/>
                  <a:pt x="14" y="1040"/>
                </a:cubicBezTo>
                <a:close/>
              </a:path>
            </a:pathLst>
          </a:custGeom>
          <a:solidFill>
            <a:srgbClr val="283A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íṧḷíde">
            <a:extLst>
              <a:ext uri="{FF2B5EF4-FFF2-40B4-BE49-F238E27FC236}">
                <a16:creationId xmlns:a16="http://schemas.microsoft.com/office/drawing/2014/main" id="{73A20F19-50F2-4979-9FFB-398DA3E2EDF6}"/>
              </a:ext>
            </a:extLst>
          </p:cNvPr>
          <p:cNvSpPr/>
          <p:nvPr/>
        </p:nvSpPr>
        <p:spPr bwMode="auto">
          <a:xfrm>
            <a:off x="2921350" y="2099361"/>
            <a:ext cx="32734" cy="102242"/>
          </a:xfrm>
          <a:custGeom>
            <a:avLst/>
            <a:gdLst>
              <a:gd name="T0" fmla="*/ 0 w 339"/>
              <a:gd name="T1" fmla="*/ 888 h 1058"/>
              <a:gd name="T2" fmla="*/ 169 w 339"/>
              <a:gd name="T3" fmla="*/ 1058 h 1058"/>
              <a:gd name="T4" fmla="*/ 339 w 339"/>
              <a:gd name="T5" fmla="*/ 888 h 1058"/>
              <a:gd name="T6" fmla="*/ 230 w 339"/>
              <a:gd name="T7" fmla="*/ 730 h 1058"/>
              <a:gd name="T8" fmla="*/ 230 w 339"/>
              <a:gd name="T9" fmla="*/ 727 h 1058"/>
              <a:gd name="T10" fmla="*/ 230 w 339"/>
              <a:gd name="T11" fmla="*/ 61 h 1058"/>
              <a:gd name="T12" fmla="*/ 169 w 339"/>
              <a:gd name="T13" fmla="*/ 0 h 1058"/>
              <a:gd name="T14" fmla="*/ 108 w 339"/>
              <a:gd name="T15" fmla="*/ 61 h 1058"/>
              <a:gd name="T16" fmla="*/ 108 w 339"/>
              <a:gd name="T17" fmla="*/ 727 h 1058"/>
              <a:gd name="T18" fmla="*/ 109 w 339"/>
              <a:gd name="T19" fmla="*/ 730 h 1058"/>
              <a:gd name="T20" fmla="*/ 0 w 339"/>
              <a:gd name="T21" fmla="*/ 888 h 1058"/>
              <a:gd name="T22" fmla="*/ 82 w 339"/>
              <a:gd name="T23" fmla="*/ 888 h 1058"/>
              <a:gd name="T24" fmla="*/ 169 w 339"/>
              <a:gd name="T25" fmla="*/ 801 h 1058"/>
              <a:gd name="T26" fmla="*/ 256 w 339"/>
              <a:gd name="T27" fmla="*/ 888 h 1058"/>
              <a:gd name="T28" fmla="*/ 169 w 339"/>
              <a:gd name="T29" fmla="*/ 975 h 1058"/>
              <a:gd name="T30" fmla="*/ 82 w 339"/>
              <a:gd name="T31" fmla="*/ 888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9" h="1058">
                <a:moveTo>
                  <a:pt x="0" y="888"/>
                </a:moveTo>
                <a:cubicBezTo>
                  <a:pt x="0" y="982"/>
                  <a:pt x="76" y="1058"/>
                  <a:pt x="169" y="1058"/>
                </a:cubicBezTo>
                <a:cubicBezTo>
                  <a:pt x="263" y="1058"/>
                  <a:pt x="339" y="982"/>
                  <a:pt x="339" y="888"/>
                </a:cubicBezTo>
                <a:cubicBezTo>
                  <a:pt x="339" y="816"/>
                  <a:pt x="294" y="754"/>
                  <a:pt x="230" y="730"/>
                </a:cubicBezTo>
                <a:cubicBezTo>
                  <a:pt x="230" y="729"/>
                  <a:pt x="230" y="728"/>
                  <a:pt x="230" y="727"/>
                </a:cubicBezTo>
                <a:cubicBezTo>
                  <a:pt x="230" y="61"/>
                  <a:pt x="230" y="61"/>
                  <a:pt x="230" y="61"/>
                </a:cubicBezTo>
                <a:cubicBezTo>
                  <a:pt x="230" y="27"/>
                  <a:pt x="203" y="0"/>
                  <a:pt x="169" y="0"/>
                </a:cubicBezTo>
                <a:cubicBezTo>
                  <a:pt x="136" y="0"/>
                  <a:pt x="108" y="27"/>
                  <a:pt x="108" y="61"/>
                </a:cubicBezTo>
                <a:cubicBezTo>
                  <a:pt x="108" y="727"/>
                  <a:pt x="108" y="727"/>
                  <a:pt x="108" y="727"/>
                </a:cubicBezTo>
                <a:cubicBezTo>
                  <a:pt x="108" y="728"/>
                  <a:pt x="109" y="729"/>
                  <a:pt x="109" y="730"/>
                </a:cubicBezTo>
                <a:cubicBezTo>
                  <a:pt x="45" y="754"/>
                  <a:pt x="0" y="816"/>
                  <a:pt x="0" y="888"/>
                </a:cubicBezTo>
                <a:close/>
                <a:moveTo>
                  <a:pt x="82" y="888"/>
                </a:moveTo>
                <a:cubicBezTo>
                  <a:pt x="82" y="840"/>
                  <a:pt x="121" y="801"/>
                  <a:pt x="169" y="801"/>
                </a:cubicBezTo>
                <a:cubicBezTo>
                  <a:pt x="217" y="801"/>
                  <a:pt x="256" y="840"/>
                  <a:pt x="256" y="888"/>
                </a:cubicBezTo>
                <a:cubicBezTo>
                  <a:pt x="256" y="936"/>
                  <a:pt x="217" y="975"/>
                  <a:pt x="169" y="975"/>
                </a:cubicBezTo>
                <a:cubicBezTo>
                  <a:pt x="121" y="975"/>
                  <a:pt x="82" y="936"/>
                  <a:pt x="82" y="888"/>
                </a:cubicBezTo>
                <a:close/>
              </a:path>
            </a:pathLst>
          </a:custGeom>
          <a:solidFill>
            <a:srgbClr val="EA52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íṣḷïde">
            <a:extLst>
              <a:ext uri="{FF2B5EF4-FFF2-40B4-BE49-F238E27FC236}">
                <a16:creationId xmlns:a16="http://schemas.microsoft.com/office/drawing/2014/main" id="{AB364E32-6B64-43E8-9B22-731C52F67326}"/>
              </a:ext>
            </a:extLst>
          </p:cNvPr>
          <p:cNvSpPr/>
          <p:nvPr/>
        </p:nvSpPr>
        <p:spPr bwMode="auto">
          <a:xfrm>
            <a:off x="2661502" y="2278386"/>
            <a:ext cx="82844" cy="73953"/>
          </a:xfrm>
          <a:custGeom>
            <a:avLst/>
            <a:gdLst>
              <a:gd name="T0" fmla="*/ 163 w 205"/>
              <a:gd name="T1" fmla="*/ 0 h 183"/>
              <a:gd name="T2" fmla="*/ 0 w 205"/>
              <a:gd name="T3" fmla="*/ 62 h 183"/>
              <a:gd name="T4" fmla="*/ 42 w 205"/>
              <a:gd name="T5" fmla="*/ 170 h 183"/>
              <a:gd name="T6" fmla="*/ 44 w 205"/>
              <a:gd name="T7" fmla="*/ 169 h 183"/>
              <a:gd name="T8" fmla="*/ 74 w 205"/>
              <a:gd name="T9" fmla="*/ 183 h 183"/>
              <a:gd name="T10" fmla="*/ 110 w 205"/>
              <a:gd name="T11" fmla="*/ 173 h 183"/>
              <a:gd name="T12" fmla="*/ 112 w 205"/>
              <a:gd name="T13" fmla="*/ 178 h 183"/>
              <a:gd name="T14" fmla="*/ 132 w 205"/>
              <a:gd name="T15" fmla="*/ 167 h 183"/>
              <a:gd name="T16" fmla="*/ 153 w 205"/>
              <a:gd name="T17" fmla="*/ 162 h 183"/>
              <a:gd name="T18" fmla="*/ 152 w 205"/>
              <a:gd name="T19" fmla="*/ 157 h 183"/>
              <a:gd name="T20" fmla="*/ 185 w 205"/>
              <a:gd name="T21" fmla="*/ 140 h 183"/>
              <a:gd name="T22" fmla="*/ 198 w 205"/>
              <a:gd name="T23" fmla="*/ 110 h 183"/>
              <a:gd name="T24" fmla="*/ 205 w 205"/>
              <a:gd name="T25" fmla="*/ 108 h 183"/>
              <a:gd name="T26" fmla="*/ 163 w 205"/>
              <a:gd name="T2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5" h="183">
                <a:moveTo>
                  <a:pt x="163" y="0"/>
                </a:moveTo>
                <a:lnTo>
                  <a:pt x="0" y="62"/>
                </a:lnTo>
                <a:lnTo>
                  <a:pt x="42" y="170"/>
                </a:lnTo>
                <a:lnTo>
                  <a:pt x="44" y="169"/>
                </a:lnTo>
                <a:lnTo>
                  <a:pt x="74" y="183"/>
                </a:lnTo>
                <a:lnTo>
                  <a:pt x="110" y="173"/>
                </a:lnTo>
                <a:lnTo>
                  <a:pt x="112" y="178"/>
                </a:lnTo>
                <a:lnTo>
                  <a:pt x="132" y="167"/>
                </a:lnTo>
                <a:lnTo>
                  <a:pt x="153" y="162"/>
                </a:lnTo>
                <a:lnTo>
                  <a:pt x="152" y="157"/>
                </a:lnTo>
                <a:lnTo>
                  <a:pt x="185" y="140"/>
                </a:lnTo>
                <a:lnTo>
                  <a:pt x="198" y="110"/>
                </a:lnTo>
                <a:lnTo>
                  <a:pt x="205" y="108"/>
                </a:lnTo>
                <a:lnTo>
                  <a:pt x="163" y="0"/>
                </a:lnTo>
                <a:close/>
              </a:path>
            </a:pathLst>
          </a:custGeom>
          <a:solidFill>
            <a:srgbClr val="ACA9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îṩ1iḍê">
            <a:extLst>
              <a:ext uri="{FF2B5EF4-FFF2-40B4-BE49-F238E27FC236}">
                <a16:creationId xmlns:a16="http://schemas.microsoft.com/office/drawing/2014/main" id="{595F70F9-8347-4F66-8136-C4AA8945D6D2}"/>
              </a:ext>
            </a:extLst>
          </p:cNvPr>
          <p:cNvSpPr/>
          <p:nvPr/>
        </p:nvSpPr>
        <p:spPr bwMode="auto">
          <a:xfrm>
            <a:off x="2654228" y="2283235"/>
            <a:ext cx="90523" cy="46474"/>
          </a:xfrm>
          <a:custGeom>
            <a:avLst/>
            <a:gdLst>
              <a:gd name="T0" fmla="*/ 920 w 937"/>
              <a:gd name="T1" fmla="*/ 67 h 480"/>
              <a:gd name="T2" fmla="*/ 871 w 937"/>
              <a:gd name="T3" fmla="*/ 178 h 480"/>
              <a:gd name="T4" fmla="*/ 128 w 937"/>
              <a:gd name="T5" fmla="*/ 463 h 480"/>
              <a:gd name="T6" fmla="*/ 17 w 937"/>
              <a:gd name="T7" fmla="*/ 414 h 480"/>
              <a:gd name="T8" fmla="*/ 66 w 937"/>
              <a:gd name="T9" fmla="*/ 303 h 480"/>
              <a:gd name="T10" fmla="*/ 809 w 937"/>
              <a:gd name="T11" fmla="*/ 17 h 480"/>
              <a:gd name="T12" fmla="*/ 920 w 937"/>
              <a:gd name="T13" fmla="*/ 67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7" h="480">
                <a:moveTo>
                  <a:pt x="920" y="67"/>
                </a:moveTo>
                <a:cubicBezTo>
                  <a:pt x="937" y="111"/>
                  <a:pt x="915" y="161"/>
                  <a:pt x="871" y="178"/>
                </a:cubicBezTo>
                <a:cubicBezTo>
                  <a:pt x="128" y="463"/>
                  <a:pt x="128" y="463"/>
                  <a:pt x="128" y="463"/>
                </a:cubicBezTo>
                <a:cubicBezTo>
                  <a:pt x="84" y="480"/>
                  <a:pt x="34" y="458"/>
                  <a:pt x="17" y="414"/>
                </a:cubicBezTo>
                <a:cubicBezTo>
                  <a:pt x="0" y="369"/>
                  <a:pt x="22" y="320"/>
                  <a:pt x="66" y="303"/>
                </a:cubicBezTo>
                <a:cubicBezTo>
                  <a:pt x="809" y="17"/>
                  <a:pt x="809" y="17"/>
                  <a:pt x="809" y="17"/>
                </a:cubicBezTo>
                <a:cubicBezTo>
                  <a:pt x="854" y="0"/>
                  <a:pt x="903" y="22"/>
                  <a:pt x="920" y="67"/>
                </a:cubicBezTo>
                <a:close/>
              </a:path>
            </a:pathLst>
          </a:custGeom>
          <a:solidFill>
            <a:srgbClr val="D4D2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ïśļiḍè">
            <a:extLst>
              <a:ext uri="{FF2B5EF4-FFF2-40B4-BE49-F238E27FC236}">
                <a16:creationId xmlns:a16="http://schemas.microsoft.com/office/drawing/2014/main" id="{67831D04-558B-42BA-A08D-7AAB880CF702}"/>
              </a:ext>
            </a:extLst>
          </p:cNvPr>
          <p:cNvSpPr/>
          <p:nvPr/>
        </p:nvSpPr>
        <p:spPr bwMode="auto">
          <a:xfrm>
            <a:off x="2662714" y="2305058"/>
            <a:ext cx="90523" cy="46069"/>
          </a:xfrm>
          <a:custGeom>
            <a:avLst/>
            <a:gdLst>
              <a:gd name="T0" fmla="*/ 920 w 937"/>
              <a:gd name="T1" fmla="*/ 66 h 480"/>
              <a:gd name="T2" fmla="*/ 871 w 937"/>
              <a:gd name="T3" fmla="*/ 177 h 480"/>
              <a:gd name="T4" fmla="*/ 128 w 937"/>
              <a:gd name="T5" fmla="*/ 463 h 480"/>
              <a:gd name="T6" fmla="*/ 17 w 937"/>
              <a:gd name="T7" fmla="*/ 413 h 480"/>
              <a:gd name="T8" fmla="*/ 66 w 937"/>
              <a:gd name="T9" fmla="*/ 302 h 480"/>
              <a:gd name="T10" fmla="*/ 809 w 937"/>
              <a:gd name="T11" fmla="*/ 17 h 480"/>
              <a:gd name="T12" fmla="*/ 920 w 937"/>
              <a:gd name="T13" fmla="*/ 6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7" h="480">
                <a:moveTo>
                  <a:pt x="920" y="66"/>
                </a:moveTo>
                <a:cubicBezTo>
                  <a:pt x="937" y="110"/>
                  <a:pt x="915" y="160"/>
                  <a:pt x="871" y="177"/>
                </a:cubicBezTo>
                <a:cubicBezTo>
                  <a:pt x="128" y="463"/>
                  <a:pt x="128" y="463"/>
                  <a:pt x="128" y="463"/>
                </a:cubicBezTo>
                <a:cubicBezTo>
                  <a:pt x="84" y="480"/>
                  <a:pt x="34" y="458"/>
                  <a:pt x="17" y="413"/>
                </a:cubicBezTo>
                <a:cubicBezTo>
                  <a:pt x="0" y="369"/>
                  <a:pt x="22" y="319"/>
                  <a:pt x="66" y="302"/>
                </a:cubicBezTo>
                <a:cubicBezTo>
                  <a:pt x="809" y="17"/>
                  <a:pt x="809" y="17"/>
                  <a:pt x="809" y="17"/>
                </a:cubicBezTo>
                <a:cubicBezTo>
                  <a:pt x="854" y="0"/>
                  <a:pt x="903" y="22"/>
                  <a:pt x="920" y="66"/>
                </a:cubicBezTo>
                <a:close/>
              </a:path>
            </a:pathLst>
          </a:custGeom>
          <a:solidFill>
            <a:srgbClr val="D4D2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íṧḻîḑé">
            <a:extLst>
              <a:ext uri="{FF2B5EF4-FFF2-40B4-BE49-F238E27FC236}">
                <a16:creationId xmlns:a16="http://schemas.microsoft.com/office/drawing/2014/main" id="{F2049C07-7D04-4329-AE53-6094475E8A4C}"/>
              </a:ext>
            </a:extLst>
          </p:cNvPr>
          <p:cNvSpPr/>
          <p:nvPr/>
        </p:nvSpPr>
        <p:spPr bwMode="auto">
          <a:xfrm>
            <a:off x="2688982" y="2331729"/>
            <a:ext cx="52940" cy="31925"/>
          </a:xfrm>
          <a:custGeom>
            <a:avLst/>
            <a:gdLst>
              <a:gd name="T0" fmla="*/ 531 w 548"/>
              <a:gd name="T1" fmla="*/ 66 h 330"/>
              <a:gd name="T2" fmla="*/ 482 w 548"/>
              <a:gd name="T3" fmla="*/ 177 h 330"/>
              <a:gd name="T4" fmla="*/ 128 w 548"/>
              <a:gd name="T5" fmla="*/ 313 h 330"/>
              <a:gd name="T6" fmla="*/ 17 w 548"/>
              <a:gd name="T7" fmla="*/ 264 h 330"/>
              <a:gd name="T8" fmla="*/ 66 w 548"/>
              <a:gd name="T9" fmla="*/ 153 h 330"/>
              <a:gd name="T10" fmla="*/ 420 w 548"/>
              <a:gd name="T11" fmla="*/ 17 h 330"/>
              <a:gd name="T12" fmla="*/ 531 w 548"/>
              <a:gd name="T13" fmla="*/ 66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8" h="330">
                <a:moveTo>
                  <a:pt x="531" y="66"/>
                </a:moveTo>
                <a:cubicBezTo>
                  <a:pt x="548" y="110"/>
                  <a:pt x="526" y="160"/>
                  <a:pt x="482" y="177"/>
                </a:cubicBezTo>
                <a:cubicBezTo>
                  <a:pt x="128" y="313"/>
                  <a:pt x="128" y="313"/>
                  <a:pt x="128" y="313"/>
                </a:cubicBezTo>
                <a:cubicBezTo>
                  <a:pt x="83" y="330"/>
                  <a:pt x="34" y="308"/>
                  <a:pt x="17" y="264"/>
                </a:cubicBezTo>
                <a:cubicBezTo>
                  <a:pt x="0" y="219"/>
                  <a:pt x="22" y="170"/>
                  <a:pt x="66" y="153"/>
                </a:cubicBezTo>
                <a:cubicBezTo>
                  <a:pt x="420" y="17"/>
                  <a:pt x="420" y="17"/>
                  <a:pt x="420" y="17"/>
                </a:cubicBezTo>
                <a:cubicBezTo>
                  <a:pt x="465" y="0"/>
                  <a:pt x="514" y="22"/>
                  <a:pt x="531" y="66"/>
                </a:cubicBezTo>
                <a:close/>
              </a:path>
            </a:pathLst>
          </a:custGeom>
          <a:solidFill>
            <a:srgbClr val="D4D2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íS1íḑe">
            <a:extLst>
              <a:ext uri="{FF2B5EF4-FFF2-40B4-BE49-F238E27FC236}">
                <a16:creationId xmlns:a16="http://schemas.microsoft.com/office/drawing/2014/main" id="{B8278FD9-1B3E-42C3-A013-70A6468378E8}"/>
              </a:ext>
            </a:extLst>
          </p:cNvPr>
          <p:cNvSpPr/>
          <p:nvPr/>
        </p:nvSpPr>
        <p:spPr bwMode="auto">
          <a:xfrm>
            <a:off x="2535821" y="2056525"/>
            <a:ext cx="208121" cy="248533"/>
          </a:xfrm>
          <a:custGeom>
            <a:avLst/>
            <a:gdLst>
              <a:gd name="T0" fmla="*/ 772 w 2149"/>
              <a:gd name="T1" fmla="*/ 197 h 2572"/>
              <a:gd name="T2" fmla="*/ 772 w 2149"/>
              <a:gd name="T3" fmla="*/ 197 h 2572"/>
              <a:gd name="T4" fmla="*/ 193 w 2149"/>
              <a:gd name="T5" fmla="*/ 1465 h 2572"/>
              <a:gd name="T6" fmla="*/ 776 w 2149"/>
              <a:gd name="T7" fmla="*/ 2110 h 2572"/>
              <a:gd name="T8" fmla="*/ 787 w 2149"/>
              <a:gd name="T9" fmla="*/ 2117 h 2572"/>
              <a:gd name="T10" fmla="*/ 1208 w 2149"/>
              <a:gd name="T11" fmla="*/ 2517 h 2572"/>
              <a:gd name="T12" fmla="*/ 1292 w 2149"/>
              <a:gd name="T13" fmla="*/ 2568 h 2572"/>
              <a:gd name="T14" fmla="*/ 1293 w 2149"/>
              <a:gd name="T15" fmla="*/ 2570 h 2572"/>
              <a:gd name="T16" fmla="*/ 1434 w 2149"/>
              <a:gd name="T17" fmla="*/ 2516 h 2572"/>
              <a:gd name="T18" fmla="*/ 1457 w 2149"/>
              <a:gd name="T19" fmla="*/ 2507 h 2572"/>
              <a:gd name="T20" fmla="*/ 1480 w 2149"/>
              <a:gd name="T21" fmla="*/ 2498 h 2572"/>
              <a:gd name="T22" fmla="*/ 1609 w 2149"/>
              <a:gd name="T23" fmla="*/ 2448 h 2572"/>
              <a:gd name="T24" fmla="*/ 1633 w 2149"/>
              <a:gd name="T25" fmla="*/ 2439 h 2572"/>
              <a:gd name="T26" fmla="*/ 1671 w 2149"/>
              <a:gd name="T27" fmla="*/ 2425 h 2572"/>
              <a:gd name="T28" fmla="*/ 1762 w 2149"/>
              <a:gd name="T29" fmla="*/ 2390 h 2572"/>
              <a:gd name="T30" fmla="*/ 1786 w 2149"/>
              <a:gd name="T31" fmla="*/ 2381 h 2572"/>
              <a:gd name="T32" fmla="*/ 1897 w 2149"/>
              <a:gd name="T33" fmla="*/ 2338 h 2572"/>
              <a:gd name="T34" fmla="*/ 1927 w 2149"/>
              <a:gd name="T35" fmla="*/ 2326 h 2572"/>
              <a:gd name="T36" fmla="*/ 1925 w 2149"/>
              <a:gd name="T37" fmla="*/ 2321 h 2572"/>
              <a:gd name="T38" fmla="*/ 1986 w 2149"/>
              <a:gd name="T39" fmla="*/ 2297 h 2572"/>
              <a:gd name="T40" fmla="*/ 2005 w 2149"/>
              <a:gd name="T41" fmla="*/ 2211 h 2572"/>
              <a:gd name="T42" fmla="*/ 2049 w 2149"/>
              <a:gd name="T43" fmla="*/ 1632 h 2572"/>
              <a:gd name="T44" fmla="*/ 2052 w 2149"/>
              <a:gd name="T45" fmla="*/ 1620 h 2572"/>
              <a:gd name="T46" fmla="*/ 2054 w 2149"/>
              <a:gd name="T47" fmla="*/ 1607 h 2572"/>
              <a:gd name="T48" fmla="*/ 2051 w 2149"/>
              <a:gd name="T49" fmla="*/ 751 h 2572"/>
              <a:gd name="T50" fmla="*/ 772 w 2149"/>
              <a:gd name="T51" fmla="*/ 197 h 2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149" h="2572">
                <a:moveTo>
                  <a:pt x="772" y="197"/>
                </a:moveTo>
                <a:cubicBezTo>
                  <a:pt x="772" y="197"/>
                  <a:pt x="772" y="197"/>
                  <a:pt x="772" y="197"/>
                </a:cubicBezTo>
                <a:cubicBezTo>
                  <a:pt x="260" y="393"/>
                  <a:pt x="0" y="962"/>
                  <a:pt x="193" y="1465"/>
                </a:cubicBezTo>
                <a:cubicBezTo>
                  <a:pt x="292" y="1723"/>
                  <a:pt x="510" y="1964"/>
                  <a:pt x="776" y="2110"/>
                </a:cubicBezTo>
                <a:cubicBezTo>
                  <a:pt x="787" y="2117"/>
                  <a:pt x="787" y="2117"/>
                  <a:pt x="787" y="2117"/>
                </a:cubicBezTo>
                <a:cubicBezTo>
                  <a:pt x="822" y="2138"/>
                  <a:pt x="1135" y="2328"/>
                  <a:pt x="1208" y="2517"/>
                </a:cubicBezTo>
                <a:cubicBezTo>
                  <a:pt x="1221" y="2552"/>
                  <a:pt x="1257" y="2572"/>
                  <a:pt x="1292" y="2568"/>
                </a:cubicBezTo>
                <a:cubicBezTo>
                  <a:pt x="1293" y="2570"/>
                  <a:pt x="1293" y="2570"/>
                  <a:pt x="1293" y="2570"/>
                </a:cubicBezTo>
                <a:cubicBezTo>
                  <a:pt x="1434" y="2516"/>
                  <a:pt x="1434" y="2516"/>
                  <a:pt x="1434" y="2516"/>
                </a:cubicBezTo>
                <a:cubicBezTo>
                  <a:pt x="1457" y="2507"/>
                  <a:pt x="1457" y="2507"/>
                  <a:pt x="1457" y="2507"/>
                </a:cubicBezTo>
                <a:cubicBezTo>
                  <a:pt x="1480" y="2498"/>
                  <a:pt x="1480" y="2498"/>
                  <a:pt x="1480" y="2498"/>
                </a:cubicBezTo>
                <a:cubicBezTo>
                  <a:pt x="1609" y="2448"/>
                  <a:pt x="1609" y="2448"/>
                  <a:pt x="1609" y="2448"/>
                </a:cubicBezTo>
                <a:cubicBezTo>
                  <a:pt x="1633" y="2439"/>
                  <a:pt x="1633" y="2439"/>
                  <a:pt x="1633" y="2439"/>
                </a:cubicBezTo>
                <a:cubicBezTo>
                  <a:pt x="1671" y="2425"/>
                  <a:pt x="1671" y="2425"/>
                  <a:pt x="1671" y="2425"/>
                </a:cubicBezTo>
                <a:cubicBezTo>
                  <a:pt x="1762" y="2390"/>
                  <a:pt x="1762" y="2390"/>
                  <a:pt x="1762" y="2390"/>
                </a:cubicBezTo>
                <a:cubicBezTo>
                  <a:pt x="1786" y="2381"/>
                  <a:pt x="1786" y="2381"/>
                  <a:pt x="1786" y="2381"/>
                </a:cubicBezTo>
                <a:cubicBezTo>
                  <a:pt x="1897" y="2338"/>
                  <a:pt x="1897" y="2338"/>
                  <a:pt x="1897" y="2338"/>
                </a:cubicBezTo>
                <a:cubicBezTo>
                  <a:pt x="1927" y="2326"/>
                  <a:pt x="1927" y="2326"/>
                  <a:pt x="1927" y="2326"/>
                </a:cubicBezTo>
                <a:cubicBezTo>
                  <a:pt x="1925" y="2321"/>
                  <a:pt x="1925" y="2321"/>
                  <a:pt x="1925" y="2321"/>
                </a:cubicBezTo>
                <a:cubicBezTo>
                  <a:pt x="1986" y="2297"/>
                  <a:pt x="1986" y="2297"/>
                  <a:pt x="1986" y="2297"/>
                </a:cubicBezTo>
                <a:cubicBezTo>
                  <a:pt x="2009" y="2275"/>
                  <a:pt x="2016" y="2241"/>
                  <a:pt x="2005" y="2211"/>
                </a:cubicBezTo>
                <a:cubicBezTo>
                  <a:pt x="1941" y="2044"/>
                  <a:pt x="2015" y="1736"/>
                  <a:pt x="2049" y="1632"/>
                </a:cubicBezTo>
                <a:cubicBezTo>
                  <a:pt x="2051" y="1627"/>
                  <a:pt x="2052" y="1622"/>
                  <a:pt x="2052" y="1620"/>
                </a:cubicBezTo>
                <a:cubicBezTo>
                  <a:pt x="2054" y="1607"/>
                  <a:pt x="2054" y="1607"/>
                  <a:pt x="2054" y="1607"/>
                </a:cubicBezTo>
                <a:cubicBezTo>
                  <a:pt x="2149" y="1323"/>
                  <a:pt x="2148" y="1004"/>
                  <a:pt x="2051" y="751"/>
                </a:cubicBezTo>
                <a:cubicBezTo>
                  <a:pt x="1857" y="249"/>
                  <a:pt x="1284" y="0"/>
                  <a:pt x="772" y="197"/>
                </a:cubicBezTo>
                <a:close/>
              </a:path>
            </a:pathLst>
          </a:custGeom>
          <a:solidFill>
            <a:srgbClr val="FED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isļiḍê">
            <a:extLst>
              <a:ext uri="{FF2B5EF4-FFF2-40B4-BE49-F238E27FC236}">
                <a16:creationId xmlns:a16="http://schemas.microsoft.com/office/drawing/2014/main" id="{5D7235A4-C632-48A7-96F7-A8532E4CE055}"/>
              </a:ext>
            </a:extLst>
          </p:cNvPr>
          <p:cNvSpPr/>
          <p:nvPr/>
        </p:nvSpPr>
        <p:spPr bwMode="auto">
          <a:xfrm>
            <a:off x="2623111" y="2181801"/>
            <a:ext cx="84865" cy="115174"/>
          </a:xfrm>
          <a:custGeom>
            <a:avLst/>
            <a:gdLst>
              <a:gd name="T0" fmla="*/ 745 w 874"/>
              <a:gd name="T1" fmla="*/ 94 h 1192"/>
              <a:gd name="T2" fmla="*/ 676 w 874"/>
              <a:gd name="T3" fmla="*/ 13 h 1192"/>
              <a:gd name="T4" fmla="*/ 586 w 874"/>
              <a:gd name="T5" fmla="*/ 13 h 1192"/>
              <a:gd name="T6" fmla="*/ 501 w 874"/>
              <a:gd name="T7" fmla="*/ 92 h 1192"/>
              <a:gd name="T8" fmla="*/ 516 w 874"/>
              <a:gd name="T9" fmla="*/ 251 h 1192"/>
              <a:gd name="T10" fmla="*/ 521 w 874"/>
              <a:gd name="T11" fmla="*/ 264 h 1192"/>
              <a:gd name="T12" fmla="*/ 424 w 874"/>
              <a:gd name="T13" fmla="*/ 302 h 1192"/>
              <a:gd name="T14" fmla="*/ 400 w 874"/>
              <a:gd name="T15" fmla="*/ 311 h 1192"/>
              <a:gd name="T16" fmla="*/ 303 w 874"/>
              <a:gd name="T17" fmla="*/ 348 h 1192"/>
              <a:gd name="T18" fmla="*/ 298 w 874"/>
              <a:gd name="T19" fmla="*/ 336 h 1192"/>
              <a:gd name="T20" fmla="*/ 203 w 874"/>
              <a:gd name="T21" fmla="*/ 207 h 1192"/>
              <a:gd name="T22" fmla="*/ 86 w 874"/>
              <a:gd name="T23" fmla="*/ 205 h 1192"/>
              <a:gd name="T24" fmla="*/ 20 w 874"/>
              <a:gd name="T25" fmla="*/ 265 h 1192"/>
              <a:gd name="T26" fmla="*/ 23 w 874"/>
              <a:gd name="T27" fmla="*/ 371 h 1192"/>
              <a:gd name="T28" fmla="*/ 76 w 874"/>
              <a:gd name="T29" fmla="*/ 435 h 1192"/>
              <a:gd name="T30" fmla="*/ 179 w 874"/>
              <a:gd name="T31" fmla="*/ 434 h 1192"/>
              <a:gd name="T32" fmla="*/ 282 w 874"/>
              <a:gd name="T33" fmla="*/ 394 h 1192"/>
              <a:gd name="T34" fmla="*/ 589 w 874"/>
              <a:gd name="T35" fmla="*/ 1192 h 1192"/>
              <a:gd name="T36" fmla="*/ 622 w 874"/>
              <a:gd name="T37" fmla="*/ 1180 h 1192"/>
              <a:gd name="T38" fmla="*/ 315 w 874"/>
              <a:gd name="T39" fmla="*/ 381 h 1192"/>
              <a:gd name="T40" fmla="*/ 413 w 874"/>
              <a:gd name="T41" fmla="*/ 344 h 1192"/>
              <a:gd name="T42" fmla="*/ 436 w 874"/>
              <a:gd name="T43" fmla="*/ 335 h 1192"/>
              <a:gd name="T44" fmla="*/ 534 w 874"/>
              <a:gd name="T45" fmla="*/ 297 h 1192"/>
              <a:gd name="T46" fmla="*/ 841 w 874"/>
              <a:gd name="T47" fmla="*/ 1096 h 1192"/>
              <a:gd name="T48" fmla="*/ 874 w 874"/>
              <a:gd name="T49" fmla="*/ 1083 h 1192"/>
              <a:gd name="T50" fmla="*/ 567 w 874"/>
              <a:gd name="T51" fmla="*/ 285 h 1192"/>
              <a:gd name="T52" fmla="*/ 670 w 874"/>
              <a:gd name="T53" fmla="*/ 245 h 1192"/>
              <a:gd name="T54" fmla="*/ 748 w 874"/>
              <a:gd name="T55" fmla="*/ 177 h 1192"/>
              <a:gd name="T56" fmla="*/ 745 w 874"/>
              <a:gd name="T57" fmla="*/ 94 h 1192"/>
              <a:gd name="T58" fmla="*/ 264 w 874"/>
              <a:gd name="T59" fmla="*/ 346 h 1192"/>
              <a:gd name="T60" fmla="*/ 269 w 874"/>
              <a:gd name="T61" fmla="*/ 361 h 1192"/>
              <a:gd name="T62" fmla="*/ 166 w 874"/>
              <a:gd name="T63" fmla="*/ 401 h 1192"/>
              <a:gd name="T64" fmla="*/ 92 w 874"/>
              <a:gd name="T65" fmla="*/ 403 h 1192"/>
              <a:gd name="T66" fmla="*/ 57 w 874"/>
              <a:gd name="T67" fmla="*/ 360 h 1192"/>
              <a:gd name="T68" fmla="*/ 56 w 874"/>
              <a:gd name="T69" fmla="*/ 359 h 1192"/>
              <a:gd name="T70" fmla="*/ 56 w 874"/>
              <a:gd name="T71" fmla="*/ 358 h 1192"/>
              <a:gd name="T72" fmla="*/ 53 w 874"/>
              <a:gd name="T73" fmla="*/ 279 h 1192"/>
              <a:gd name="T74" fmla="*/ 99 w 874"/>
              <a:gd name="T75" fmla="*/ 238 h 1192"/>
              <a:gd name="T76" fmla="*/ 186 w 874"/>
              <a:gd name="T77" fmla="*/ 239 h 1192"/>
              <a:gd name="T78" fmla="*/ 264 w 874"/>
              <a:gd name="T79" fmla="*/ 346 h 1192"/>
              <a:gd name="T80" fmla="*/ 714 w 874"/>
              <a:gd name="T81" fmla="*/ 164 h 1192"/>
              <a:gd name="T82" fmla="*/ 658 w 874"/>
              <a:gd name="T83" fmla="*/ 212 h 1192"/>
              <a:gd name="T84" fmla="*/ 555 w 874"/>
              <a:gd name="T85" fmla="*/ 251 h 1192"/>
              <a:gd name="T86" fmla="*/ 549 w 874"/>
              <a:gd name="T87" fmla="*/ 236 h 1192"/>
              <a:gd name="T88" fmla="*/ 534 w 874"/>
              <a:gd name="T89" fmla="*/ 105 h 1192"/>
              <a:gd name="T90" fmla="*/ 599 w 874"/>
              <a:gd name="T91" fmla="*/ 46 h 1192"/>
              <a:gd name="T92" fmla="*/ 660 w 874"/>
              <a:gd name="T93" fmla="*/ 45 h 1192"/>
              <a:gd name="T94" fmla="*/ 711 w 874"/>
              <a:gd name="T95" fmla="*/ 106 h 1192"/>
              <a:gd name="T96" fmla="*/ 712 w 874"/>
              <a:gd name="T97" fmla="*/ 107 h 1192"/>
              <a:gd name="T98" fmla="*/ 712 w 874"/>
              <a:gd name="T99" fmla="*/ 108 h 1192"/>
              <a:gd name="T100" fmla="*/ 714 w 874"/>
              <a:gd name="T101" fmla="*/ 164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74" h="1192">
                <a:moveTo>
                  <a:pt x="745" y="94"/>
                </a:moveTo>
                <a:cubicBezTo>
                  <a:pt x="742" y="85"/>
                  <a:pt x="722" y="35"/>
                  <a:pt x="676" y="13"/>
                </a:cubicBezTo>
                <a:cubicBezTo>
                  <a:pt x="649" y="0"/>
                  <a:pt x="618" y="0"/>
                  <a:pt x="586" y="13"/>
                </a:cubicBezTo>
                <a:cubicBezTo>
                  <a:pt x="544" y="29"/>
                  <a:pt x="515" y="56"/>
                  <a:pt x="501" y="92"/>
                </a:cubicBezTo>
                <a:cubicBezTo>
                  <a:pt x="474" y="162"/>
                  <a:pt x="512" y="242"/>
                  <a:pt x="516" y="251"/>
                </a:cubicBezTo>
                <a:cubicBezTo>
                  <a:pt x="521" y="264"/>
                  <a:pt x="521" y="264"/>
                  <a:pt x="521" y="264"/>
                </a:cubicBezTo>
                <a:cubicBezTo>
                  <a:pt x="424" y="302"/>
                  <a:pt x="424" y="302"/>
                  <a:pt x="424" y="302"/>
                </a:cubicBezTo>
                <a:cubicBezTo>
                  <a:pt x="400" y="311"/>
                  <a:pt x="400" y="311"/>
                  <a:pt x="400" y="311"/>
                </a:cubicBezTo>
                <a:cubicBezTo>
                  <a:pt x="303" y="348"/>
                  <a:pt x="303" y="348"/>
                  <a:pt x="303" y="348"/>
                </a:cubicBezTo>
                <a:cubicBezTo>
                  <a:pt x="298" y="336"/>
                  <a:pt x="298" y="336"/>
                  <a:pt x="298" y="336"/>
                </a:cubicBezTo>
                <a:cubicBezTo>
                  <a:pt x="295" y="325"/>
                  <a:pt x="269" y="241"/>
                  <a:pt x="203" y="207"/>
                </a:cubicBezTo>
                <a:cubicBezTo>
                  <a:pt x="168" y="189"/>
                  <a:pt x="129" y="189"/>
                  <a:pt x="86" y="205"/>
                </a:cubicBezTo>
                <a:cubicBezTo>
                  <a:pt x="54" y="217"/>
                  <a:pt x="31" y="238"/>
                  <a:pt x="20" y="265"/>
                </a:cubicBezTo>
                <a:cubicBezTo>
                  <a:pt x="0" y="312"/>
                  <a:pt x="19" y="363"/>
                  <a:pt x="23" y="371"/>
                </a:cubicBezTo>
                <a:cubicBezTo>
                  <a:pt x="25" y="378"/>
                  <a:pt x="38" y="416"/>
                  <a:pt x="76" y="435"/>
                </a:cubicBezTo>
                <a:cubicBezTo>
                  <a:pt x="105" y="449"/>
                  <a:pt x="139" y="449"/>
                  <a:pt x="179" y="434"/>
                </a:cubicBezTo>
                <a:cubicBezTo>
                  <a:pt x="282" y="394"/>
                  <a:pt x="282" y="394"/>
                  <a:pt x="282" y="394"/>
                </a:cubicBezTo>
                <a:cubicBezTo>
                  <a:pt x="589" y="1192"/>
                  <a:pt x="589" y="1192"/>
                  <a:pt x="589" y="1192"/>
                </a:cubicBezTo>
                <a:cubicBezTo>
                  <a:pt x="622" y="1180"/>
                  <a:pt x="622" y="1180"/>
                  <a:pt x="622" y="1180"/>
                </a:cubicBezTo>
                <a:cubicBezTo>
                  <a:pt x="315" y="381"/>
                  <a:pt x="315" y="381"/>
                  <a:pt x="315" y="381"/>
                </a:cubicBezTo>
                <a:cubicBezTo>
                  <a:pt x="413" y="344"/>
                  <a:pt x="413" y="344"/>
                  <a:pt x="413" y="344"/>
                </a:cubicBezTo>
                <a:cubicBezTo>
                  <a:pt x="436" y="335"/>
                  <a:pt x="436" y="335"/>
                  <a:pt x="436" y="335"/>
                </a:cubicBezTo>
                <a:cubicBezTo>
                  <a:pt x="534" y="297"/>
                  <a:pt x="534" y="297"/>
                  <a:pt x="534" y="297"/>
                </a:cubicBezTo>
                <a:cubicBezTo>
                  <a:pt x="841" y="1096"/>
                  <a:pt x="841" y="1096"/>
                  <a:pt x="841" y="1096"/>
                </a:cubicBezTo>
                <a:cubicBezTo>
                  <a:pt x="874" y="1083"/>
                  <a:pt x="874" y="1083"/>
                  <a:pt x="874" y="1083"/>
                </a:cubicBezTo>
                <a:cubicBezTo>
                  <a:pt x="567" y="285"/>
                  <a:pt x="567" y="285"/>
                  <a:pt x="567" y="285"/>
                </a:cubicBezTo>
                <a:cubicBezTo>
                  <a:pt x="670" y="245"/>
                  <a:pt x="670" y="245"/>
                  <a:pt x="670" y="245"/>
                </a:cubicBezTo>
                <a:cubicBezTo>
                  <a:pt x="710" y="230"/>
                  <a:pt x="736" y="207"/>
                  <a:pt x="748" y="177"/>
                </a:cubicBezTo>
                <a:cubicBezTo>
                  <a:pt x="763" y="138"/>
                  <a:pt x="748" y="101"/>
                  <a:pt x="745" y="94"/>
                </a:cubicBezTo>
                <a:close/>
                <a:moveTo>
                  <a:pt x="264" y="346"/>
                </a:moveTo>
                <a:cubicBezTo>
                  <a:pt x="269" y="361"/>
                  <a:pt x="269" y="361"/>
                  <a:pt x="269" y="361"/>
                </a:cubicBezTo>
                <a:cubicBezTo>
                  <a:pt x="166" y="401"/>
                  <a:pt x="166" y="401"/>
                  <a:pt x="166" y="401"/>
                </a:cubicBezTo>
                <a:cubicBezTo>
                  <a:pt x="136" y="412"/>
                  <a:pt x="112" y="413"/>
                  <a:pt x="92" y="403"/>
                </a:cubicBezTo>
                <a:cubicBezTo>
                  <a:pt x="65" y="390"/>
                  <a:pt x="57" y="360"/>
                  <a:pt x="57" y="360"/>
                </a:cubicBezTo>
                <a:cubicBezTo>
                  <a:pt x="56" y="359"/>
                  <a:pt x="56" y="359"/>
                  <a:pt x="56" y="359"/>
                </a:cubicBezTo>
                <a:cubicBezTo>
                  <a:pt x="56" y="358"/>
                  <a:pt x="56" y="358"/>
                  <a:pt x="56" y="358"/>
                </a:cubicBezTo>
                <a:cubicBezTo>
                  <a:pt x="56" y="358"/>
                  <a:pt x="38" y="314"/>
                  <a:pt x="53" y="279"/>
                </a:cubicBezTo>
                <a:cubicBezTo>
                  <a:pt x="61" y="260"/>
                  <a:pt x="76" y="247"/>
                  <a:pt x="99" y="238"/>
                </a:cubicBezTo>
                <a:cubicBezTo>
                  <a:pt x="132" y="226"/>
                  <a:pt x="161" y="226"/>
                  <a:pt x="186" y="239"/>
                </a:cubicBezTo>
                <a:cubicBezTo>
                  <a:pt x="241" y="267"/>
                  <a:pt x="263" y="345"/>
                  <a:pt x="264" y="346"/>
                </a:cubicBezTo>
                <a:close/>
                <a:moveTo>
                  <a:pt x="714" y="164"/>
                </a:moveTo>
                <a:cubicBezTo>
                  <a:pt x="706" y="184"/>
                  <a:pt x="687" y="200"/>
                  <a:pt x="658" y="212"/>
                </a:cubicBezTo>
                <a:cubicBezTo>
                  <a:pt x="555" y="251"/>
                  <a:pt x="555" y="251"/>
                  <a:pt x="555" y="251"/>
                </a:cubicBezTo>
                <a:cubicBezTo>
                  <a:pt x="549" y="236"/>
                  <a:pt x="549" y="236"/>
                  <a:pt x="549" y="236"/>
                </a:cubicBezTo>
                <a:cubicBezTo>
                  <a:pt x="548" y="235"/>
                  <a:pt x="512" y="163"/>
                  <a:pt x="534" y="105"/>
                </a:cubicBezTo>
                <a:cubicBezTo>
                  <a:pt x="544" y="78"/>
                  <a:pt x="566" y="59"/>
                  <a:pt x="599" y="46"/>
                </a:cubicBezTo>
                <a:cubicBezTo>
                  <a:pt x="622" y="37"/>
                  <a:pt x="642" y="37"/>
                  <a:pt x="660" y="45"/>
                </a:cubicBezTo>
                <a:cubicBezTo>
                  <a:pt x="695" y="62"/>
                  <a:pt x="711" y="106"/>
                  <a:pt x="711" y="106"/>
                </a:cubicBezTo>
                <a:cubicBezTo>
                  <a:pt x="712" y="107"/>
                  <a:pt x="712" y="107"/>
                  <a:pt x="712" y="107"/>
                </a:cubicBezTo>
                <a:cubicBezTo>
                  <a:pt x="712" y="108"/>
                  <a:pt x="712" y="108"/>
                  <a:pt x="712" y="108"/>
                </a:cubicBezTo>
                <a:cubicBezTo>
                  <a:pt x="712" y="108"/>
                  <a:pt x="725" y="136"/>
                  <a:pt x="714" y="164"/>
                </a:cubicBezTo>
                <a:close/>
              </a:path>
            </a:pathLst>
          </a:custGeom>
          <a:solidFill>
            <a:srgbClr val="AD8B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ṥļïḑè">
            <a:extLst>
              <a:ext uri="{FF2B5EF4-FFF2-40B4-BE49-F238E27FC236}">
                <a16:creationId xmlns:a16="http://schemas.microsoft.com/office/drawing/2014/main" id="{2831A666-F31F-47B0-8759-84A3E8234ABD}"/>
              </a:ext>
            </a:extLst>
          </p:cNvPr>
          <p:cNvSpPr/>
          <p:nvPr/>
        </p:nvSpPr>
        <p:spPr bwMode="auto">
          <a:xfrm>
            <a:off x="2560877" y="2096129"/>
            <a:ext cx="46474" cy="130126"/>
          </a:xfrm>
          <a:custGeom>
            <a:avLst/>
            <a:gdLst>
              <a:gd name="T0" fmla="*/ 398 w 479"/>
              <a:gd name="T1" fmla="*/ 1342 h 1347"/>
              <a:gd name="T2" fmla="*/ 352 w 479"/>
              <a:gd name="T3" fmla="*/ 1335 h 1347"/>
              <a:gd name="T4" fmla="*/ 186 w 479"/>
              <a:gd name="T5" fmla="*/ 1166 h 1347"/>
              <a:gd name="T6" fmla="*/ 5 w 479"/>
              <a:gd name="T7" fmla="*/ 686 h 1347"/>
              <a:gd name="T8" fmla="*/ 57 w 479"/>
              <a:gd name="T9" fmla="*/ 401 h 1347"/>
              <a:gd name="T10" fmla="*/ 192 w 479"/>
              <a:gd name="T11" fmla="*/ 191 h 1347"/>
              <a:gd name="T12" fmla="*/ 395 w 479"/>
              <a:gd name="T13" fmla="*/ 15 h 1347"/>
              <a:gd name="T14" fmla="*/ 465 w 479"/>
              <a:gd name="T15" fmla="*/ 32 h 1347"/>
              <a:gd name="T16" fmla="*/ 448 w 479"/>
              <a:gd name="T17" fmla="*/ 101 h 1347"/>
              <a:gd name="T18" fmla="*/ 267 w 479"/>
              <a:gd name="T19" fmla="*/ 260 h 1347"/>
              <a:gd name="T20" fmla="*/ 107 w 479"/>
              <a:gd name="T21" fmla="*/ 681 h 1347"/>
              <a:gd name="T22" fmla="*/ 411 w 479"/>
              <a:gd name="T23" fmla="*/ 1252 h 1347"/>
              <a:gd name="T24" fmla="*/ 423 w 479"/>
              <a:gd name="T25" fmla="*/ 1323 h 1347"/>
              <a:gd name="T26" fmla="*/ 398 w 479"/>
              <a:gd name="T27" fmla="*/ 1342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9" h="1347">
                <a:moveTo>
                  <a:pt x="398" y="1342"/>
                </a:moveTo>
                <a:cubicBezTo>
                  <a:pt x="382" y="1347"/>
                  <a:pt x="365" y="1345"/>
                  <a:pt x="352" y="1335"/>
                </a:cubicBezTo>
                <a:cubicBezTo>
                  <a:pt x="348" y="1332"/>
                  <a:pt x="268" y="1274"/>
                  <a:pt x="186" y="1166"/>
                </a:cubicBezTo>
                <a:cubicBezTo>
                  <a:pt x="77" y="1022"/>
                  <a:pt x="14" y="856"/>
                  <a:pt x="5" y="686"/>
                </a:cubicBezTo>
                <a:cubicBezTo>
                  <a:pt x="0" y="590"/>
                  <a:pt x="17" y="494"/>
                  <a:pt x="57" y="401"/>
                </a:cubicBezTo>
                <a:cubicBezTo>
                  <a:pt x="89" y="328"/>
                  <a:pt x="134" y="258"/>
                  <a:pt x="192" y="191"/>
                </a:cubicBezTo>
                <a:cubicBezTo>
                  <a:pt x="290" y="79"/>
                  <a:pt x="390" y="17"/>
                  <a:pt x="395" y="15"/>
                </a:cubicBezTo>
                <a:cubicBezTo>
                  <a:pt x="419" y="0"/>
                  <a:pt x="450" y="8"/>
                  <a:pt x="465" y="32"/>
                </a:cubicBezTo>
                <a:cubicBezTo>
                  <a:pt x="479" y="56"/>
                  <a:pt x="472" y="87"/>
                  <a:pt x="448" y="101"/>
                </a:cubicBezTo>
                <a:cubicBezTo>
                  <a:pt x="446" y="103"/>
                  <a:pt x="354" y="159"/>
                  <a:pt x="267" y="260"/>
                </a:cubicBezTo>
                <a:cubicBezTo>
                  <a:pt x="153" y="392"/>
                  <a:pt x="99" y="534"/>
                  <a:pt x="107" y="681"/>
                </a:cubicBezTo>
                <a:cubicBezTo>
                  <a:pt x="126" y="1043"/>
                  <a:pt x="408" y="1250"/>
                  <a:pt x="411" y="1252"/>
                </a:cubicBezTo>
                <a:cubicBezTo>
                  <a:pt x="434" y="1269"/>
                  <a:pt x="439" y="1300"/>
                  <a:pt x="423" y="1323"/>
                </a:cubicBezTo>
                <a:cubicBezTo>
                  <a:pt x="416" y="1332"/>
                  <a:pt x="407" y="1338"/>
                  <a:pt x="398" y="1342"/>
                </a:cubicBezTo>
                <a:close/>
              </a:path>
            </a:pathLst>
          </a:custGeom>
          <a:solidFill>
            <a:srgbClr val="F7ED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íşḷíḓê">
            <a:extLst>
              <a:ext uri="{FF2B5EF4-FFF2-40B4-BE49-F238E27FC236}">
                <a16:creationId xmlns:a16="http://schemas.microsoft.com/office/drawing/2014/main" id="{1A13B13B-0B2C-4E12-B93E-8A37B2D135FF}"/>
              </a:ext>
            </a:extLst>
          </p:cNvPr>
          <p:cNvSpPr/>
          <p:nvPr/>
        </p:nvSpPr>
        <p:spPr bwMode="auto">
          <a:xfrm>
            <a:off x="2434791" y="2332942"/>
            <a:ext cx="857540" cy="823189"/>
          </a:xfrm>
          <a:custGeom>
            <a:avLst/>
            <a:gdLst>
              <a:gd name="T0" fmla="*/ 1362 w 8861"/>
              <a:gd name="T1" fmla="*/ 5068 h 8520"/>
              <a:gd name="T2" fmla="*/ 5068 w 8861"/>
              <a:gd name="T3" fmla="*/ 1362 h 8520"/>
              <a:gd name="T4" fmla="*/ 7855 w 8861"/>
              <a:gd name="T5" fmla="*/ 2625 h 8520"/>
              <a:gd name="T6" fmla="*/ 8861 w 8861"/>
              <a:gd name="T7" fmla="*/ 1712 h 8520"/>
              <a:gd name="T8" fmla="*/ 5068 w 8861"/>
              <a:gd name="T9" fmla="*/ 0 h 8520"/>
              <a:gd name="T10" fmla="*/ 0 w 8861"/>
              <a:gd name="T11" fmla="*/ 5068 h 8520"/>
              <a:gd name="T12" fmla="*/ 1362 w 8861"/>
              <a:gd name="T13" fmla="*/ 8520 h 8520"/>
              <a:gd name="T14" fmla="*/ 2369 w 8861"/>
              <a:gd name="T15" fmla="*/ 7607 h 8520"/>
              <a:gd name="T16" fmla="*/ 1362 w 8861"/>
              <a:gd name="T17" fmla="*/ 5068 h 8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61" h="8520">
                <a:moveTo>
                  <a:pt x="1362" y="5068"/>
                </a:moveTo>
                <a:cubicBezTo>
                  <a:pt x="1362" y="3021"/>
                  <a:pt x="3021" y="1362"/>
                  <a:pt x="5068" y="1362"/>
                </a:cubicBezTo>
                <a:cubicBezTo>
                  <a:pt x="6179" y="1362"/>
                  <a:pt x="7176" y="1851"/>
                  <a:pt x="7855" y="2625"/>
                </a:cubicBezTo>
                <a:cubicBezTo>
                  <a:pt x="8861" y="1712"/>
                  <a:pt x="8861" y="1712"/>
                  <a:pt x="8861" y="1712"/>
                </a:cubicBezTo>
                <a:cubicBezTo>
                  <a:pt x="7932" y="663"/>
                  <a:pt x="6576" y="0"/>
                  <a:pt x="5068" y="0"/>
                </a:cubicBezTo>
                <a:cubicBezTo>
                  <a:pt x="2274" y="0"/>
                  <a:pt x="0" y="2274"/>
                  <a:pt x="0" y="5068"/>
                </a:cubicBezTo>
                <a:cubicBezTo>
                  <a:pt x="0" y="6401"/>
                  <a:pt x="518" y="7615"/>
                  <a:pt x="1362" y="8520"/>
                </a:cubicBezTo>
                <a:cubicBezTo>
                  <a:pt x="2369" y="7607"/>
                  <a:pt x="2369" y="7607"/>
                  <a:pt x="2369" y="7607"/>
                </a:cubicBezTo>
                <a:cubicBezTo>
                  <a:pt x="1745" y="6944"/>
                  <a:pt x="1362" y="6051"/>
                  <a:pt x="1362" y="50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îṡľídè">
            <a:extLst>
              <a:ext uri="{FF2B5EF4-FFF2-40B4-BE49-F238E27FC236}">
                <a16:creationId xmlns:a16="http://schemas.microsoft.com/office/drawing/2014/main" id="{681F447F-E283-4333-87A2-07EF4F93C12A}"/>
              </a:ext>
            </a:extLst>
          </p:cNvPr>
          <p:cNvSpPr/>
          <p:nvPr/>
        </p:nvSpPr>
        <p:spPr bwMode="auto">
          <a:xfrm>
            <a:off x="2566534" y="2498226"/>
            <a:ext cx="849457" cy="813895"/>
          </a:xfrm>
          <a:custGeom>
            <a:avLst/>
            <a:gdLst>
              <a:gd name="T0" fmla="*/ 3706 w 8774"/>
              <a:gd name="T1" fmla="*/ 8423 h 8423"/>
              <a:gd name="T2" fmla="*/ 8774 w 8774"/>
              <a:gd name="T3" fmla="*/ 3356 h 8423"/>
              <a:gd name="T4" fmla="*/ 7499 w 8774"/>
              <a:gd name="T5" fmla="*/ 0 h 8423"/>
              <a:gd name="T6" fmla="*/ 6493 w 8774"/>
              <a:gd name="T7" fmla="*/ 913 h 8423"/>
              <a:gd name="T8" fmla="*/ 7412 w 8774"/>
              <a:gd name="T9" fmla="*/ 3356 h 8423"/>
              <a:gd name="T10" fmla="*/ 3706 w 8774"/>
              <a:gd name="T11" fmla="*/ 7062 h 8423"/>
              <a:gd name="T12" fmla="*/ 1007 w 8774"/>
              <a:gd name="T13" fmla="*/ 5895 h 8423"/>
              <a:gd name="T14" fmla="*/ 0 w 8774"/>
              <a:gd name="T15" fmla="*/ 6808 h 8423"/>
              <a:gd name="T16" fmla="*/ 3706 w 8774"/>
              <a:gd name="T17" fmla="*/ 8423 h 8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774" h="8423">
                <a:moveTo>
                  <a:pt x="3706" y="8423"/>
                </a:moveTo>
                <a:cubicBezTo>
                  <a:pt x="6500" y="8423"/>
                  <a:pt x="8774" y="6150"/>
                  <a:pt x="8774" y="3356"/>
                </a:cubicBezTo>
                <a:cubicBezTo>
                  <a:pt x="8774" y="2070"/>
                  <a:pt x="8292" y="894"/>
                  <a:pt x="7499" y="0"/>
                </a:cubicBezTo>
                <a:cubicBezTo>
                  <a:pt x="6493" y="913"/>
                  <a:pt x="6493" y="913"/>
                  <a:pt x="6493" y="913"/>
                </a:cubicBezTo>
                <a:cubicBezTo>
                  <a:pt x="7065" y="1566"/>
                  <a:pt x="7412" y="2420"/>
                  <a:pt x="7412" y="3356"/>
                </a:cubicBezTo>
                <a:cubicBezTo>
                  <a:pt x="7412" y="5403"/>
                  <a:pt x="5753" y="7062"/>
                  <a:pt x="3706" y="7062"/>
                </a:cubicBezTo>
                <a:cubicBezTo>
                  <a:pt x="2642" y="7062"/>
                  <a:pt x="1683" y="6613"/>
                  <a:pt x="1007" y="5895"/>
                </a:cubicBezTo>
                <a:cubicBezTo>
                  <a:pt x="0" y="6808"/>
                  <a:pt x="0" y="6808"/>
                  <a:pt x="0" y="6808"/>
                </a:cubicBezTo>
                <a:cubicBezTo>
                  <a:pt x="926" y="7801"/>
                  <a:pt x="2245" y="8423"/>
                  <a:pt x="3706" y="8423"/>
                </a:cubicBezTo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íṧ1iḍe">
            <a:extLst>
              <a:ext uri="{FF2B5EF4-FFF2-40B4-BE49-F238E27FC236}">
                <a16:creationId xmlns:a16="http://schemas.microsoft.com/office/drawing/2014/main" id="{4BEABB78-2591-4980-814C-2F34A3236B7E}"/>
              </a:ext>
            </a:extLst>
          </p:cNvPr>
          <p:cNvSpPr/>
          <p:nvPr/>
        </p:nvSpPr>
        <p:spPr bwMode="auto">
          <a:xfrm>
            <a:off x="2664331" y="2586728"/>
            <a:ext cx="619918" cy="594054"/>
          </a:xfrm>
          <a:custGeom>
            <a:avLst/>
            <a:gdLst>
              <a:gd name="T0" fmla="*/ 4805 w 6405"/>
              <a:gd name="T1" fmla="*/ 2443 h 6149"/>
              <a:gd name="T2" fmla="*/ 2699 w 6405"/>
              <a:gd name="T3" fmla="*/ 4548 h 6149"/>
              <a:gd name="T4" fmla="*/ 1185 w 6405"/>
              <a:gd name="T5" fmla="*/ 3906 h 6149"/>
              <a:gd name="T6" fmla="*/ 0 w 6405"/>
              <a:gd name="T7" fmla="*/ 4982 h 6149"/>
              <a:gd name="T8" fmla="*/ 2699 w 6405"/>
              <a:gd name="T9" fmla="*/ 6149 h 6149"/>
              <a:gd name="T10" fmla="*/ 6405 w 6405"/>
              <a:gd name="T11" fmla="*/ 2443 h 6149"/>
              <a:gd name="T12" fmla="*/ 5486 w 6405"/>
              <a:gd name="T13" fmla="*/ 0 h 6149"/>
              <a:gd name="T14" fmla="*/ 4301 w 6405"/>
              <a:gd name="T15" fmla="*/ 1076 h 6149"/>
              <a:gd name="T16" fmla="*/ 4805 w 6405"/>
              <a:gd name="T17" fmla="*/ 2443 h 6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05" h="6149">
                <a:moveTo>
                  <a:pt x="4805" y="2443"/>
                </a:moveTo>
                <a:cubicBezTo>
                  <a:pt x="4805" y="3606"/>
                  <a:pt x="3862" y="4548"/>
                  <a:pt x="2699" y="4548"/>
                </a:cubicBezTo>
                <a:cubicBezTo>
                  <a:pt x="2105" y="4548"/>
                  <a:pt x="1568" y="4302"/>
                  <a:pt x="1185" y="3906"/>
                </a:cubicBezTo>
                <a:cubicBezTo>
                  <a:pt x="0" y="4982"/>
                  <a:pt x="0" y="4982"/>
                  <a:pt x="0" y="4982"/>
                </a:cubicBezTo>
                <a:cubicBezTo>
                  <a:pt x="676" y="5700"/>
                  <a:pt x="1635" y="6149"/>
                  <a:pt x="2699" y="6149"/>
                </a:cubicBezTo>
                <a:cubicBezTo>
                  <a:pt x="4746" y="6149"/>
                  <a:pt x="6405" y="4490"/>
                  <a:pt x="6405" y="2443"/>
                </a:cubicBezTo>
                <a:cubicBezTo>
                  <a:pt x="6405" y="1507"/>
                  <a:pt x="6058" y="653"/>
                  <a:pt x="5486" y="0"/>
                </a:cubicBezTo>
                <a:cubicBezTo>
                  <a:pt x="4301" y="1076"/>
                  <a:pt x="4301" y="1076"/>
                  <a:pt x="4301" y="1076"/>
                </a:cubicBezTo>
                <a:cubicBezTo>
                  <a:pt x="4615" y="1444"/>
                  <a:pt x="4805" y="1921"/>
                  <a:pt x="4805" y="2443"/>
                </a:cubicBezTo>
              </a:path>
            </a:pathLst>
          </a:custGeom>
          <a:solidFill>
            <a:srgbClr val="C319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iśḻïdè">
            <a:extLst>
              <a:ext uri="{FF2B5EF4-FFF2-40B4-BE49-F238E27FC236}">
                <a16:creationId xmlns:a16="http://schemas.microsoft.com/office/drawing/2014/main" id="{CF96DF5A-96A3-4EB6-BA15-7647405B7701}"/>
              </a:ext>
            </a:extLst>
          </p:cNvPr>
          <p:cNvSpPr/>
          <p:nvPr/>
        </p:nvSpPr>
        <p:spPr bwMode="auto">
          <a:xfrm>
            <a:off x="2566534" y="2464684"/>
            <a:ext cx="628404" cy="603349"/>
          </a:xfrm>
          <a:custGeom>
            <a:avLst/>
            <a:gdLst>
              <a:gd name="T0" fmla="*/ 3706 w 6493"/>
              <a:gd name="T1" fmla="*/ 0 h 6245"/>
              <a:gd name="T2" fmla="*/ 0 w 6493"/>
              <a:gd name="T3" fmla="*/ 3706 h 6245"/>
              <a:gd name="T4" fmla="*/ 1007 w 6493"/>
              <a:gd name="T5" fmla="*/ 6245 h 6245"/>
              <a:gd name="T6" fmla="*/ 2192 w 6493"/>
              <a:gd name="T7" fmla="*/ 5169 h 6245"/>
              <a:gd name="T8" fmla="*/ 1601 w 6493"/>
              <a:gd name="T9" fmla="*/ 3706 h 6245"/>
              <a:gd name="T10" fmla="*/ 3706 w 6493"/>
              <a:gd name="T11" fmla="*/ 1600 h 6245"/>
              <a:gd name="T12" fmla="*/ 5308 w 6493"/>
              <a:gd name="T13" fmla="*/ 2339 h 6245"/>
              <a:gd name="T14" fmla="*/ 6493 w 6493"/>
              <a:gd name="T15" fmla="*/ 1263 h 6245"/>
              <a:gd name="T16" fmla="*/ 3706 w 6493"/>
              <a:gd name="T17" fmla="*/ 0 h 6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93" h="6245">
                <a:moveTo>
                  <a:pt x="3706" y="0"/>
                </a:moveTo>
                <a:cubicBezTo>
                  <a:pt x="1659" y="0"/>
                  <a:pt x="0" y="1659"/>
                  <a:pt x="0" y="3706"/>
                </a:cubicBezTo>
                <a:cubicBezTo>
                  <a:pt x="0" y="4689"/>
                  <a:pt x="383" y="5582"/>
                  <a:pt x="1007" y="6245"/>
                </a:cubicBezTo>
                <a:cubicBezTo>
                  <a:pt x="2192" y="5169"/>
                  <a:pt x="2192" y="5169"/>
                  <a:pt x="2192" y="5169"/>
                </a:cubicBezTo>
                <a:cubicBezTo>
                  <a:pt x="1826" y="4790"/>
                  <a:pt x="1601" y="4274"/>
                  <a:pt x="1601" y="3706"/>
                </a:cubicBezTo>
                <a:cubicBezTo>
                  <a:pt x="1601" y="2543"/>
                  <a:pt x="2543" y="1600"/>
                  <a:pt x="3706" y="1600"/>
                </a:cubicBezTo>
                <a:cubicBezTo>
                  <a:pt x="4348" y="1600"/>
                  <a:pt x="4922" y="1887"/>
                  <a:pt x="5308" y="2339"/>
                </a:cubicBezTo>
                <a:cubicBezTo>
                  <a:pt x="6493" y="1263"/>
                  <a:pt x="6493" y="1263"/>
                  <a:pt x="6493" y="1263"/>
                </a:cubicBezTo>
                <a:cubicBezTo>
                  <a:pt x="5814" y="489"/>
                  <a:pt x="4817" y="0"/>
                  <a:pt x="3706" y="0"/>
                </a:cubicBezTo>
                <a:close/>
              </a:path>
            </a:pathLst>
          </a:custGeom>
          <a:solidFill>
            <a:srgbClr val="CE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íṧḻîďê">
            <a:extLst>
              <a:ext uri="{FF2B5EF4-FFF2-40B4-BE49-F238E27FC236}">
                <a16:creationId xmlns:a16="http://schemas.microsoft.com/office/drawing/2014/main" id="{B29C7FF3-A9D1-45C3-B49A-C2BBE1788F47}"/>
              </a:ext>
            </a:extLst>
          </p:cNvPr>
          <p:cNvSpPr/>
          <p:nvPr/>
        </p:nvSpPr>
        <p:spPr bwMode="auto">
          <a:xfrm>
            <a:off x="2721716" y="2619058"/>
            <a:ext cx="358857" cy="345117"/>
          </a:xfrm>
          <a:custGeom>
            <a:avLst/>
            <a:gdLst>
              <a:gd name="T0" fmla="*/ 1144 w 3707"/>
              <a:gd name="T1" fmla="*/ 2106 h 3569"/>
              <a:gd name="T2" fmla="*/ 2105 w 3707"/>
              <a:gd name="T3" fmla="*/ 1145 h 3569"/>
              <a:gd name="T4" fmla="*/ 2858 w 3707"/>
              <a:gd name="T5" fmla="*/ 1510 h 3569"/>
              <a:gd name="T6" fmla="*/ 3707 w 3707"/>
              <a:gd name="T7" fmla="*/ 739 h 3569"/>
              <a:gd name="T8" fmla="*/ 2105 w 3707"/>
              <a:gd name="T9" fmla="*/ 0 h 3569"/>
              <a:gd name="T10" fmla="*/ 0 w 3707"/>
              <a:gd name="T11" fmla="*/ 2106 h 3569"/>
              <a:gd name="T12" fmla="*/ 591 w 3707"/>
              <a:gd name="T13" fmla="*/ 3569 h 3569"/>
              <a:gd name="T14" fmla="*/ 1439 w 3707"/>
              <a:gd name="T15" fmla="*/ 2798 h 3569"/>
              <a:gd name="T16" fmla="*/ 1144 w 3707"/>
              <a:gd name="T17" fmla="*/ 2106 h 3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07" h="3569">
                <a:moveTo>
                  <a:pt x="1144" y="2106"/>
                </a:moveTo>
                <a:cubicBezTo>
                  <a:pt x="1144" y="1575"/>
                  <a:pt x="1574" y="1145"/>
                  <a:pt x="2105" y="1145"/>
                </a:cubicBezTo>
                <a:cubicBezTo>
                  <a:pt x="2411" y="1145"/>
                  <a:pt x="2682" y="1288"/>
                  <a:pt x="2858" y="1510"/>
                </a:cubicBezTo>
                <a:cubicBezTo>
                  <a:pt x="3707" y="739"/>
                  <a:pt x="3707" y="739"/>
                  <a:pt x="3707" y="739"/>
                </a:cubicBezTo>
                <a:cubicBezTo>
                  <a:pt x="3321" y="287"/>
                  <a:pt x="2747" y="0"/>
                  <a:pt x="2105" y="0"/>
                </a:cubicBezTo>
                <a:cubicBezTo>
                  <a:pt x="942" y="0"/>
                  <a:pt x="0" y="943"/>
                  <a:pt x="0" y="2106"/>
                </a:cubicBezTo>
                <a:cubicBezTo>
                  <a:pt x="0" y="2674"/>
                  <a:pt x="225" y="3190"/>
                  <a:pt x="591" y="3569"/>
                </a:cubicBezTo>
                <a:cubicBezTo>
                  <a:pt x="1439" y="2798"/>
                  <a:pt x="1439" y="2798"/>
                  <a:pt x="1439" y="2798"/>
                </a:cubicBezTo>
                <a:cubicBezTo>
                  <a:pt x="1257" y="2624"/>
                  <a:pt x="1144" y="2378"/>
                  <a:pt x="1144" y="21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îṥlídé">
            <a:extLst>
              <a:ext uri="{FF2B5EF4-FFF2-40B4-BE49-F238E27FC236}">
                <a16:creationId xmlns:a16="http://schemas.microsoft.com/office/drawing/2014/main" id="{C4F56DF9-0234-4425-843B-C3B19BFA1E82}"/>
              </a:ext>
            </a:extLst>
          </p:cNvPr>
          <p:cNvSpPr/>
          <p:nvPr/>
        </p:nvSpPr>
        <p:spPr bwMode="auto">
          <a:xfrm>
            <a:off x="2778696" y="2690587"/>
            <a:ext cx="350371" cy="335418"/>
          </a:xfrm>
          <a:custGeom>
            <a:avLst/>
            <a:gdLst>
              <a:gd name="T0" fmla="*/ 1514 w 3620"/>
              <a:gd name="T1" fmla="*/ 3472 h 3472"/>
              <a:gd name="T2" fmla="*/ 3620 w 3620"/>
              <a:gd name="T3" fmla="*/ 1367 h 3472"/>
              <a:gd name="T4" fmla="*/ 3116 w 3620"/>
              <a:gd name="T5" fmla="*/ 0 h 3472"/>
              <a:gd name="T6" fmla="*/ 2267 w 3620"/>
              <a:gd name="T7" fmla="*/ 771 h 3472"/>
              <a:gd name="T8" fmla="*/ 2475 w 3620"/>
              <a:gd name="T9" fmla="*/ 1367 h 3472"/>
              <a:gd name="T10" fmla="*/ 1514 w 3620"/>
              <a:gd name="T11" fmla="*/ 2328 h 3472"/>
              <a:gd name="T12" fmla="*/ 848 w 3620"/>
              <a:gd name="T13" fmla="*/ 2059 h 3472"/>
              <a:gd name="T14" fmla="*/ 0 w 3620"/>
              <a:gd name="T15" fmla="*/ 2830 h 3472"/>
              <a:gd name="T16" fmla="*/ 1514 w 3620"/>
              <a:gd name="T17" fmla="*/ 3472 h 3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20" h="3472">
                <a:moveTo>
                  <a:pt x="1514" y="3472"/>
                </a:moveTo>
                <a:cubicBezTo>
                  <a:pt x="2677" y="3472"/>
                  <a:pt x="3620" y="2530"/>
                  <a:pt x="3620" y="1367"/>
                </a:cubicBezTo>
                <a:cubicBezTo>
                  <a:pt x="3620" y="845"/>
                  <a:pt x="3430" y="368"/>
                  <a:pt x="3116" y="0"/>
                </a:cubicBezTo>
                <a:cubicBezTo>
                  <a:pt x="2267" y="771"/>
                  <a:pt x="2267" y="771"/>
                  <a:pt x="2267" y="771"/>
                </a:cubicBezTo>
                <a:cubicBezTo>
                  <a:pt x="2397" y="935"/>
                  <a:pt x="2475" y="1142"/>
                  <a:pt x="2475" y="1367"/>
                </a:cubicBezTo>
                <a:cubicBezTo>
                  <a:pt x="2475" y="1898"/>
                  <a:pt x="2045" y="2328"/>
                  <a:pt x="1514" y="2328"/>
                </a:cubicBezTo>
                <a:cubicBezTo>
                  <a:pt x="1256" y="2328"/>
                  <a:pt x="1021" y="2225"/>
                  <a:pt x="848" y="2059"/>
                </a:cubicBezTo>
                <a:cubicBezTo>
                  <a:pt x="0" y="2830"/>
                  <a:pt x="0" y="2830"/>
                  <a:pt x="0" y="2830"/>
                </a:cubicBezTo>
                <a:cubicBezTo>
                  <a:pt x="383" y="3226"/>
                  <a:pt x="920" y="3472"/>
                  <a:pt x="1514" y="3472"/>
                </a:cubicBezTo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ïşliḓe">
            <a:extLst>
              <a:ext uri="{FF2B5EF4-FFF2-40B4-BE49-F238E27FC236}">
                <a16:creationId xmlns:a16="http://schemas.microsoft.com/office/drawing/2014/main" id="{CDCDC369-F9BE-4CC9-A9C3-CE55DA4BE168}"/>
              </a:ext>
            </a:extLst>
          </p:cNvPr>
          <p:cNvSpPr/>
          <p:nvPr/>
        </p:nvSpPr>
        <p:spPr bwMode="auto">
          <a:xfrm>
            <a:off x="2861137" y="2764944"/>
            <a:ext cx="157202" cy="150736"/>
          </a:xfrm>
          <a:custGeom>
            <a:avLst/>
            <a:gdLst>
              <a:gd name="T0" fmla="*/ 666 w 1627"/>
              <a:gd name="T1" fmla="*/ 1557 h 1557"/>
              <a:gd name="T2" fmla="*/ 1627 w 1627"/>
              <a:gd name="T3" fmla="*/ 596 h 1557"/>
              <a:gd name="T4" fmla="*/ 1419 w 1627"/>
              <a:gd name="T5" fmla="*/ 0 h 1557"/>
              <a:gd name="T6" fmla="*/ 0 w 1627"/>
              <a:gd name="T7" fmla="*/ 1288 h 1557"/>
              <a:gd name="T8" fmla="*/ 666 w 1627"/>
              <a:gd name="T9" fmla="*/ 1557 h 1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7" h="1557">
                <a:moveTo>
                  <a:pt x="666" y="1557"/>
                </a:moveTo>
                <a:cubicBezTo>
                  <a:pt x="1197" y="1557"/>
                  <a:pt x="1627" y="1127"/>
                  <a:pt x="1627" y="596"/>
                </a:cubicBezTo>
                <a:cubicBezTo>
                  <a:pt x="1627" y="371"/>
                  <a:pt x="1549" y="164"/>
                  <a:pt x="1419" y="0"/>
                </a:cubicBezTo>
                <a:cubicBezTo>
                  <a:pt x="0" y="1288"/>
                  <a:pt x="0" y="1288"/>
                  <a:pt x="0" y="1288"/>
                </a:cubicBezTo>
                <a:cubicBezTo>
                  <a:pt x="173" y="1454"/>
                  <a:pt x="408" y="1557"/>
                  <a:pt x="666" y="1557"/>
                </a:cubicBezTo>
              </a:path>
            </a:pathLst>
          </a:custGeom>
          <a:solidFill>
            <a:srgbClr val="C319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îŝ1iḓé">
            <a:extLst>
              <a:ext uri="{FF2B5EF4-FFF2-40B4-BE49-F238E27FC236}">
                <a16:creationId xmlns:a16="http://schemas.microsoft.com/office/drawing/2014/main" id="{CB21FD21-E7F3-4CC3-B4D3-7D81722A0A0B}"/>
              </a:ext>
            </a:extLst>
          </p:cNvPr>
          <p:cNvSpPr/>
          <p:nvPr/>
        </p:nvSpPr>
        <p:spPr bwMode="auto">
          <a:xfrm>
            <a:off x="2832444" y="2729786"/>
            <a:ext cx="165689" cy="159627"/>
          </a:xfrm>
          <a:custGeom>
            <a:avLst/>
            <a:gdLst>
              <a:gd name="T0" fmla="*/ 961 w 1714"/>
              <a:gd name="T1" fmla="*/ 0 h 1653"/>
              <a:gd name="T2" fmla="*/ 0 w 1714"/>
              <a:gd name="T3" fmla="*/ 961 h 1653"/>
              <a:gd name="T4" fmla="*/ 295 w 1714"/>
              <a:gd name="T5" fmla="*/ 1653 h 1653"/>
              <a:gd name="T6" fmla="*/ 1714 w 1714"/>
              <a:gd name="T7" fmla="*/ 365 h 1653"/>
              <a:gd name="T8" fmla="*/ 961 w 1714"/>
              <a:gd name="T9" fmla="*/ 0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4" h="1653">
                <a:moveTo>
                  <a:pt x="961" y="0"/>
                </a:moveTo>
                <a:cubicBezTo>
                  <a:pt x="430" y="0"/>
                  <a:pt x="0" y="430"/>
                  <a:pt x="0" y="961"/>
                </a:cubicBezTo>
                <a:cubicBezTo>
                  <a:pt x="0" y="1233"/>
                  <a:pt x="113" y="1479"/>
                  <a:pt x="295" y="1653"/>
                </a:cubicBezTo>
                <a:cubicBezTo>
                  <a:pt x="1714" y="365"/>
                  <a:pt x="1714" y="365"/>
                  <a:pt x="1714" y="365"/>
                </a:cubicBezTo>
                <a:cubicBezTo>
                  <a:pt x="1538" y="143"/>
                  <a:pt x="1267" y="0"/>
                  <a:pt x="961" y="0"/>
                </a:cubicBezTo>
              </a:path>
            </a:pathLst>
          </a:custGeom>
          <a:solidFill>
            <a:srgbClr val="CE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ïS1íďè">
            <a:extLst>
              <a:ext uri="{FF2B5EF4-FFF2-40B4-BE49-F238E27FC236}">
                <a16:creationId xmlns:a16="http://schemas.microsoft.com/office/drawing/2014/main" id="{40536126-20EC-481D-B48C-58C556E2C417}"/>
              </a:ext>
            </a:extLst>
          </p:cNvPr>
          <p:cNvSpPr/>
          <p:nvPr/>
        </p:nvSpPr>
        <p:spPr bwMode="auto">
          <a:xfrm>
            <a:off x="3407909" y="2735444"/>
            <a:ext cx="47282" cy="174175"/>
          </a:xfrm>
          <a:custGeom>
            <a:avLst/>
            <a:gdLst>
              <a:gd name="T0" fmla="*/ 450 w 487"/>
              <a:gd name="T1" fmla="*/ 1073 h 1804"/>
              <a:gd name="T2" fmla="*/ 450 w 487"/>
              <a:gd name="T3" fmla="*/ 1167 h 1804"/>
              <a:gd name="T4" fmla="*/ 435 w 487"/>
              <a:gd name="T5" fmla="*/ 1182 h 1804"/>
              <a:gd name="T6" fmla="*/ 367 w 487"/>
              <a:gd name="T7" fmla="*/ 1182 h 1804"/>
              <a:gd name="T8" fmla="*/ 353 w 487"/>
              <a:gd name="T9" fmla="*/ 1167 h 1804"/>
              <a:gd name="T10" fmla="*/ 353 w 487"/>
              <a:gd name="T11" fmla="*/ 1165 h 1804"/>
              <a:gd name="T12" fmla="*/ 116 w 487"/>
              <a:gd name="T13" fmla="*/ 1240 h 1804"/>
              <a:gd name="T14" fmla="*/ 70 w 487"/>
              <a:gd name="T15" fmla="*/ 1237 h 1804"/>
              <a:gd name="T16" fmla="*/ 0 w 487"/>
              <a:gd name="T17" fmla="*/ 1804 h 1804"/>
              <a:gd name="T18" fmla="*/ 295 w 487"/>
              <a:gd name="T19" fmla="*/ 1800 h 1804"/>
              <a:gd name="T20" fmla="*/ 340 w 487"/>
              <a:gd name="T21" fmla="*/ 1679 h 1804"/>
              <a:gd name="T22" fmla="*/ 205 w 487"/>
              <a:gd name="T23" fmla="*/ 1688 h 1804"/>
              <a:gd name="T24" fmla="*/ 218 w 487"/>
              <a:gd name="T25" fmla="*/ 1604 h 1804"/>
              <a:gd name="T26" fmla="*/ 418 w 487"/>
              <a:gd name="T27" fmla="*/ 1469 h 1804"/>
              <a:gd name="T28" fmla="*/ 487 w 487"/>
              <a:gd name="T29" fmla="*/ 1282 h 1804"/>
              <a:gd name="T30" fmla="*/ 487 w 487"/>
              <a:gd name="T31" fmla="*/ 1194 h 1804"/>
              <a:gd name="T32" fmla="*/ 451 w 487"/>
              <a:gd name="T33" fmla="*/ 1172 h 1804"/>
              <a:gd name="T34" fmla="*/ 451 w 487"/>
              <a:gd name="T35" fmla="*/ 1074 h 1804"/>
              <a:gd name="T36" fmla="*/ 450 w 487"/>
              <a:gd name="T37" fmla="*/ 1073 h 1804"/>
              <a:gd name="T38" fmla="*/ 295 w 487"/>
              <a:gd name="T39" fmla="*/ 0 h 1804"/>
              <a:gd name="T40" fmla="*/ 204 w 487"/>
              <a:gd name="T41" fmla="*/ 4 h 1804"/>
              <a:gd name="T42" fmla="*/ 50 w 487"/>
              <a:gd name="T43" fmla="*/ 56 h 1804"/>
              <a:gd name="T44" fmla="*/ 34 w 487"/>
              <a:gd name="T45" fmla="*/ 9 h 1804"/>
              <a:gd name="T46" fmla="*/ 2 w 487"/>
              <a:gd name="T47" fmla="*/ 10 h 1804"/>
              <a:gd name="T48" fmla="*/ 64 w 487"/>
              <a:gd name="T49" fmla="*/ 488 h 1804"/>
              <a:gd name="T50" fmla="*/ 116 w 487"/>
              <a:gd name="T51" fmla="*/ 484 h 1804"/>
              <a:gd name="T52" fmla="*/ 295 w 487"/>
              <a:gd name="T53" fmla="*/ 520 h 1804"/>
              <a:gd name="T54" fmla="*/ 295 w 487"/>
              <a:gd name="T55" fmla="*/ 159 h 1804"/>
              <a:gd name="T56" fmla="*/ 218 w 487"/>
              <a:gd name="T57" fmla="*/ 118 h 1804"/>
              <a:gd name="T58" fmla="*/ 205 w 487"/>
              <a:gd name="T59" fmla="*/ 33 h 1804"/>
              <a:gd name="T60" fmla="*/ 295 w 487"/>
              <a:gd name="T61" fmla="*/ 37 h 1804"/>
              <a:gd name="T62" fmla="*/ 295 w 487"/>
              <a:gd name="T63" fmla="*/ 0 h 1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7" h="1804">
                <a:moveTo>
                  <a:pt x="450" y="1073"/>
                </a:moveTo>
                <a:cubicBezTo>
                  <a:pt x="450" y="1167"/>
                  <a:pt x="450" y="1167"/>
                  <a:pt x="450" y="1167"/>
                </a:cubicBezTo>
                <a:cubicBezTo>
                  <a:pt x="450" y="1175"/>
                  <a:pt x="443" y="1182"/>
                  <a:pt x="435" y="1182"/>
                </a:cubicBezTo>
                <a:cubicBezTo>
                  <a:pt x="367" y="1182"/>
                  <a:pt x="367" y="1182"/>
                  <a:pt x="367" y="1182"/>
                </a:cubicBezTo>
                <a:cubicBezTo>
                  <a:pt x="359" y="1182"/>
                  <a:pt x="353" y="1175"/>
                  <a:pt x="353" y="1167"/>
                </a:cubicBezTo>
                <a:cubicBezTo>
                  <a:pt x="353" y="1165"/>
                  <a:pt x="353" y="1165"/>
                  <a:pt x="353" y="1165"/>
                </a:cubicBezTo>
                <a:cubicBezTo>
                  <a:pt x="300" y="1212"/>
                  <a:pt x="224" y="1240"/>
                  <a:pt x="116" y="1240"/>
                </a:cubicBezTo>
                <a:cubicBezTo>
                  <a:pt x="101" y="1240"/>
                  <a:pt x="85" y="1239"/>
                  <a:pt x="70" y="1237"/>
                </a:cubicBezTo>
                <a:cubicBezTo>
                  <a:pt x="57" y="1429"/>
                  <a:pt x="34" y="1618"/>
                  <a:pt x="0" y="1804"/>
                </a:cubicBezTo>
                <a:cubicBezTo>
                  <a:pt x="295" y="1800"/>
                  <a:pt x="295" y="1800"/>
                  <a:pt x="295" y="1800"/>
                </a:cubicBezTo>
                <a:cubicBezTo>
                  <a:pt x="340" y="1679"/>
                  <a:pt x="340" y="1679"/>
                  <a:pt x="340" y="1679"/>
                </a:cubicBezTo>
                <a:cubicBezTo>
                  <a:pt x="297" y="1685"/>
                  <a:pt x="252" y="1688"/>
                  <a:pt x="205" y="1688"/>
                </a:cubicBezTo>
                <a:cubicBezTo>
                  <a:pt x="205" y="1688"/>
                  <a:pt x="140" y="1656"/>
                  <a:pt x="218" y="1604"/>
                </a:cubicBezTo>
                <a:cubicBezTo>
                  <a:pt x="262" y="1574"/>
                  <a:pt x="350" y="1547"/>
                  <a:pt x="418" y="1469"/>
                </a:cubicBezTo>
                <a:cubicBezTo>
                  <a:pt x="487" y="1282"/>
                  <a:pt x="487" y="1282"/>
                  <a:pt x="487" y="1282"/>
                </a:cubicBezTo>
                <a:cubicBezTo>
                  <a:pt x="487" y="1194"/>
                  <a:pt x="487" y="1194"/>
                  <a:pt x="487" y="1194"/>
                </a:cubicBezTo>
                <a:cubicBezTo>
                  <a:pt x="474" y="1187"/>
                  <a:pt x="462" y="1180"/>
                  <a:pt x="451" y="1172"/>
                </a:cubicBezTo>
                <a:cubicBezTo>
                  <a:pt x="451" y="1074"/>
                  <a:pt x="451" y="1074"/>
                  <a:pt x="451" y="1074"/>
                </a:cubicBezTo>
                <a:cubicBezTo>
                  <a:pt x="450" y="1074"/>
                  <a:pt x="450" y="1073"/>
                  <a:pt x="450" y="1073"/>
                </a:cubicBezTo>
                <a:moveTo>
                  <a:pt x="295" y="0"/>
                </a:moveTo>
                <a:cubicBezTo>
                  <a:pt x="204" y="4"/>
                  <a:pt x="204" y="4"/>
                  <a:pt x="204" y="4"/>
                </a:cubicBezTo>
                <a:cubicBezTo>
                  <a:pt x="50" y="56"/>
                  <a:pt x="50" y="56"/>
                  <a:pt x="50" y="56"/>
                </a:cubicBezTo>
                <a:cubicBezTo>
                  <a:pt x="34" y="9"/>
                  <a:pt x="34" y="9"/>
                  <a:pt x="34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0" y="167"/>
                  <a:pt x="51" y="327"/>
                  <a:pt x="64" y="488"/>
                </a:cubicBezTo>
                <a:cubicBezTo>
                  <a:pt x="81" y="485"/>
                  <a:pt x="99" y="484"/>
                  <a:pt x="116" y="484"/>
                </a:cubicBezTo>
                <a:cubicBezTo>
                  <a:pt x="189" y="484"/>
                  <a:pt x="248" y="497"/>
                  <a:pt x="295" y="520"/>
                </a:cubicBezTo>
                <a:cubicBezTo>
                  <a:pt x="295" y="159"/>
                  <a:pt x="295" y="159"/>
                  <a:pt x="295" y="159"/>
                </a:cubicBezTo>
                <a:cubicBezTo>
                  <a:pt x="264" y="143"/>
                  <a:pt x="237" y="130"/>
                  <a:pt x="218" y="118"/>
                </a:cubicBezTo>
                <a:cubicBezTo>
                  <a:pt x="140" y="66"/>
                  <a:pt x="205" y="33"/>
                  <a:pt x="205" y="33"/>
                </a:cubicBezTo>
                <a:cubicBezTo>
                  <a:pt x="236" y="33"/>
                  <a:pt x="266" y="34"/>
                  <a:pt x="295" y="37"/>
                </a:cubicBezTo>
                <a:cubicBezTo>
                  <a:pt x="295" y="0"/>
                  <a:pt x="295" y="0"/>
                  <a:pt x="295" y="0"/>
                </a:cubicBezTo>
              </a:path>
            </a:pathLst>
          </a:custGeom>
          <a:solidFill>
            <a:srgbClr val="807F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íṥḷídê">
            <a:extLst>
              <a:ext uri="{FF2B5EF4-FFF2-40B4-BE49-F238E27FC236}">
                <a16:creationId xmlns:a16="http://schemas.microsoft.com/office/drawing/2014/main" id="{984F2F7D-A32C-4A67-B482-4D886AAD71A2}"/>
              </a:ext>
            </a:extLst>
          </p:cNvPr>
          <p:cNvSpPr/>
          <p:nvPr/>
        </p:nvSpPr>
        <p:spPr bwMode="auto">
          <a:xfrm>
            <a:off x="3411142" y="2735848"/>
            <a:ext cx="16569" cy="4850"/>
          </a:xfrm>
          <a:custGeom>
            <a:avLst/>
            <a:gdLst>
              <a:gd name="T0" fmla="*/ 41 w 41"/>
              <a:gd name="T1" fmla="*/ 0 h 12"/>
              <a:gd name="T2" fmla="*/ 0 w 41"/>
              <a:gd name="T3" fmla="*/ 1 h 12"/>
              <a:gd name="T4" fmla="*/ 4 w 41"/>
              <a:gd name="T5" fmla="*/ 12 h 12"/>
              <a:gd name="T6" fmla="*/ 41 w 41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12">
                <a:moveTo>
                  <a:pt x="41" y="0"/>
                </a:moveTo>
                <a:lnTo>
                  <a:pt x="0" y="1"/>
                </a:lnTo>
                <a:lnTo>
                  <a:pt x="4" y="12"/>
                </a:lnTo>
                <a:lnTo>
                  <a:pt x="41" y="0"/>
                </a:lnTo>
                <a:close/>
              </a:path>
            </a:pathLst>
          </a:custGeom>
          <a:solidFill>
            <a:srgbClr val="152E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šľîḑé">
            <a:extLst>
              <a:ext uri="{FF2B5EF4-FFF2-40B4-BE49-F238E27FC236}">
                <a16:creationId xmlns:a16="http://schemas.microsoft.com/office/drawing/2014/main" id="{C0799E6E-AE41-4BA2-A23B-5CF6BEEE7A9A}"/>
              </a:ext>
            </a:extLst>
          </p:cNvPr>
          <p:cNvSpPr/>
          <p:nvPr/>
        </p:nvSpPr>
        <p:spPr bwMode="auto">
          <a:xfrm>
            <a:off x="3411142" y="2735848"/>
            <a:ext cx="16569" cy="4850"/>
          </a:xfrm>
          <a:custGeom>
            <a:avLst/>
            <a:gdLst>
              <a:gd name="T0" fmla="*/ 41 w 41"/>
              <a:gd name="T1" fmla="*/ 0 h 12"/>
              <a:gd name="T2" fmla="*/ 0 w 41"/>
              <a:gd name="T3" fmla="*/ 1 h 12"/>
              <a:gd name="T4" fmla="*/ 4 w 41"/>
              <a:gd name="T5" fmla="*/ 12 h 12"/>
              <a:gd name="T6" fmla="*/ 41 w 41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12">
                <a:moveTo>
                  <a:pt x="41" y="0"/>
                </a:moveTo>
                <a:lnTo>
                  <a:pt x="0" y="1"/>
                </a:lnTo>
                <a:lnTo>
                  <a:pt x="4" y="12"/>
                </a:lnTo>
                <a:lnTo>
                  <a:pt x="4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iṧḷîḋé">
            <a:extLst>
              <a:ext uri="{FF2B5EF4-FFF2-40B4-BE49-F238E27FC236}">
                <a16:creationId xmlns:a16="http://schemas.microsoft.com/office/drawing/2014/main" id="{B089B8C2-884E-4A30-8165-BD993CE4D3FC}"/>
              </a:ext>
            </a:extLst>
          </p:cNvPr>
          <p:cNvSpPr/>
          <p:nvPr/>
        </p:nvSpPr>
        <p:spPr bwMode="auto">
          <a:xfrm>
            <a:off x="3414375" y="2782321"/>
            <a:ext cx="27884" cy="72741"/>
          </a:xfrm>
          <a:custGeom>
            <a:avLst/>
            <a:gdLst>
              <a:gd name="T0" fmla="*/ 289 w 289"/>
              <a:gd name="T1" fmla="*/ 565 h 756"/>
              <a:gd name="T2" fmla="*/ 104 w 289"/>
              <a:gd name="T3" fmla="*/ 639 h 756"/>
              <a:gd name="T4" fmla="*/ 13 w 289"/>
              <a:gd name="T5" fmla="*/ 621 h 756"/>
              <a:gd name="T6" fmla="*/ 6 w 289"/>
              <a:gd name="T7" fmla="*/ 753 h 756"/>
              <a:gd name="T8" fmla="*/ 52 w 289"/>
              <a:gd name="T9" fmla="*/ 756 h 756"/>
              <a:gd name="T10" fmla="*/ 289 w 289"/>
              <a:gd name="T11" fmla="*/ 681 h 756"/>
              <a:gd name="T12" fmla="*/ 289 w 289"/>
              <a:gd name="T13" fmla="*/ 565 h 756"/>
              <a:gd name="T14" fmla="*/ 52 w 289"/>
              <a:gd name="T15" fmla="*/ 0 h 756"/>
              <a:gd name="T16" fmla="*/ 0 w 289"/>
              <a:gd name="T17" fmla="*/ 4 h 756"/>
              <a:gd name="T18" fmla="*/ 9 w 289"/>
              <a:gd name="T19" fmla="*/ 136 h 756"/>
              <a:gd name="T20" fmla="*/ 104 w 289"/>
              <a:gd name="T21" fmla="*/ 117 h 756"/>
              <a:gd name="T22" fmla="*/ 269 w 289"/>
              <a:gd name="T23" fmla="*/ 170 h 756"/>
              <a:gd name="T24" fmla="*/ 231 w 289"/>
              <a:gd name="T25" fmla="*/ 92 h 756"/>
              <a:gd name="T26" fmla="*/ 231 w 289"/>
              <a:gd name="T27" fmla="*/ 36 h 756"/>
              <a:gd name="T28" fmla="*/ 52 w 289"/>
              <a:gd name="T29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9" h="756">
                <a:moveTo>
                  <a:pt x="289" y="565"/>
                </a:moveTo>
                <a:cubicBezTo>
                  <a:pt x="253" y="611"/>
                  <a:pt x="195" y="639"/>
                  <a:pt x="104" y="639"/>
                </a:cubicBezTo>
                <a:cubicBezTo>
                  <a:pt x="75" y="639"/>
                  <a:pt x="44" y="632"/>
                  <a:pt x="13" y="621"/>
                </a:cubicBezTo>
                <a:cubicBezTo>
                  <a:pt x="11" y="665"/>
                  <a:pt x="9" y="709"/>
                  <a:pt x="6" y="753"/>
                </a:cubicBezTo>
                <a:cubicBezTo>
                  <a:pt x="21" y="755"/>
                  <a:pt x="37" y="756"/>
                  <a:pt x="52" y="756"/>
                </a:cubicBezTo>
                <a:cubicBezTo>
                  <a:pt x="160" y="756"/>
                  <a:pt x="236" y="728"/>
                  <a:pt x="289" y="681"/>
                </a:cubicBezTo>
                <a:cubicBezTo>
                  <a:pt x="289" y="565"/>
                  <a:pt x="289" y="565"/>
                  <a:pt x="289" y="565"/>
                </a:cubicBezTo>
                <a:moveTo>
                  <a:pt x="52" y="0"/>
                </a:moveTo>
                <a:cubicBezTo>
                  <a:pt x="35" y="0"/>
                  <a:pt x="17" y="1"/>
                  <a:pt x="0" y="4"/>
                </a:cubicBezTo>
                <a:cubicBezTo>
                  <a:pt x="3" y="48"/>
                  <a:pt x="6" y="92"/>
                  <a:pt x="9" y="136"/>
                </a:cubicBezTo>
                <a:cubicBezTo>
                  <a:pt x="41" y="124"/>
                  <a:pt x="74" y="117"/>
                  <a:pt x="104" y="117"/>
                </a:cubicBezTo>
                <a:cubicBezTo>
                  <a:pt x="180" y="117"/>
                  <a:pt x="233" y="137"/>
                  <a:pt x="269" y="170"/>
                </a:cubicBezTo>
                <a:cubicBezTo>
                  <a:pt x="231" y="92"/>
                  <a:pt x="231" y="92"/>
                  <a:pt x="231" y="92"/>
                </a:cubicBezTo>
                <a:cubicBezTo>
                  <a:pt x="231" y="36"/>
                  <a:pt x="231" y="36"/>
                  <a:pt x="231" y="36"/>
                </a:cubicBezTo>
                <a:cubicBezTo>
                  <a:pt x="184" y="13"/>
                  <a:pt x="125" y="0"/>
                  <a:pt x="52" y="0"/>
                </a:cubicBezTo>
              </a:path>
            </a:pathLst>
          </a:custGeom>
          <a:solidFill>
            <a:srgbClr val="8449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ïşļîḋè">
            <a:extLst>
              <a:ext uri="{FF2B5EF4-FFF2-40B4-BE49-F238E27FC236}">
                <a16:creationId xmlns:a16="http://schemas.microsoft.com/office/drawing/2014/main" id="{8E7626CB-63D6-4C9F-A18F-7F834AA0C603}"/>
              </a:ext>
            </a:extLst>
          </p:cNvPr>
          <p:cNvSpPr/>
          <p:nvPr/>
        </p:nvSpPr>
        <p:spPr bwMode="auto">
          <a:xfrm>
            <a:off x="3415183" y="2793637"/>
            <a:ext cx="27076" cy="50111"/>
          </a:xfrm>
          <a:custGeom>
            <a:avLst/>
            <a:gdLst>
              <a:gd name="T0" fmla="*/ 8 w 280"/>
              <a:gd name="T1" fmla="*/ 328 h 522"/>
              <a:gd name="T2" fmla="*/ 4 w 280"/>
              <a:gd name="T3" fmla="*/ 504 h 522"/>
              <a:gd name="T4" fmla="*/ 95 w 280"/>
              <a:gd name="T5" fmla="*/ 522 h 522"/>
              <a:gd name="T6" fmla="*/ 280 w 280"/>
              <a:gd name="T7" fmla="*/ 448 h 522"/>
              <a:gd name="T8" fmla="*/ 280 w 280"/>
              <a:gd name="T9" fmla="*/ 381 h 522"/>
              <a:gd name="T10" fmla="*/ 183 w 280"/>
              <a:gd name="T11" fmla="*/ 412 h 522"/>
              <a:gd name="T12" fmla="*/ 8 w 280"/>
              <a:gd name="T13" fmla="*/ 328 h 522"/>
              <a:gd name="T14" fmla="*/ 95 w 280"/>
              <a:gd name="T15" fmla="*/ 0 h 522"/>
              <a:gd name="T16" fmla="*/ 0 w 280"/>
              <a:gd name="T17" fmla="*/ 19 h 522"/>
              <a:gd name="T18" fmla="*/ 7 w 280"/>
              <a:gd name="T19" fmla="*/ 195 h 522"/>
              <a:gd name="T20" fmla="*/ 183 w 280"/>
              <a:gd name="T21" fmla="*/ 110 h 522"/>
              <a:gd name="T22" fmla="*/ 280 w 280"/>
              <a:gd name="T23" fmla="*/ 141 h 522"/>
              <a:gd name="T24" fmla="*/ 280 w 280"/>
              <a:gd name="T25" fmla="*/ 93 h 522"/>
              <a:gd name="T26" fmla="*/ 260 w 280"/>
              <a:gd name="T27" fmla="*/ 53 h 522"/>
              <a:gd name="T28" fmla="*/ 95 w 280"/>
              <a:gd name="T29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0" h="522">
                <a:moveTo>
                  <a:pt x="8" y="328"/>
                </a:moveTo>
                <a:cubicBezTo>
                  <a:pt x="7" y="387"/>
                  <a:pt x="6" y="446"/>
                  <a:pt x="4" y="504"/>
                </a:cubicBezTo>
                <a:cubicBezTo>
                  <a:pt x="35" y="515"/>
                  <a:pt x="66" y="522"/>
                  <a:pt x="95" y="522"/>
                </a:cubicBezTo>
                <a:cubicBezTo>
                  <a:pt x="186" y="522"/>
                  <a:pt x="244" y="494"/>
                  <a:pt x="280" y="448"/>
                </a:cubicBezTo>
                <a:cubicBezTo>
                  <a:pt x="280" y="381"/>
                  <a:pt x="280" y="381"/>
                  <a:pt x="280" y="381"/>
                </a:cubicBezTo>
                <a:cubicBezTo>
                  <a:pt x="259" y="400"/>
                  <a:pt x="228" y="412"/>
                  <a:pt x="183" y="412"/>
                </a:cubicBezTo>
                <a:cubicBezTo>
                  <a:pt x="126" y="412"/>
                  <a:pt x="58" y="368"/>
                  <a:pt x="8" y="328"/>
                </a:cubicBezTo>
                <a:moveTo>
                  <a:pt x="95" y="0"/>
                </a:moveTo>
                <a:cubicBezTo>
                  <a:pt x="65" y="0"/>
                  <a:pt x="32" y="7"/>
                  <a:pt x="0" y="19"/>
                </a:cubicBezTo>
                <a:cubicBezTo>
                  <a:pt x="3" y="77"/>
                  <a:pt x="5" y="136"/>
                  <a:pt x="7" y="195"/>
                </a:cubicBezTo>
                <a:cubicBezTo>
                  <a:pt x="57" y="154"/>
                  <a:pt x="126" y="110"/>
                  <a:pt x="183" y="110"/>
                </a:cubicBezTo>
                <a:cubicBezTo>
                  <a:pt x="228" y="110"/>
                  <a:pt x="259" y="122"/>
                  <a:pt x="280" y="141"/>
                </a:cubicBezTo>
                <a:cubicBezTo>
                  <a:pt x="280" y="93"/>
                  <a:pt x="280" y="93"/>
                  <a:pt x="280" y="93"/>
                </a:cubicBezTo>
                <a:cubicBezTo>
                  <a:pt x="260" y="53"/>
                  <a:pt x="260" y="53"/>
                  <a:pt x="260" y="53"/>
                </a:cubicBezTo>
                <a:cubicBezTo>
                  <a:pt x="224" y="20"/>
                  <a:pt x="171" y="0"/>
                  <a:pt x="95" y="0"/>
                </a:cubicBezTo>
              </a:path>
            </a:pathLst>
          </a:custGeom>
          <a:solidFill>
            <a:srgbClr val="7E63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iSḻiďê">
            <a:extLst>
              <a:ext uri="{FF2B5EF4-FFF2-40B4-BE49-F238E27FC236}">
                <a16:creationId xmlns:a16="http://schemas.microsoft.com/office/drawing/2014/main" id="{A7B64F30-FE73-4740-AF41-2C2F903239FD}"/>
              </a:ext>
            </a:extLst>
          </p:cNvPr>
          <p:cNvSpPr/>
          <p:nvPr/>
        </p:nvSpPr>
        <p:spPr bwMode="auto">
          <a:xfrm>
            <a:off x="3415588" y="2804144"/>
            <a:ext cx="26672" cy="29096"/>
          </a:xfrm>
          <a:custGeom>
            <a:avLst/>
            <a:gdLst>
              <a:gd name="T0" fmla="*/ 176 w 273"/>
              <a:gd name="T1" fmla="*/ 0 h 302"/>
              <a:gd name="T2" fmla="*/ 0 w 273"/>
              <a:gd name="T3" fmla="*/ 85 h 302"/>
              <a:gd name="T4" fmla="*/ 1 w 273"/>
              <a:gd name="T5" fmla="*/ 192 h 302"/>
              <a:gd name="T6" fmla="*/ 1 w 273"/>
              <a:gd name="T7" fmla="*/ 218 h 302"/>
              <a:gd name="T8" fmla="*/ 176 w 273"/>
              <a:gd name="T9" fmla="*/ 302 h 302"/>
              <a:gd name="T10" fmla="*/ 273 w 273"/>
              <a:gd name="T11" fmla="*/ 271 h 302"/>
              <a:gd name="T12" fmla="*/ 273 w 273"/>
              <a:gd name="T13" fmla="*/ 192 h 302"/>
              <a:gd name="T14" fmla="*/ 169 w 273"/>
              <a:gd name="T15" fmla="*/ 184 h 302"/>
              <a:gd name="T16" fmla="*/ 137 w 273"/>
              <a:gd name="T17" fmla="*/ 183 h 302"/>
              <a:gd name="T18" fmla="*/ 115 w 273"/>
              <a:gd name="T19" fmla="*/ 183 h 302"/>
              <a:gd name="T20" fmla="*/ 99 w 273"/>
              <a:gd name="T21" fmla="*/ 166 h 302"/>
              <a:gd name="T22" fmla="*/ 99 w 273"/>
              <a:gd name="T23" fmla="*/ 166 h 302"/>
              <a:gd name="T24" fmla="*/ 99 w 273"/>
              <a:gd name="T25" fmla="*/ 150 h 302"/>
              <a:gd name="T26" fmla="*/ 273 w 273"/>
              <a:gd name="T27" fmla="*/ 150 h 302"/>
              <a:gd name="T28" fmla="*/ 99 w 273"/>
              <a:gd name="T29" fmla="*/ 150 h 302"/>
              <a:gd name="T30" fmla="*/ 99 w 273"/>
              <a:gd name="T31" fmla="*/ 135 h 302"/>
              <a:gd name="T32" fmla="*/ 99 w 273"/>
              <a:gd name="T33" fmla="*/ 135 h 302"/>
              <a:gd name="T34" fmla="*/ 101 w 273"/>
              <a:gd name="T35" fmla="*/ 127 h 302"/>
              <a:gd name="T36" fmla="*/ 116 w 273"/>
              <a:gd name="T37" fmla="*/ 116 h 302"/>
              <a:gd name="T38" fmla="*/ 138 w 273"/>
              <a:gd name="T39" fmla="*/ 116 h 302"/>
              <a:gd name="T40" fmla="*/ 168 w 273"/>
              <a:gd name="T41" fmla="*/ 116 h 302"/>
              <a:gd name="T42" fmla="*/ 273 w 273"/>
              <a:gd name="T43" fmla="*/ 107 h 302"/>
              <a:gd name="T44" fmla="*/ 273 w 273"/>
              <a:gd name="T45" fmla="*/ 31 h 302"/>
              <a:gd name="T46" fmla="*/ 176 w 273"/>
              <a:gd name="T47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73" h="302">
                <a:moveTo>
                  <a:pt x="176" y="0"/>
                </a:moveTo>
                <a:cubicBezTo>
                  <a:pt x="119" y="0"/>
                  <a:pt x="50" y="44"/>
                  <a:pt x="0" y="85"/>
                </a:cubicBezTo>
                <a:cubicBezTo>
                  <a:pt x="0" y="120"/>
                  <a:pt x="1" y="156"/>
                  <a:pt x="1" y="192"/>
                </a:cubicBezTo>
                <a:cubicBezTo>
                  <a:pt x="1" y="201"/>
                  <a:pt x="1" y="209"/>
                  <a:pt x="1" y="218"/>
                </a:cubicBezTo>
                <a:cubicBezTo>
                  <a:pt x="51" y="258"/>
                  <a:pt x="119" y="302"/>
                  <a:pt x="176" y="302"/>
                </a:cubicBezTo>
                <a:cubicBezTo>
                  <a:pt x="221" y="302"/>
                  <a:pt x="252" y="290"/>
                  <a:pt x="273" y="271"/>
                </a:cubicBezTo>
                <a:cubicBezTo>
                  <a:pt x="273" y="192"/>
                  <a:pt x="273" y="192"/>
                  <a:pt x="273" y="192"/>
                </a:cubicBezTo>
                <a:cubicBezTo>
                  <a:pt x="169" y="184"/>
                  <a:pt x="169" y="184"/>
                  <a:pt x="169" y="184"/>
                </a:cubicBezTo>
                <a:cubicBezTo>
                  <a:pt x="137" y="183"/>
                  <a:pt x="137" y="183"/>
                  <a:pt x="137" y="183"/>
                </a:cubicBezTo>
                <a:cubicBezTo>
                  <a:pt x="115" y="183"/>
                  <a:pt x="115" y="183"/>
                  <a:pt x="115" y="183"/>
                </a:cubicBezTo>
                <a:cubicBezTo>
                  <a:pt x="106" y="183"/>
                  <a:pt x="99" y="176"/>
                  <a:pt x="99" y="166"/>
                </a:cubicBezTo>
                <a:cubicBezTo>
                  <a:pt x="99" y="166"/>
                  <a:pt x="99" y="166"/>
                  <a:pt x="99" y="166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273" y="150"/>
                  <a:pt x="273" y="150"/>
                  <a:pt x="273" y="150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9" y="135"/>
                  <a:pt x="99" y="135"/>
                  <a:pt x="99" y="135"/>
                </a:cubicBezTo>
                <a:cubicBezTo>
                  <a:pt x="99" y="135"/>
                  <a:pt x="99" y="135"/>
                  <a:pt x="99" y="135"/>
                </a:cubicBezTo>
                <a:cubicBezTo>
                  <a:pt x="99" y="132"/>
                  <a:pt x="99" y="129"/>
                  <a:pt x="101" y="127"/>
                </a:cubicBezTo>
                <a:cubicBezTo>
                  <a:pt x="103" y="121"/>
                  <a:pt x="109" y="116"/>
                  <a:pt x="116" y="116"/>
                </a:cubicBezTo>
                <a:cubicBezTo>
                  <a:pt x="138" y="116"/>
                  <a:pt x="138" y="116"/>
                  <a:pt x="138" y="116"/>
                </a:cubicBezTo>
                <a:cubicBezTo>
                  <a:pt x="168" y="116"/>
                  <a:pt x="168" y="116"/>
                  <a:pt x="168" y="116"/>
                </a:cubicBezTo>
                <a:cubicBezTo>
                  <a:pt x="273" y="107"/>
                  <a:pt x="273" y="107"/>
                  <a:pt x="273" y="107"/>
                </a:cubicBezTo>
                <a:cubicBezTo>
                  <a:pt x="273" y="31"/>
                  <a:pt x="273" y="31"/>
                  <a:pt x="273" y="31"/>
                </a:cubicBezTo>
                <a:cubicBezTo>
                  <a:pt x="252" y="12"/>
                  <a:pt x="221" y="0"/>
                  <a:pt x="176" y="0"/>
                </a:cubicBezTo>
              </a:path>
            </a:pathLst>
          </a:custGeom>
          <a:solidFill>
            <a:srgbClr val="806C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ïśļïďé">
            <a:extLst>
              <a:ext uri="{FF2B5EF4-FFF2-40B4-BE49-F238E27FC236}">
                <a16:creationId xmlns:a16="http://schemas.microsoft.com/office/drawing/2014/main" id="{AFB1F1BE-9E4C-4A1C-80DF-3F297BA179AE}"/>
              </a:ext>
            </a:extLst>
          </p:cNvPr>
          <p:cNvSpPr/>
          <p:nvPr/>
        </p:nvSpPr>
        <p:spPr bwMode="auto">
          <a:xfrm>
            <a:off x="3421649" y="2738677"/>
            <a:ext cx="14952" cy="12123"/>
          </a:xfrm>
          <a:custGeom>
            <a:avLst/>
            <a:gdLst>
              <a:gd name="T0" fmla="*/ 65 w 155"/>
              <a:gd name="T1" fmla="*/ 0 h 126"/>
              <a:gd name="T2" fmla="*/ 78 w 155"/>
              <a:gd name="T3" fmla="*/ 85 h 126"/>
              <a:gd name="T4" fmla="*/ 155 w 155"/>
              <a:gd name="T5" fmla="*/ 126 h 126"/>
              <a:gd name="T6" fmla="*/ 155 w 155"/>
              <a:gd name="T7" fmla="*/ 4 h 126"/>
              <a:gd name="T8" fmla="*/ 65 w 155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" h="126">
                <a:moveTo>
                  <a:pt x="65" y="0"/>
                </a:moveTo>
                <a:cubicBezTo>
                  <a:pt x="65" y="0"/>
                  <a:pt x="0" y="33"/>
                  <a:pt x="78" y="85"/>
                </a:cubicBezTo>
                <a:cubicBezTo>
                  <a:pt x="97" y="97"/>
                  <a:pt x="124" y="110"/>
                  <a:pt x="155" y="126"/>
                </a:cubicBezTo>
                <a:cubicBezTo>
                  <a:pt x="155" y="4"/>
                  <a:pt x="155" y="4"/>
                  <a:pt x="155" y="4"/>
                </a:cubicBezTo>
                <a:cubicBezTo>
                  <a:pt x="126" y="1"/>
                  <a:pt x="96" y="0"/>
                  <a:pt x="65" y="0"/>
                </a:cubicBezTo>
              </a:path>
            </a:pathLst>
          </a:custGeom>
          <a:solidFill>
            <a:srgbClr val="832A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îṡḷíďê">
            <a:extLst>
              <a:ext uri="{FF2B5EF4-FFF2-40B4-BE49-F238E27FC236}">
                <a16:creationId xmlns:a16="http://schemas.microsoft.com/office/drawing/2014/main" id="{148073FF-96CF-4C9F-A73D-ACFE1732593C}"/>
              </a:ext>
            </a:extLst>
          </p:cNvPr>
          <p:cNvSpPr/>
          <p:nvPr/>
        </p:nvSpPr>
        <p:spPr bwMode="auto">
          <a:xfrm>
            <a:off x="3421649" y="2877289"/>
            <a:ext cx="26672" cy="21014"/>
          </a:xfrm>
          <a:custGeom>
            <a:avLst/>
            <a:gdLst>
              <a:gd name="T0" fmla="*/ 278 w 278"/>
              <a:gd name="T1" fmla="*/ 0 h 219"/>
              <a:gd name="T2" fmla="*/ 78 w 278"/>
              <a:gd name="T3" fmla="*/ 135 h 219"/>
              <a:gd name="T4" fmla="*/ 65 w 278"/>
              <a:gd name="T5" fmla="*/ 219 h 219"/>
              <a:gd name="T6" fmla="*/ 200 w 278"/>
              <a:gd name="T7" fmla="*/ 210 h 219"/>
              <a:gd name="T8" fmla="*/ 278 w 278"/>
              <a:gd name="T9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8" h="219">
                <a:moveTo>
                  <a:pt x="278" y="0"/>
                </a:moveTo>
                <a:cubicBezTo>
                  <a:pt x="210" y="78"/>
                  <a:pt x="122" y="105"/>
                  <a:pt x="78" y="135"/>
                </a:cubicBezTo>
                <a:cubicBezTo>
                  <a:pt x="0" y="187"/>
                  <a:pt x="65" y="219"/>
                  <a:pt x="65" y="219"/>
                </a:cubicBezTo>
                <a:cubicBezTo>
                  <a:pt x="112" y="219"/>
                  <a:pt x="157" y="216"/>
                  <a:pt x="200" y="210"/>
                </a:cubicBezTo>
                <a:cubicBezTo>
                  <a:pt x="278" y="0"/>
                  <a:pt x="278" y="0"/>
                  <a:pt x="278" y="0"/>
                </a:cubicBezTo>
              </a:path>
            </a:pathLst>
          </a:custGeom>
          <a:solidFill>
            <a:srgbClr val="6F28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ïs1íde">
            <a:extLst>
              <a:ext uri="{FF2B5EF4-FFF2-40B4-BE49-F238E27FC236}">
                <a16:creationId xmlns:a16="http://schemas.microsoft.com/office/drawing/2014/main" id="{C2FB4E63-3338-4C9A-B9F1-CC22644F6833}"/>
              </a:ext>
            </a:extLst>
          </p:cNvPr>
          <p:cNvSpPr/>
          <p:nvPr/>
        </p:nvSpPr>
        <p:spPr bwMode="auto">
          <a:xfrm>
            <a:off x="3451554" y="2839302"/>
            <a:ext cx="3637" cy="11315"/>
          </a:xfrm>
          <a:custGeom>
            <a:avLst/>
            <a:gdLst>
              <a:gd name="T0" fmla="*/ 0 w 36"/>
              <a:gd name="T1" fmla="*/ 0 h 120"/>
              <a:gd name="T2" fmla="*/ 0 w 36"/>
              <a:gd name="T3" fmla="*/ 98 h 120"/>
              <a:gd name="T4" fmla="*/ 36 w 36"/>
              <a:gd name="T5" fmla="*/ 120 h 120"/>
              <a:gd name="T6" fmla="*/ 36 w 36"/>
              <a:gd name="T7" fmla="*/ 53 h 120"/>
              <a:gd name="T8" fmla="*/ 0 w 36"/>
              <a:gd name="T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120">
                <a:moveTo>
                  <a:pt x="0" y="0"/>
                </a:moveTo>
                <a:cubicBezTo>
                  <a:pt x="0" y="98"/>
                  <a:pt x="0" y="98"/>
                  <a:pt x="0" y="98"/>
                </a:cubicBezTo>
                <a:cubicBezTo>
                  <a:pt x="11" y="106"/>
                  <a:pt x="23" y="113"/>
                  <a:pt x="36" y="120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3"/>
                  <a:pt x="19" y="32"/>
                  <a:pt x="0" y="0"/>
                </a:cubicBezTo>
              </a:path>
            </a:pathLst>
          </a:custGeom>
          <a:solidFill>
            <a:srgbClr val="7373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ïśḷîḑê">
            <a:extLst>
              <a:ext uri="{FF2B5EF4-FFF2-40B4-BE49-F238E27FC236}">
                <a16:creationId xmlns:a16="http://schemas.microsoft.com/office/drawing/2014/main" id="{63848FF1-9424-4A56-9E03-486249E7D65E}"/>
              </a:ext>
            </a:extLst>
          </p:cNvPr>
          <p:cNvSpPr/>
          <p:nvPr/>
        </p:nvSpPr>
        <p:spPr bwMode="auto">
          <a:xfrm>
            <a:off x="3442259" y="2802527"/>
            <a:ext cx="7678" cy="11719"/>
          </a:xfrm>
          <a:custGeom>
            <a:avLst/>
            <a:gdLst>
              <a:gd name="T0" fmla="*/ 0 w 81"/>
              <a:gd name="T1" fmla="*/ 0 h 124"/>
              <a:gd name="T2" fmla="*/ 0 w 81"/>
              <a:gd name="T3" fmla="*/ 48 h 124"/>
              <a:gd name="T4" fmla="*/ 0 w 81"/>
              <a:gd name="T5" fmla="*/ 124 h 124"/>
              <a:gd name="T6" fmla="*/ 63 w 81"/>
              <a:gd name="T7" fmla="*/ 119 h 124"/>
              <a:gd name="T8" fmla="*/ 46 w 81"/>
              <a:gd name="T9" fmla="*/ 94 h 124"/>
              <a:gd name="T10" fmla="*/ 0 w 81"/>
              <a:gd name="T11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124">
                <a:moveTo>
                  <a:pt x="0" y="0"/>
                </a:moveTo>
                <a:cubicBezTo>
                  <a:pt x="0" y="48"/>
                  <a:pt x="0" y="48"/>
                  <a:pt x="0" y="48"/>
                </a:cubicBezTo>
                <a:cubicBezTo>
                  <a:pt x="0" y="124"/>
                  <a:pt x="0" y="124"/>
                  <a:pt x="0" y="124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76" y="100"/>
                  <a:pt x="81" y="94"/>
                  <a:pt x="46" y="94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796C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îŝlíḋe">
            <a:extLst>
              <a:ext uri="{FF2B5EF4-FFF2-40B4-BE49-F238E27FC236}">
                <a16:creationId xmlns:a16="http://schemas.microsoft.com/office/drawing/2014/main" id="{D4FBEC9F-9146-4F28-ADB0-8614FC33FE80}"/>
              </a:ext>
            </a:extLst>
          </p:cNvPr>
          <p:cNvSpPr/>
          <p:nvPr/>
        </p:nvSpPr>
        <p:spPr bwMode="auto">
          <a:xfrm>
            <a:off x="3442259" y="2822733"/>
            <a:ext cx="9295" cy="26672"/>
          </a:xfrm>
          <a:custGeom>
            <a:avLst/>
            <a:gdLst>
              <a:gd name="T0" fmla="*/ 0 w 97"/>
              <a:gd name="T1" fmla="*/ 0 h 279"/>
              <a:gd name="T2" fmla="*/ 0 w 97"/>
              <a:gd name="T3" fmla="*/ 79 h 279"/>
              <a:gd name="T4" fmla="*/ 0 w 97"/>
              <a:gd name="T5" fmla="*/ 146 h 279"/>
              <a:gd name="T6" fmla="*/ 0 w 97"/>
              <a:gd name="T7" fmla="*/ 262 h 279"/>
              <a:gd name="T8" fmla="*/ 0 w 97"/>
              <a:gd name="T9" fmla="*/ 264 h 279"/>
              <a:gd name="T10" fmla="*/ 14 w 97"/>
              <a:gd name="T11" fmla="*/ 279 h 279"/>
              <a:gd name="T12" fmla="*/ 82 w 97"/>
              <a:gd name="T13" fmla="*/ 279 h 279"/>
              <a:gd name="T14" fmla="*/ 97 w 97"/>
              <a:gd name="T15" fmla="*/ 264 h 279"/>
              <a:gd name="T16" fmla="*/ 97 w 97"/>
              <a:gd name="T17" fmla="*/ 170 h 279"/>
              <a:gd name="T18" fmla="*/ 31 w 97"/>
              <a:gd name="T19" fmla="*/ 2 h 279"/>
              <a:gd name="T20" fmla="*/ 0 w 97"/>
              <a:gd name="T21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7" h="279">
                <a:moveTo>
                  <a:pt x="0" y="0"/>
                </a:moveTo>
                <a:cubicBezTo>
                  <a:pt x="0" y="79"/>
                  <a:pt x="0" y="79"/>
                  <a:pt x="0" y="79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262"/>
                  <a:pt x="0" y="262"/>
                  <a:pt x="0" y="262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2"/>
                  <a:pt x="6" y="279"/>
                  <a:pt x="14" y="279"/>
                </a:cubicBezTo>
                <a:cubicBezTo>
                  <a:pt x="82" y="279"/>
                  <a:pt x="82" y="279"/>
                  <a:pt x="82" y="279"/>
                </a:cubicBezTo>
                <a:cubicBezTo>
                  <a:pt x="90" y="279"/>
                  <a:pt x="97" y="272"/>
                  <a:pt x="97" y="264"/>
                </a:cubicBezTo>
                <a:cubicBezTo>
                  <a:pt x="97" y="170"/>
                  <a:pt x="97" y="170"/>
                  <a:pt x="97" y="170"/>
                </a:cubicBezTo>
                <a:cubicBezTo>
                  <a:pt x="68" y="124"/>
                  <a:pt x="32" y="56"/>
                  <a:pt x="31" y="2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6E6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ïşḻîďè">
            <a:extLst>
              <a:ext uri="{FF2B5EF4-FFF2-40B4-BE49-F238E27FC236}">
                <a16:creationId xmlns:a16="http://schemas.microsoft.com/office/drawing/2014/main" id="{6F621325-20BB-49F4-B969-4F8B12902B68}"/>
              </a:ext>
            </a:extLst>
          </p:cNvPr>
          <p:cNvSpPr/>
          <p:nvPr/>
        </p:nvSpPr>
        <p:spPr bwMode="auto">
          <a:xfrm>
            <a:off x="3425286" y="2818692"/>
            <a:ext cx="20610" cy="4041"/>
          </a:xfrm>
          <a:custGeom>
            <a:avLst/>
            <a:gdLst>
              <a:gd name="T0" fmla="*/ 212 w 212"/>
              <a:gd name="T1" fmla="*/ 0 h 44"/>
              <a:gd name="T2" fmla="*/ 174 w 212"/>
              <a:gd name="T3" fmla="*/ 0 h 44"/>
              <a:gd name="T4" fmla="*/ 0 w 212"/>
              <a:gd name="T5" fmla="*/ 0 h 44"/>
              <a:gd name="T6" fmla="*/ 0 w 212"/>
              <a:gd name="T7" fmla="*/ 16 h 44"/>
              <a:gd name="T8" fmla="*/ 0 w 212"/>
              <a:gd name="T9" fmla="*/ 16 h 44"/>
              <a:gd name="T10" fmla="*/ 16 w 212"/>
              <a:gd name="T11" fmla="*/ 33 h 44"/>
              <a:gd name="T12" fmla="*/ 38 w 212"/>
              <a:gd name="T13" fmla="*/ 33 h 44"/>
              <a:gd name="T14" fmla="*/ 70 w 212"/>
              <a:gd name="T15" fmla="*/ 34 h 44"/>
              <a:gd name="T16" fmla="*/ 174 w 212"/>
              <a:gd name="T17" fmla="*/ 42 h 44"/>
              <a:gd name="T18" fmla="*/ 205 w 212"/>
              <a:gd name="T19" fmla="*/ 44 h 44"/>
              <a:gd name="T20" fmla="*/ 205 w 212"/>
              <a:gd name="T21" fmla="*/ 42 h 44"/>
              <a:gd name="T22" fmla="*/ 212 w 212"/>
              <a:gd name="T23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2" h="44">
                <a:moveTo>
                  <a:pt x="212" y="0"/>
                </a:moveTo>
                <a:cubicBezTo>
                  <a:pt x="174" y="0"/>
                  <a:pt x="174" y="0"/>
                  <a:pt x="17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6"/>
                  <a:pt x="7" y="33"/>
                  <a:pt x="16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70" y="34"/>
                  <a:pt x="70" y="34"/>
                  <a:pt x="70" y="34"/>
                </a:cubicBezTo>
                <a:cubicBezTo>
                  <a:pt x="174" y="42"/>
                  <a:pt x="174" y="42"/>
                  <a:pt x="174" y="42"/>
                </a:cubicBezTo>
                <a:cubicBezTo>
                  <a:pt x="205" y="44"/>
                  <a:pt x="205" y="44"/>
                  <a:pt x="205" y="44"/>
                </a:cubicBezTo>
                <a:cubicBezTo>
                  <a:pt x="205" y="43"/>
                  <a:pt x="205" y="43"/>
                  <a:pt x="205" y="42"/>
                </a:cubicBezTo>
                <a:cubicBezTo>
                  <a:pt x="206" y="26"/>
                  <a:pt x="208" y="12"/>
                  <a:pt x="212" y="0"/>
                </a:cubicBezTo>
              </a:path>
            </a:pathLst>
          </a:custGeom>
          <a:solidFill>
            <a:srgbClr val="6F28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ï$ḷiḓê">
            <a:extLst>
              <a:ext uri="{FF2B5EF4-FFF2-40B4-BE49-F238E27FC236}">
                <a16:creationId xmlns:a16="http://schemas.microsoft.com/office/drawing/2014/main" id="{A78C513D-4672-426C-A33B-02DAC683D540}"/>
              </a:ext>
            </a:extLst>
          </p:cNvPr>
          <p:cNvSpPr/>
          <p:nvPr/>
        </p:nvSpPr>
        <p:spPr bwMode="auto">
          <a:xfrm>
            <a:off x="3425286" y="2813843"/>
            <a:ext cx="23035" cy="4850"/>
          </a:xfrm>
          <a:custGeom>
            <a:avLst/>
            <a:gdLst>
              <a:gd name="T0" fmla="*/ 237 w 237"/>
              <a:gd name="T1" fmla="*/ 0 h 48"/>
              <a:gd name="T2" fmla="*/ 174 w 237"/>
              <a:gd name="T3" fmla="*/ 5 h 48"/>
              <a:gd name="T4" fmla="*/ 69 w 237"/>
              <a:gd name="T5" fmla="*/ 14 h 48"/>
              <a:gd name="T6" fmla="*/ 39 w 237"/>
              <a:gd name="T7" fmla="*/ 14 h 48"/>
              <a:gd name="T8" fmla="*/ 17 w 237"/>
              <a:gd name="T9" fmla="*/ 14 h 48"/>
              <a:gd name="T10" fmla="*/ 2 w 237"/>
              <a:gd name="T11" fmla="*/ 25 h 48"/>
              <a:gd name="T12" fmla="*/ 0 w 237"/>
              <a:gd name="T13" fmla="*/ 33 h 48"/>
              <a:gd name="T14" fmla="*/ 0 w 237"/>
              <a:gd name="T15" fmla="*/ 33 h 48"/>
              <a:gd name="T16" fmla="*/ 0 w 237"/>
              <a:gd name="T17" fmla="*/ 48 h 48"/>
              <a:gd name="T18" fmla="*/ 174 w 237"/>
              <a:gd name="T19" fmla="*/ 48 h 48"/>
              <a:gd name="T20" fmla="*/ 212 w 237"/>
              <a:gd name="T21" fmla="*/ 48 h 48"/>
              <a:gd name="T22" fmla="*/ 237 w 237"/>
              <a:gd name="T2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7" h="48">
                <a:moveTo>
                  <a:pt x="237" y="0"/>
                </a:moveTo>
                <a:cubicBezTo>
                  <a:pt x="174" y="5"/>
                  <a:pt x="174" y="5"/>
                  <a:pt x="174" y="5"/>
                </a:cubicBezTo>
                <a:cubicBezTo>
                  <a:pt x="69" y="14"/>
                  <a:pt x="69" y="14"/>
                  <a:pt x="6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0" y="14"/>
                  <a:pt x="4" y="19"/>
                  <a:pt x="2" y="25"/>
                </a:cubicBezTo>
                <a:cubicBezTo>
                  <a:pt x="0" y="27"/>
                  <a:pt x="0" y="30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48"/>
                  <a:pt x="0" y="48"/>
                  <a:pt x="0" y="48"/>
                </a:cubicBezTo>
                <a:cubicBezTo>
                  <a:pt x="174" y="48"/>
                  <a:pt x="174" y="48"/>
                  <a:pt x="174" y="48"/>
                </a:cubicBezTo>
                <a:cubicBezTo>
                  <a:pt x="212" y="48"/>
                  <a:pt x="212" y="48"/>
                  <a:pt x="212" y="48"/>
                </a:cubicBezTo>
                <a:cubicBezTo>
                  <a:pt x="219" y="27"/>
                  <a:pt x="229" y="12"/>
                  <a:pt x="237" y="0"/>
                </a:cubicBezTo>
              </a:path>
            </a:pathLst>
          </a:custGeom>
          <a:solidFill>
            <a:srgbClr val="832A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îṡ1ïďe">
            <a:extLst>
              <a:ext uri="{FF2B5EF4-FFF2-40B4-BE49-F238E27FC236}">
                <a16:creationId xmlns:a16="http://schemas.microsoft.com/office/drawing/2014/main" id="{2735ABDE-CACF-468A-8AD3-94EC2F70F613}"/>
              </a:ext>
            </a:extLst>
          </p:cNvPr>
          <p:cNvSpPr/>
          <p:nvPr/>
        </p:nvSpPr>
        <p:spPr bwMode="auto">
          <a:xfrm>
            <a:off x="3283845" y="2736252"/>
            <a:ext cx="132147" cy="173367"/>
          </a:xfrm>
          <a:custGeom>
            <a:avLst/>
            <a:gdLst>
              <a:gd name="T0" fmla="*/ 1287 w 1366"/>
              <a:gd name="T1" fmla="*/ 0 h 1795"/>
              <a:gd name="T2" fmla="*/ 1251 w 1366"/>
              <a:gd name="T3" fmla="*/ 2 h 1795"/>
              <a:gd name="T4" fmla="*/ 733 w 1366"/>
              <a:gd name="T5" fmla="*/ 720 h 1795"/>
              <a:gd name="T6" fmla="*/ 0 w 1366"/>
              <a:gd name="T7" fmla="*/ 716 h 1795"/>
              <a:gd name="T8" fmla="*/ 4 w 1366"/>
              <a:gd name="T9" fmla="*/ 893 h 1795"/>
              <a:gd name="T10" fmla="*/ 4 w 1366"/>
              <a:gd name="T11" fmla="*/ 893 h 1795"/>
              <a:gd name="T12" fmla="*/ 4 w 1366"/>
              <a:gd name="T13" fmla="*/ 893 h 1795"/>
              <a:gd name="T14" fmla="*/ 1 w 1366"/>
              <a:gd name="T15" fmla="*/ 1052 h 1795"/>
              <a:gd name="T16" fmla="*/ 806 w 1366"/>
              <a:gd name="T17" fmla="*/ 1058 h 1795"/>
              <a:gd name="T18" fmla="*/ 1240 w 1366"/>
              <a:gd name="T19" fmla="*/ 1795 h 1795"/>
              <a:gd name="T20" fmla="*/ 1285 w 1366"/>
              <a:gd name="T21" fmla="*/ 1794 h 1795"/>
              <a:gd name="T22" fmla="*/ 1355 w 1366"/>
              <a:gd name="T23" fmla="*/ 1227 h 1795"/>
              <a:gd name="T24" fmla="*/ 1362 w 1366"/>
              <a:gd name="T25" fmla="*/ 1095 h 1795"/>
              <a:gd name="T26" fmla="*/ 1366 w 1366"/>
              <a:gd name="T27" fmla="*/ 919 h 1795"/>
              <a:gd name="T28" fmla="*/ 1366 w 1366"/>
              <a:gd name="T29" fmla="*/ 893 h 1795"/>
              <a:gd name="T30" fmla="*/ 1365 w 1366"/>
              <a:gd name="T31" fmla="*/ 786 h 1795"/>
              <a:gd name="T32" fmla="*/ 1358 w 1366"/>
              <a:gd name="T33" fmla="*/ 610 h 1795"/>
              <a:gd name="T34" fmla="*/ 1349 w 1366"/>
              <a:gd name="T35" fmla="*/ 478 h 1795"/>
              <a:gd name="T36" fmla="*/ 1287 w 1366"/>
              <a:gd name="T37" fmla="*/ 0 h 1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66" h="1795">
                <a:moveTo>
                  <a:pt x="1287" y="0"/>
                </a:moveTo>
                <a:cubicBezTo>
                  <a:pt x="1251" y="2"/>
                  <a:pt x="1251" y="2"/>
                  <a:pt x="1251" y="2"/>
                </a:cubicBezTo>
                <a:cubicBezTo>
                  <a:pt x="733" y="720"/>
                  <a:pt x="733" y="720"/>
                  <a:pt x="733" y="720"/>
                </a:cubicBezTo>
                <a:cubicBezTo>
                  <a:pt x="0" y="716"/>
                  <a:pt x="0" y="716"/>
                  <a:pt x="0" y="716"/>
                </a:cubicBezTo>
                <a:cubicBezTo>
                  <a:pt x="3" y="774"/>
                  <a:pt x="4" y="834"/>
                  <a:pt x="4" y="893"/>
                </a:cubicBezTo>
                <a:cubicBezTo>
                  <a:pt x="4" y="893"/>
                  <a:pt x="4" y="893"/>
                  <a:pt x="4" y="893"/>
                </a:cubicBezTo>
                <a:cubicBezTo>
                  <a:pt x="4" y="893"/>
                  <a:pt x="4" y="893"/>
                  <a:pt x="4" y="893"/>
                </a:cubicBezTo>
                <a:cubicBezTo>
                  <a:pt x="4" y="946"/>
                  <a:pt x="3" y="999"/>
                  <a:pt x="1" y="1052"/>
                </a:cubicBezTo>
                <a:cubicBezTo>
                  <a:pt x="806" y="1058"/>
                  <a:pt x="806" y="1058"/>
                  <a:pt x="806" y="1058"/>
                </a:cubicBezTo>
                <a:cubicBezTo>
                  <a:pt x="1240" y="1795"/>
                  <a:pt x="1240" y="1795"/>
                  <a:pt x="1240" y="1795"/>
                </a:cubicBezTo>
                <a:cubicBezTo>
                  <a:pt x="1285" y="1794"/>
                  <a:pt x="1285" y="1794"/>
                  <a:pt x="1285" y="1794"/>
                </a:cubicBezTo>
                <a:cubicBezTo>
                  <a:pt x="1319" y="1608"/>
                  <a:pt x="1342" y="1419"/>
                  <a:pt x="1355" y="1227"/>
                </a:cubicBezTo>
                <a:cubicBezTo>
                  <a:pt x="1358" y="1183"/>
                  <a:pt x="1360" y="1139"/>
                  <a:pt x="1362" y="1095"/>
                </a:cubicBezTo>
                <a:cubicBezTo>
                  <a:pt x="1364" y="1037"/>
                  <a:pt x="1365" y="978"/>
                  <a:pt x="1366" y="919"/>
                </a:cubicBezTo>
                <a:cubicBezTo>
                  <a:pt x="1366" y="910"/>
                  <a:pt x="1366" y="902"/>
                  <a:pt x="1366" y="893"/>
                </a:cubicBezTo>
                <a:cubicBezTo>
                  <a:pt x="1366" y="857"/>
                  <a:pt x="1365" y="821"/>
                  <a:pt x="1365" y="786"/>
                </a:cubicBezTo>
                <a:cubicBezTo>
                  <a:pt x="1363" y="727"/>
                  <a:pt x="1361" y="668"/>
                  <a:pt x="1358" y="610"/>
                </a:cubicBezTo>
                <a:cubicBezTo>
                  <a:pt x="1355" y="566"/>
                  <a:pt x="1352" y="522"/>
                  <a:pt x="1349" y="478"/>
                </a:cubicBezTo>
                <a:cubicBezTo>
                  <a:pt x="1336" y="317"/>
                  <a:pt x="1315" y="157"/>
                  <a:pt x="1287" y="0"/>
                </a:cubicBezTo>
              </a:path>
            </a:pathLst>
          </a:custGeom>
          <a:solidFill>
            <a:srgbClr val="7B7A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íṧ1ïḋé">
            <a:extLst>
              <a:ext uri="{FF2B5EF4-FFF2-40B4-BE49-F238E27FC236}">
                <a16:creationId xmlns:a16="http://schemas.microsoft.com/office/drawing/2014/main" id="{A82B9F2B-6B42-4B8D-A65E-78F04377658D}"/>
              </a:ext>
            </a:extLst>
          </p:cNvPr>
          <p:cNvSpPr/>
          <p:nvPr/>
        </p:nvSpPr>
        <p:spPr bwMode="auto">
          <a:xfrm>
            <a:off x="3128259" y="2804548"/>
            <a:ext cx="155990" cy="33542"/>
          </a:xfrm>
          <a:custGeom>
            <a:avLst/>
            <a:gdLst>
              <a:gd name="T0" fmla="*/ 0 w 1609"/>
              <a:gd name="T1" fmla="*/ 0 h 346"/>
              <a:gd name="T2" fmla="*/ 9 w 1609"/>
              <a:gd name="T3" fmla="*/ 187 h 346"/>
              <a:gd name="T4" fmla="*/ 9 w 1609"/>
              <a:gd name="T5" fmla="*/ 187 h 346"/>
              <a:gd name="T6" fmla="*/ 9 w 1609"/>
              <a:gd name="T7" fmla="*/ 187 h 346"/>
              <a:gd name="T8" fmla="*/ 4 w 1609"/>
              <a:gd name="T9" fmla="*/ 334 h 346"/>
              <a:gd name="T10" fmla="*/ 1606 w 1609"/>
              <a:gd name="T11" fmla="*/ 346 h 346"/>
              <a:gd name="T12" fmla="*/ 1609 w 1609"/>
              <a:gd name="T13" fmla="*/ 187 h 346"/>
              <a:gd name="T14" fmla="*/ 1609 w 1609"/>
              <a:gd name="T15" fmla="*/ 187 h 346"/>
              <a:gd name="T16" fmla="*/ 1605 w 1609"/>
              <a:gd name="T17" fmla="*/ 10 h 346"/>
              <a:gd name="T18" fmla="*/ 0 w 1609"/>
              <a:gd name="T19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09" h="346">
                <a:moveTo>
                  <a:pt x="0" y="0"/>
                </a:moveTo>
                <a:cubicBezTo>
                  <a:pt x="6" y="62"/>
                  <a:pt x="9" y="124"/>
                  <a:pt x="9" y="187"/>
                </a:cubicBezTo>
                <a:cubicBezTo>
                  <a:pt x="9" y="187"/>
                  <a:pt x="9" y="187"/>
                  <a:pt x="9" y="187"/>
                </a:cubicBezTo>
                <a:cubicBezTo>
                  <a:pt x="9" y="187"/>
                  <a:pt x="9" y="187"/>
                  <a:pt x="9" y="187"/>
                </a:cubicBezTo>
                <a:cubicBezTo>
                  <a:pt x="9" y="236"/>
                  <a:pt x="7" y="285"/>
                  <a:pt x="4" y="334"/>
                </a:cubicBezTo>
                <a:cubicBezTo>
                  <a:pt x="1606" y="346"/>
                  <a:pt x="1606" y="346"/>
                  <a:pt x="1606" y="346"/>
                </a:cubicBezTo>
                <a:cubicBezTo>
                  <a:pt x="1608" y="293"/>
                  <a:pt x="1609" y="240"/>
                  <a:pt x="1609" y="187"/>
                </a:cubicBezTo>
                <a:cubicBezTo>
                  <a:pt x="1609" y="187"/>
                  <a:pt x="1609" y="187"/>
                  <a:pt x="1609" y="187"/>
                </a:cubicBezTo>
                <a:cubicBezTo>
                  <a:pt x="1609" y="128"/>
                  <a:pt x="1608" y="68"/>
                  <a:pt x="1605" y="1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702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iśļïḍè">
            <a:extLst>
              <a:ext uri="{FF2B5EF4-FFF2-40B4-BE49-F238E27FC236}">
                <a16:creationId xmlns:a16="http://schemas.microsoft.com/office/drawing/2014/main" id="{43726BC1-F335-4AC0-B09E-38DCA005B7F2}"/>
              </a:ext>
            </a:extLst>
          </p:cNvPr>
          <p:cNvSpPr/>
          <p:nvPr/>
        </p:nvSpPr>
        <p:spPr bwMode="auto">
          <a:xfrm>
            <a:off x="3016318" y="2803740"/>
            <a:ext cx="112749" cy="33138"/>
          </a:xfrm>
          <a:custGeom>
            <a:avLst/>
            <a:gdLst>
              <a:gd name="T0" fmla="*/ 0 w 1165"/>
              <a:gd name="T1" fmla="*/ 0 h 341"/>
              <a:gd name="T2" fmla="*/ 20 w 1165"/>
              <a:gd name="T3" fmla="*/ 194 h 341"/>
              <a:gd name="T4" fmla="*/ 20 w 1165"/>
              <a:gd name="T5" fmla="*/ 194 h 341"/>
              <a:gd name="T6" fmla="*/ 20 w 1165"/>
              <a:gd name="T7" fmla="*/ 194 h 341"/>
              <a:gd name="T8" fmla="*/ 10 w 1165"/>
              <a:gd name="T9" fmla="*/ 332 h 341"/>
              <a:gd name="T10" fmla="*/ 1160 w 1165"/>
              <a:gd name="T11" fmla="*/ 341 h 341"/>
              <a:gd name="T12" fmla="*/ 1165 w 1165"/>
              <a:gd name="T13" fmla="*/ 194 h 341"/>
              <a:gd name="T14" fmla="*/ 1165 w 1165"/>
              <a:gd name="T15" fmla="*/ 194 h 341"/>
              <a:gd name="T16" fmla="*/ 1156 w 1165"/>
              <a:gd name="T17" fmla="*/ 7 h 341"/>
              <a:gd name="T18" fmla="*/ 0 w 1165"/>
              <a:gd name="T19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65" h="341">
                <a:moveTo>
                  <a:pt x="0" y="0"/>
                </a:moveTo>
                <a:cubicBezTo>
                  <a:pt x="13" y="63"/>
                  <a:pt x="20" y="127"/>
                  <a:pt x="20" y="194"/>
                </a:cubicBezTo>
                <a:cubicBezTo>
                  <a:pt x="20" y="194"/>
                  <a:pt x="20" y="194"/>
                  <a:pt x="20" y="194"/>
                </a:cubicBezTo>
                <a:cubicBezTo>
                  <a:pt x="20" y="194"/>
                  <a:pt x="20" y="194"/>
                  <a:pt x="20" y="194"/>
                </a:cubicBezTo>
                <a:cubicBezTo>
                  <a:pt x="20" y="241"/>
                  <a:pt x="17" y="287"/>
                  <a:pt x="10" y="332"/>
                </a:cubicBezTo>
                <a:cubicBezTo>
                  <a:pt x="1160" y="341"/>
                  <a:pt x="1160" y="341"/>
                  <a:pt x="1160" y="341"/>
                </a:cubicBezTo>
                <a:cubicBezTo>
                  <a:pt x="1163" y="292"/>
                  <a:pt x="1165" y="243"/>
                  <a:pt x="1165" y="194"/>
                </a:cubicBezTo>
                <a:cubicBezTo>
                  <a:pt x="1165" y="194"/>
                  <a:pt x="1165" y="194"/>
                  <a:pt x="1165" y="194"/>
                </a:cubicBezTo>
                <a:cubicBezTo>
                  <a:pt x="1165" y="131"/>
                  <a:pt x="1162" y="69"/>
                  <a:pt x="1156" y="7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7B7A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iś1ïḍê">
            <a:extLst>
              <a:ext uri="{FF2B5EF4-FFF2-40B4-BE49-F238E27FC236}">
                <a16:creationId xmlns:a16="http://schemas.microsoft.com/office/drawing/2014/main" id="{A8ACD6F9-12A3-4F34-95F4-EA5618938EB4}"/>
              </a:ext>
            </a:extLst>
          </p:cNvPr>
          <p:cNvSpPr/>
          <p:nvPr/>
        </p:nvSpPr>
        <p:spPr bwMode="auto">
          <a:xfrm>
            <a:off x="2928220" y="2803336"/>
            <a:ext cx="90119" cy="32734"/>
          </a:xfrm>
          <a:custGeom>
            <a:avLst/>
            <a:gdLst>
              <a:gd name="T0" fmla="*/ 286 w 932"/>
              <a:gd name="T1" fmla="*/ 0 h 336"/>
              <a:gd name="T2" fmla="*/ 0 w 932"/>
              <a:gd name="T3" fmla="*/ 259 h 336"/>
              <a:gd name="T4" fmla="*/ 100 w 932"/>
              <a:gd name="T5" fmla="*/ 330 h 336"/>
              <a:gd name="T6" fmla="*/ 922 w 932"/>
              <a:gd name="T7" fmla="*/ 336 h 336"/>
              <a:gd name="T8" fmla="*/ 932 w 932"/>
              <a:gd name="T9" fmla="*/ 198 h 336"/>
              <a:gd name="T10" fmla="*/ 932 w 932"/>
              <a:gd name="T11" fmla="*/ 198 h 336"/>
              <a:gd name="T12" fmla="*/ 912 w 932"/>
              <a:gd name="T13" fmla="*/ 4 h 336"/>
              <a:gd name="T14" fmla="*/ 286 w 932"/>
              <a:gd name="T15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32" h="336">
                <a:moveTo>
                  <a:pt x="286" y="0"/>
                </a:moveTo>
                <a:cubicBezTo>
                  <a:pt x="0" y="259"/>
                  <a:pt x="0" y="259"/>
                  <a:pt x="0" y="259"/>
                </a:cubicBezTo>
                <a:cubicBezTo>
                  <a:pt x="22" y="302"/>
                  <a:pt x="59" y="329"/>
                  <a:pt x="100" y="330"/>
                </a:cubicBezTo>
                <a:cubicBezTo>
                  <a:pt x="922" y="336"/>
                  <a:pt x="922" y="336"/>
                  <a:pt x="922" y="336"/>
                </a:cubicBezTo>
                <a:cubicBezTo>
                  <a:pt x="929" y="291"/>
                  <a:pt x="932" y="245"/>
                  <a:pt x="932" y="198"/>
                </a:cubicBezTo>
                <a:cubicBezTo>
                  <a:pt x="932" y="198"/>
                  <a:pt x="932" y="198"/>
                  <a:pt x="932" y="198"/>
                </a:cubicBezTo>
                <a:cubicBezTo>
                  <a:pt x="932" y="131"/>
                  <a:pt x="925" y="67"/>
                  <a:pt x="912" y="4"/>
                </a:cubicBezTo>
                <a:cubicBezTo>
                  <a:pt x="286" y="0"/>
                  <a:pt x="286" y="0"/>
                  <a:pt x="286" y="0"/>
                </a:cubicBezTo>
              </a:path>
            </a:pathLst>
          </a:custGeom>
          <a:solidFill>
            <a:srgbClr val="702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ïślîḑê">
            <a:extLst>
              <a:ext uri="{FF2B5EF4-FFF2-40B4-BE49-F238E27FC236}">
                <a16:creationId xmlns:a16="http://schemas.microsoft.com/office/drawing/2014/main" id="{EE7BE553-5325-4D69-A284-00EB1B4F13C9}"/>
              </a:ext>
            </a:extLst>
          </p:cNvPr>
          <p:cNvSpPr/>
          <p:nvPr/>
        </p:nvSpPr>
        <p:spPr bwMode="auto">
          <a:xfrm>
            <a:off x="2926200" y="2803336"/>
            <a:ext cx="29501" cy="25056"/>
          </a:xfrm>
          <a:custGeom>
            <a:avLst/>
            <a:gdLst>
              <a:gd name="T0" fmla="*/ 124 w 308"/>
              <a:gd name="T1" fmla="*/ 0 h 260"/>
              <a:gd name="T2" fmla="*/ 0 w 308"/>
              <a:gd name="T3" fmla="*/ 165 h 260"/>
              <a:gd name="T4" fmla="*/ 22 w 308"/>
              <a:gd name="T5" fmla="*/ 260 h 260"/>
              <a:gd name="T6" fmla="*/ 308 w 308"/>
              <a:gd name="T7" fmla="*/ 1 h 260"/>
              <a:gd name="T8" fmla="*/ 124 w 308"/>
              <a:gd name="T9" fmla="*/ 0 h 260"/>
              <a:gd name="T10" fmla="*/ 124 w 308"/>
              <a:gd name="T11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8" h="260">
                <a:moveTo>
                  <a:pt x="124" y="0"/>
                </a:moveTo>
                <a:cubicBezTo>
                  <a:pt x="56" y="0"/>
                  <a:pt x="1" y="74"/>
                  <a:pt x="0" y="165"/>
                </a:cubicBezTo>
                <a:cubicBezTo>
                  <a:pt x="0" y="200"/>
                  <a:pt x="8" y="233"/>
                  <a:pt x="22" y="260"/>
                </a:cubicBezTo>
                <a:cubicBezTo>
                  <a:pt x="308" y="1"/>
                  <a:pt x="308" y="1"/>
                  <a:pt x="308" y="1"/>
                </a:cubicBezTo>
                <a:cubicBezTo>
                  <a:pt x="124" y="0"/>
                  <a:pt x="124" y="0"/>
                  <a:pt x="124" y="0"/>
                </a:cubicBezTo>
                <a:cubicBezTo>
                  <a:pt x="124" y="0"/>
                  <a:pt x="124" y="0"/>
                  <a:pt x="124" y="0"/>
                </a:cubicBezTo>
              </a:path>
            </a:pathLst>
          </a:custGeom>
          <a:solidFill>
            <a:srgbClr val="7625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iŝľïḓe">
            <a:extLst>
              <a:ext uri="{FF2B5EF4-FFF2-40B4-BE49-F238E27FC236}">
                <a16:creationId xmlns:a16="http://schemas.microsoft.com/office/drawing/2014/main" id="{4B5E9402-1483-42B1-B188-3DC0F4E939CC}"/>
              </a:ext>
            </a:extLst>
          </p:cNvPr>
          <p:cNvSpPr/>
          <p:nvPr/>
        </p:nvSpPr>
        <p:spPr bwMode="auto">
          <a:xfrm>
            <a:off x="2535821" y="2470342"/>
            <a:ext cx="921391" cy="883403"/>
          </a:xfrm>
          <a:custGeom>
            <a:avLst/>
            <a:gdLst>
              <a:gd name="T0" fmla="*/ 9089 w 9521"/>
              <a:gd name="T1" fmla="*/ 1506 h 9142"/>
              <a:gd name="T2" fmla="*/ 8137 w 9521"/>
              <a:gd name="T3" fmla="*/ 0 h 9142"/>
              <a:gd name="T4" fmla="*/ 7979 w 9521"/>
              <a:gd name="T5" fmla="*/ 144 h 9142"/>
              <a:gd name="T6" fmla="*/ 7818 w 9521"/>
              <a:gd name="T7" fmla="*/ 290 h 9142"/>
              <a:gd name="T8" fmla="*/ 9093 w 9521"/>
              <a:gd name="T9" fmla="*/ 3646 h 9142"/>
              <a:gd name="T10" fmla="*/ 4025 w 9521"/>
              <a:gd name="T11" fmla="*/ 8713 h 9142"/>
              <a:gd name="T12" fmla="*/ 319 w 9521"/>
              <a:gd name="T13" fmla="*/ 7098 h 9142"/>
              <a:gd name="T14" fmla="*/ 159 w 9521"/>
              <a:gd name="T15" fmla="*/ 7244 h 9142"/>
              <a:gd name="T16" fmla="*/ 0 w 9521"/>
              <a:gd name="T17" fmla="*/ 7388 h 9142"/>
              <a:gd name="T18" fmla="*/ 139 w 9521"/>
              <a:gd name="T19" fmla="*/ 7532 h 9142"/>
              <a:gd name="T20" fmla="*/ 1886 w 9521"/>
              <a:gd name="T21" fmla="*/ 8710 h 9142"/>
              <a:gd name="T22" fmla="*/ 4025 w 9521"/>
              <a:gd name="T23" fmla="*/ 9142 h 9142"/>
              <a:gd name="T24" fmla="*/ 6165 w 9521"/>
              <a:gd name="T25" fmla="*/ 8710 h 9142"/>
              <a:gd name="T26" fmla="*/ 7911 w 9521"/>
              <a:gd name="T27" fmla="*/ 7532 h 9142"/>
              <a:gd name="T28" fmla="*/ 9089 w 9521"/>
              <a:gd name="T29" fmla="*/ 5785 h 9142"/>
              <a:gd name="T30" fmla="*/ 9521 w 9521"/>
              <a:gd name="T31" fmla="*/ 3646 h 9142"/>
              <a:gd name="T32" fmla="*/ 9089 w 9521"/>
              <a:gd name="T33" fmla="*/ 1506 h 9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521" h="9142">
                <a:moveTo>
                  <a:pt x="9089" y="1506"/>
                </a:moveTo>
                <a:cubicBezTo>
                  <a:pt x="8855" y="953"/>
                  <a:pt x="8535" y="448"/>
                  <a:pt x="8137" y="0"/>
                </a:cubicBezTo>
                <a:cubicBezTo>
                  <a:pt x="7979" y="144"/>
                  <a:pt x="7979" y="144"/>
                  <a:pt x="7979" y="144"/>
                </a:cubicBezTo>
                <a:cubicBezTo>
                  <a:pt x="7818" y="290"/>
                  <a:pt x="7818" y="290"/>
                  <a:pt x="7818" y="290"/>
                </a:cubicBezTo>
                <a:cubicBezTo>
                  <a:pt x="8611" y="1184"/>
                  <a:pt x="9093" y="2360"/>
                  <a:pt x="9093" y="3646"/>
                </a:cubicBezTo>
                <a:cubicBezTo>
                  <a:pt x="9093" y="6440"/>
                  <a:pt x="6819" y="8713"/>
                  <a:pt x="4025" y="8713"/>
                </a:cubicBezTo>
                <a:cubicBezTo>
                  <a:pt x="2564" y="8713"/>
                  <a:pt x="1245" y="8091"/>
                  <a:pt x="319" y="7098"/>
                </a:cubicBezTo>
                <a:cubicBezTo>
                  <a:pt x="159" y="7244"/>
                  <a:pt x="159" y="7244"/>
                  <a:pt x="159" y="7244"/>
                </a:cubicBezTo>
                <a:cubicBezTo>
                  <a:pt x="0" y="7388"/>
                  <a:pt x="0" y="7388"/>
                  <a:pt x="0" y="7388"/>
                </a:cubicBezTo>
                <a:cubicBezTo>
                  <a:pt x="46" y="7437"/>
                  <a:pt x="92" y="7485"/>
                  <a:pt x="139" y="7532"/>
                </a:cubicBezTo>
                <a:cubicBezTo>
                  <a:pt x="644" y="8037"/>
                  <a:pt x="1231" y="8433"/>
                  <a:pt x="1886" y="8710"/>
                </a:cubicBezTo>
                <a:cubicBezTo>
                  <a:pt x="2564" y="8996"/>
                  <a:pt x="3283" y="9142"/>
                  <a:pt x="4025" y="9142"/>
                </a:cubicBezTo>
                <a:cubicBezTo>
                  <a:pt x="4767" y="9142"/>
                  <a:pt x="5487" y="8996"/>
                  <a:pt x="6165" y="8710"/>
                </a:cubicBezTo>
                <a:cubicBezTo>
                  <a:pt x="6819" y="8433"/>
                  <a:pt x="7407" y="8037"/>
                  <a:pt x="7911" y="7532"/>
                </a:cubicBezTo>
                <a:cubicBezTo>
                  <a:pt x="8416" y="7027"/>
                  <a:pt x="8812" y="6440"/>
                  <a:pt x="9089" y="5785"/>
                </a:cubicBezTo>
                <a:cubicBezTo>
                  <a:pt x="9376" y="5107"/>
                  <a:pt x="9521" y="4388"/>
                  <a:pt x="9521" y="3646"/>
                </a:cubicBezTo>
                <a:cubicBezTo>
                  <a:pt x="9521" y="2904"/>
                  <a:pt x="9376" y="2184"/>
                  <a:pt x="9089" y="1506"/>
                </a:cubicBezTo>
                <a:close/>
              </a:path>
            </a:pathLst>
          </a:custGeom>
          <a:solidFill>
            <a:srgbClr val="403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ïṧḷidè">
            <a:extLst>
              <a:ext uri="{FF2B5EF4-FFF2-40B4-BE49-F238E27FC236}">
                <a16:creationId xmlns:a16="http://schemas.microsoft.com/office/drawing/2014/main" id="{60063865-05ED-4743-808F-600387052A6A}"/>
              </a:ext>
            </a:extLst>
          </p:cNvPr>
          <p:cNvSpPr/>
          <p:nvPr/>
        </p:nvSpPr>
        <p:spPr bwMode="auto">
          <a:xfrm>
            <a:off x="2393571" y="2291722"/>
            <a:ext cx="929877" cy="892698"/>
          </a:xfrm>
          <a:custGeom>
            <a:avLst/>
            <a:gdLst>
              <a:gd name="T0" fmla="*/ 9382 w 9608"/>
              <a:gd name="T1" fmla="*/ 1610 h 9238"/>
              <a:gd name="T2" fmla="*/ 7636 w 9608"/>
              <a:gd name="T3" fmla="*/ 432 h 9238"/>
              <a:gd name="T4" fmla="*/ 5496 w 9608"/>
              <a:gd name="T5" fmla="*/ 0 h 9238"/>
              <a:gd name="T6" fmla="*/ 3357 w 9608"/>
              <a:gd name="T7" fmla="*/ 432 h 9238"/>
              <a:gd name="T8" fmla="*/ 1610 w 9608"/>
              <a:gd name="T9" fmla="*/ 1610 h 9238"/>
              <a:gd name="T10" fmla="*/ 432 w 9608"/>
              <a:gd name="T11" fmla="*/ 3356 h 9238"/>
              <a:gd name="T12" fmla="*/ 0 w 9608"/>
              <a:gd name="T13" fmla="*/ 5496 h 9238"/>
              <a:gd name="T14" fmla="*/ 432 w 9608"/>
              <a:gd name="T15" fmla="*/ 7635 h 9238"/>
              <a:gd name="T16" fmla="*/ 1471 w 9608"/>
              <a:gd name="T17" fmla="*/ 9238 h 9238"/>
              <a:gd name="T18" fmla="*/ 1630 w 9608"/>
              <a:gd name="T19" fmla="*/ 9094 h 9238"/>
              <a:gd name="T20" fmla="*/ 1790 w 9608"/>
              <a:gd name="T21" fmla="*/ 8948 h 9238"/>
              <a:gd name="T22" fmla="*/ 428 w 9608"/>
              <a:gd name="T23" fmla="*/ 5496 h 9238"/>
              <a:gd name="T24" fmla="*/ 5496 w 9608"/>
              <a:gd name="T25" fmla="*/ 428 h 9238"/>
              <a:gd name="T26" fmla="*/ 9289 w 9608"/>
              <a:gd name="T27" fmla="*/ 2140 h 9238"/>
              <a:gd name="T28" fmla="*/ 9450 w 9608"/>
              <a:gd name="T29" fmla="*/ 1994 h 9238"/>
              <a:gd name="T30" fmla="*/ 9608 w 9608"/>
              <a:gd name="T31" fmla="*/ 1850 h 9238"/>
              <a:gd name="T32" fmla="*/ 9382 w 9608"/>
              <a:gd name="T33" fmla="*/ 1610 h 9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608" h="9238">
                <a:moveTo>
                  <a:pt x="9382" y="1610"/>
                </a:moveTo>
                <a:cubicBezTo>
                  <a:pt x="8878" y="1105"/>
                  <a:pt x="8290" y="709"/>
                  <a:pt x="7636" y="432"/>
                </a:cubicBezTo>
                <a:cubicBezTo>
                  <a:pt x="6958" y="145"/>
                  <a:pt x="6238" y="0"/>
                  <a:pt x="5496" y="0"/>
                </a:cubicBezTo>
                <a:cubicBezTo>
                  <a:pt x="4754" y="0"/>
                  <a:pt x="4035" y="145"/>
                  <a:pt x="3357" y="432"/>
                </a:cubicBezTo>
                <a:cubicBezTo>
                  <a:pt x="2702" y="709"/>
                  <a:pt x="2115" y="1105"/>
                  <a:pt x="1610" y="1610"/>
                </a:cubicBezTo>
                <a:cubicBezTo>
                  <a:pt x="1105" y="2114"/>
                  <a:pt x="709" y="2702"/>
                  <a:pt x="432" y="3356"/>
                </a:cubicBezTo>
                <a:cubicBezTo>
                  <a:pt x="145" y="4034"/>
                  <a:pt x="0" y="4754"/>
                  <a:pt x="0" y="5496"/>
                </a:cubicBezTo>
                <a:cubicBezTo>
                  <a:pt x="0" y="6238"/>
                  <a:pt x="145" y="6957"/>
                  <a:pt x="432" y="7635"/>
                </a:cubicBezTo>
                <a:cubicBezTo>
                  <a:pt x="683" y="8228"/>
                  <a:pt x="1032" y="8767"/>
                  <a:pt x="1471" y="9238"/>
                </a:cubicBezTo>
                <a:cubicBezTo>
                  <a:pt x="1630" y="9094"/>
                  <a:pt x="1630" y="9094"/>
                  <a:pt x="1630" y="9094"/>
                </a:cubicBezTo>
                <a:cubicBezTo>
                  <a:pt x="1790" y="8948"/>
                  <a:pt x="1790" y="8948"/>
                  <a:pt x="1790" y="8948"/>
                </a:cubicBezTo>
                <a:cubicBezTo>
                  <a:pt x="946" y="8043"/>
                  <a:pt x="428" y="6829"/>
                  <a:pt x="428" y="5496"/>
                </a:cubicBezTo>
                <a:cubicBezTo>
                  <a:pt x="428" y="2702"/>
                  <a:pt x="2702" y="428"/>
                  <a:pt x="5496" y="428"/>
                </a:cubicBezTo>
                <a:cubicBezTo>
                  <a:pt x="7004" y="428"/>
                  <a:pt x="8360" y="1091"/>
                  <a:pt x="9289" y="2140"/>
                </a:cubicBezTo>
                <a:cubicBezTo>
                  <a:pt x="9450" y="1994"/>
                  <a:pt x="9450" y="1994"/>
                  <a:pt x="9450" y="1994"/>
                </a:cubicBezTo>
                <a:cubicBezTo>
                  <a:pt x="9608" y="1850"/>
                  <a:pt x="9608" y="1850"/>
                  <a:pt x="9608" y="1850"/>
                </a:cubicBezTo>
                <a:cubicBezTo>
                  <a:pt x="9536" y="1768"/>
                  <a:pt x="9460" y="1688"/>
                  <a:pt x="9382" y="1610"/>
                </a:cubicBezTo>
                <a:close/>
              </a:path>
            </a:pathLst>
          </a:custGeom>
          <a:solidFill>
            <a:srgbClr val="403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işļíḍé">
            <a:extLst>
              <a:ext uri="{FF2B5EF4-FFF2-40B4-BE49-F238E27FC236}">
                <a16:creationId xmlns:a16="http://schemas.microsoft.com/office/drawing/2014/main" id="{A7F701BF-F908-42B9-8598-F74647ADA6F6}"/>
              </a:ext>
            </a:extLst>
          </p:cNvPr>
          <p:cNvSpPr/>
          <p:nvPr/>
        </p:nvSpPr>
        <p:spPr bwMode="auto">
          <a:xfrm>
            <a:off x="3210699" y="2314756"/>
            <a:ext cx="138613" cy="202868"/>
          </a:xfrm>
          <a:custGeom>
            <a:avLst/>
            <a:gdLst>
              <a:gd name="T0" fmla="*/ 34 w 343"/>
              <a:gd name="T1" fmla="*/ 502 h 502"/>
              <a:gd name="T2" fmla="*/ 0 w 343"/>
              <a:gd name="T3" fmla="*/ 293 h 502"/>
              <a:gd name="T4" fmla="*/ 290 w 343"/>
              <a:gd name="T5" fmla="*/ 0 h 502"/>
              <a:gd name="T6" fmla="*/ 343 w 343"/>
              <a:gd name="T7" fmla="*/ 198 h 502"/>
              <a:gd name="T8" fmla="*/ 34 w 343"/>
              <a:gd name="T9" fmla="*/ 502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3" h="502">
                <a:moveTo>
                  <a:pt x="34" y="502"/>
                </a:moveTo>
                <a:lnTo>
                  <a:pt x="0" y="293"/>
                </a:lnTo>
                <a:lnTo>
                  <a:pt x="290" y="0"/>
                </a:lnTo>
                <a:lnTo>
                  <a:pt x="343" y="198"/>
                </a:lnTo>
                <a:lnTo>
                  <a:pt x="34" y="502"/>
                </a:lnTo>
                <a:close/>
              </a:path>
            </a:pathLst>
          </a:custGeom>
          <a:solidFill>
            <a:srgbClr val="009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ïsḻîdè">
            <a:extLst>
              <a:ext uri="{FF2B5EF4-FFF2-40B4-BE49-F238E27FC236}">
                <a16:creationId xmlns:a16="http://schemas.microsoft.com/office/drawing/2014/main" id="{1A038E3E-D9BD-45C3-BEA2-E5F227C22641}"/>
              </a:ext>
            </a:extLst>
          </p:cNvPr>
          <p:cNvSpPr/>
          <p:nvPr/>
        </p:nvSpPr>
        <p:spPr bwMode="auto">
          <a:xfrm>
            <a:off x="3251515" y="2417807"/>
            <a:ext cx="203676" cy="138613"/>
          </a:xfrm>
          <a:custGeom>
            <a:avLst/>
            <a:gdLst>
              <a:gd name="T0" fmla="*/ 504 w 504"/>
              <a:gd name="T1" fmla="*/ 32 h 343"/>
              <a:gd name="T2" fmla="*/ 294 w 504"/>
              <a:gd name="T3" fmla="*/ 0 h 343"/>
              <a:gd name="T4" fmla="*/ 0 w 504"/>
              <a:gd name="T5" fmla="*/ 292 h 343"/>
              <a:gd name="T6" fmla="*/ 201 w 504"/>
              <a:gd name="T7" fmla="*/ 343 h 343"/>
              <a:gd name="T8" fmla="*/ 504 w 504"/>
              <a:gd name="T9" fmla="*/ 3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" h="343">
                <a:moveTo>
                  <a:pt x="504" y="32"/>
                </a:moveTo>
                <a:lnTo>
                  <a:pt x="294" y="0"/>
                </a:lnTo>
                <a:lnTo>
                  <a:pt x="0" y="292"/>
                </a:lnTo>
                <a:lnTo>
                  <a:pt x="201" y="343"/>
                </a:lnTo>
                <a:lnTo>
                  <a:pt x="504" y="32"/>
                </a:lnTo>
                <a:close/>
              </a:path>
            </a:pathLst>
          </a:custGeom>
          <a:solidFill>
            <a:srgbClr val="0075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îşḻidé">
            <a:extLst>
              <a:ext uri="{FF2B5EF4-FFF2-40B4-BE49-F238E27FC236}">
                <a16:creationId xmlns:a16="http://schemas.microsoft.com/office/drawing/2014/main" id="{63BE14AE-C8AA-44F0-A580-3B67F84862E8}"/>
              </a:ext>
            </a:extLst>
          </p:cNvPr>
          <p:cNvSpPr/>
          <p:nvPr/>
        </p:nvSpPr>
        <p:spPr bwMode="auto">
          <a:xfrm>
            <a:off x="2923371" y="2369717"/>
            <a:ext cx="474031" cy="467565"/>
          </a:xfrm>
          <a:custGeom>
            <a:avLst/>
            <a:gdLst>
              <a:gd name="T0" fmla="*/ 4818 w 4895"/>
              <a:gd name="T1" fmla="*/ 79 h 4842"/>
              <a:gd name="T2" fmla="*/ 4846 w 4895"/>
              <a:gd name="T3" fmla="*/ 283 h 4842"/>
              <a:gd name="T4" fmla="*/ 281 w 4895"/>
              <a:gd name="T5" fmla="*/ 4794 h 4842"/>
              <a:gd name="T6" fmla="*/ 77 w 4895"/>
              <a:gd name="T7" fmla="*/ 4763 h 4842"/>
              <a:gd name="T8" fmla="*/ 48 w 4895"/>
              <a:gd name="T9" fmla="*/ 4559 h 4842"/>
              <a:gd name="T10" fmla="*/ 4614 w 4895"/>
              <a:gd name="T11" fmla="*/ 48 h 4842"/>
              <a:gd name="T12" fmla="*/ 4818 w 4895"/>
              <a:gd name="T13" fmla="*/ 79 h 4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95" h="4842">
                <a:moveTo>
                  <a:pt x="4818" y="79"/>
                </a:moveTo>
                <a:cubicBezTo>
                  <a:pt x="4882" y="144"/>
                  <a:pt x="4895" y="235"/>
                  <a:pt x="4846" y="283"/>
                </a:cubicBezTo>
                <a:cubicBezTo>
                  <a:pt x="281" y="4794"/>
                  <a:pt x="281" y="4794"/>
                  <a:pt x="281" y="4794"/>
                </a:cubicBezTo>
                <a:cubicBezTo>
                  <a:pt x="232" y="4842"/>
                  <a:pt x="141" y="4828"/>
                  <a:pt x="77" y="4763"/>
                </a:cubicBezTo>
                <a:cubicBezTo>
                  <a:pt x="13" y="4698"/>
                  <a:pt x="0" y="4607"/>
                  <a:pt x="48" y="4559"/>
                </a:cubicBezTo>
                <a:cubicBezTo>
                  <a:pt x="4614" y="48"/>
                  <a:pt x="4614" y="48"/>
                  <a:pt x="4614" y="48"/>
                </a:cubicBezTo>
                <a:cubicBezTo>
                  <a:pt x="4662" y="0"/>
                  <a:pt x="4754" y="14"/>
                  <a:pt x="4818" y="79"/>
                </a:cubicBezTo>
                <a:close/>
              </a:path>
            </a:pathLst>
          </a:custGeom>
          <a:solidFill>
            <a:srgbClr val="403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ïṣliḓé">
            <a:extLst>
              <a:ext uri="{FF2B5EF4-FFF2-40B4-BE49-F238E27FC236}">
                <a16:creationId xmlns:a16="http://schemas.microsoft.com/office/drawing/2014/main" id="{D38FF266-5DCA-44EB-8719-D816D4687A1A}"/>
              </a:ext>
            </a:extLst>
          </p:cNvPr>
          <p:cNvSpPr/>
          <p:nvPr/>
        </p:nvSpPr>
        <p:spPr bwMode="auto">
          <a:xfrm>
            <a:off x="2161608" y="2149876"/>
            <a:ext cx="213374" cy="206101"/>
          </a:xfrm>
          <a:custGeom>
            <a:avLst/>
            <a:gdLst>
              <a:gd name="T0" fmla="*/ 1972 w 2208"/>
              <a:gd name="T1" fmla="*/ 1865 h 2136"/>
              <a:gd name="T2" fmla="*/ 1697 w 2208"/>
              <a:gd name="T3" fmla="*/ 1880 h 2136"/>
              <a:gd name="T4" fmla="*/ 1310 w 2208"/>
              <a:gd name="T5" fmla="*/ 1909 h 2136"/>
              <a:gd name="T6" fmla="*/ 1263 w 2208"/>
              <a:gd name="T7" fmla="*/ 1945 h 2136"/>
              <a:gd name="T8" fmla="*/ 181 w 2208"/>
              <a:gd name="T9" fmla="*/ 1759 h 2136"/>
              <a:gd name="T10" fmla="*/ 281 w 2208"/>
              <a:gd name="T11" fmla="*/ 676 h 2136"/>
              <a:gd name="T12" fmla="*/ 600 w 2208"/>
              <a:gd name="T13" fmla="*/ 429 h 2136"/>
              <a:gd name="T14" fmla="*/ 897 w 2208"/>
              <a:gd name="T15" fmla="*/ 199 h 2136"/>
              <a:gd name="T16" fmla="*/ 1208 w 2208"/>
              <a:gd name="T17" fmla="*/ 51 h 2136"/>
              <a:gd name="T18" fmla="*/ 1893 w 2208"/>
              <a:gd name="T19" fmla="*/ 242 h 2136"/>
              <a:gd name="T20" fmla="*/ 2175 w 2208"/>
              <a:gd name="T21" fmla="*/ 746 h 2136"/>
              <a:gd name="T22" fmla="*/ 1872 w 2208"/>
              <a:gd name="T23" fmla="*/ 1475 h 2136"/>
              <a:gd name="T24" fmla="*/ 1828 w 2208"/>
              <a:gd name="T25" fmla="*/ 1509 h 2136"/>
              <a:gd name="T26" fmla="*/ 2048 w 2208"/>
              <a:gd name="T27" fmla="*/ 1648 h 2136"/>
              <a:gd name="T28" fmla="*/ 2090 w 2208"/>
              <a:gd name="T29" fmla="*/ 1739 h 2136"/>
              <a:gd name="T30" fmla="*/ 1269 w 2208"/>
              <a:gd name="T31" fmla="*/ 1856 h 2136"/>
              <a:gd name="T32" fmla="*/ 1694 w 2208"/>
              <a:gd name="T33" fmla="*/ 1812 h 2136"/>
              <a:gd name="T34" fmla="*/ 1969 w 2208"/>
              <a:gd name="T35" fmla="*/ 1798 h 2136"/>
              <a:gd name="T36" fmla="*/ 2022 w 2208"/>
              <a:gd name="T37" fmla="*/ 1738 h 2136"/>
              <a:gd name="T38" fmla="*/ 1884 w 2208"/>
              <a:gd name="T39" fmla="*/ 1623 h 2136"/>
              <a:gd name="T40" fmla="*/ 1717 w 2208"/>
              <a:gd name="T41" fmla="*/ 1512 h 2136"/>
              <a:gd name="T42" fmla="*/ 1790 w 2208"/>
              <a:gd name="T43" fmla="*/ 1454 h 2136"/>
              <a:gd name="T44" fmla="*/ 1956 w 2208"/>
              <a:gd name="T45" fmla="*/ 1304 h 2136"/>
              <a:gd name="T46" fmla="*/ 2109 w 2208"/>
              <a:gd name="T47" fmla="*/ 756 h 2136"/>
              <a:gd name="T48" fmla="*/ 1907 w 2208"/>
              <a:gd name="T49" fmla="*/ 361 h 2136"/>
              <a:gd name="T50" fmla="*/ 1223 w 2208"/>
              <a:gd name="T51" fmla="*/ 117 h 2136"/>
              <a:gd name="T52" fmla="*/ 939 w 2208"/>
              <a:gd name="T53" fmla="*/ 252 h 2136"/>
              <a:gd name="T54" fmla="*/ 641 w 2208"/>
              <a:gd name="T55" fmla="*/ 482 h 2136"/>
              <a:gd name="T56" fmla="*/ 323 w 2208"/>
              <a:gd name="T57" fmla="*/ 729 h 2136"/>
              <a:gd name="T58" fmla="*/ 234 w 2208"/>
              <a:gd name="T59" fmla="*/ 1717 h 2136"/>
              <a:gd name="T60" fmla="*/ 236 w 2208"/>
              <a:gd name="T61" fmla="*/ 1719 h 2136"/>
              <a:gd name="T62" fmla="*/ 1224 w 2208"/>
              <a:gd name="T63" fmla="*/ 1890 h 2136"/>
              <a:gd name="T64" fmla="*/ 1254 w 2208"/>
              <a:gd name="T65" fmla="*/ 1868 h 2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08" h="2136">
                <a:moveTo>
                  <a:pt x="2039" y="1841"/>
                </a:moveTo>
                <a:cubicBezTo>
                  <a:pt x="2020" y="1856"/>
                  <a:pt x="1996" y="1865"/>
                  <a:pt x="1972" y="1865"/>
                </a:cubicBezTo>
                <a:cubicBezTo>
                  <a:pt x="1882" y="1870"/>
                  <a:pt x="1791" y="1875"/>
                  <a:pt x="1700" y="1880"/>
                </a:cubicBezTo>
                <a:cubicBezTo>
                  <a:pt x="1697" y="1880"/>
                  <a:pt x="1697" y="1880"/>
                  <a:pt x="1697" y="1880"/>
                </a:cubicBezTo>
                <a:cubicBezTo>
                  <a:pt x="1576" y="1886"/>
                  <a:pt x="1456" y="1892"/>
                  <a:pt x="1335" y="1897"/>
                </a:cubicBezTo>
                <a:cubicBezTo>
                  <a:pt x="1328" y="1898"/>
                  <a:pt x="1321" y="1901"/>
                  <a:pt x="1310" y="1909"/>
                </a:cubicBezTo>
                <a:cubicBezTo>
                  <a:pt x="1306" y="1912"/>
                  <a:pt x="1302" y="1916"/>
                  <a:pt x="1297" y="1920"/>
                </a:cubicBezTo>
                <a:cubicBezTo>
                  <a:pt x="1286" y="1929"/>
                  <a:pt x="1274" y="1939"/>
                  <a:pt x="1263" y="1945"/>
                </a:cubicBezTo>
                <a:cubicBezTo>
                  <a:pt x="1061" y="2097"/>
                  <a:pt x="779" y="2136"/>
                  <a:pt x="544" y="2044"/>
                </a:cubicBezTo>
                <a:cubicBezTo>
                  <a:pt x="402" y="1992"/>
                  <a:pt x="273" y="1891"/>
                  <a:pt x="181" y="1759"/>
                </a:cubicBezTo>
                <a:cubicBezTo>
                  <a:pt x="66" y="1623"/>
                  <a:pt x="0" y="1443"/>
                  <a:pt x="1" y="1266"/>
                </a:cubicBezTo>
                <a:cubicBezTo>
                  <a:pt x="0" y="1039"/>
                  <a:pt x="105" y="819"/>
                  <a:pt x="281" y="676"/>
                </a:cubicBezTo>
                <a:cubicBezTo>
                  <a:pt x="344" y="626"/>
                  <a:pt x="413" y="572"/>
                  <a:pt x="493" y="511"/>
                </a:cubicBezTo>
                <a:cubicBezTo>
                  <a:pt x="528" y="483"/>
                  <a:pt x="564" y="456"/>
                  <a:pt x="600" y="429"/>
                </a:cubicBezTo>
                <a:cubicBezTo>
                  <a:pt x="660" y="382"/>
                  <a:pt x="660" y="382"/>
                  <a:pt x="660" y="382"/>
                </a:cubicBezTo>
                <a:cubicBezTo>
                  <a:pt x="739" y="321"/>
                  <a:pt x="818" y="260"/>
                  <a:pt x="897" y="199"/>
                </a:cubicBezTo>
                <a:cubicBezTo>
                  <a:pt x="901" y="196"/>
                  <a:pt x="901" y="196"/>
                  <a:pt x="901" y="196"/>
                </a:cubicBezTo>
                <a:cubicBezTo>
                  <a:pt x="989" y="127"/>
                  <a:pt x="1096" y="77"/>
                  <a:pt x="1208" y="51"/>
                </a:cubicBezTo>
                <a:cubicBezTo>
                  <a:pt x="1442" y="0"/>
                  <a:pt x="1716" y="76"/>
                  <a:pt x="1892" y="241"/>
                </a:cubicBezTo>
                <a:cubicBezTo>
                  <a:pt x="1893" y="242"/>
                  <a:pt x="1893" y="242"/>
                  <a:pt x="1893" y="242"/>
                </a:cubicBezTo>
                <a:cubicBezTo>
                  <a:pt x="1924" y="275"/>
                  <a:pt x="1940" y="293"/>
                  <a:pt x="1960" y="319"/>
                </a:cubicBezTo>
                <a:cubicBezTo>
                  <a:pt x="2086" y="465"/>
                  <a:pt x="2155" y="600"/>
                  <a:pt x="2175" y="746"/>
                </a:cubicBezTo>
                <a:cubicBezTo>
                  <a:pt x="2208" y="957"/>
                  <a:pt x="2147" y="1181"/>
                  <a:pt x="2010" y="1345"/>
                </a:cubicBezTo>
                <a:cubicBezTo>
                  <a:pt x="1970" y="1398"/>
                  <a:pt x="1920" y="1439"/>
                  <a:pt x="1872" y="1475"/>
                </a:cubicBezTo>
                <a:cubicBezTo>
                  <a:pt x="1831" y="1507"/>
                  <a:pt x="1831" y="1507"/>
                  <a:pt x="1831" y="1507"/>
                </a:cubicBezTo>
                <a:cubicBezTo>
                  <a:pt x="1830" y="1508"/>
                  <a:pt x="1829" y="1508"/>
                  <a:pt x="1828" y="1509"/>
                </a:cubicBezTo>
                <a:cubicBezTo>
                  <a:pt x="1858" y="1529"/>
                  <a:pt x="1888" y="1547"/>
                  <a:pt x="1918" y="1565"/>
                </a:cubicBezTo>
                <a:cubicBezTo>
                  <a:pt x="1961" y="1590"/>
                  <a:pt x="2006" y="1617"/>
                  <a:pt x="2048" y="1648"/>
                </a:cubicBezTo>
                <a:cubicBezTo>
                  <a:pt x="2049" y="1649"/>
                  <a:pt x="2049" y="1649"/>
                  <a:pt x="2049" y="1649"/>
                </a:cubicBezTo>
                <a:cubicBezTo>
                  <a:pt x="2076" y="1671"/>
                  <a:pt x="2091" y="1704"/>
                  <a:pt x="2090" y="1739"/>
                </a:cubicBezTo>
                <a:cubicBezTo>
                  <a:pt x="2089" y="1779"/>
                  <a:pt x="2070" y="1818"/>
                  <a:pt x="2039" y="1841"/>
                </a:cubicBezTo>
                <a:close/>
                <a:moveTo>
                  <a:pt x="1269" y="1856"/>
                </a:moveTo>
                <a:cubicBezTo>
                  <a:pt x="1284" y="1844"/>
                  <a:pt x="1304" y="1831"/>
                  <a:pt x="1332" y="1830"/>
                </a:cubicBezTo>
                <a:cubicBezTo>
                  <a:pt x="1452" y="1824"/>
                  <a:pt x="1573" y="1818"/>
                  <a:pt x="1694" y="1812"/>
                </a:cubicBezTo>
                <a:cubicBezTo>
                  <a:pt x="1696" y="1812"/>
                  <a:pt x="1696" y="1812"/>
                  <a:pt x="1696" y="1812"/>
                </a:cubicBezTo>
                <a:cubicBezTo>
                  <a:pt x="1787" y="1807"/>
                  <a:pt x="1878" y="1803"/>
                  <a:pt x="1969" y="1798"/>
                </a:cubicBezTo>
                <a:cubicBezTo>
                  <a:pt x="1980" y="1798"/>
                  <a:pt x="1990" y="1794"/>
                  <a:pt x="1998" y="1788"/>
                </a:cubicBezTo>
                <a:cubicBezTo>
                  <a:pt x="2012" y="1777"/>
                  <a:pt x="2022" y="1757"/>
                  <a:pt x="2022" y="1738"/>
                </a:cubicBezTo>
                <a:cubicBezTo>
                  <a:pt x="2022" y="1728"/>
                  <a:pt x="2020" y="1713"/>
                  <a:pt x="2006" y="1702"/>
                </a:cubicBezTo>
                <a:cubicBezTo>
                  <a:pt x="1968" y="1673"/>
                  <a:pt x="1927" y="1648"/>
                  <a:pt x="1884" y="1623"/>
                </a:cubicBezTo>
                <a:cubicBezTo>
                  <a:pt x="1840" y="1597"/>
                  <a:pt x="1794" y="1570"/>
                  <a:pt x="1752" y="1538"/>
                </a:cubicBezTo>
                <a:cubicBezTo>
                  <a:pt x="1717" y="1512"/>
                  <a:pt x="1717" y="1512"/>
                  <a:pt x="1717" y="1512"/>
                </a:cubicBezTo>
                <a:cubicBezTo>
                  <a:pt x="1751" y="1485"/>
                  <a:pt x="1751" y="1485"/>
                  <a:pt x="1751" y="1485"/>
                </a:cubicBezTo>
                <a:cubicBezTo>
                  <a:pt x="1763" y="1474"/>
                  <a:pt x="1776" y="1464"/>
                  <a:pt x="1790" y="1454"/>
                </a:cubicBezTo>
                <a:cubicBezTo>
                  <a:pt x="1831" y="1422"/>
                  <a:pt x="1831" y="1422"/>
                  <a:pt x="1831" y="1422"/>
                </a:cubicBezTo>
                <a:cubicBezTo>
                  <a:pt x="1875" y="1388"/>
                  <a:pt x="1921" y="1350"/>
                  <a:pt x="1956" y="1304"/>
                </a:cubicBezTo>
                <a:cubicBezTo>
                  <a:pt x="1957" y="1303"/>
                  <a:pt x="1957" y="1303"/>
                  <a:pt x="1957" y="1303"/>
                </a:cubicBezTo>
                <a:cubicBezTo>
                  <a:pt x="2082" y="1153"/>
                  <a:pt x="2139" y="949"/>
                  <a:pt x="2109" y="756"/>
                </a:cubicBezTo>
                <a:cubicBezTo>
                  <a:pt x="2089" y="623"/>
                  <a:pt x="2026" y="498"/>
                  <a:pt x="1908" y="362"/>
                </a:cubicBezTo>
                <a:cubicBezTo>
                  <a:pt x="1907" y="361"/>
                  <a:pt x="1907" y="361"/>
                  <a:pt x="1907" y="361"/>
                </a:cubicBezTo>
                <a:cubicBezTo>
                  <a:pt x="1888" y="336"/>
                  <a:pt x="1872" y="319"/>
                  <a:pt x="1845" y="289"/>
                </a:cubicBezTo>
                <a:cubicBezTo>
                  <a:pt x="1685" y="140"/>
                  <a:pt x="1435" y="71"/>
                  <a:pt x="1223" y="117"/>
                </a:cubicBezTo>
                <a:cubicBezTo>
                  <a:pt x="1120" y="141"/>
                  <a:pt x="1023" y="187"/>
                  <a:pt x="942" y="249"/>
                </a:cubicBezTo>
                <a:cubicBezTo>
                  <a:pt x="939" y="252"/>
                  <a:pt x="939" y="252"/>
                  <a:pt x="939" y="252"/>
                </a:cubicBezTo>
                <a:cubicBezTo>
                  <a:pt x="860" y="314"/>
                  <a:pt x="780" y="375"/>
                  <a:pt x="701" y="436"/>
                </a:cubicBezTo>
                <a:cubicBezTo>
                  <a:pt x="641" y="482"/>
                  <a:pt x="641" y="482"/>
                  <a:pt x="641" y="482"/>
                </a:cubicBezTo>
                <a:cubicBezTo>
                  <a:pt x="605" y="510"/>
                  <a:pt x="570" y="537"/>
                  <a:pt x="534" y="564"/>
                </a:cubicBezTo>
                <a:cubicBezTo>
                  <a:pt x="455" y="626"/>
                  <a:pt x="386" y="680"/>
                  <a:pt x="323" y="729"/>
                </a:cubicBezTo>
                <a:cubicBezTo>
                  <a:pt x="163" y="859"/>
                  <a:pt x="68" y="1060"/>
                  <a:pt x="68" y="1266"/>
                </a:cubicBezTo>
                <a:cubicBezTo>
                  <a:pt x="68" y="1428"/>
                  <a:pt x="128" y="1592"/>
                  <a:pt x="234" y="1717"/>
                </a:cubicBezTo>
                <a:cubicBezTo>
                  <a:pt x="235" y="1718"/>
                  <a:pt x="235" y="1718"/>
                  <a:pt x="235" y="1718"/>
                </a:cubicBezTo>
                <a:cubicBezTo>
                  <a:pt x="236" y="1719"/>
                  <a:pt x="236" y="1719"/>
                  <a:pt x="236" y="1719"/>
                </a:cubicBezTo>
                <a:cubicBezTo>
                  <a:pt x="320" y="1840"/>
                  <a:pt x="438" y="1933"/>
                  <a:pt x="567" y="1980"/>
                </a:cubicBezTo>
                <a:cubicBezTo>
                  <a:pt x="783" y="2065"/>
                  <a:pt x="1041" y="2029"/>
                  <a:pt x="1224" y="1890"/>
                </a:cubicBezTo>
                <a:cubicBezTo>
                  <a:pt x="1229" y="1887"/>
                  <a:pt x="1229" y="1887"/>
                  <a:pt x="1229" y="1887"/>
                </a:cubicBezTo>
                <a:cubicBezTo>
                  <a:pt x="1236" y="1883"/>
                  <a:pt x="1245" y="1875"/>
                  <a:pt x="1254" y="1868"/>
                </a:cubicBezTo>
                <a:cubicBezTo>
                  <a:pt x="1259" y="1864"/>
                  <a:pt x="1264" y="1860"/>
                  <a:pt x="1269" y="1856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isľídé">
            <a:extLst>
              <a:ext uri="{FF2B5EF4-FFF2-40B4-BE49-F238E27FC236}">
                <a16:creationId xmlns:a16="http://schemas.microsoft.com/office/drawing/2014/main" id="{EDD73392-9E27-4DB8-BEA2-DA6A9F4FFEF0}"/>
              </a:ext>
            </a:extLst>
          </p:cNvPr>
          <p:cNvSpPr/>
          <p:nvPr/>
        </p:nvSpPr>
        <p:spPr bwMode="auto">
          <a:xfrm>
            <a:off x="2160395" y="2148664"/>
            <a:ext cx="215395" cy="208121"/>
          </a:xfrm>
          <a:custGeom>
            <a:avLst/>
            <a:gdLst>
              <a:gd name="T0" fmla="*/ 1716 w 2226"/>
              <a:gd name="T1" fmla="*/ 1897 h 2154"/>
              <a:gd name="T2" fmla="*/ 1324 w 2226"/>
              <a:gd name="T3" fmla="*/ 1925 h 2154"/>
              <a:gd name="T4" fmla="*/ 1277 w 2226"/>
              <a:gd name="T5" fmla="*/ 1961 h 2154"/>
              <a:gd name="T6" fmla="*/ 1 w 2226"/>
              <a:gd name="T7" fmla="*/ 1274 h 2154"/>
              <a:gd name="T8" fmla="*/ 603 w 2226"/>
              <a:gd name="T9" fmla="*/ 431 h 2154"/>
              <a:gd name="T10" fmla="*/ 905 w 2226"/>
              <a:gd name="T11" fmla="*/ 198 h 2154"/>
              <a:gd name="T12" fmla="*/ 1908 w 2226"/>
              <a:gd name="T13" fmla="*/ 245 h 2154"/>
              <a:gd name="T14" fmla="*/ 2025 w 2226"/>
              <a:gd name="T15" fmla="*/ 1360 h 2154"/>
              <a:gd name="T16" fmla="*/ 1931 w 2226"/>
              <a:gd name="T17" fmla="*/ 1566 h 2154"/>
              <a:gd name="T18" fmla="*/ 2063 w 2226"/>
              <a:gd name="T19" fmla="*/ 1651 h 2154"/>
              <a:gd name="T20" fmla="*/ 1314 w 2226"/>
              <a:gd name="T21" fmla="*/ 1911 h 2154"/>
              <a:gd name="T22" fmla="*/ 1716 w 2226"/>
              <a:gd name="T23" fmla="*/ 1880 h 2154"/>
              <a:gd name="T24" fmla="*/ 2090 w 2226"/>
              <a:gd name="T25" fmla="*/ 1748 h 2154"/>
              <a:gd name="T26" fmla="*/ 1923 w 2226"/>
              <a:gd name="T27" fmla="*/ 1581 h 2154"/>
              <a:gd name="T28" fmla="*/ 1829 w 2226"/>
              <a:gd name="T29" fmla="*/ 1518 h 2154"/>
              <a:gd name="T30" fmla="*/ 2012 w 2226"/>
              <a:gd name="T31" fmla="*/ 1349 h 2154"/>
              <a:gd name="T32" fmla="*/ 1896 w 2226"/>
              <a:gd name="T33" fmla="*/ 257 h 2154"/>
              <a:gd name="T34" fmla="*/ 915 w 2226"/>
              <a:gd name="T35" fmla="*/ 212 h 2154"/>
              <a:gd name="T36" fmla="*/ 614 w 2226"/>
              <a:gd name="T37" fmla="*/ 444 h 2154"/>
              <a:gd name="T38" fmla="*/ 18 w 2226"/>
              <a:gd name="T39" fmla="*/ 1274 h 2154"/>
              <a:gd name="T40" fmla="*/ 555 w 2226"/>
              <a:gd name="T41" fmla="*/ 2045 h 2154"/>
              <a:gd name="T42" fmla="*/ 1286 w 2226"/>
              <a:gd name="T43" fmla="*/ 1934 h 2154"/>
              <a:gd name="T44" fmla="*/ 2012 w 2226"/>
              <a:gd name="T45" fmla="*/ 1804 h 2154"/>
              <a:gd name="T46" fmla="*/ 1703 w 2226"/>
              <a:gd name="T47" fmla="*/ 1830 h 2154"/>
              <a:gd name="T48" fmla="*/ 1268 w 2226"/>
              <a:gd name="T49" fmla="*/ 1884 h 2154"/>
              <a:gd name="T50" fmla="*/ 1238 w 2226"/>
              <a:gd name="T51" fmla="*/ 1906 h 2154"/>
              <a:gd name="T52" fmla="*/ 237 w 2226"/>
              <a:gd name="T53" fmla="*/ 1732 h 2154"/>
              <a:gd name="T54" fmla="*/ 326 w 2226"/>
              <a:gd name="T55" fmla="*/ 732 h 2154"/>
              <a:gd name="T56" fmla="*/ 712 w 2226"/>
              <a:gd name="T57" fmla="*/ 433 h 2154"/>
              <a:gd name="T58" fmla="*/ 1230 w 2226"/>
              <a:gd name="T59" fmla="*/ 118 h 2154"/>
              <a:gd name="T60" fmla="*/ 1924 w 2226"/>
              <a:gd name="T61" fmla="*/ 366 h 2154"/>
              <a:gd name="T62" fmla="*/ 1972 w 2226"/>
              <a:gd name="T63" fmla="*/ 1318 h 2154"/>
              <a:gd name="T64" fmla="*/ 1765 w 2226"/>
              <a:gd name="T65" fmla="*/ 1500 h 2154"/>
              <a:gd name="T66" fmla="*/ 1897 w 2226"/>
              <a:gd name="T67" fmla="*/ 1624 h 2154"/>
              <a:gd name="T68" fmla="*/ 2040 w 2226"/>
              <a:gd name="T69" fmla="*/ 1747 h 2154"/>
              <a:gd name="T70" fmla="*/ 1341 w 2226"/>
              <a:gd name="T71" fmla="*/ 1830 h 2154"/>
              <a:gd name="T72" fmla="*/ 1978 w 2226"/>
              <a:gd name="T73" fmla="*/ 1798 h 2154"/>
              <a:gd name="T74" fmla="*/ 2010 w 2226"/>
              <a:gd name="T75" fmla="*/ 1717 h 2154"/>
              <a:gd name="T76" fmla="*/ 1721 w 2226"/>
              <a:gd name="T77" fmla="*/ 1528 h 2154"/>
              <a:gd name="T78" fmla="*/ 1754 w 2226"/>
              <a:gd name="T79" fmla="*/ 1487 h 2154"/>
              <a:gd name="T80" fmla="*/ 1958 w 2226"/>
              <a:gd name="T81" fmla="*/ 1308 h 2154"/>
              <a:gd name="T82" fmla="*/ 1911 w 2226"/>
              <a:gd name="T83" fmla="*/ 377 h 2154"/>
              <a:gd name="T84" fmla="*/ 1234 w 2226"/>
              <a:gd name="T85" fmla="*/ 135 h 2154"/>
              <a:gd name="T86" fmla="*/ 722 w 2226"/>
              <a:gd name="T87" fmla="*/ 446 h 2154"/>
              <a:gd name="T88" fmla="*/ 337 w 2226"/>
              <a:gd name="T89" fmla="*/ 745 h 2154"/>
              <a:gd name="T90" fmla="*/ 250 w 2226"/>
              <a:gd name="T91" fmla="*/ 1722 h 2154"/>
              <a:gd name="T92" fmla="*/ 579 w 2226"/>
              <a:gd name="T93" fmla="*/ 1981 h 2154"/>
              <a:gd name="T94" fmla="*/ 1233 w 2226"/>
              <a:gd name="T95" fmla="*/ 1888 h 2154"/>
              <a:gd name="T96" fmla="*/ 1257 w 2226"/>
              <a:gd name="T97" fmla="*/ 1871 h 2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226" h="2154">
                <a:moveTo>
                  <a:pt x="2053" y="1857"/>
                </a:moveTo>
                <a:cubicBezTo>
                  <a:pt x="2032" y="1873"/>
                  <a:pt x="2007" y="1882"/>
                  <a:pt x="1981" y="1883"/>
                </a:cubicBezTo>
                <a:cubicBezTo>
                  <a:pt x="1894" y="1888"/>
                  <a:pt x="1805" y="1892"/>
                  <a:pt x="1716" y="1897"/>
                </a:cubicBezTo>
                <a:cubicBezTo>
                  <a:pt x="1706" y="1897"/>
                  <a:pt x="1706" y="1897"/>
                  <a:pt x="1706" y="1897"/>
                </a:cubicBezTo>
                <a:cubicBezTo>
                  <a:pt x="1584" y="1904"/>
                  <a:pt x="1462" y="1910"/>
                  <a:pt x="1344" y="1915"/>
                </a:cubicBezTo>
                <a:cubicBezTo>
                  <a:pt x="1339" y="1915"/>
                  <a:pt x="1333" y="1918"/>
                  <a:pt x="1324" y="1925"/>
                </a:cubicBezTo>
                <a:cubicBezTo>
                  <a:pt x="1320" y="1928"/>
                  <a:pt x="1316" y="1932"/>
                  <a:pt x="1312" y="1935"/>
                </a:cubicBezTo>
                <a:cubicBezTo>
                  <a:pt x="1306" y="1940"/>
                  <a:pt x="1301" y="1944"/>
                  <a:pt x="1297" y="1947"/>
                </a:cubicBezTo>
                <a:cubicBezTo>
                  <a:pt x="1289" y="1953"/>
                  <a:pt x="1283" y="1958"/>
                  <a:pt x="1277" y="1961"/>
                </a:cubicBezTo>
                <a:cubicBezTo>
                  <a:pt x="1073" y="2114"/>
                  <a:pt x="787" y="2154"/>
                  <a:pt x="549" y="2061"/>
                </a:cubicBezTo>
                <a:cubicBezTo>
                  <a:pt x="406" y="2008"/>
                  <a:pt x="276" y="1906"/>
                  <a:pt x="183" y="1774"/>
                </a:cubicBezTo>
                <a:cubicBezTo>
                  <a:pt x="67" y="1636"/>
                  <a:pt x="0" y="1454"/>
                  <a:pt x="1" y="1274"/>
                </a:cubicBezTo>
                <a:cubicBezTo>
                  <a:pt x="0" y="1046"/>
                  <a:pt x="106" y="823"/>
                  <a:pt x="284" y="679"/>
                </a:cubicBezTo>
                <a:cubicBezTo>
                  <a:pt x="347" y="629"/>
                  <a:pt x="417" y="575"/>
                  <a:pt x="497" y="513"/>
                </a:cubicBezTo>
                <a:cubicBezTo>
                  <a:pt x="532" y="486"/>
                  <a:pt x="568" y="458"/>
                  <a:pt x="603" y="431"/>
                </a:cubicBezTo>
                <a:cubicBezTo>
                  <a:pt x="664" y="385"/>
                  <a:pt x="664" y="385"/>
                  <a:pt x="664" y="385"/>
                </a:cubicBezTo>
                <a:cubicBezTo>
                  <a:pt x="743" y="323"/>
                  <a:pt x="822" y="262"/>
                  <a:pt x="901" y="201"/>
                </a:cubicBezTo>
                <a:cubicBezTo>
                  <a:pt x="905" y="198"/>
                  <a:pt x="905" y="198"/>
                  <a:pt x="905" y="198"/>
                </a:cubicBezTo>
                <a:cubicBezTo>
                  <a:pt x="994" y="129"/>
                  <a:pt x="1102" y="78"/>
                  <a:pt x="1215" y="52"/>
                </a:cubicBezTo>
                <a:cubicBezTo>
                  <a:pt x="1451" y="0"/>
                  <a:pt x="1729" y="77"/>
                  <a:pt x="1907" y="243"/>
                </a:cubicBezTo>
                <a:cubicBezTo>
                  <a:pt x="1908" y="245"/>
                  <a:pt x="1908" y="245"/>
                  <a:pt x="1908" y="245"/>
                </a:cubicBezTo>
                <a:cubicBezTo>
                  <a:pt x="1939" y="278"/>
                  <a:pt x="1956" y="296"/>
                  <a:pt x="1976" y="322"/>
                </a:cubicBezTo>
                <a:cubicBezTo>
                  <a:pt x="2103" y="469"/>
                  <a:pt x="2172" y="607"/>
                  <a:pt x="2193" y="754"/>
                </a:cubicBezTo>
                <a:cubicBezTo>
                  <a:pt x="2226" y="967"/>
                  <a:pt x="2164" y="1194"/>
                  <a:pt x="2025" y="1360"/>
                </a:cubicBezTo>
                <a:cubicBezTo>
                  <a:pt x="1985" y="1413"/>
                  <a:pt x="1934" y="1454"/>
                  <a:pt x="1886" y="1491"/>
                </a:cubicBezTo>
                <a:cubicBezTo>
                  <a:pt x="1852" y="1517"/>
                  <a:pt x="1852" y="1517"/>
                  <a:pt x="1852" y="1517"/>
                </a:cubicBezTo>
                <a:cubicBezTo>
                  <a:pt x="1878" y="1534"/>
                  <a:pt x="1905" y="1550"/>
                  <a:pt x="1931" y="1566"/>
                </a:cubicBezTo>
                <a:cubicBezTo>
                  <a:pt x="1931" y="1566"/>
                  <a:pt x="1931" y="1566"/>
                  <a:pt x="1931" y="1566"/>
                </a:cubicBezTo>
                <a:cubicBezTo>
                  <a:pt x="1975" y="1592"/>
                  <a:pt x="2020" y="1619"/>
                  <a:pt x="2062" y="1650"/>
                </a:cubicBezTo>
                <a:cubicBezTo>
                  <a:pt x="2063" y="1651"/>
                  <a:pt x="2063" y="1651"/>
                  <a:pt x="2063" y="1651"/>
                </a:cubicBezTo>
                <a:cubicBezTo>
                  <a:pt x="2092" y="1675"/>
                  <a:pt x="2108" y="1710"/>
                  <a:pt x="2107" y="1749"/>
                </a:cubicBezTo>
                <a:cubicBezTo>
                  <a:pt x="2107" y="1790"/>
                  <a:pt x="2086" y="1832"/>
                  <a:pt x="2053" y="1857"/>
                </a:cubicBezTo>
                <a:close/>
                <a:moveTo>
                  <a:pt x="1314" y="1911"/>
                </a:moveTo>
                <a:cubicBezTo>
                  <a:pt x="1326" y="1902"/>
                  <a:pt x="1334" y="1898"/>
                  <a:pt x="1343" y="1898"/>
                </a:cubicBezTo>
                <a:cubicBezTo>
                  <a:pt x="1461" y="1892"/>
                  <a:pt x="1583" y="1887"/>
                  <a:pt x="1706" y="1880"/>
                </a:cubicBezTo>
                <a:cubicBezTo>
                  <a:pt x="1716" y="1880"/>
                  <a:pt x="1716" y="1880"/>
                  <a:pt x="1716" y="1880"/>
                </a:cubicBezTo>
                <a:cubicBezTo>
                  <a:pt x="1804" y="1875"/>
                  <a:pt x="1893" y="1871"/>
                  <a:pt x="1980" y="1866"/>
                </a:cubicBezTo>
                <a:cubicBezTo>
                  <a:pt x="2003" y="1865"/>
                  <a:pt x="2025" y="1858"/>
                  <a:pt x="2043" y="1843"/>
                </a:cubicBezTo>
                <a:cubicBezTo>
                  <a:pt x="2072" y="1821"/>
                  <a:pt x="2090" y="1785"/>
                  <a:pt x="2090" y="1748"/>
                </a:cubicBezTo>
                <a:cubicBezTo>
                  <a:pt x="2091" y="1715"/>
                  <a:pt x="2078" y="1685"/>
                  <a:pt x="2053" y="1665"/>
                </a:cubicBezTo>
                <a:cubicBezTo>
                  <a:pt x="2051" y="1664"/>
                  <a:pt x="2051" y="1664"/>
                  <a:pt x="2051" y="1664"/>
                </a:cubicBezTo>
                <a:cubicBezTo>
                  <a:pt x="2010" y="1633"/>
                  <a:pt x="1966" y="1607"/>
                  <a:pt x="1923" y="1581"/>
                </a:cubicBezTo>
                <a:cubicBezTo>
                  <a:pt x="1922" y="1580"/>
                  <a:pt x="1922" y="1580"/>
                  <a:pt x="1922" y="1580"/>
                </a:cubicBezTo>
                <a:cubicBezTo>
                  <a:pt x="1892" y="1563"/>
                  <a:pt x="1862" y="1545"/>
                  <a:pt x="1833" y="1525"/>
                </a:cubicBezTo>
                <a:cubicBezTo>
                  <a:pt x="1830" y="1524"/>
                  <a:pt x="1829" y="1521"/>
                  <a:pt x="1829" y="1518"/>
                </a:cubicBezTo>
                <a:cubicBezTo>
                  <a:pt x="1829" y="1516"/>
                  <a:pt x="1830" y="1513"/>
                  <a:pt x="1832" y="1511"/>
                </a:cubicBezTo>
                <a:cubicBezTo>
                  <a:pt x="1876" y="1478"/>
                  <a:pt x="1876" y="1478"/>
                  <a:pt x="1876" y="1478"/>
                </a:cubicBezTo>
                <a:cubicBezTo>
                  <a:pt x="1923" y="1441"/>
                  <a:pt x="1972" y="1401"/>
                  <a:pt x="2012" y="1349"/>
                </a:cubicBezTo>
                <a:cubicBezTo>
                  <a:pt x="2147" y="1187"/>
                  <a:pt x="2209" y="965"/>
                  <a:pt x="2176" y="756"/>
                </a:cubicBezTo>
                <a:cubicBezTo>
                  <a:pt x="2155" y="612"/>
                  <a:pt x="2088" y="478"/>
                  <a:pt x="1963" y="333"/>
                </a:cubicBezTo>
                <a:cubicBezTo>
                  <a:pt x="1943" y="307"/>
                  <a:pt x="1927" y="290"/>
                  <a:pt x="1896" y="257"/>
                </a:cubicBezTo>
                <a:cubicBezTo>
                  <a:pt x="1895" y="256"/>
                  <a:pt x="1895" y="256"/>
                  <a:pt x="1895" y="256"/>
                </a:cubicBezTo>
                <a:cubicBezTo>
                  <a:pt x="1721" y="93"/>
                  <a:pt x="1450" y="18"/>
                  <a:pt x="1219" y="69"/>
                </a:cubicBezTo>
                <a:cubicBezTo>
                  <a:pt x="1108" y="94"/>
                  <a:pt x="1003" y="144"/>
                  <a:pt x="915" y="212"/>
                </a:cubicBezTo>
                <a:cubicBezTo>
                  <a:pt x="911" y="214"/>
                  <a:pt x="911" y="214"/>
                  <a:pt x="911" y="214"/>
                </a:cubicBezTo>
                <a:cubicBezTo>
                  <a:pt x="832" y="276"/>
                  <a:pt x="753" y="337"/>
                  <a:pt x="674" y="398"/>
                </a:cubicBezTo>
                <a:cubicBezTo>
                  <a:pt x="614" y="444"/>
                  <a:pt x="614" y="444"/>
                  <a:pt x="614" y="444"/>
                </a:cubicBezTo>
                <a:cubicBezTo>
                  <a:pt x="578" y="472"/>
                  <a:pt x="543" y="499"/>
                  <a:pt x="507" y="527"/>
                </a:cubicBezTo>
                <a:cubicBezTo>
                  <a:pt x="427" y="589"/>
                  <a:pt x="358" y="643"/>
                  <a:pt x="295" y="692"/>
                </a:cubicBezTo>
                <a:cubicBezTo>
                  <a:pt x="121" y="833"/>
                  <a:pt x="17" y="1051"/>
                  <a:pt x="18" y="1274"/>
                </a:cubicBezTo>
                <a:cubicBezTo>
                  <a:pt x="17" y="1450"/>
                  <a:pt x="82" y="1628"/>
                  <a:pt x="197" y="1763"/>
                </a:cubicBezTo>
                <a:cubicBezTo>
                  <a:pt x="197" y="1763"/>
                  <a:pt x="197" y="1763"/>
                  <a:pt x="197" y="1763"/>
                </a:cubicBezTo>
                <a:cubicBezTo>
                  <a:pt x="288" y="1894"/>
                  <a:pt x="415" y="1993"/>
                  <a:pt x="555" y="2045"/>
                </a:cubicBezTo>
                <a:cubicBezTo>
                  <a:pt x="788" y="2136"/>
                  <a:pt x="1068" y="2097"/>
                  <a:pt x="1267" y="1947"/>
                </a:cubicBezTo>
                <a:cubicBezTo>
                  <a:pt x="1268" y="1946"/>
                  <a:pt x="1268" y="1946"/>
                  <a:pt x="1268" y="1946"/>
                </a:cubicBezTo>
                <a:cubicBezTo>
                  <a:pt x="1273" y="1943"/>
                  <a:pt x="1279" y="1939"/>
                  <a:pt x="1286" y="1934"/>
                </a:cubicBezTo>
                <a:cubicBezTo>
                  <a:pt x="1291" y="1931"/>
                  <a:pt x="1295" y="1927"/>
                  <a:pt x="1301" y="1922"/>
                </a:cubicBezTo>
                <a:cubicBezTo>
                  <a:pt x="1305" y="1918"/>
                  <a:pt x="1310" y="1915"/>
                  <a:pt x="1314" y="1911"/>
                </a:cubicBezTo>
                <a:close/>
                <a:moveTo>
                  <a:pt x="2012" y="1804"/>
                </a:moveTo>
                <a:cubicBezTo>
                  <a:pt x="2002" y="1811"/>
                  <a:pt x="1991" y="1815"/>
                  <a:pt x="1978" y="1815"/>
                </a:cubicBezTo>
                <a:cubicBezTo>
                  <a:pt x="1893" y="1820"/>
                  <a:pt x="1808" y="1824"/>
                  <a:pt x="1722" y="1829"/>
                </a:cubicBezTo>
                <a:cubicBezTo>
                  <a:pt x="1703" y="1830"/>
                  <a:pt x="1703" y="1830"/>
                  <a:pt x="1703" y="1830"/>
                </a:cubicBezTo>
                <a:cubicBezTo>
                  <a:pt x="1581" y="1836"/>
                  <a:pt x="1460" y="1842"/>
                  <a:pt x="1341" y="1847"/>
                </a:cubicBezTo>
                <a:cubicBezTo>
                  <a:pt x="1316" y="1848"/>
                  <a:pt x="1297" y="1861"/>
                  <a:pt x="1283" y="1871"/>
                </a:cubicBezTo>
                <a:cubicBezTo>
                  <a:pt x="1278" y="1875"/>
                  <a:pt x="1273" y="1880"/>
                  <a:pt x="1268" y="1884"/>
                </a:cubicBezTo>
                <a:cubicBezTo>
                  <a:pt x="1263" y="1888"/>
                  <a:pt x="1259" y="1891"/>
                  <a:pt x="1256" y="1894"/>
                </a:cubicBezTo>
                <a:cubicBezTo>
                  <a:pt x="1250" y="1898"/>
                  <a:pt x="1246" y="1901"/>
                  <a:pt x="1242" y="1903"/>
                </a:cubicBezTo>
                <a:cubicBezTo>
                  <a:pt x="1238" y="1906"/>
                  <a:pt x="1238" y="1906"/>
                  <a:pt x="1238" y="1906"/>
                </a:cubicBezTo>
                <a:cubicBezTo>
                  <a:pt x="1052" y="2046"/>
                  <a:pt x="791" y="2083"/>
                  <a:pt x="573" y="1997"/>
                </a:cubicBezTo>
                <a:cubicBezTo>
                  <a:pt x="442" y="1949"/>
                  <a:pt x="323" y="1855"/>
                  <a:pt x="238" y="1733"/>
                </a:cubicBezTo>
                <a:cubicBezTo>
                  <a:pt x="237" y="1732"/>
                  <a:pt x="237" y="1732"/>
                  <a:pt x="237" y="1732"/>
                </a:cubicBezTo>
                <a:cubicBezTo>
                  <a:pt x="236" y="1731"/>
                  <a:pt x="236" y="1731"/>
                  <a:pt x="236" y="1731"/>
                </a:cubicBezTo>
                <a:cubicBezTo>
                  <a:pt x="129" y="1605"/>
                  <a:pt x="68" y="1439"/>
                  <a:pt x="69" y="1274"/>
                </a:cubicBezTo>
                <a:cubicBezTo>
                  <a:pt x="68" y="1066"/>
                  <a:pt x="164" y="863"/>
                  <a:pt x="326" y="732"/>
                </a:cubicBezTo>
                <a:cubicBezTo>
                  <a:pt x="390" y="682"/>
                  <a:pt x="459" y="628"/>
                  <a:pt x="538" y="567"/>
                </a:cubicBezTo>
                <a:cubicBezTo>
                  <a:pt x="574" y="539"/>
                  <a:pt x="609" y="512"/>
                  <a:pt x="645" y="484"/>
                </a:cubicBezTo>
                <a:cubicBezTo>
                  <a:pt x="712" y="433"/>
                  <a:pt x="712" y="433"/>
                  <a:pt x="712" y="433"/>
                </a:cubicBezTo>
                <a:cubicBezTo>
                  <a:pt x="789" y="373"/>
                  <a:pt x="866" y="314"/>
                  <a:pt x="943" y="254"/>
                </a:cubicBezTo>
                <a:cubicBezTo>
                  <a:pt x="946" y="252"/>
                  <a:pt x="946" y="252"/>
                  <a:pt x="946" y="252"/>
                </a:cubicBezTo>
                <a:cubicBezTo>
                  <a:pt x="1028" y="188"/>
                  <a:pt x="1126" y="142"/>
                  <a:pt x="1230" y="118"/>
                </a:cubicBezTo>
                <a:cubicBezTo>
                  <a:pt x="1445" y="71"/>
                  <a:pt x="1697" y="141"/>
                  <a:pt x="1860" y="292"/>
                </a:cubicBezTo>
                <a:cubicBezTo>
                  <a:pt x="1888" y="322"/>
                  <a:pt x="1903" y="339"/>
                  <a:pt x="1923" y="365"/>
                </a:cubicBezTo>
                <a:cubicBezTo>
                  <a:pt x="1924" y="366"/>
                  <a:pt x="1924" y="366"/>
                  <a:pt x="1924" y="366"/>
                </a:cubicBezTo>
                <a:cubicBezTo>
                  <a:pt x="2042" y="503"/>
                  <a:pt x="2107" y="629"/>
                  <a:pt x="2126" y="764"/>
                </a:cubicBezTo>
                <a:cubicBezTo>
                  <a:pt x="2157" y="959"/>
                  <a:pt x="2099" y="1166"/>
                  <a:pt x="1973" y="1317"/>
                </a:cubicBezTo>
                <a:cubicBezTo>
                  <a:pt x="1972" y="1318"/>
                  <a:pt x="1972" y="1318"/>
                  <a:pt x="1972" y="1318"/>
                </a:cubicBezTo>
                <a:cubicBezTo>
                  <a:pt x="1936" y="1365"/>
                  <a:pt x="1890" y="1403"/>
                  <a:pt x="1845" y="1438"/>
                </a:cubicBezTo>
                <a:cubicBezTo>
                  <a:pt x="1804" y="1469"/>
                  <a:pt x="1804" y="1469"/>
                  <a:pt x="1804" y="1469"/>
                </a:cubicBezTo>
                <a:cubicBezTo>
                  <a:pt x="1793" y="1478"/>
                  <a:pt x="1779" y="1489"/>
                  <a:pt x="1765" y="1500"/>
                </a:cubicBezTo>
                <a:cubicBezTo>
                  <a:pt x="1740" y="1521"/>
                  <a:pt x="1740" y="1521"/>
                  <a:pt x="1740" y="1521"/>
                </a:cubicBezTo>
                <a:cubicBezTo>
                  <a:pt x="1766" y="1540"/>
                  <a:pt x="1766" y="1540"/>
                  <a:pt x="1766" y="1540"/>
                </a:cubicBezTo>
                <a:cubicBezTo>
                  <a:pt x="1808" y="1572"/>
                  <a:pt x="1853" y="1598"/>
                  <a:pt x="1897" y="1624"/>
                </a:cubicBezTo>
                <a:cubicBezTo>
                  <a:pt x="1941" y="1650"/>
                  <a:pt x="1982" y="1675"/>
                  <a:pt x="2021" y="1704"/>
                </a:cubicBezTo>
                <a:cubicBezTo>
                  <a:pt x="2021" y="1704"/>
                  <a:pt x="2021" y="1704"/>
                  <a:pt x="2021" y="1704"/>
                </a:cubicBezTo>
                <a:cubicBezTo>
                  <a:pt x="2037" y="1718"/>
                  <a:pt x="2040" y="1735"/>
                  <a:pt x="2040" y="1747"/>
                </a:cubicBezTo>
                <a:cubicBezTo>
                  <a:pt x="2039" y="1769"/>
                  <a:pt x="2029" y="1791"/>
                  <a:pt x="2012" y="1804"/>
                </a:cubicBezTo>
                <a:close/>
                <a:moveTo>
                  <a:pt x="1273" y="1858"/>
                </a:moveTo>
                <a:cubicBezTo>
                  <a:pt x="1288" y="1846"/>
                  <a:pt x="1310" y="1831"/>
                  <a:pt x="1341" y="1830"/>
                </a:cubicBezTo>
                <a:cubicBezTo>
                  <a:pt x="1459" y="1825"/>
                  <a:pt x="1580" y="1819"/>
                  <a:pt x="1702" y="1813"/>
                </a:cubicBezTo>
                <a:cubicBezTo>
                  <a:pt x="1721" y="1812"/>
                  <a:pt x="1721" y="1812"/>
                  <a:pt x="1721" y="1812"/>
                </a:cubicBezTo>
                <a:cubicBezTo>
                  <a:pt x="1807" y="1807"/>
                  <a:pt x="1892" y="1803"/>
                  <a:pt x="1978" y="1798"/>
                </a:cubicBezTo>
                <a:cubicBezTo>
                  <a:pt x="1987" y="1798"/>
                  <a:pt x="1995" y="1795"/>
                  <a:pt x="2002" y="1790"/>
                </a:cubicBezTo>
                <a:cubicBezTo>
                  <a:pt x="2014" y="1780"/>
                  <a:pt x="2022" y="1764"/>
                  <a:pt x="2023" y="1747"/>
                </a:cubicBezTo>
                <a:cubicBezTo>
                  <a:pt x="2023" y="1735"/>
                  <a:pt x="2019" y="1725"/>
                  <a:pt x="2010" y="1717"/>
                </a:cubicBezTo>
                <a:cubicBezTo>
                  <a:pt x="1972" y="1689"/>
                  <a:pt x="1931" y="1665"/>
                  <a:pt x="1888" y="1639"/>
                </a:cubicBezTo>
                <a:cubicBezTo>
                  <a:pt x="1844" y="1613"/>
                  <a:pt x="1799" y="1586"/>
                  <a:pt x="1756" y="1554"/>
                </a:cubicBezTo>
                <a:cubicBezTo>
                  <a:pt x="1721" y="1528"/>
                  <a:pt x="1721" y="1528"/>
                  <a:pt x="1721" y="1528"/>
                </a:cubicBezTo>
                <a:cubicBezTo>
                  <a:pt x="1719" y="1526"/>
                  <a:pt x="1718" y="1524"/>
                  <a:pt x="1718" y="1521"/>
                </a:cubicBezTo>
                <a:cubicBezTo>
                  <a:pt x="1718" y="1519"/>
                  <a:pt x="1719" y="1516"/>
                  <a:pt x="1721" y="1514"/>
                </a:cubicBezTo>
                <a:cubicBezTo>
                  <a:pt x="1754" y="1487"/>
                  <a:pt x="1754" y="1487"/>
                  <a:pt x="1754" y="1487"/>
                </a:cubicBezTo>
                <a:cubicBezTo>
                  <a:pt x="1768" y="1475"/>
                  <a:pt x="1782" y="1464"/>
                  <a:pt x="1793" y="1456"/>
                </a:cubicBezTo>
                <a:cubicBezTo>
                  <a:pt x="1835" y="1424"/>
                  <a:pt x="1835" y="1424"/>
                  <a:pt x="1835" y="1424"/>
                </a:cubicBezTo>
                <a:cubicBezTo>
                  <a:pt x="1878" y="1390"/>
                  <a:pt x="1924" y="1353"/>
                  <a:pt x="1958" y="1308"/>
                </a:cubicBezTo>
                <a:cubicBezTo>
                  <a:pt x="1959" y="1306"/>
                  <a:pt x="1959" y="1306"/>
                  <a:pt x="1959" y="1306"/>
                </a:cubicBezTo>
                <a:cubicBezTo>
                  <a:pt x="2083" y="1159"/>
                  <a:pt x="2139" y="957"/>
                  <a:pt x="2109" y="766"/>
                </a:cubicBezTo>
                <a:cubicBezTo>
                  <a:pt x="2090" y="635"/>
                  <a:pt x="2027" y="511"/>
                  <a:pt x="1911" y="377"/>
                </a:cubicBezTo>
                <a:cubicBezTo>
                  <a:pt x="1910" y="375"/>
                  <a:pt x="1910" y="375"/>
                  <a:pt x="1910" y="375"/>
                </a:cubicBezTo>
                <a:cubicBezTo>
                  <a:pt x="1890" y="350"/>
                  <a:pt x="1875" y="334"/>
                  <a:pt x="1847" y="304"/>
                </a:cubicBezTo>
                <a:cubicBezTo>
                  <a:pt x="1690" y="157"/>
                  <a:pt x="1443" y="89"/>
                  <a:pt x="1234" y="135"/>
                </a:cubicBezTo>
                <a:cubicBezTo>
                  <a:pt x="1132" y="158"/>
                  <a:pt x="1036" y="203"/>
                  <a:pt x="956" y="265"/>
                </a:cubicBezTo>
                <a:cubicBezTo>
                  <a:pt x="953" y="268"/>
                  <a:pt x="953" y="268"/>
                  <a:pt x="953" y="268"/>
                </a:cubicBezTo>
                <a:cubicBezTo>
                  <a:pt x="876" y="327"/>
                  <a:pt x="799" y="387"/>
                  <a:pt x="722" y="446"/>
                </a:cubicBezTo>
                <a:cubicBezTo>
                  <a:pt x="655" y="498"/>
                  <a:pt x="655" y="498"/>
                  <a:pt x="655" y="498"/>
                </a:cubicBezTo>
                <a:cubicBezTo>
                  <a:pt x="620" y="525"/>
                  <a:pt x="584" y="553"/>
                  <a:pt x="548" y="580"/>
                </a:cubicBezTo>
                <a:cubicBezTo>
                  <a:pt x="470" y="641"/>
                  <a:pt x="400" y="695"/>
                  <a:pt x="337" y="745"/>
                </a:cubicBezTo>
                <a:cubicBezTo>
                  <a:pt x="179" y="873"/>
                  <a:pt x="85" y="1071"/>
                  <a:pt x="86" y="1275"/>
                </a:cubicBezTo>
                <a:cubicBezTo>
                  <a:pt x="85" y="1435"/>
                  <a:pt x="145" y="1597"/>
                  <a:pt x="249" y="1720"/>
                </a:cubicBezTo>
                <a:cubicBezTo>
                  <a:pt x="250" y="1722"/>
                  <a:pt x="250" y="1722"/>
                  <a:pt x="250" y="1722"/>
                </a:cubicBezTo>
                <a:cubicBezTo>
                  <a:pt x="251" y="1722"/>
                  <a:pt x="251" y="1722"/>
                  <a:pt x="251" y="1722"/>
                </a:cubicBezTo>
                <a:cubicBezTo>
                  <a:pt x="252" y="1723"/>
                  <a:pt x="252" y="1723"/>
                  <a:pt x="252" y="1723"/>
                </a:cubicBezTo>
                <a:cubicBezTo>
                  <a:pt x="335" y="1843"/>
                  <a:pt x="451" y="1934"/>
                  <a:pt x="579" y="1981"/>
                </a:cubicBezTo>
                <a:cubicBezTo>
                  <a:pt x="792" y="2065"/>
                  <a:pt x="1047" y="2029"/>
                  <a:pt x="1228" y="1892"/>
                </a:cubicBezTo>
                <a:cubicBezTo>
                  <a:pt x="1229" y="1891"/>
                  <a:pt x="1229" y="1891"/>
                  <a:pt x="1229" y="1891"/>
                </a:cubicBezTo>
                <a:cubicBezTo>
                  <a:pt x="1233" y="1888"/>
                  <a:pt x="1233" y="1888"/>
                  <a:pt x="1233" y="1888"/>
                </a:cubicBezTo>
                <a:cubicBezTo>
                  <a:pt x="1234" y="1888"/>
                  <a:pt x="1234" y="1888"/>
                  <a:pt x="1234" y="1888"/>
                </a:cubicBezTo>
                <a:cubicBezTo>
                  <a:pt x="1237" y="1887"/>
                  <a:pt x="1240" y="1884"/>
                  <a:pt x="1245" y="1880"/>
                </a:cubicBezTo>
                <a:cubicBezTo>
                  <a:pt x="1249" y="1877"/>
                  <a:pt x="1253" y="1874"/>
                  <a:pt x="1257" y="1871"/>
                </a:cubicBezTo>
                <a:cubicBezTo>
                  <a:pt x="1262" y="1866"/>
                  <a:pt x="1267" y="1862"/>
                  <a:pt x="1273" y="1858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îSlîḓé">
            <a:extLst>
              <a:ext uri="{FF2B5EF4-FFF2-40B4-BE49-F238E27FC236}">
                <a16:creationId xmlns:a16="http://schemas.microsoft.com/office/drawing/2014/main" id="{2D573D43-1278-4C2C-9A01-FBC468E08AFF}"/>
              </a:ext>
            </a:extLst>
          </p:cNvPr>
          <p:cNvSpPr/>
          <p:nvPr/>
        </p:nvSpPr>
        <p:spPr bwMode="auto">
          <a:xfrm>
            <a:off x="3429327" y="2351935"/>
            <a:ext cx="153565" cy="108708"/>
          </a:xfrm>
          <a:custGeom>
            <a:avLst/>
            <a:gdLst>
              <a:gd name="T0" fmla="*/ 1560 w 1587"/>
              <a:gd name="T1" fmla="*/ 140 h 1126"/>
              <a:gd name="T2" fmla="*/ 1572 w 1587"/>
              <a:gd name="T3" fmla="*/ 132 h 1126"/>
              <a:gd name="T4" fmla="*/ 1523 w 1587"/>
              <a:gd name="T5" fmla="*/ 56 h 1126"/>
              <a:gd name="T6" fmla="*/ 1511 w 1587"/>
              <a:gd name="T7" fmla="*/ 64 h 1126"/>
              <a:gd name="T8" fmla="*/ 1287 w 1587"/>
              <a:gd name="T9" fmla="*/ 46 h 1126"/>
              <a:gd name="T10" fmla="*/ 1150 w 1587"/>
              <a:gd name="T11" fmla="*/ 135 h 1126"/>
              <a:gd name="T12" fmla="*/ 1077 w 1587"/>
              <a:gd name="T13" fmla="*/ 347 h 1126"/>
              <a:gd name="T14" fmla="*/ 0 w 1587"/>
              <a:gd name="T15" fmla="*/ 1050 h 1126"/>
              <a:gd name="T16" fmla="*/ 50 w 1587"/>
              <a:gd name="T17" fmla="*/ 1126 h 1126"/>
              <a:gd name="T18" fmla="*/ 1126 w 1587"/>
              <a:gd name="T19" fmla="*/ 423 h 1126"/>
              <a:gd name="T20" fmla="*/ 1350 w 1587"/>
              <a:gd name="T21" fmla="*/ 442 h 1126"/>
              <a:gd name="T22" fmla="*/ 1487 w 1587"/>
              <a:gd name="T23" fmla="*/ 352 h 1126"/>
              <a:gd name="T24" fmla="*/ 1560 w 1587"/>
              <a:gd name="T25" fmla="*/ 140 h 1126"/>
              <a:gd name="T26" fmla="*/ 1437 w 1587"/>
              <a:gd name="T27" fmla="*/ 277 h 1126"/>
              <a:gd name="T28" fmla="*/ 1300 w 1587"/>
              <a:gd name="T29" fmla="*/ 366 h 1126"/>
              <a:gd name="T30" fmla="*/ 1184 w 1587"/>
              <a:gd name="T31" fmla="*/ 354 h 1126"/>
              <a:gd name="T32" fmla="*/ 1164 w 1587"/>
              <a:gd name="T33" fmla="*/ 322 h 1126"/>
              <a:gd name="T34" fmla="*/ 1200 w 1587"/>
              <a:gd name="T35" fmla="*/ 211 h 1126"/>
              <a:gd name="T36" fmla="*/ 1337 w 1587"/>
              <a:gd name="T37" fmla="*/ 122 h 1126"/>
              <a:gd name="T38" fmla="*/ 1453 w 1587"/>
              <a:gd name="T39" fmla="*/ 134 h 1126"/>
              <a:gd name="T40" fmla="*/ 1464 w 1587"/>
              <a:gd name="T41" fmla="*/ 149 h 1126"/>
              <a:gd name="T42" fmla="*/ 1473 w 1587"/>
              <a:gd name="T43" fmla="*/ 165 h 1126"/>
              <a:gd name="T44" fmla="*/ 1437 w 1587"/>
              <a:gd name="T45" fmla="*/ 277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87" h="1126">
                <a:moveTo>
                  <a:pt x="1560" y="140"/>
                </a:moveTo>
                <a:cubicBezTo>
                  <a:pt x="1572" y="132"/>
                  <a:pt x="1572" y="132"/>
                  <a:pt x="1572" y="132"/>
                </a:cubicBezTo>
                <a:cubicBezTo>
                  <a:pt x="1523" y="56"/>
                  <a:pt x="1523" y="56"/>
                  <a:pt x="1523" y="56"/>
                </a:cubicBezTo>
                <a:cubicBezTo>
                  <a:pt x="1511" y="64"/>
                  <a:pt x="1511" y="64"/>
                  <a:pt x="1511" y="64"/>
                </a:cubicBezTo>
                <a:cubicBezTo>
                  <a:pt x="1450" y="9"/>
                  <a:pt x="1357" y="0"/>
                  <a:pt x="1287" y="46"/>
                </a:cubicBezTo>
                <a:cubicBezTo>
                  <a:pt x="1150" y="135"/>
                  <a:pt x="1150" y="135"/>
                  <a:pt x="1150" y="135"/>
                </a:cubicBezTo>
                <a:cubicBezTo>
                  <a:pt x="1080" y="181"/>
                  <a:pt x="1050" y="270"/>
                  <a:pt x="1077" y="347"/>
                </a:cubicBezTo>
                <a:cubicBezTo>
                  <a:pt x="0" y="1050"/>
                  <a:pt x="0" y="1050"/>
                  <a:pt x="0" y="1050"/>
                </a:cubicBezTo>
                <a:cubicBezTo>
                  <a:pt x="50" y="1126"/>
                  <a:pt x="50" y="1126"/>
                  <a:pt x="50" y="1126"/>
                </a:cubicBezTo>
                <a:cubicBezTo>
                  <a:pt x="1126" y="423"/>
                  <a:pt x="1126" y="423"/>
                  <a:pt x="1126" y="423"/>
                </a:cubicBezTo>
                <a:cubicBezTo>
                  <a:pt x="1187" y="479"/>
                  <a:pt x="1280" y="488"/>
                  <a:pt x="1350" y="442"/>
                </a:cubicBezTo>
                <a:cubicBezTo>
                  <a:pt x="1487" y="352"/>
                  <a:pt x="1487" y="352"/>
                  <a:pt x="1487" y="352"/>
                </a:cubicBezTo>
                <a:cubicBezTo>
                  <a:pt x="1557" y="307"/>
                  <a:pt x="1587" y="218"/>
                  <a:pt x="1560" y="140"/>
                </a:cubicBezTo>
                <a:close/>
                <a:moveTo>
                  <a:pt x="1437" y="277"/>
                </a:moveTo>
                <a:cubicBezTo>
                  <a:pt x="1300" y="366"/>
                  <a:pt x="1300" y="366"/>
                  <a:pt x="1300" y="366"/>
                </a:cubicBezTo>
                <a:cubicBezTo>
                  <a:pt x="1264" y="390"/>
                  <a:pt x="1215" y="385"/>
                  <a:pt x="1184" y="354"/>
                </a:cubicBezTo>
                <a:cubicBezTo>
                  <a:pt x="1176" y="345"/>
                  <a:pt x="1169" y="334"/>
                  <a:pt x="1164" y="322"/>
                </a:cubicBezTo>
                <a:cubicBezTo>
                  <a:pt x="1148" y="282"/>
                  <a:pt x="1163" y="235"/>
                  <a:pt x="1200" y="211"/>
                </a:cubicBezTo>
                <a:cubicBezTo>
                  <a:pt x="1337" y="122"/>
                  <a:pt x="1337" y="122"/>
                  <a:pt x="1337" y="122"/>
                </a:cubicBezTo>
                <a:cubicBezTo>
                  <a:pt x="1373" y="98"/>
                  <a:pt x="1422" y="103"/>
                  <a:pt x="1453" y="134"/>
                </a:cubicBezTo>
                <a:cubicBezTo>
                  <a:pt x="1457" y="139"/>
                  <a:pt x="1461" y="144"/>
                  <a:pt x="1464" y="149"/>
                </a:cubicBezTo>
                <a:cubicBezTo>
                  <a:pt x="1468" y="154"/>
                  <a:pt x="1471" y="160"/>
                  <a:pt x="1473" y="165"/>
                </a:cubicBezTo>
                <a:cubicBezTo>
                  <a:pt x="1489" y="206"/>
                  <a:pt x="1474" y="253"/>
                  <a:pt x="1437" y="277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íṩḷîďè">
            <a:extLst>
              <a:ext uri="{FF2B5EF4-FFF2-40B4-BE49-F238E27FC236}">
                <a16:creationId xmlns:a16="http://schemas.microsoft.com/office/drawing/2014/main" id="{3FD3A557-B304-4185-AD64-1D0E08E4A0D1}"/>
              </a:ext>
            </a:extLst>
          </p:cNvPr>
          <p:cNvSpPr/>
          <p:nvPr/>
        </p:nvSpPr>
        <p:spPr bwMode="auto">
          <a:xfrm>
            <a:off x="3496007" y="2461048"/>
            <a:ext cx="153161" cy="108304"/>
          </a:xfrm>
          <a:custGeom>
            <a:avLst/>
            <a:gdLst>
              <a:gd name="T0" fmla="*/ 510 w 1581"/>
              <a:gd name="T1" fmla="*/ 775 h 1123"/>
              <a:gd name="T2" fmla="*/ 1581 w 1581"/>
              <a:gd name="T3" fmla="*/ 76 h 1123"/>
              <a:gd name="T4" fmla="*/ 1532 w 1581"/>
              <a:gd name="T5" fmla="*/ 0 h 1123"/>
              <a:gd name="T6" fmla="*/ 460 w 1581"/>
              <a:gd name="T7" fmla="*/ 699 h 1123"/>
              <a:gd name="T8" fmla="*/ 237 w 1581"/>
              <a:gd name="T9" fmla="*/ 681 h 1123"/>
              <a:gd name="T10" fmla="*/ 100 w 1581"/>
              <a:gd name="T11" fmla="*/ 770 h 1123"/>
              <a:gd name="T12" fmla="*/ 27 w 1581"/>
              <a:gd name="T13" fmla="*/ 982 h 1123"/>
              <a:gd name="T14" fmla="*/ 9 w 1581"/>
              <a:gd name="T15" fmla="*/ 994 h 1123"/>
              <a:gd name="T16" fmla="*/ 59 w 1581"/>
              <a:gd name="T17" fmla="*/ 1070 h 1123"/>
              <a:gd name="T18" fmla="*/ 76 w 1581"/>
              <a:gd name="T19" fmla="*/ 1058 h 1123"/>
              <a:gd name="T20" fmla="*/ 300 w 1581"/>
              <a:gd name="T21" fmla="*/ 1077 h 1123"/>
              <a:gd name="T22" fmla="*/ 437 w 1581"/>
              <a:gd name="T23" fmla="*/ 987 h 1123"/>
              <a:gd name="T24" fmla="*/ 510 w 1581"/>
              <a:gd name="T25" fmla="*/ 775 h 1123"/>
              <a:gd name="T26" fmla="*/ 387 w 1581"/>
              <a:gd name="T27" fmla="*/ 911 h 1123"/>
              <a:gd name="T28" fmla="*/ 250 w 1581"/>
              <a:gd name="T29" fmla="*/ 1001 h 1123"/>
              <a:gd name="T30" fmla="*/ 134 w 1581"/>
              <a:gd name="T31" fmla="*/ 989 h 1123"/>
              <a:gd name="T32" fmla="*/ 114 w 1581"/>
              <a:gd name="T33" fmla="*/ 957 h 1123"/>
              <a:gd name="T34" fmla="*/ 149 w 1581"/>
              <a:gd name="T35" fmla="*/ 846 h 1123"/>
              <a:gd name="T36" fmla="*/ 286 w 1581"/>
              <a:gd name="T37" fmla="*/ 757 h 1123"/>
              <a:gd name="T38" fmla="*/ 402 w 1581"/>
              <a:gd name="T39" fmla="*/ 769 h 1123"/>
              <a:gd name="T40" fmla="*/ 414 w 1581"/>
              <a:gd name="T41" fmla="*/ 784 h 1123"/>
              <a:gd name="T42" fmla="*/ 423 w 1581"/>
              <a:gd name="T43" fmla="*/ 800 h 1123"/>
              <a:gd name="T44" fmla="*/ 387 w 1581"/>
              <a:gd name="T45" fmla="*/ 911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81" h="1123">
                <a:moveTo>
                  <a:pt x="510" y="775"/>
                </a:moveTo>
                <a:cubicBezTo>
                  <a:pt x="1581" y="76"/>
                  <a:pt x="1581" y="76"/>
                  <a:pt x="1581" y="76"/>
                </a:cubicBezTo>
                <a:cubicBezTo>
                  <a:pt x="1532" y="0"/>
                  <a:pt x="1532" y="0"/>
                  <a:pt x="1532" y="0"/>
                </a:cubicBezTo>
                <a:cubicBezTo>
                  <a:pt x="460" y="699"/>
                  <a:pt x="460" y="699"/>
                  <a:pt x="460" y="699"/>
                </a:cubicBezTo>
                <a:cubicBezTo>
                  <a:pt x="400" y="644"/>
                  <a:pt x="307" y="635"/>
                  <a:pt x="237" y="681"/>
                </a:cubicBezTo>
                <a:cubicBezTo>
                  <a:pt x="100" y="770"/>
                  <a:pt x="100" y="770"/>
                  <a:pt x="100" y="770"/>
                </a:cubicBezTo>
                <a:cubicBezTo>
                  <a:pt x="30" y="816"/>
                  <a:pt x="0" y="905"/>
                  <a:pt x="27" y="982"/>
                </a:cubicBezTo>
                <a:cubicBezTo>
                  <a:pt x="9" y="994"/>
                  <a:pt x="9" y="994"/>
                  <a:pt x="9" y="994"/>
                </a:cubicBezTo>
                <a:cubicBezTo>
                  <a:pt x="59" y="1070"/>
                  <a:pt x="59" y="1070"/>
                  <a:pt x="59" y="1070"/>
                </a:cubicBezTo>
                <a:cubicBezTo>
                  <a:pt x="76" y="1058"/>
                  <a:pt x="76" y="1058"/>
                  <a:pt x="76" y="1058"/>
                </a:cubicBezTo>
                <a:cubicBezTo>
                  <a:pt x="137" y="1114"/>
                  <a:pt x="230" y="1123"/>
                  <a:pt x="300" y="1077"/>
                </a:cubicBezTo>
                <a:cubicBezTo>
                  <a:pt x="437" y="987"/>
                  <a:pt x="437" y="987"/>
                  <a:pt x="437" y="987"/>
                </a:cubicBezTo>
                <a:cubicBezTo>
                  <a:pt x="507" y="942"/>
                  <a:pt x="536" y="853"/>
                  <a:pt x="510" y="775"/>
                </a:cubicBezTo>
                <a:close/>
                <a:moveTo>
                  <a:pt x="387" y="911"/>
                </a:moveTo>
                <a:cubicBezTo>
                  <a:pt x="250" y="1001"/>
                  <a:pt x="250" y="1001"/>
                  <a:pt x="250" y="1001"/>
                </a:cubicBezTo>
                <a:cubicBezTo>
                  <a:pt x="214" y="1025"/>
                  <a:pt x="165" y="1020"/>
                  <a:pt x="134" y="989"/>
                </a:cubicBezTo>
                <a:cubicBezTo>
                  <a:pt x="125" y="980"/>
                  <a:pt x="119" y="969"/>
                  <a:pt x="114" y="957"/>
                </a:cubicBezTo>
                <a:cubicBezTo>
                  <a:pt x="98" y="917"/>
                  <a:pt x="113" y="870"/>
                  <a:pt x="149" y="846"/>
                </a:cubicBezTo>
                <a:cubicBezTo>
                  <a:pt x="286" y="757"/>
                  <a:pt x="286" y="757"/>
                  <a:pt x="286" y="757"/>
                </a:cubicBezTo>
                <a:cubicBezTo>
                  <a:pt x="323" y="733"/>
                  <a:pt x="372" y="738"/>
                  <a:pt x="402" y="769"/>
                </a:cubicBezTo>
                <a:cubicBezTo>
                  <a:pt x="407" y="774"/>
                  <a:pt x="411" y="779"/>
                  <a:pt x="414" y="784"/>
                </a:cubicBezTo>
                <a:cubicBezTo>
                  <a:pt x="418" y="789"/>
                  <a:pt x="421" y="795"/>
                  <a:pt x="423" y="800"/>
                </a:cubicBezTo>
                <a:cubicBezTo>
                  <a:pt x="439" y="841"/>
                  <a:pt x="424" y="888"/>
                  <a:pt x="387" y="911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iṣļïḋê">
            <a:extLst>
              <a:ext uri="{FF2B5EF4-FFF2-40B4-BE49-F238E27FC236}">
                <a16:creationId xmlns:a16="http://schemas.microsoft.com/office/drawing/2014/main" id="{4A6399A3-396D-4850-B719-476A29D167DB}"/>
              </a:ext>
            </a:extLst>
          </p:cNvPr>
          <p:cNvSpPr/>
          <p:nvPr/>
        </p:nvSpPr>
        <p:spPr bwMode="auto">
          <a:xfrm>
            <a:off x="3463273" y="2409320"/>
            <a:ext cx="151949" cy="103050"/>
          </a:xfrm>
          <a:custGeom>
            <a:avLst/>
            <a:gdLst>
              <a:gd name="T0" fmla="*/ 1028 w 1572"/>
              <a:gd name="T1" fmla="*/ 431 h 1069"/>
              <a:gd name="T2" fmla="*/ 1572 w 1572"/>
              <a:gd name="T3" fmla="*/ 76 h 1069"/>
              <a:gd name="T4" fmla="*/ 1523 w 1572"/>
              <a:gd name="T5" fmla="*/ 0 h 1069"/>
              <a:gd name="T6" fmla="*/ 978 w 1572"/>
              <a:gd name="T7" fmla="*/ 355 h 1069"/>
              <a:gd name="T8" fmla="*/ 755 w 1572"/>
              <a:gd name="T9" fmla="*/ 337 h 1069"/>
              <a:gd name="T10" fmla="*/ 618 w 1572"/>
              <a:gd name="T11" fmla="*/ 426 h 1069"/>
              <a:gd name="T12" fmla="*/ 545 w 1572"/>
              <a:gd name="T13" fmla="*/ 638 h 1069"/>
              <a:gd name="T14" fmla="*/ 0 w 1572"/>
              <a:gd name="T15" fmla="*/ 993 h 1069"/>
              <a:gd name="T16" fmla="*/ 50 w 1572"/>
              <a:gd name="T17" fmla="*/ 1069 h 1069"/>
              <a:gd name="T18" fmla="*/ 594 w 1572"/>
              <a:gd name="T19" fmla="*/ 714 h 1069"/>
              <a:gd name="T20" fmla="*/ 818 w 1572"/>
              <a:gd name="T21" fmla="*/ 733 h 1069"/>
              <a:gd name="T22" fmla="*/ 955 w 1572"/>
              <a:gd name="T23" fmla="*/ 643 h 1069"/>
              <a:gd name="T24" fmla="*/ 1028 w 1572"/>
              <a:gd name="T25" fmla="*/ 431 h 1069"/>
              <a:gd name="T26" fmla="*/ 905 w 1572"/>
              <a:gd name="T27" fmla="*/ 567 h 1069"/>
              <a:gd name="T28" fmla="*/ 768 w 1572"/>
              <a:gd name="T29" fmla="*/ 657 h 1069"/>
              <a:gd name="T30" fmla="*/ 652 w 1572"/>
              <a:gd name="T31" fmla="*/ 644 h 1069"/>
              <a:gd name="T32" fmla="*/ 632 w 1572"/>
              <a:gd name="T33" fmla="*/ 613 h 1069"/>
              <a:gd name="T34" fmla="*/ 667 w 1572"/>
              <a:gd name="T35" fmla="*/ 502 h 1069"/>
              <a:gd name="T36" fmla="*/ 804 w 1572"/>
              <a:gd name="T37" fmla="*/ 413 h 1069"/>
              <a:gd name="T38" fmla="*/ 920 w 1572"/>
              <a:gd name="T39" fmla="*/ 425 h 1069"/>
              <a:gd name="T40" fmla="*/ 932 w 1572"/>
              <a:gd name="T41" fmla="*/ 439 h 1069"/>
              <a:gd name="T42" fmla="*/ 941 w 1572"/>
              <a:gd name="T43" fmla="*/ 456 h 1069"/>
              <a:gd name="T44" fmla="*/ 905 w 1572"/>
              <a:gd name="T45" fmla="*/ 567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72" h="1069">
                <a:moveTo>
                  <a:pt x="1028" y="431"/>
                </a:moveTo>
                <a:cubicBezTo>
                  <a:pt x="1572" y="76"/>
                  <a:pt x="1572" y="76"/>
                  <a:pt x="1572" y="76"/>
                </a:cubicBezTo>
                <a:cubicBezTo>
                  <a:pt x="1523" y="0"/>
                  <a:pt x="1523" y="0"/>
                  <a:pt x="1523" y="0"/>
                </a:cubicBezTo>
                <a:cubicBezTo>
                  <a:pt x="978" y="355"/>
                  <a:pt x="978" y="355"/>
                  <a:pt x="978" y="355"/>
                </a:cubicBezTo>
                <a:cubicBezTo>
                  <a:pt x="918" y="300"/>
                  <a:pt x="825" y="291"/>
                  <a:pt x="755" y="337"/>
                </a:cubicBezTo>
                <a:cubicBezTo>
                  <a:pt x="618" y="426"/>
                  <a:pt x="618" y="426"/>
                  <a:pt x="618" y="426"/>
                </a:cubicBezTo>
                <a:cubicBezTo>
                  <a:pt x="548" y="472"/>
                  <a:pt x="518" y="560"/>
                  <a:pt x="545" y="638"/>
                </a:cubicBezTo>
                <a:cubicBezTo>
                  <a:pt x="0" y="993"/>
                  <a:pt x="0" y="993"/>
                  <a:pt x="0" y="993"/>
                </a:cubicBezTo>
                <a:cubicBezTo>
                  <a:pt x="50" y="1069"/>
                  <a:pt x="50" y="1069"/>
                  <a:pt x="50" y="1069"/>
                </a:cubicBezTo>
                <a:cubicBezTo>
                  <a:pt x="594" y="714"/>
                  <a:pt x="594" y="714"/>
                  <a:pt x="594" y="714"/>
                </a:cubicBezTo>
                <a:cubicBezTo>
                  <a:pt x="655" y="770"/>
                  <a:pt x="748" y="778"/>
                  <a:pt x="818" y="733"/>
                </a:cubicBezTo>
                <a:cubicBezTo>
                  <a:pt x="955" y="643"/>
                  <a:pt x="955" y="643"/>
                  <a:pt x="955" y="643"/>
                </a:cubicBezTo>
                <a:cubicBezTo>
                  <a:pt x="1025" y="597"/>
                  <a:pt x="1054" y="509"/>
                  <a:pt x="1028" y="431"/>
                </a:cubicBezTo>
                <a:close/>
                <a:moveTo>
                  <a:pt x="905" y="567"/>
                </a:moveTo>
                <a:cubicBezTo>
                  <a:pt x="768" y="657"/>
                  <a:pt x="768" y="657"/>
                  <a:pt x="768" y="657"/>
                </a:cubicBezTo>
                <a:cubicBezTo>
                  <a:pt x="732" y="680"/>
                  <a:pt x="683" y="675"/>
                  <a:pt x="652" y="644"/>
                </a:cubicBezTo>
                <a:cubicBezTo>
                  <a:pt x="644" y="635"/>
                  <a:pt x="636" y="625"/>
                  <a:pt x="632" y="613"/>
                </a:cubicBezTo>
                <a:cubicBezTo>
                  <a:pt x="616" y="573"/>
                  <a:pt x="631" y="526"/>
                  <a:pt x="667" y="502"/>
                </a:cubicBezTo>
                <a:cubicBezTo>
                  <a:pt x="804" y="413"/>
                  <a:pt x="804" y="413"/>
                  <a:pt x="804" y="413"/>
                </a:cubicBezTo>
                <a:cubicBezTo>
                  <a:pt x="841" y="389"/>
                  <a:pt x="890" y="394"/>
                  <a:pt x="920" y="425"/>
                </a:cubicBezTo>
                <a:cubicBezTo>
                  <a:pt x="925" y="429"/>
                  <a:pt x="929" y="434"/>
                  <a:pt x="932" y="439"/>
                </a:cubicBezTo>
                <a:cubicBezTo>
                  <a:pt x="936" y="445"/>
                  <a:pt x="939" y="450"/>
                  <a:pt x="941" y="456"/>
                </a:cubicBezTo>
                <a:cubicBezTo>
                  <a:pt x="957" y="497"/>
                  <a:pt x="942" y="543"/>
                  <a:pt x="905" y="567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íŝḷiḋè">
            <a:extLst>
              <a:ext uri="{FF2B5EF4-FFF2-40B4-BE49-F238E27FC236}">
                <a16:creationId xmlns:a16="http://schemas.microsoft.com/office/drawing/2014/main" id="{FEC46E1E-51B6-47D4-A325-741FD4B5E587}"/>
              </a:ext>
            </a:extLst>
          </p:cNvPr>
          <p:cNvSpPr/>
          <p:nvPr/>
        </p:nvSpPr>
        <p:spPr bwMode="auto">
          <a:xfrm>
            <a:off x="2450552" y="2032278"/>
            <a:ext cx="107900" cy="108304"/>
          </a:xfrm>
          <a:custGeom>
            <a:avLst/>
            <a:gdLst>
              <a:gd name="T0" fmla="*/ 0 w 267"/>
              <a:gd name="T1" fmla="*/ 202 h 268"/>
              <a:gd name="T2" fmla="*/ 70 w 267"/>
              <a:gd name="T3" fmla="*/ 268 h 268"/>
              <a:gd name="T4" fmla="*/ 267 w 267"/>
              <a:gd name="T5" fmla="*/ 108 h 268"/>
              <a:gd name="T6" fmla="*/ 160 w 267"/>
              <a:gd name="T7" fmla="*/ 0 h 268"/>
              <a:gd name="T8" fmla="*/ 0 w 267"/>
              <a:gd name="T9" fmla="*/ 202 h 268"/>
              <a:gd name="T10" fmla="*/ 238 w 267"/>
              <a:gd name="T11" fmla="*/ 107 h 268"/>
              <a:gd name="T12" fmla="*/ 71 w 267"/>
              <a:gd name="T13" fmla="*/ 242 h 268"/>
              <a:gd name="T14" fmla="*/ 26 w 267"/>
              <a:gd name="T15" fmla="*/ 200 h 268"/>
              <a:gd name="T16" fmla="*/ 161 w 267"/>
              <a:gd name="T17" fmla="*/ 30 h 268"/>
              <a:gd name="T18" fmla="*/ 238 w 267"/>
              <a:gd name="T19" fmla="*/ 107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7" h="268">
                <a:moveTo>
                  <a:pt x="0" y="202"/>
                </a:moveTo>
                <a:lnTo>
                  <a:pt x="70" y="268"/>
                </a:lnTo>
                <a:lnTo>
                  <a:pt x="267" y="108"/>
                </a:lnTo>
                <a:lnTo>
                  <a:pt x="160" y="0"/>
                </a:lnTo>
                <a:lnTo>
                  <a:pt x="0" y="202"/>
                </a:lnTo>
                <a:close/>
                <a:moveTo>
                  <a:pt x="238" y="107"/>
                </a:moveTo>
                <a:lnTo>
                  <a:pt x="71" y="242"/>
                </a:lnTo>
                <a:lnTo>
                  <a:pt x="26" y="200"/>
                </a:lnTo>
                <a:lnTo>
                  <a:pt x="161" y="30"/>
                </a:lnTo>
                <a:lnTo>
                  <a:pt x="238" y="107"/>
                </a:ln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iš1ïḋè">
            <a:extLst>
              <a:ext uri="{FF2B5EF4-FFF2-40B4-BE49-F238E27FC236}">
                <a16:creationId xmlns:a16="http://schemas.microsoft.com/office/drawing/2014/main" id="{D8944658-5DFB-4C9C-B518-2FA8B422E60E}"/>
              </a:ext>
            </a:extLst>
          </p:cNvPr>
          <p:cNvSpPr/>
          <p:nvPr/>
        </p:nvSpPr>
        <p:spPr bwMode="auto">
          <a:xfrm>
            <a:off x="2516828" y="1985400"/>
            <a:ext cx="94564" cy="90119"/>
          </a:xfrm>
          <a:custGeom>
            <a:avLst/>
            <a:gdLst>
              <a:gd name="T0" fmla="*/ 763 w 978"/>
              <a:gd name="T1" fmla="*/ 105 h 936"/>
              <a:gd name="T2" fmla="*/ 469 w 978"/>
              <a:gd name="T3" fmla="*/ 0 h 936"/>
              <a:gd name="T4" fmla="*/ 7 w 978"/>
              <a:gd name="T5" fmla="*/ 435 h 936"/>
              <a:gd name="T6" fmla="*/ 0 w 978"/>
              <a:gd name="T7" fmla="*/ 458 h 936"/>
              <a:gd name="T8" fmla="*/ 462 w 978"/>
              <a:gd name="T9" fmla="*/ 936 h 936"/>
              <a:gd name="T10" fmla="*/ 481 w 978"/>
              <a:gd name="T11" fmla="*/ 935 h 936"/>
              <a:gd name="T12" fmla="*/ 930 w 978"/>
              <a:gd name="T13" fmla="*/ 571 h 936"/>
              <a:gd name="T14" fmla="*/ 763 w 978"/>
              <a:gd name="T15" fmla="*/ 105 h 936"/>
              <a:gd name="T16" fmla="*/ 493 w 978"/>
              <a:gd name="T17" fmla="*/ 851 h 936"/>
              <a:gd name="T18" fmla="*/ 93 w 978"/>
              <a:gd name="T19" fmla="*/ 437 h 936"/>
              <a:gd name="T20" fmla="*/ 469 w 978"/>
              <a:gd name="T21" fmla="*/ 82 h 936"/>
              <a:gd name="T22" fmla="*/ 716 w 978"/>
              <a:gd name="T23" fmla="*/ 173 h 936"/>
              <a:gd name="T24" fmla="*/ 851 w 978"/>
              <a:gd name="T25" fmla="*/ 550 h 936"/>
              <a:gd name="T26" fmla="*/ 493 w 978"/>
              <a:gd name="T27" fmla="*/ 851 h 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78" h="936">
                <a:moveTo>
                  <a:pt x="763" y="105"/>
                </a:moveTo>
                <a:cubicBezTo>
                  <a:pt x="661" y="35"/>
                  <a:pt x="562" y="0"/>
                  <a:pt x="469" y="0"/>
                </a:cubicBezTo>
                <a:cubicBezTo>
                  <a:pt x="146" y="0"/>
                  <a:pt x="12" y="417"/>
                  <a:pt x="7" y="435"/>
                </a:cubicBezTo>
                <a:cubicBezTo>
                  <a:pt x="0" y="458"/>
                  <a:pt x="0" y="458"/>
                  <a:pt x="0" y="458"/>
                </a:cubicBezTo>
                <a:cubicBezTo>
                  <a:pt x="462" y="936"/>
                  <a:pt x="462" y="936"/>
                  <a:pt x="462" y="936"/>
                </a:cubicBezTo>
                <a:cubicBezTo>
                  <a:pt x="481" y="935"/>
                  <a:pt x="481" y="935"/>
                  <a:pt x="481" y="935"/>
                </a:cubicBezTo>
                <a:cubicBezTo>
                  <a:pt x="701" y="915"/>
                  <a:pt x="877" y="772"/>
                  <a:pt x="930" y="571"/>
                </a:cubicBezTo>
                <a:cubicBezTo>
                  <a:pt x="978" y="387"/>
                  <a:pt x="914" y="209"/>
                  <a:pt x="763" y="105"/>
                </a:cubicBezTo>
                <a:close/>
                <a:moveTo>
                  <a:pt x="493" y="851"/>
                </a:moveTo>
                <a:cubicBezTo>
                  <a:pt x="93" y="437"/>
                  <a:pt x="93" y="437"/>
                  <a:pt x="93" y="437"/>
                </a:cubicBezTo>
                <a:cubicBezTo>
                  <a:pt x="125" y="354"/>
                  <a:pt x="244" y="82"/>
                  <a:pt x="469" y="82"/>
                </a:cubicBezTo>
                <a:cubicBezTo>
                  <a:pt x="545" y="82"/>
                  <a:pt x="628" y="112"/>
                  <a:pt x="716" y="173"/>
                </a:cubicBezTo>
                <a:cubicBezTo>
                  <a:pt x="838" y="257"/>
                  <a:pt x="890" y="401"/>
                  <a:pt x="851" y="550"/>
                </a:cubicBezTo>
                <a:cubicBezTo>
                  <a:pt x="817" y="679"/>
                  <a:pt x="705" y="824"/>
                  <a:pt x="493" y="851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iṩ1íďê">
            <a:extLst>
              <a:ext uri="{FF2B5EF4-FFF2-40B4-BE49-F238E27FC236}">
                <a16:creationId xmlns:a16="http://schemas.microsoft.com/office/drawing/2014/main" id="{8747C97E-9879-4DB6-BA4C-71877A166AE9}"/>
              </a:ext>
            </a:extLst>
          </p:cNvPr>
          <p:cNvSpPr/>
          <p:nvPr/>
        </p:nvSpPr>
        <p:spPr bwMode="auto">
          <a:xfrm>
            <a:off x="2443278" y="2126437"/>
            <a:ext cx="73954" cy="49302"/>
          </a:xfrm>
          <a:custGeom>
            <a:avLst/>
            <a:gdLst>
              <a:gd name="T0" fmla="*/ 640 w 765"/>
              <a:gd name="T1" fmla="*/ 202 h 512"/>
              <a:gd name="T2" fmla="*/ 557 w 765"/>
              <a:gd name="T3" fmla="*/ 169 h 512"/>
              <a:gd name="T4" fmla="*/ 359 w 765"/>
              <a:gd name="T5" fmla="*/ 259 h 512"/>
              <a:gd name="T6" fmla="*/ 206 w 765"/>
              <a:gd name="T7" fmla="*/ 335 h 512"/>
              <a:gd name="T8" fmla="*/ 189 w 765"/>
              <a:gd name="T9" fmla="*/ 332 h 512"/>
              <a:gd name="T10" fmla="*/ 202 w 765"/>
              <a:gd name="T11" fmla="*/ 53 h 512"/>
              <a:gd name="T12" fmla="*/ 211 w 765"/>
              <a:gd name="T13" fmla="*/ 32 h 512"/>
              <a:gd name="T14" fmla="*/ 135 w 765"/>
              <a:gd name="T15" fmla="*/ 0 h 512"/>
              <a:gd name="T16" fmla="*/ 126 w 765"/>
              <a:gd name="T17" fmla="*/ 21 h 512"/>
              <a:gd name="T18" fmla="*/ 157 w 765"/>
              <a:gd name="T19" fmla="*/ 408 h 512"/>
              <a:gd name="T20" fmla="*/ 206 w 765"/>
              <a:gd name="T21" fmla="*/ 418 h 512"/>
              <a:gd name="T22" fmla="*/ 405 w 765"/>
              <a:gd name="T23" fmla="*/ 327 h 512"/>
              <a:gd name="T24" fmla="*/ 556 w 765"/>
              <a:gd name="T25" fmla="*/ 252 h 512"/>
              <a:gd name="T26" fmla="*/ 585 w 765"/>
              <a:gd name="T27" fmla="*/ 263 h 512"/>
              <a:gd name="T28" fmla="*/ 669 w 765"/>
              <a:gd name="T29" fmla="*/ 482 h 512"/>
              <a:gd name="T30" fmla="*/ 667 w 765"/>
              <a:gd name="T31" fmla="*/ 504 h 512"/>
              <a:gd name="T32" fmla="*/ 749 w 765"/>
              <a:gd name="T33" fmla="*/ 512 h 512"/>
              <a:gd name="T34" fmla="*/ 751 w 765"/>
              <a:gd name="T35" fmla="*/ 489 h 512"/>
              <a:gd name="T36" fmla="*/ 640 w 765"/>
              <a:gd name="T37" fmla="*/ 20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65" h="512">
                <a:moveTo>
                  <a:pt x="640" y="202"/>
                </a:moveTo>
                <a:cubicBezTo>
                  <a:pt x="617" y="180"/>
                  <a:pt x="589" y="169"/>
                  <a:pt x="557" y="169"/>
                </a:cubicBezTo>
                <a:cubicBezTo>
                  <a:pt x="493" y="169"/>
                  <a:pt x="425" y="215"/>
                  <a:pt x="359" y="259"/>
                </a:cubicBezTo>
                <a:cubicBezTo>
                  <a:pt x="306" y="295"/>
                  <a:pt x="246" y="335"/>
                  <a:pt x="206" y="335"/>
                </a:cubicBezTo>
                <a:cubicBezTo>
                  <a:pt x="200" y="335"/>
                  <a:pt x="194" y="334"/>
                  <a:pt x="189" y="332"/>
                </a:cubicBezTo>
                <a:cubicBezTo>
                  <a:pt x="130" y="307"/>
                  <a:pt x="162" y="150"/>
                  <a:pt x="202" y="53"/>
                </a:cubicBezTo>
                <a:cubicBezTo>
                  <a:pt x="211" y="32"/>
                  <a:pt x="211" y="32"/>
                  <a:pt x="211" y="32"/>
                </a:cubicBezTo>
                <a:cubicBezTo>
                  <a:pt x="135" y="0"/>
                  <a:pt x="135" y="0"/>
                  <a:pt x="135" y="0"/>
                </a:cubicBezTo>
                <a:cubicBezTo>
                  <a:pt x="126" y="21"/>
                  <a:pt x="126" y="21"/>
                  <a:pt x="126" y="21"/>
                </a:cubicBezTo>
                <a:cubicBezTo>
                  <a:pt x="113" y="54"/>
                  <a:pt x="0" y="340"/>
                  <a:pt x="157" y="408"/>
                </a:cubicBezTo>
                <a:cubicBezTo>
                  <a:pt x="172" y="414"/>
                  <a:pt x="188" y="418"/>
                  <a:pt x="206" y="418"/>
                </a:cubicBezTo>
                <a:cubicBezTo>
                  <a:pt x="271" y="418"/>
                  <a:pt x="339" y="372"/>
                  <a:pt x="405" y="327"/>
                </a:cubicBezTo>
                <a:cubicBezTo>
                  <a:pt x="460" y="290"/>
                  <a:pt x="517" y="252"/>
                  <a:pt x="556" y="252"/>
                </a:cubicBezTo>
                <a:cubicBezTo>
                  <a:pt x="568" y="252"/>
                  <a:pt x="577" y="255"/>
                  <a:pt x="585" y="263"/>
                </a:cubicBezTo>
                <a:cubicBezTo>
                  <a:pt x="678" y="349"/>
                  <a:pt x="669" y="481"/>
                  <a:pt x="669" y="482"/>
                </a:cubicBezTo>
                <a:cubicBezTo>
                  <a:pt x="667" y="504"/>
                  <a:pt x="667" y="504"/>
                  <a:pt x="667" y="504"/>
                </a:cubicBezTo>
                <a:cubicBezTo>
                  <a:pt x="749" y="512"/>
                  <a:pt x="749" y="512"/>
                  <a:pt x="749" y="512"/>
                </a:cubicBezTo>
                <a:cubicBezTo>
                  <a:pt x="751" y="489"/>
                  <a:pt x="751" y="489"/>
                  <a:pt x="751" y="489"/>
                </a:cubicBezTo>
                <a:cubicBezTo>
                  <a:pt x="752" y="482"/>
                  <a:pt x="765" y="317"/>
                  <a:pt x="640" y="202"/>
                </a:cubicBezTo>
                <a:close/>
              </a:path>
            </a:pathLst>
          </a:custGeom>
          <a:solidFill>
            <a:srgbClr val="C2E4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iSlíḓé">
            <a:extLst>
              <a:ext uri="{FF2B5EF4-FFF2-40B4-BE49-F238E27FC236}">
                <a16:creationId xmlns:a16="http://schemas.microsoft.com/office/drawing/2014/main" id="{180471C8-B5E5-444A-BBC7-BD54AC50CE80}"/>
              </a:ext>
            </a:extLst>
          </p:cNvPr>
          <p:cNvSpPr/>
          <p:nvPr/>
        </p:nvSpPr>
        <p:spPr>
          <a:xfrm>
            <a:off x="5004349" y="1123949"/>
            <a:ext cx="6516133" cy="73004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L="285750" indent="-285750" algn="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Supporting text here.</a:t>
            </a:r>
          </a:p>
          <a:p>
            <a:pPr marL="285750" indent="-285750" algn="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When you copy &amp; paste, choose "keep text only" option.</a:t>
            </a:r>
          </a:p>
        </p:txBody>
      </p:sp>
      <p:sp>
        <p:nvSpPr>
          <p:cNvPr id="9" name="ïśḷïde">
            <a:extLst>
              <a:ext uri="{FF2B5EF4-FFF2-40B4-BE49-F238E27FC236}">
                <a16:creationId xmlns:a16="http://schemas.microsoft.com/office/drawing/2014/main" id="{3731AC3F-1463-4EA2-84D4-674CBB62A4F6}"/>
              </a:ext>
            </a:extLst>
          </p:cNvPr>
          <p:cNvSpPr/>
          <p:nvPr/>
        </p:nvSpPr>
        <p:spPr>
          <a:xfrm>
            <a:off x="5004349" y="2088340"/>
            <a:ext cx="6516133" cy="73004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L="285750" indent="-285750" algn="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Supporting text here.</a:t>
            </a:r>
          </a:p>
          <a:p>
            <a:pPr marL="285750" indent="-285750" algn="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When you copy &amp; paste, choose "keep text only" option.</a:t>
            </a:r>
          </a:p>
        </p:txBody>
      </p:sp>
      <p:sp>
        <p:nvSpPr>
          <p:cNvPr id="10" name="ï$ḷîdè">
            <a:extLst>
              <a:ext uri="{FF2B5EF4-FFF2-40B4-BE49-F238E27FC236}">
                <a16:creationId xmlns:a16="http://schemas.microsoft.com/office/drawing/2014/main" id="{66307AC7-F589-427E-A12A-126297D3B1D5}"/>
              </a:ext>
            </a:extLst>
          </p:cNvPr>
          <p:cNvSpPr/>
          <p:nvPr/>
        </p:nvSpPr>
        <p:spPr>
          <a:xfrm>
            <a:off x="5004349" y="3044993"/>
            <a:ext cx="6516133" cy="73004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L="285750" indent="-285750" algn="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Supporting text here.</a:t>
            </a:r>
          </a:p>
          <a:p>
            <a:pPr marL="285750" indent="-285750" algn="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When you copy &amp; paste, choose "keep text only" option.</a:t>
            </a:r>
          </a:p>
        </p:txBody>
      </p:sp>
      <p:sp>
        <p:nvSpPr>
          <p:cNvPr id="11" name="ïṥḷïḍê">
            <a:extLst>
              <a:ext uri="{FF2B5EF4-FFF2-40B4-BE49-F238E27FC236}">
                <a16:creationId xmlns:a16="http://schemas.microsoft.com/office/drawing/2014/main" id="{F56B753D-F026-41A4-A5F4-EE7BE8F0C041}"/>
              </a:ext>
            </a:extLst>
          </p:cNvPr>
          <p:cNvSpPr/>
          <p:nvPr/>
        </p:nvSpPr>
        <p:spPr>
          <a:xfrm>
            <a:off x="5004349" y="4001646"/>
            <a:ext cx="6516133" cy="73004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L="285750" indent="-285750" algn="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Supporting text here.</a:t>
            </a:r>
          </a:p>
          <a:p>
            <a:pPr marL="285750" indent="-285750" algn="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When you copy &amp; paste, choose "keep text only" option.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4F03F3A-E773-468B-9CA8-B9781B4DEF18}"/>
              </a:ext>
            </a:extLst>
          </p:cNvPr>
          <p:cNvCxnSpPr>
            <a:cxnSpLocks/>
          </p:cNvCxnSpPr>
          <p:nvPr/>
        </p:nvCxnSpPr>
        <p:spPr>
          <a:xfrm>
            <a:off x="4476000" y="1940947"/>
            <a:ext cx="704448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E9EC6CD3-5C9C-40B8-858A-B634BA2043C7}"/>
              </a:ext>
            </a:extLst>
          </p:cNvPr>
          <p:cNvCxnSpPr/>
          <p:nvPr/>
        </p:nvCxnSpPr>
        <p:spPr>
          <a:xfrm>
            <a:off x="4623151" y="2905338"/>
            <a:ext cx="6897331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F8267FC-9418-41F3-A50E-4BE6CDDD2947}"/>
              </a:ext>
            </a:extLst>
          </p:cNvPr>
          <p:cNvCxnSpPr>
            <a:cxnSpLocks/>
          </p:cNvCxnSpPr>
          <p:nvPr/>
        </p:nvCxnSpPr>
        <p:spPr>
          <a:xfrm>
            <a:off x="4397653" y="3861991"/>
            <a:ext cx="712282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736B95A-A81C-4E6C-9465-9A1E8C35A547}"/>
              </a:ext>
            </a:extLst>
          </p:cNvPr>
          <p:cNvCxnSpPr>
            <a:cxnSpLocks/>
          </p:cNvCxnSpPr>
          <p:nvPr/>
        </p:nvCxnSpPr>
        <p:spPr>
          <a:xfrm>
            <a:off x="1939862" y="4818644"/>
            <a:ext cx="958062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íṡlîḍè">
            <a:extLst>
              <a:ext uri="{FF2B5EF4-FFF2-40B4-BE49-F238E27FC236}">
                <a16:creationId xmlns:a16="http://schemas.microsoft.com/office/drawing/2014/main" id="{3D9B8550-3E80-4D16-9DD9-7F3FBBF5E86C}"/>
              </a:ext>
            </a:extLst>
          </p:cNvPr>
          <p:cNvSpPr/>
          <p:nvPr/>
        </p:nvSpPr>
        <p:spPr>
          <a:xfrm>
            <a:off x="5004349" y="4958299"/>
            <a:ext cx="6516133" cy="73004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L="285750" indent="-285750" algn="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Supporting text here.</a:t>
            </a:r>
          </a:p>
          <a:p>
            <a:pPr marL="285750" indent="-285750" algn="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When you copy &amp; paste, choose "keep text only" option.</a:t>
            </a:r>
          </a:p>
        </p:txBody>
      </p:sp>
      <p:sp>
        <p:nvSpPr>
          <p:cNvPr id="17" name="íŝļîḓè">
            <a:extLst>
              <a:ext uri="{FF2B5EF4-FFF2-40B4-BE49-F238E27FC236}">
                <a16:creationId xmlns:a16="http://schemas.microsoft.com/office/drawing/2014/main" id="{796DD661-9AC3-4D73-A3FD-C8AEC0E420BA}"/>
              </a:ext>
            </a:extLst>
          </p:cNvPr>
          <p:cNvSpPr/>
          <p:nvPr/>
        </p:nvSpPr>
        <p:spPr bwMode="auto">
          <a:xfrm>
            <a:off x="669926" y="5672950"/>
            <a:ext cx="10850562" cy="470675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spcBef>
                <a:spcPct val="0"/>
              </a:spcBef>
            </a:pPr>
            <a:r>
              <a:rPr lang="en-US" altLang="zh-CN" sz="1600" b="1" dirty="0">
                <a:solidFill>
                  <a:schemeClr val="tx1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645426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关键技术与实践难点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4DFB691-3E95-4612-A5D9-5AA9655B27DC}"/>
              </a:ext>
            </a:extLst>
          </p:cNvPr>
          <p:cNvSpPr txBox="1"/>
          <p:nvPr/>
        </p:nvSpPr>
        <p:spPr>
          <a:xfrm>
            <a:off x="2058195" y="2476616"/>
            <a:ext cx="608806" cy="71096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rgbClr val="B0509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rgbClr val="B05099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066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34" name="ïṣliďè"/>
          <p:cNvSpPr>
            <a:spLocks/>
          </p:cNvSpPr>
          <p:nvPr/>
        </p:nvSpPr>
        <p:spPr bwMode="auto">
          <a:xfrm>
            <a:off x="4822262" y="2106842"/>
            <a:ext cx="2606584" cy="2594250"/>
          </a:xfrm>
          <a:custGeom>
            <a:avLst/>
            <a:gdLst>
              <a:gd name="T0" fmla="*/ 569 w 713"/>
              <a:gd name="T1" fmla="*/ 74 h 709"/>
              <a:gd name="T2" fmla="*/ 571 w 713"/>
              <a:gd name="T3" fmla="*/ 89 h 709"/>
              <a:gd name="T4" fmla="*/ 555 w 713"/>
              <a:gd name="T5" fmla="*/ 92 h 709"/>
              <a:gd name="T6" fmla="*/ 379 w 713"/>
              <a:gd name="T7" fmla="*/ 24 h 709"/>
              <a:gd name="T8" fmla="*/ 358 w 713"/>
              <a:gd name="T9" fmla="*/ 23 h 709"/>
              <a:gd name="T10" fmla="*/ 358 w 713"/>
              <a:gd name="T11" fmla="*/ 1 h 709"/>
              <a:gd name="T12" fmla="*/ 380 w 713"/>
              <a:gd name="T13" fmla="*/ 2 h 709"/>
              <a:gd name="T14" fmla="*/ 569 w 713"/>
              <a:gd name="T15" fmla="*/ 74 h 709"/>
              <a:gd name="T16" fmla="*/ 358 w 713"/>
              <a:gd name="T17" fmla="*/ 708 h 709"/>
              <a:gd name="T18" fmla="*/ 358 w 713"/>
              <a:gd name="T19" fmla="*/ 686 h 709"/>
              <a:gd name="T20" fmla="*/ 470 w 713"/>
              <a:gd name="T21" fmla="*/ 664 h 709"/>
              <a:gd name="T22" fmla="*/ 634 w 713"/>
              <a:gd name="T23" fmla="*/ 531 h 709"/>
              <a:gd name="T24" fmla="*/ 683 w 713"/>
              <a:gd name="T25" fmla="*/ 322 h 709"/>
              <a:gd name="T26" fmla="*/ 694 w 713"/>
              <a:gd name="T27" fmla="*/ 310 h 709"/>
              <a:gd name="T28" fmla="*/ 706 w 713"/>
              <a:gd name="T29" fmla="*/ 320 h 709"/>
              <a:gd name="T30" fmla="*/ 653 w 713"/>
              <a:gd name="T31" fmla="*/ 544 h 709"/>
              <a:gd name="T32" fmla="*/ 478 w 713"/>
              <a:gd name="T33" fmla="*/ 686 h 709"/>
              <a:gd name="T34" fmla="*/ 358 w 713"/>
              <a:gd name="T35" fmla="*/ 708 h 709"/>
              <a:gd name="T36" fmla="*/ 358 w 713"/>
              <a:gd name="T37" fmla="*/ 23 h 709"/>
              <a:gd name="T38" fmla="*/ 218 w 713"/>
              <a:gd name="T39" fmla="*/ 53 h 709"/>
              <a:gd name="T40" fmla="*/ 90 w 713"/>
              <a:gd name="T41" fmla="*/ 154 h 709"/>
              <a:gd name="T42" fmla="*/ 24 w 713"/>
              <a:gd name="T43" fmla="*/ 331 h 709"/>
              <a:gd name="T44" fmla="*/ 24 w 713"/>
              <a:gd name="T45" fmla="*/ 331 h 709"/>
              <a:gd name="T46" fmla="*/ 24 w 713"/>
              <a:gd name="T47" fmla="*/ 331 h 709"/>
              <a:gd name="T48" fmla="*/ 23 w 713"/>
              <a:gd name="T49" fmla="*/ 358 h 709"/>
              <a:gd name="T50" fmla="*/ 25 w 713"/>
              <a:gd name="T51" fmla="*/ 385 h 709"/>
              <a:gd name="T52" fmla="*/ 14 w 713"/>
              <a:gd name="T53" fmla="*/ 397 h 709"/>
              <a:gd name="T54" fmla="*/ 2 w 713"/>
              <a:gd name="T55" fmla="*/ 387 h 709"/>
              <a:gd name="T56" fmla="*/ 0 w 713"/>
              <a:gd name="T57" fmla="*/ 358 h 709"/>
              <a:gd name="T58" fmla="*/ 1 w 713"/>
              <a:gd name="T59" fmla="*/ 330 h 709"/>
              <a:gd name="T60" fmla="*/ 1 w 713"/>
              <a:gd name="T61" fmla="*/ 330 h 709"/>
              <a:gd name="T62" fmla="*/ 72 w 713"/>
              <a:gd name="T63" fmla="*/ 140 h 709"/>
              <a:gd name="T64" fmla="*/ 209 w 713"/>
              <a:gd name="T65" fmla="*/ 32 h 709"/>
              <a:gd name="T66" fmla="*/ 358 w 713"/>
              <a:gd name="T67" fmla="*/ 1 h 709"/>
              <a:gd name="T68" fmla="*/ 358 w 713"/>
              <a:gd name="T69" fmla="*/ 23 h 709"/>
              <a:gd name="T70" fmla="*/ 358 w 713"/>
              <a:gd name="T71" fmla="*/ 686 h 709"/>
              <a:gd name="T72" fmla="*/ 358 w 713"/>
              <a:gd name="T73" fmla="*/ 708 h 709"/>
              <a:gd name="T74" fmla="*/ 299 w 713"/>
              <a:gd name="T75" fmla="*/ 704 h 709"/>
              <a:gd name="T76" fmla="*/ 148 w 713"/>
              <a:gd name="T77" fmla="*/ 639 h 709"/>
              <a:gd name="T78" fmla="*/ 146 w 713"/>
              <a:gd name="T79" fmla="*/ 623 h 709"/>
              <a:gd name="T80" fmla="*/ 162 w 713"/>
              <a:gd name="T81" fmla="*/ 621 h 709"/>
              <a:gd name="T82" fmla="*/ 302 w 713"/>
              <a:gd name="T83" fmla="*/ 681 h 709"/>
              <a:gd name="T84" fmla="*/ 358 w 713"/>
              <a:gd name="T85" fmla="*/ 686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13" h="709">
                <a:moveTo>
                  <a:pt x="569" y="74"/>
                </a:moveTo>
                <a:cubicBezTo>
                  <a:pt x="574" y="77"/>
                  <a:pt x="575" y="84"/>
                  <a:pt x="571" y="89"/>
                </a:cubicBezTo>
                <a:cubicBezTo>
                  <a:pt x="567" y="94"/>
                  <a:pt x="560" y="95"/>
                  <a:pt x="555" y="92"/>
                </a:cubicBezTo>
                <a:cubicBezTo>
                  <a:pt x="501" y="50"/>
                  <a:pt x="440" y="29"/>
                  <a:pt x="379" y="24"/>
                </a:cubicBezTo>
                <a:cubicBezTo>
                  <a:pt x="372" y="24"/>
                  <a:pt x="365" y="24"/>
                  <a:pt x="358" y="23"/>
                </a:cubicBezTo>
                <a:cubicBezTo>
                  <a:pt x="358" y="1"/>
                  <a:pt x="358" y="1"/>
                  <a:pt x="358" y="1"/>
                </a:cubicBezTo>
                <a:cubicBezTo>
                  <a:pt x="366" y="1"/>
                  <a:pt x="373" y="1"/>
                  <a:pt x="380" y="2"/>
                </a:cubicBezTo>
                <a:cubicBezTo>
                  <a:pt x="445" y="6"/>
                  <a:pt x="511" y="29"/>
                  <a:pt x="569" y="74"/>
                </a:cubicBezTo>
                <a:close/>
                <a:moveTo>
                  <a:pt x="358" y="708"/>
                </a:moveTo>
                <a:cubicBezTo>
                  <a:pt x="358" y="686"/>
                  <a:pt x="358" y="686"/>
                  <a:pt x="358" y="686"/>
                </a:cubicBezTo>
                <a:cubicBezTo>
                  <a:pt x="395" y="685"/>
                  <a:pt x="432" y="678"/>
                  <a:pt x="470" y="664"/>
                </a:cubicBezTo>
                <a:cubicBezTo>
                  <a:pt x="542" y="637"/>
                  <a:pt x="598" y="590"/>
                  <a:pt x="634" y="531"/>
                </a:cubicBezTo>
                <a:cubicBezTo>
                  <a:pt x="673" y="469"/>
                  <a:pt x="690" y="395"/>
                  <a:pt x="683" y="322"/>
                </a:cubicBezTo>
                <a:cubicBezTo>
                  <a:pt x="683" y="316"/>
                  <a:pt x="687" y="311"/>
                  <a:pt x="694" y="310"/>
                </a:cubicBezTo>
                <a:cubicBezTo>
                  <a:pt x="700" y="310"/>
                  <a:pt x="705" y="314"/>
                  <a:pt x="706" y="320"/>
                </a:cubicBezTo>
                <a:cubicBezTo>
                  <a:pt x="713" y="398"/>
                  <a:pt x="695" y="477"/>
                  <a:pt x="653" y="544"/>
                </a:cubicBezTo>
                <a:cubicBezTo>
                  <a:pt x="614" y="606"/>
                  <a:pt x="555" y="657"/>
                  <a:pt x="478" y="686"/>
                </a:cubicBezTo>
                <a:cubicBezTo>
                  <a:pt x="438" y="701"/>
                  <a:pt x="398" y="708"/>
                  <a:pt x="358" y="708"/>
                </a:cubicBezTo>
                <a:close/>
                <a:moveTo>
                  <a:pt x="358" y="23"/>
                </a:moveTo>
                <a:cubicBezTo>
                  <a:pt x="310" y="23"/>
                  <a:pt x="262" y="34"/>
                  <a:pt x="218" y="53"/>
                </a:cubicBezTo>
                <a:cubicBezTo>
                  <a:pt x="168" y="76"/>
                  <a:pt x="124" y="110"/>
                  <a:pt x="90" y="154"/>
                </a:cubicBezTo>
                <a:cubicBezTo>
                  <a:pt x="53" y="203"/>
                  <a:pt x="29" y="263"/>
                  <a:pt x="24" y="331"/>
                </a:cubicBezTo>
                <a:cubicBezTo>
                  <a:pt x="24" y="331"/>
                  <a:pt x="24" y="331"/>
                  <a:pt x="24" y="331"/>
                </a:cubicBezTo>
                <a:cubicBezTo>
                  <a:pt x="24" y="331"/>
                  <a:pt x="24" y="331"/>
                  <a:pt x="24" y="331"/>
                </a:cubicBezTo>
                <a:cubicBezTo>
                  <a:pt x="23" y="340"/>
                  <a:pt x="23" y="349"/>
                  <a:pt x="23" y="358"/>
                </a:cubicBezTo>
                <a:cubicBezTo>
                  <a:pt x="23" y="367"/>
                  <a:pt x="24" y="376"/>
                  <a:pt x="25" y="385"/>
                </a:cubicBezTo>
                <a:cubicBezTo>
                  <a:pt x="25" y="391"/>
                  <a:pt x="20" y="396"/>
                  <a:pt x="14" y="397"/>
                </a:cubicBezTo>
                <a:cubicBezTo>
                  <a:pt x="8" y="398"/>
                  <a:pt x="2" y="393"/>
                  <a:pt x="2" y="387"/>
                </a:cubicBezTo>
                <a:cubicBezTo>
                  <a:pt x="1" y="377"/>
                  <a:pt x="1" y="368"/>
                  <a:pt x="0" y="358"/>
                </a:cubicBezTo>
                <a:cubicBezTo>
                  <a:pt x="0" y="349"/>
                  <a:pt x="1" y="339"/>
                  <a:pt x="1" y="330"/>
                </a:cubicBezTo>
                <a:cubicBezTo>
                  <a:pt x="1" y="330"/>
                  <a:pt x="1" y="330"/>
                  <a:pt x="1" y="330"/>
                </a:cubicBezTo>
                <a:cubicBezTo>
                  <a:pt x="6" y="256"/>
                  <a:pt x="32" y="192"/>
                  <a:pt x="72" y="140"/>
                </a:cubicBezTo>
                <a:cubicBezTo>
                  <a:pt x="108" y="93"/>
                  <a:pt x="156" y="56"/>
                  <a:pt x="209" y="32"/>
                </a:cubicBezTo>
                <a:cubicBezTo>
                  <a:pt x="256" y="11"/>
                  <a:pt x="307" y="0"/>
                  <a:pt x="358" y="1"/>
                </a:cubicBezTo>
                <a:cubicBezTo>
                  <a:pt x="358" y="23"/>
                  <a:pt x="358" y="23"/>
                  <a:pt x="358" y="23"/>
                </a:cubicBezTo>
                <a:close/>
                <a:moveTo>
                  <a:pt x="358" y="686"/>
                </a:moveTo>
                <a:cubicBezTo>
                  <a:pt x="358" y="708"/>
                  <a:pt x="358" y="708"/>
                  <a:pt x="358" y="708"/>
                </a:cubicBezTo>
                <a:cubicBezTo>
                  <a:pt x="338" y="709"/>
                  <a:pt x="318" y="707"/>
                  <a:pt x="299" y="704"/>
                </a:cubicBezTo>
                <a:cubicBezTo>
                  <a:pt x="237" y="694"/>
                  <a:pt x="195" y="676"/>
                  <a:pt x="148" y="639"/>
                </a:cubicBezTo>
                <a:cubicBezTo>
                  <a:pt x="143" y="635"/>
                  <a:pt x="142" y="627"/>
                  <a:pt x="146" y="623"/>
                </a:cubicBezTo>
                <a:cubicBezTo>
                  <a:pt x="150" y="618"/>
                  <a:pt x="157" y="617"/>
                  <a:pt x="162" y="621"/>
                </a:cubicBezTo>
                <a:cubicBezTo>
                  <a:pt x="206" y="656"/>
                  <a:pt x="245" y="672"/>
                  <a:pt x="302" y="681"/>
                </a:cubicBezTo>
                <a:cubicBezTo>
                  <a:pt x="321" y="684"/>
                  <a:pt x="339" y="686"/>
                  <a:pt x="358" y="686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íṥ1îdê"/>
          <p:cNvSpPr/>
          <p:nvPr/>
        </p:nvSpPr>
        <p:spPr>
          <a:xfrm>
            <a:off x="5548757" y="2797726"/>
            <a:ext cx="1153594" cy="932804"/>
          </a:xfrm>
          <a:custGeom>
            <a:avLst/>
            <a:gdLst>
              <a:gd name="connsiteX0" fmla="*/ 0 w 331788"/>
              <a:gd name="connsiteY0" fmla="*/ 255587 h 268287"/>
              <a:gd name="connsiteX1" fmla="*/ 331788 w 331788"/>
              <a:gd name="connsiteY1" fmla="*/ 255587 h 268287"/>
              <a:gd name="connsiteX2" fmla="*/ 331788 w 331788"/>
              <a:gd name="connsiteY2" fmla="*/ 268287 h 268287"/>
              <a:gd name="connsiteX3" fmla="*/ 0 w 331788"/>
              <a:gd name="connsiteY3" fmla="*/ 268287 h 268287"/>
              <a:gd name="connsiteX4" fmla="*/ 76201 w 331788"/>
              <a:gd name="connsiteY4" fmla="*/ 207962 h 268287"/>
              <a:gd name="connsiteX5" fmla="*/ 82551 w 331788"/>
              <a:gd name="connsiteY5" fmla="*/ 207962 h 268287"/>
              <a:gd name="connsiteX6" fmla="*/ 82551 w 331788"/>
              <a:gd name="connsiteY6" fmla="*/ 247650 h 268287"/>
              <a:gd name="connsiteX7" fmla="*/ 55563 w 331788"/>
              <a:gd name="connsiteY7" fmla="*/ 247650 h 268287"/>
              <a:gd name="connsiteX8" fmla="*/ 55563 w 331788"/>
              <a:gd name="connsiteY8" fmla="*/ 227012 h 268287"/>
              <a:gd name="connsiteX9" fmla="*/ 115888 w 331788"/>
              <a:gd name="connsiteY9" fmla="*/ 168275 h 268287"/>
              <a:gd name="connsiteX10" fmla="*/ 127168 w 331788"/>
              <a:gd name="connsiteY10" fmla="*/ 168275 h 268287"/>
              <a:gd name="connsiteX11" fmla="*/ 139701 w 331788"/>
              <a:gd name="connsiteY11" fmla="*/ 170835 h 268287"/>
              <a:gd name="connsiteX12" fmla="*/ 139701 w 331788"/>
              <a:gd name="connsiteY12" fmla="*/ 247650 h 268287"/>
              <a:gd name="connsiteX13" fmla="*/ 115888 w 331788"/>
              <a:gd name="connsiteY13" fmla="*/ 247650 h 268287"/>
              <a:gd name="connsiteX14" fmla="*/ 198438 w 331788"/>
              <a:gd name="connsiteY14" fmla="*/ 155575 h 268287"/>
              <a:gd name="connsiteX15" fmla="*/ 198438 w 331788"/>
              <a:gd name="connsiteY15" fmla="*/ 247650 h 268287"/>
              <a:gd name="connsiteX16" fmla="*/ 173038 w 331788"/>
              <a:gd name="connsiteY16" fmla="*/ 247650 h 268287"/>
              <a:gd name="connsiteX17" fmla="*/ 173038 w 331788"/>
              <a:gd name="connsiteY17" fmla="*/ 168363 h 268287"/>
              <a:gd name="connsiteX18" fmla="*/ 198438 w 331788"/>
              <a:gd name="connsiteY18" fmla="*/ 155575 h 268287"/>
              <a:gd name="connsiteX19" fmla="*/ 149226 w 331788"/>
              <a:gd name="connsiteY19" fmla="*/ 41376 h 268287"/>
              <a:gd name="connsiteX20" fmla="*/ 114947 w 331788"/>
              <a:gd name="connsiteY20" fmla="*/ 55968 h 268287"/>
              <a:gd name="connsiteX21" fmla="*/ 114947 w 331788"/>
              <a:gd name="connsiteY21" fmla="*/ 123418 h 268287"/>
              <a:gd name="connsiteX22" fmla="*/ 183504 w 331788"/>
              <a:gd name="connsiteY22" fmla="*/ 123418 h 268287"/>
              <a:gd name="connsiteX23" fmla="*/ 183504 w 331788"/>
              <a:gd name="connsiteY23" fmla="*/ 55968 h 268287"/>
              <a:gd name="connsiteX24" fmla="*/ 149226 w 331788"/>
              <a:gd name="connsiteY24" fmla="*/ 41376 h 268287"/>
              <a:gd name="connsiteX25" fmla="*/ 228600 w 331788"/>
              <a:gd name="connsiteY25" fmla="*/ 39687 h 268287"/>
              <a:gd name="connsiteX26" fmla="*/ 254000 w 331788"/>
              <a:gd name="connsiteY26" fmla="*/ 39687 h 268287"/>
              <a:gd name="connsiteX27" fmla="*/ 254000 w 331788"/>
              <a:gd name="connsiteY27" fmla="*/ 247650 h 268287"/>
              <a:gd name="connsiteX28" fmla="*/ 228600 w 331788"/>
              <a:gd name="connsiteY28" fmla="*/ 247650 h 268287"/>
              <a:gd name="connsiteX29" fmla="*/ 228600 w 331788"/>
              <a:gd name="connsiteY29" fmla="*/ 110730 h 268287"/>
              <a:gd name="connsiteX30" fmla="*/ 231140 w 331788"/>
              <a:gd name="connsiteY30" fmla="*/ 90063 h 268287"/>
              <a:gd name="connsiteX31" fmla="*/ 228600 w 331788"/>
              <a:gd name="connsiteY31" fmla="*/ 69396 h 268287"/>
              <a:gd name="connsiteX32" fmla="*/ 228600 w 331788"/>
              <a:gd name="connsiteY32" fmla="*/ 39687 h 268287"/>
              <a:gd name="connsiteX33" fmla="*/ 149707 w 331788"/>
              <a:gd name="connsiteY33" fmla="*/ 22312 h 268287"/>
              <a:gd name="connsiteX34" fmla="*/ 196764 w 331788"/>
              <a:gd name="connsiteY34" fmla="*/ 41623 h 268287"/>
              <a:gd name="connsiteX35" fmla="*/ 196764 w 331788"/>
              <a:gd name="connsiteY35" fmla="*/ 136893 h 268287"/>
              <a:gd name="connsiteX36" fmla="*/ 109096 w 331788"/>
              <a:gd name="connsiteY36" fmla="*/ 143330 h 268287"/>
              <a:gd name="connsiteX37" fmla="*/ 97492 w 331788"/>
              <a:gd name="connsiteY37" fmla="*/ 154917 h 268287"/>
              <a:gd name="connsiteX38" fmla="*/ 93625 w 331788"/>
              <a:gd name="connsiteY38" fmla="*/ 170366 h 268287"/>
              <a:gd name="connsiteX39" fmla="*/ 43344 w 331788"/>
              <a:gd name="connsiteY39" fmla="*/ 220576 h 268287"/>
              <a:gd name="connsiteX40" fmla="*/ 18848 w 331788"/>
              <a:gd name="connsiteY40" fmla="*/ 220576 h 268287"/>
              <a:gd name="connsiteX41" fmla="*/ 18848 w 331788"/>
              <a:gd name="connsiteY41" fmla="*/ 196115 h 268287"/>
              <a:gd name="connsiteX42" fmla="*/ 67840 w 331788"/>
              <a:gd name="connsiteY42" fmla="*/ 145905 h 268287"/>
              <a:gd name="connsiteX43" fmla="*/ 84600 w 331788"/>
              <a:gd name="connsiteY43" fmla="*/ 140755 h 268287"/>
              <a:gd name="connsiteX44" fmla="*/ 96203 w 331788"/>
              <a:gd name="connsiteY44" fmla="*/ 129168 h 268287"/>
              <a:gd name="connsiteX45" fmla="*/ 102649 w 331788"/>
              <a:gd name="connsiteY45" fmla="*/ 41623 h 268287"/>
              <a:gd name="connsiteX46" fmla="*/ 149707 w 331788"/>
              <a:gd name="connsiteY46" fmla="*/ 22312 h 268287"/>
              <a:gd name="connsiteX47" fmla="*/ 280988 w 331788"/>
              <a:gd name="connsiteY47" fmla="*/ 0 h 268287"/>
              <a:gd name="connsiteX48" fmla="*/ 306388 w 331788"/>
              <a:gd name="connsiteY48" fmla="*/ 0 h 268287"/>
              <a:gd name="connsiteX49" fmla="*/ 306388 w 331788"/>
              <a:gd name="connsiteY49" fmla="*/ 247650 h 268287"/>
              <a:gd name="connsiteX50" fmla="*/ 280988 w 331788"/>
              <a:gd name="connsiteY50" fmla="*/ 247650 h 26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1788" h="268287">
                <a:moveTo>
                  <a:pt x="0" y="255587"/>
                </a:moveTo>
                <a:lnTo>
                  <a:pt x="331788" y="255587"/>
                </a:lnTo>
                <a:lnTo>
                  <a:pt x="331788" y="268287"/>
                </a:lnTo>
                <a:lnTo>
                  <a:pt x="0" y="268287"/>
                </a:lnTo>
                <a:close/>
                <a:moveTo>
                  <a:pt x="76201" y="207962"/>
                </a:moveTo>
                <a:lnTo>
                  <a:pt x="82551" y="207962"/>
                </a:lnTo>
                <a:lnTo>
                  <a:pt x="82551" y="247650"/>
                </a:lnTo>
                <a:lnTo>
                  <a:pt x="55563" y="247650"/>
                </a:lnTo>
                <a:lnTo>
                  <a:pt x="55563" y="227012"/>
                </a:lnTo>
                <a:close/>
                <a:moveTo>
                  <a:pt x="115888" y="168275"/>
                </a:moveTo>
                <a:cubicBezTo>
                  <a:pt x="115888" y="168275"/>
                  <a:pt x="115888" y="168275"/>
                  <a:pt x="127168" y="168275"/>
                </a:cubicBezTo>
                <a:cubicBezTo>
                  <a:pt x="130928" y="169555"/>
                  <a:pt x="135941" y="170835"/>
                  <a:pt x="139701" y="170835"/>
                </a:cubicBezTo>
                <a:cubicBezTo>
                  <a:pt x="139701" y="170835"/>
                  <a:pt x="139701" y="170835"/>
                  <a:pt x="139701" y="247650"/>
                </a:cubicBezTo>
                <a:cubicBezTo>
                  <a:pt x="139701" y="247650"/>
                  <a:pt x="139701" y="247650"/>
                  <a:pt x="115888" y="247650"/>
                </a:cubicBezTo>
                <a:close/>
                <a:moveTo>
                  <a:pt x="198438" y="155575"/>
                </a:moveTo>
                <a:cubicBezTo>
                  <a:pt x="198438" y="155575"/>
                  <a:pt x="198438" y="155575"/>
                  <a:pt x="198438" y="247650"/>
                </a:cubicBezTo>
                <a:cubicBezTo>
                  <a:pt x="198438" y="247650"/>
                  <a:pt x="198438" y="247650"/>
                  <a:pt x="173038" y="247650"/>
                </a:cubicBezTo>
                <a:lnTo>
                  <a:pt x="173038" y="168363"/>
                </a:lnTo>
                <a:cubicBezTo>
                  <a:pt x="181928" y="165805"/>
                  <a:pt x="190818" y="161969"/>
                  <a:pt x="198438" y="155575"/>
                </a:cubicBezTo>
                <a:close/>
                <a:moveTo>
                  <a:pt x="149226" y="41376"/>
                </a:moveTo>
                <a:cubicBezTo>
                  <a:pt x="136937" y="41376"/>
                  <a:pt x="124649" y="46240"/>
                  <a:pt x="114947" y="55968"/>
                </a:cubicBezTo>
                <a:cubicBezTo>
                  <a:pt x="96838" y="74128"/>
                  <a:pt x="96838" y="105259"/>
                  <a:pt x="114947" y="123418"/>
                </a:cubicBezTo>
                <a:cubicBezTo>
                  <a:pt x="134350" y="142875"/>
                  <a:pt x="164101" y="142875"/>
                  <a:pt x="183504" y="123418"/>
                </a:cubicBezTo>
                <a:cubicBezTo>
                  <a:pt x="201613" y="105259"/>
                  <a:pt x="201613" y="74128"/>
                  <a:pt x="183504" y="55968"/>
                </a:cubicBezTo>
                <a:cubicBezTo>
                  <a:pt x="173803" y="46240"/>
                  <a:pt x="161514" y="41376"/>
                  <a:pt x="149226" y="41376"/>
                </a:cubicBezTo>
                <a:close/>
                <a:moveTo>
                  <a:pt x="228600" y="39687"/>
                </a:moveTo>
                <a:cubicBezTo>
                  <a:pt x="228600" y="39687"/>
                  <a:pt x="228600" y="39687"/>
                  <a:pt x="254000" y="39687"/>
                </a:cubicBezTo>
                <a:lnTo>
                  <a:pt x="254000" y="247650"/>
                </a:lnTo>
                <a:cubicBezTo>
                  <a:pt x="254000" y="247650"/>
                  <a:pt x="254000" y="247650"/>
                  <a:pt x="228600" y="247650"/>
                </a:cubicBezTo>
                <a:cubicBezTo>
                  <a:pt x="228600" y="247650"/>
                  <a:pt x="228600" y="247650"/>
                  <a:pt x="228600" y="110730"/>
                </a:cubicBezTo>
                <a:cubicBezTo>
                  <a:pt x="231140" y="104272"/>
                  <a:pt x="231140" y="96521"/>
                  <a:pt x="231140" y="90063"/>
                </a:cubicBezTo>
                <a:cubicBezTo>
                  <a:pt x="231140" y="83604"/>
                  <a:pt x="231140" y="75854"/>
                  <a:pt x="228600" y="69396"/>
                </a:cubicBezTo>
                <a:cubicBezTo>
                  <a:pt x="228600" y="69396"/>
                  <a:pt x="228600" y="69396"/>
                  <a:pt x="228600" y="39687"/>
                </a:cubicBezTo>
                <a:close/>
                <a:moveTo>
                  <a:pt x="149707" y="22312"/>
                </a:moveTo>
                <a:cubicBezTo>
                  <a:pt x="166789" y="22312"/>
                  <a:pt x="183872" y="28749"/>
                  <a:pt x="196764" y="41623"/>
                </a:cubicBezTo>
                <a:cubicBezTo>
                  <a:pt x="223838" y="68659"/>
                  <a:pt x="223838" y="111144"/>
                  <a:pt x="196764" y="136893"/>
                </a:cubicBezTo>
                <a:cubicBezTo>
                  <a:pt x="173558" y="161354"/>
                  <a:pt x="136170" y="162641"/>
                  <a:pt x="109096" y="143330"/>
                </a:cubicBezTo>
                <a:cubicBezTo>
                  <a:pt x="109096" y="143330"/>
                  <a:pt x="109096" y="143330"/>
                  <a:pt x="97492" y="154917"/>
                </a:cubicBezTo>
                <a:cubicBezTo>
                  <a:pt x="98782" y="160067"/>
                  <a:pt x="97492" y="166504"/>
                  <a:pt x="93625" y="170366"/>
                </a:cubicBezTo>
                <a:cubicBezTo>
                  <a:pt x="93625" y="170366"/>
                  <a:pt x="93625" y="170366"/>
                  <a:pt x="43344" y="220576"/>
                </a:cubicBezTo>
                <a:cubicBezTo>
                  <a:pt x="35608" y="227013"/>
                  <a:pt x="25295" y="227013"/>
                  <a:pt x="18848" y="220576"/>
                </a:cubicBezTo>
                <a:cubicBezTo>
                  <a:pt x="11113" y="214139"/>
                  <a:pt x="11113" y="202552"/>
                  <a:pt x="18848" y="196115"/>
                </a:cubicBezTo>
                <a:cubicBezTo>
                  <a:pt x="18848" y="196115"/>
                  <a:pt x="18848" y="196115"/>
                  <a:pt x="67840" y="145905"/>
                </a:cubicBezTo>
                <a:cubicBezTo>
                  <a:pt x="72997" y="142043"/>
                  <a:pt x="78154" y="140755"/>
                  <a:pt x="84600" y="140755"/>
                </a:cubicBezTo>
                <a:cubicBezTo>
                  <a:pt x="84600" y="140755"/>
                  <a:pt x="84600" y="140755"/>
                  <a:pt x="96203" y="129168"/>
                </a:cubicBezTo>
                <a:cubicBezTo>
                  <a:pt x="75575" y="103420"/>
                  <a:pt x="78154" y="66084"/>
                  <a:pt x="102649" y="41623"/>
                </a:cubicBezTo>
                <a:cubicBezTo>
                  <a:pt x="115542" y="28749"/>
                  <a:pt x="132624" y="22312"/>
                  <a:pt x="149707" y="22312"/>
                </a:cubicBezTo>
                <a:close/>
                <a:moveTo>
                  <a:pt x="280988" y="0"/>
                </a:moveTo>
                <a:lnTo>
                  <a:pt x="306388" y="0"/>
                </a:lnTo>
                <a:lnTo>
                  <a:pt x="306388" y="247650"/>
                </a:lnTo>
                <a:lnTo>
                  <a:pt x="280988" y="2476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íṥḻîḑè"/>
          <p:cNvSpPr/>
          <p:nvPr/>
        </p:nvSpPr>
        <p:spPr>
          <a:xfrm>
            <a:off x="5686972" y="3802647"/>
            <a:ext cx="877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/>
              <a:t>关键词</a:t>
            </a:r>
          </a:p>
        </p:txBody>
      </p:sp>
      <p:sp>
        <p:nvSpPr>
          <p:cNvPr id="37" name="ïṧľîḑê"/>
          <p:cNvSpPr/>
          <p:nvPr/>
        </p:nvSpPr>
        <p:spPr>
          <a:xfrm>
            <a:off x="6832105" y="2431783"/>
            <a:ext cx="731886" cy="7318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8" name="îṡlïḑê"/>
          <p:cNvSpPr/>
          <p:nvPr/>
        </p:nvSpPr>
        <p:spPr>
          <a:xfrm>
            <a:off x="4628009" y="3677032"/>
            <a:ext cx="731886" cy="7318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9" name="işḻîḋè"/>
          <p:cNvSpPr/>
          <p:nvPr/>
        </p:nvSpPr>
        <p:spPr>
          <a:xfrm>
            <a:off x="6999213" y="2651844"/>
            <a:ext cx="400739" cy="297261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0" name="îṡľîḍe"/>
          <p:cNvSpPr/>
          <p:nvPr/>
        </p:nvSpPr>
        <p:spPr>
          <a:xfrm>
            <a:off x="4795116" y="3897093"/>
            <a:ext cx="400739" cy="297261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íş1ïḓé"/>
          <p:cNvSpPr txBox="1"/>
          <p:nvPr/>
        </p:nvSpPr>
        <p:spPr>
          <a:xfrm>
            <a:off x="1091444" y="2295214"/>
            <a:ext cx="2449051" cy="477631"/>
          </a:xfrm>
          <a:prstGeom prst="rect">
            <a:avLst/>
          </a:prstGeom>
          <a:noFill/>
        </p:spPr>
        <p:txBody>
          <a:bodyPr wrap="square" lIns="72000" tIns="0" rIns="72000" bIns="0">
            <a:normAutofit/>
          </a:bodyPr>
          <a:lstStyle/>
          <a:p>
            <a:pPr algn="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/>
              <a:t>此部分内容作为文字排版占位显示</a:t>
            </a:r>
          </a:p>
          <a:p>
            <a:pPr algn="r" defTabSz="914378">
              <a:spcBef>
                <a:spcPct val="0"/>
              </a:spcBef>
              <a:defRPr/>
            </a:pPr>
            <a:r>
              <a:rPr lang="zh-CN" altLang="en-US" sz="1100" dirty="0"/>
              <a:t>（建议使用主题</a:t>
            </a:r>
            <a:r>
              <a:rPr lang="zh-CN" altLang="en-US" sz="1100"/>
              <a:t>字体）</a:t>
            </a:r>
          </a:p>
        </p:txBody>
      </p:sp>
      <p:sp>
        <p:nvSpPr>
          <p:cNvPr id="33" name="îşļîďê"/>
          <p:cNvSpPr/>
          <p:nvPr/>
        </p:nvSpPr>
        <p:spPr>
          <a:xfrm>
            <a:off x="1091444" y="2048993"/>
            <a:ext cx="2449051" cy="246221"/>
          </a:xfrm>
          <a:prstGeom prst="rect">
            <a:avLst/>
          </a:prstGeom>
        </p:spPr>
        <p:txBody>
          <a:bodyPr wrap="square" lIns="72000" tIns="0" rIns="72000" bIns="0">
            <a:normAutofit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30" name="î$1íḍé"/>
          <p:cNvSpPr txBox="1"/>
          <p:nvPr/>
        </p:nvSpPr>
        <p:spPr>
          <a:xfrm>
            <a:off x="1091444" y="4771417"/>
            <a:ext cx="2449051" cy="477631"/>
          </a:xfrm>
          <a:prstGeom prst="rect">
            <a:avLst/>
          </a:prstGeom>
          <a:noFill/>
        </p:spPr>
        <p:txBody>
          <a:bodyPr wrap="square" lIns="72000" tIns="0" rIns="72000" bIns="0">
            <a:normAutofit/>
          </a:bodyPr>
          <a:lstStyle/>
          <a:p>
            <a:pPr algn="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/>
              <a:t>此部分内容作为文字排版占位显示</a:t>
            </a:r>
          </a:p>
          <a:p>
            <a:pPr algn="r" defTabSz="914378">
              <a:spcBef>
                <a:spcPct val="0"/>
              </a:spcBef>
              <a:defRPr/>
            </a:pPr>
            <a:r>
              <a:rPr lang="zh-CN" altLang="en-US" sz="1100" dirty="0"/>
              <a:t>（建议使用主题</a:t>
            </a:r>
            <a:r>
              <a:rPr lang="zh-CN" altLang="en-US" sz="1100"/>
              <a:t>字体）</a:t>
            </a:r>
          </a:p>
        </p:txBody>
      </p:sp>
      <p:sp>
        <p:nvSpPr>
          <p:cNvPr id="31" name="iṩḻiḍe"/>
          <p:cNvSpPr/>
          <p:nvPr/>
        </p:nvSpPr>
        <p:spPr>
          <a:xfrm>
            <a:off x="1091444" y="4525196"/>
            <a:ext cx="2449051" cy="246221"/>
          </a:xfrm>
          <a:prstGeom prst="rect">
            <a:avLst/>
          </a:prstGeom>
        </p:spPr>
        <p:txBody>
          <a:bodyPr wrap="square" lIns="72000" tIns="0" rIns="72000" bIns="0">
            <a:normAutofit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28" name="ïṧlîďe"/>
          <p:cNvSpPr txBox="1"/>
          <p:nvPr/>
        </p:nvSpPr>
        <p:spPr>
          <a:xfrm>
            <a:off x="1091444" y="3533316"/>
            <a:ext cx="2449051" cy="477631"/>
          </a:xfrm>
          <a:prstGeom prst="rect">
            <a:avLst/>
          </a:prstGeom>
          <a:noFill/>
        </p:spPr>
        <p:txBody>
          <a:bodyPr wrap="square" lIns="72000" tIns="0" rIns="72000" bIns="0">
            <a:normAutofit/>
          </a:bodyPr>
          <a:lstStyle/>
          <a:p>
            <a:pPr algn="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/>
              <a:t>此部分内容作为文字排版占位显示</a:t>
            </a:r>
          </a:p>
          <a:p>
            <a:pPr algn="r" defTabSz="914378">
              <a:spcBef>
                <a:spcPct val="0"/>
              </a:spcBef>
              <a:defRPr/>
            </a:pPr>
            <a:r>
              <a:rPr lang="zh-CN" altLang="en-US" sz="1100" dirty="0"/>
              <a:t>（建议使用主题</a:t>
            </a:r>
            <a:r>
              <a:rPr lang="zh-CN" altLang="en-US" sz="1100"/>
              <a:t>字体）</a:t>
            </a:r>
          </a:p>
        </p:txBody>
      </p:sp>
      <p:sp>
        <p:nvSpPr>
          <p:cNvPr id="29" name="ïslíḋé"/>
          <p:cNvSpPr/>
          <p:nvPr/>
        </p:nvSpPr>
        <p:spPr>
          <a:xfrm>
            <a:off x="1091444" y="3287095"/>
            <a:ext cx="2449051" cy="246221"/>
          </a:xfrm>
          <a:prstGeom prst="rect">
            <a:avLst/>
          </a:prstGeom>
        </p:spPr>
        <p:txBody>
          <a:bodyPr wrap="square" lIns="72000" tIns="0" rIns="72000" bIns="0">
            <a:normAutofit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23" name="îṣḷîdé"/>
          <p:cNvSpPr txBox="1"/>
          <p:nvPr/>
        </p:nvSpPr>
        <p:spPr>
          <a:xfrm>
            <a:off x="8651507" y="2295214"/>
            <a:ext cx="2449050" cy="477631"/>
          </a:xfrm>
          <a:prstGeom prst="rect">
            <a:avLst/>
          </a:prstGeom>
          <a:noFill/>
        </p:spPr>
        <p:txBody>
          <a:bodyPr wrap="square" lIns="72000" tIns="0" rIns="72000" bIns="0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/>
              <a:t>此部分内容作为文字排版占位显示</a:t>
            </a:r>
          </a:p>
          <a:p>
            <a:pPr defTabSz="914378">
              <a:spcBef>
                <a:spcPct val="0"/>
              </a:spcBef>
              <a:defRPr/>
            </a:pPr>
            <a:r>
              <a:rPr lang="zh-CN" altLang="en-US" sz="1100" dirty="0"/>
              <a:t>（建议使用主题</a:t>
            </a:r>
            <a:r>
              <a:rPr lang="zh-CN" altLang="en-US" sz="1100"/>
              <a:t>字体）</a:t>
            </a:r>
          </a:p>
        </p:txBody>
      </p:sp>
      <p:sp>
        <p:nvSpPr>
          <p:cNvPr id="24" name="íṣ1ïdê"/>
          <p:cNvSpPr/>
          <p:nvPr/>
        </p:nvSpPr>
        <p:spPr>
          <a:xfrm>
            <a:off x="8651507" y="2048993"/>
            <a:ext cx="2449050" cy="246221"/>
          </a:xfrm>
          <a:prstGeom prst="rect">
            <a:avLst/>
          </a:prstGeom>
        </p:spPr>
        <p:txBody>
          <a:bodyPr wrap="square" lIns="72000" tIns="0" rIns="72000" bIns="0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21" name="i$ḻïḑe"/>
          <p:cNvSpPr txBox="1"/>
          <p:nvPr/>
        </p:nvSpPr>
        <p:spPr>
          <a:xfrm>
            <a:off x="8651507" y="4771417"/>
            <a:ext cx="2449050" cy="477631"/>
          </a:xfrm>
          <a:prstGeom prst="rect">
            <a:avLst/>
          </a:prstGeom>
          <a:noFill/>
        </p:spPr>
        <p:txBody>
          <a:bodyPr wrap="square" lIns="72000" tIns="0" rIns="72000" bIns="0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/>
              <a:t>此部分内容作为文字排版占位显示</a:t>
            </a:r>
          </a:p>
          <a:p>
            <a:pPr defTabSz="914378">
              <a:spcBef>
                <a:spcPct val="0"/>
              </a:spcBef>
              <a:defRPr/>
            </a:pPr>
            <a:r>
              <a:rPr lang="zh-CN" altLang="en-US" sz="1100" dirty="0"/>
              <a:t>（建议使用主题</a:t>
            </a:r>
            <a:r>
              <a:rPr lang="zh-CN" altLang="en-US" sz="1100"/>
              <a:t>字体）</a:t>
            </a:r>
          </a:p>
        </p:txBody>
      </p:sp>
      <p:sp>
        <p:nvSpPr>
          <p:cNvPr id="22" name="i$ļïďê"/>
          <p:cNvSpPr/>
          <p:nvPr/>
        </p:nvSpPr>
        <p:spPr>
          <a:xfrm>
            <a:off x="8651507" y="4525196"/>
            <a:ext cx="2449050" cy="246221"/>
          </a:xfrm>
          <a:prstGeom prst="rect">
            <a:avLst/>
          </a:prstGeom>
        </p:spPr>
        <p:txBody>
          <a:bodyPr wrap="square" lIns="72000" tIns="0" rIns="72000" bIns="0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9" name="ís1íḓê"/>
          <p:cNvSpPr txBox="1"/>
          <p:nvPr/>
        </p:nvSpPr>
        <p:spPr>
          <a:xfrm>
            <a:off x="8651507" y="3533316"/>
            <a:ext cx="2449050" cy="477631"/>
          </a:xfrm>
          <a:prstGeom prst="rect">
            <a:avLst/>
          </a:prstGeom>
          <a:noFill/>
        </p:spPr>
        <p:txBody>
          <a:bodyPr wrap="square" lIns="72000" tIns="0" rIns="72000" bIns="0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/>
              <a:t>此部分内容作为文字排版占位显示</a:t>
            </a:r>
          </a:p>
          <a:p>
            <a:pPr defTabSz="914378">
              <a:spcBef>
                <a:spcPct val="0"/>
              </a:spcBef>
              <a:defRPr/>
            </a:pPr>
            <a:r>
              <a:rPr lang="zh-CN" altLang="en-US" sz="1100" dirty="0"/>
              <a:t>（建议使用主题</a:t>
            </a:r>
            <a:r>
              <a:rPr lang="zh-CN" altLang="en-US" sz="1100"/>
              <a:t>字体）</a:t>
            </a:r>
          </a:p>
        </p:txBody>
      </p:sp>
      <p:sp>
        <p:nvSpPr>
          <p:cNvPr id="20" name="îs1îḓê"/>
          <p:cNvSpPr/>
          <p:nvPr/>
        </p:nvSpPr>
        <p:spPr>
          <a:xfrm>
            <a:off x="8651507" y="3287095"/>
            <a:ext cx="2449050" cy="246221"/>
          </a:xfrm>
          <a:prstGeom prst="rect">
            <a:avLst/>
          </a:prstGeom>
        </p:spPr>
        <p:txBody>
          <a:bodyPr wrap="square" lIns="72000" tIns="0" rIns="72000" bIns="0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accent1"/>
                </a:solidFill>
              </a:rPr>
              <a:t>标题文本预设</a:t>
            </a:r>
          </a:p>
        </p:txBody>
      </p:sp>
      <p:cxnSp>
        <p:nvCxnSpPr>
          <p:cNvPr id="9" name="连接符: 肘形 91"/>
          <p:cNvCxnSpPr>
            <a:stCxn id="33" idx="3"/>
            <a:endCxn id="38" idx="2"/>
          </p:cNvCxnSpPr>
          <p:nvPr/>
        </p:nvCxnSpPr>
        <p:spPr>
          <a:xfrm>
            <a:off x="3540495" y="2172104"/>
            <a:ext cx="1087514" cy="1870871"/>
          </a:xfrm>
          <a:prstGeom prst="bentConnector3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连接符: 肘形 93"/>
          <p:cNvCxnSpPr>
            <a:stCxn id="29" idx="3"/>
            <a:endCxn id="38" idx="2"/>
          </p:cNvCxnSpPr>
          <p:nvPr/>
        </p:nvCxnSpPr>
        <p:spPr>
          <a:xfrm>
            <a:off x="3540495" y="3410206"/>
            <a:ext cx="1087514" cy="632769"/>
          </a:xfrm>
          <a:prstGeom prst="bentConnector3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连接符: 肘形 95"/>
          <p:cNvCxnSpPr>
            <a:stCxn id="31" idx="3"/>
            <a:endCxn id="38" idx="2"/>
          </p:cNvCxnSpPr>
          <p:nvPr/>
        </p:nvCxnSpPr>
        <p:spPr>
          <a:xfrm flipV="1">
            <a:off x="3540495" y="4042975"/>
            <a:ext cx="1087514" cy="605332"/>
          </a:xfrm>
          <a:prstGeom prst="bentConnector3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连接符: 肘形 97"/>
          <p:cNvCxnSpPr>
            <a:stCxn id="24" idx="1"/>
            <a:endCxn id="37" idx="6"/>
          </p:cNvCxnSpPr>
          <p:nvPr/>
        </p:nvCxnSpPr>
        <p:spPr>
          <a:xfrm rot="10800000" flipV="1">
            <a:off x="7563991" y="2172104"/>
            <a:ext cx="1087516" cy="625622"/>
          </a:xfrm>
          <a:prstGeom prst="bentConnector3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连接符: 肘形 99"/>
          <p:cNvCxnSpPr>
            <a:stCxn id="20" idx="1"/>
            <a:endCxn id="37" idx="6"/>
          </p:cNvCxnSpPr>
          <p:nvPr/>
        </p:nvCxnSpPr>
        <p:spPr>
          <a:xfrm rot="10800000">
            <a:off x="7563991" y="2797726"/>
            <a:ext cx="1087516" cy="612480"/>
          </a:xfrm>
          <a:prstGeom prst="bentConnector3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连接符: 肘形 101"/>
          <p:cNvCxnSpPr>
            <a:stCxn id="22" idx="1"/>
            <a:endCxn id="37" idx="6"/>
          </p:cNvCxnSpPr>
          <p:nvPr/>
        </p:nvCxnSpPr>
        <p:spPr>
          <a:xfrm rot="10800000">
            <a:off x="7563991" y="2797727"/>
            <a:ext cx="1087516" cy="1850581"/>
          </a:xfrm>
          <a:prstGeom prst="bentConnector3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543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81" name="î$ḷïďé"/>
          <p:cNvSpPr>
            <a:spLocks/>
          </p:cNvSpPr>
          <p:nvPr/>
        </p:nvSpPr>
        <p:spPr bwMode="auto">
          <a:xfrm>
            <a:off x="3717268" y="3136101"/>
            <a:ext cx="284566" cy="25730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91" y="0"/>
              </a:cxn>
              <a:cxn ang="0">
                <a:pos x="815" y="136"/>
              </a:cxn>
              <a:cxn ang="0">
                <a:pos x="815" y="562"/>
              </a:cxn>
              <a:cxn ang="0">
                <a:pos x="813" y="582"/>
              </a:cxn>
              <a:cxn ang="0">
                <a:pos x="805" y="603"/>
              </a:cxn>
              <a:cxn ang="0">
                <a:pos x="795" y="623"/>
              </a:cxn>
              <a:cxn ang="0">
                <a:pos x="782" y="642"/>
              </a:cxn>
              <a:cxn ang="0">
                <a:pos x="766" y="658"/>
              </a:cxn>
              <a:cxn ang="0">
                <a:pos x="749" y="669"/>
              </a:cxn>
              <a:cxn ang="0">
                <a:pos x="511" y="792"/>
              </a:cxn>
              <a:cxn ang="0">
                <a:pos x="491" y="800"/>
              </a:cxn>
              <a:cxn ang="0">
                <a:pos x="469" y="805"/>
              </a:cxn>
              <a:cxn ang="0">
                <a:pos x="445" y="806"/>
              </a:cxn>
              <a:cxn ang="0">
                <a:pos x="421" y="805"/>
              </a:cxn>
              <a:cxn ang="0">
                <a:pos x="399" y="800"/>
              </a:cxn>
              <a:cxn ang="0">
                <a:pos x="380" y="792"/>
              </a:cxn>
              <a:cxn ang="0">
                <a:pos x="141" y="669"/>
              </a:cxn>
              <a:cxn ang="0">
                <a:pos x="124" y="658"/>
              </a:cxn>
              <a:cxn ang="0">
                <a:pos x="108" y="642"/>
              </a:cxn>
              <a:cxn ang="0">
                <a:pos x="95" y="623"/>
              </a:cxn>
              <a:cxn ang="0">
                <a:pos x="84" y="603"/>
              </a:cxn>
              <a:cxn ang="0">
                <a:pos x="77" y="582"/>
              </a:cxn>
              <a:cxn ang="0">
                <a:pos x="75" y="562"/>
              </a:cxn>
              <a:cxn ang="0">
                <a:pos x="75" y="136"/>
              </a:cxn>
              <a:cxn ang="0">
                <a:pos x="0" y="0"/>
              </a:cxn>
            </a:cxnLst>
            <a:rect l="0" t="0" r="r" b="b"/>
            <a:pathLst>
              <a:path w="891" h="806">
                <a:moveTo>
                  <a:pt x="0" y="0"/>
                </a:moveTo>
                <a:lnTo>
                  <a:pt x="891" y="0"/>
                </a:lnTo>
                <a:lnTo>
                  <a:pt x="815" y="136"/>
                </a:lnTo>
                <a:lnTo>
                  <a:pt x="815" y="562"/>
                </a:lnTo>
                <a:lnTo>
                  <a:pt x="813" y="582"/>
                </a:lnTo>
                <a:lnTo>
                  <a:pt x="805" y="603"/>
                </a:lnTo>
                <a:lnTo>
                  <a:pt x="795" y="623"/>
                </a:lnTo>
                <a:lnTo>
                  <a:pt x="782" y="642"/>
                </a:lnTo>
                <a:lnTo>
                  <a:pt x="766" y="658"/>
                </a:lnTo>
                <a:lnTo>
                  <a:pt x="749" y="669"/>
                </a:lnTo>
                <a:lnTo>
                  <a:pt x="511" y="792"/>
                </a:lnTo>
                <a:lnTo>
                  <a:pt x="491" y="800"/>
                </a:lnTo>
                <a:lnTo>
                  <a:pt x="469" y="805"/>
                </a:lnTo>
                <a:lnTo>
                  <a:pt x="445" y="806"/>
                </a:lnTo>
                <a:lnTo>
                  <a:pt x="421" y="805"/>
                </a:lnTo>
                <a:lnTo>
                  <a:pt x="399" y="800"/>
                </a:lnTo>
                <a:lnTo>
                  <a:pt x="380" y="792"/>
                </a:lnTo>
                <a:lnTo>
                  <a:pt x="141" y="669"/>
                </a:lnTo>
                <a:lnTo>
                  <a:pt x="124" y="658"/>
                </a:lnTo>
                <a:lnTo>
                  <a:pt x="108" y="642"/>
                </a:lnTo>
                <a:lnTo>
                  <a:pt x="95" y="623"/>
                </a:lnTo>
                <a:lnTo>
                  <a:pt x="84" y="603"/>
                </a:lnTo>
                <a:lnTo>
                  <a:pt x="77" y="582"/>
                </a:lnTo>
                <a:lnTo>
                  <a:pt x="75" y="562"/>
                </a:lnTo>
                <a:lnTo>
                  <a:pt x="75" y="1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ï$ḻîḑê"/>
          <p:cNvSpPr>
            <a:spLocks/>
          </p:cNvSpPr>
          <p:nvPr/>
        </p:nvSpPr>
        <p:spPr bwMode="auto">
          <a:xfrm>
            <a:off x="3741195" y="3180320"/>
            <a:ext cx="236391" cy="44087"/>
          </a:xfrm>
          <a:custGeom>
            <a:avLst/>
            <a:gdLst>
              <a:gd name="T0" fmla="*/ 2147483647 w 740"/>
              <a:gd name="T1" fmla="*/ 0 h 138"/>
              <a:gd name="T2" fmla="*/ 2147483647 w 740"/>
              <a:gd name="T3" fmla="*/ 2147483647 h 138"/>
              <a:gd name="T4" fmla="*/ 0 w 740"/>
              <a:gd name="T5" fmla="*/ 2147483647 h 138"/>
              <a:gd name="T6" fmla="*/ 0 w 740"/>
              <a:gd name="T7" fmla="*/ 2147483647 h 138"/>
              <a:gd name="T8" fmla="*/ 2147483647 w 740"/>
              <a:gd name="T9" fmla="*/ 0 h 1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0"/>
              <a:gd name="T16" fmla="*/ 0 h 138"/>
              <a:gd name="T17" fmla="*/ 740 w 740"/>
              <a:gd name="T18" fmla="*/ 138 h 1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0" h="138">
                <a:moveTo>
                  <a:pt x="740" y="0"/>
                </a:moveTo>
                <a:lnTo>
                  <a:pt x="740" y="79"/>
                </a:lnTo>
                <a:lnTo>
                  <a:pt x="0" y="138"/>
                </a:lnTo>
                <a:lnTo>
                  <a:pt x="0" y="59"/>
                </a:lnTo>
                <a:lnTo>
                  <a:pt x="74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i$ľîḑé"/>
          <p:cNvSpPr>
            <a:spLocks/>
          </p:cNvSpPr>
          <p:nvPr/>
        </p:nvSpPr>
        <p:spPr bwMode="auto">
          <a:xfrm>
            <a:off x="3741195" y="3239422"/>
            <a:ext cx="236391" cy="44407"/>
          </a:xfrm>
          <a:custGeom>
            <a:avLst/>
            <a:gdLst>
              <a:gd name="T0" fmla="*/ 2147483647 w 740"/>
              <a:gd name="T1" fmla="*/ 0 h 139"/>
              <a:gd name="T2" fmla="*/ 2147483647 w 740"/>
              <a:gd name="T3" fmla="*/ 2147483647 h 139"/>
              <a:gd name="T4" fmla="*/ 0 w 740"/>
              <a:gd name="T5" fmla="*/ 2147483647 h 139"/>
              <a:gd name="T6" fmla="*/ 0 w 740"/>
              <a:gd name="T7" fmla="*/ 2147483647 h 139"/>
              <a:gd name="T8" fmla="*/ 2147483647 w 740"/>
              <a:gd name="T9" fmla="*/ 0 h 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0"/>
              <a:gd name="T16" fmla="*/ 0 h 139"/>
              <a:gd name="T17" fmla="*/ 740 w 740"/>
              <a:gd name="T18" fmla="*/ 139 h 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0" h="139">
                <a:moveTo>
                  <a:pt x="740" y="0"/>
                </a:moveTo>
                <a:lnTo>
                  <a:pt x="740" y="80"/>
                </a:lnTo>
                <a:lnTo>
                  <a:pt x="0" y="139"/>
                </a:lnTo>
                <a:lnTo>
                  <a:pt x="0" y="59"/>
                </a:lnTo>
                <a:lnTo>
                  <a:pt x="74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iSḻïḍé"/>
          <p:cNvSpPr>
            <a:spLocks/>
          </p:cNvSpPr>
          <p:nvPr/>
        </p:nvSpPr>
        <p:spPr bwMode="auto">
          <a:xfrm>
            <a:off x="3741515" y="3299164"/>
            <a:ext cx="236072" cy="43448"/>
          </a:xfrm>
          <a:custGeom>
            <a:avLst/>
            <a:gdLst>
              <a:gd name="T0" fmla="*/ 2147483647 w 739"/>
              <a:gd name="T1" fmla="*/ 0 h 136"/>
              <a:gd name="T2" fmla="*/ 2147483647 w 739"/>
              <a:gd name="T3" fmla="*/ 2147483647 h 136"/>
              <a:gd name="T4" fmla="*/ 2147483647 w 739"/>
              <a:gd name="T5" fmla="*/ 2147483647 h 136"/>
              <a:gd name="T6" fmla="*/ 2147483647 w 739"/>
              <a:gd name="T7" fmla="*/ 2147483647 h 136"/>
              <a:gd name="T8" fmla="*/ 2147483647 w 739"/>
              <a:gd name="T9" fmla="*/ 2147483647 h 136"/>
              <a:gd name="T10" fmla="*/ 2147483647 w 739"/>
              <a:gd name="T11" fmla="*/ 2147483647 h 136"/>
              <a:gd name="T12" fmla="*/ 2147483647 w 739"/>
              <a:gd name="T13" fmla="*/ 2147483647 h 136"/>
              <a:gd name="T14" fmla="*/ 2147483647 w 739"/>
              <a:gd name="T15" fmla="*/ 2147483647 h 136"/>
              <a:gd name="T16" fmla="*/ 0 w 739"/>
              <a:gd name="T17" fmla="*/ 2147483647 h 136"/>
              <a:gd name="T18" fmla="*/ 2147483647 w 739"/>
              <a:gd name="T19" fmla="*/ 0 h 1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39"/>
              <a:gd name="T31" fmla="*/ 0 h 136"/>
              <a:gd name="T32" fmla="*/ 739 w 739"/>
              <a:gd name="T33" fmla="*/ 136 h 1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39" h="136">
                <a:moveTo>
                  <a:pt x="739" y="0"/>
                </a:moveTo>
                <a:lnTo>
                  <a:pt x="739" y="51"/>
                </a:lnTo>
                <a:lnTo>
                  <a:pt x="738" y="65"/>
                </a:lnTo>
                <a:lnTo>
                  <a:pt x="735" y="80"/>
                </a:lnTo>
                <a:lnTo>
                  <a:pt x="36" y="136"/>
                </a:lnTo>
                <a:lnTo>
                  <a:pt x="23" y="119"/>
                </a:lnTo>
                <a:lnTo>
                  <a:pt x="11" y="99"/>
                </a:lnTo>
                <a:lnTo>
                  <a:pt x="4" y="79"/>
                </a:lnTo>
                <a:lnTo>
                  <a:pt x="0" y="59"/>
                </a:lnTo>
                <a:lnTo>
                  <a:pt x="73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îṡḻîḋé"/>
          <p:cNvSpPr>
            <a:spLocks/>
          </p:cNvSpPr>
          <p:nvPr/>
        </p:nvSpPr>
        <p:spPr bwMode="auto">
          <a:xfrm>
            <a:off x="3820099" y="3369767"/>
            <a:ext cx="78904" cy="23641"/>
          </a:xfrm>
          <a:custGeom>
            <a:avLst/>
            <a:gdLst>
              <a:gd name="T0" fmla="*/ 2147483647 w 247"/>
              <a:gd name="T1" fmla="*/ 0 h 74"/>
              <a:gd name="T2" fmla="*/ 2147483647 w 247"/>
              <a:gd name="T3" fmla="*/ 2147483647 h 74"/>
              <a:gd name="T4" fmla="*/ 2147483647 w 247"/>
              <a:gd name="T5" fmla="*/ 2147483647 h 74"/>
              <a:gd name="T6" fmla="*/ 2147483647 w 247"/>
              <a:gd name="T7" fmla="*/ 2147483647 h 74"/>
              <a:gd name="T8" fmla="*/ 2147483647 w 247"/>
              <a:gd name="T9" fmla="*/ 2147483647 h 74"/>
              <a:gd name="T10" fmla="*/ 2147483647 w 247"/>
              <a:gd name="T11" fmla="*/ 2147483647 h 74"/>
              <a:gd name="T12" fmla="*/ 2147483647 w 247"/>
              <a:gd name="T13" fmla="*/ 2147483647 h 74"/>
              <a:gd name="T14" fmla="*/ 2147483647 w 247"/>
              <a:gd name="T15" fmla="*/ 2147483647 h 74"/>
              <a:gd name="T16" fmla="*/ 2147483647 w 247"/>
              <a:gd name="T17" fmla="*/ 2147483647 h 74"/>
              <a:gd name="T18" fmla="*/ 2147483647 w 247"/>
              <a:gd name="T19" fmla="*/ 2147483647 h 74"/>
              <a:gd name="T20" fmla="*/ 2147483647 w 247"/>
              <a:gd name="T21" fmla="*/ 2147483647 h 74"/>
              <a:gd name="T22" fmla="*/ 2147483647 w 247"/>
              <a:gd name="T23" fmla="*/ 2147483647 h 74"/>
              <a:gd name="T24" fmla="*/ 2147483647 w 247"/>
              <a:gd name="T25" fmla="*/ 2147483647 h 74"/>
              <a:gd name="T26" fmla="*/ 0 w 247"/>
              <a:gd name="T27" fmla="*/ 2147483647 h 74"/>
              <a:gd name="T28" fmla="*/ 2147483647 w 247"/>
              <a:gd name="T29" fmla="*/ 2147483647 h 74"/>
              <a:gd name="T30" fmla="*/ 2147483647 w 247"/>
              <a:gd name="T31" fmla="*/ 2147483647 h 74"/>
              <a:gd name="T32" fmla="*/ 2147483647 w 247"/>
              <a:gd name="T33" fmla="*/ 2147483647 h 74"/>
              <a:gd name="T34" fmla="*/ 2147483647 w 247"/>
              <a:gd name="T35" fmla="*/ 2147483647 h 74"/>
              <a:gd name="T36" fmla="*/ 2147483647 w 247"/>
              <a:gd name="T37" fmla="*/ 0 h 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7"/>
              <a:gd name="T58" fmla="*/ 0 h 74"/>
              <a:gd name="T59" fmla="*/ 247 w 247"/>
              <a:gd name="T60" fmla="*/ 74 h 7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7" h="74">
                <a:moveTo>
                  <a:pt x="123" y="0"/>
                </a:moveTo>
                <a:lnTo>
                  <a:pt x="153" y="1"/>
                </a:lnTo>
                <a:lnTo>
                  <a:pt x="180" y="5"/>
                </a:lnTo>
                <a:lnTo>
                  <a:pt x="206" y="12"/>
                </a:lnTo>
                <a:lnTo>
                  <a:pt x="228" y="20"/>
                </a:lnTo>
                <a:lnTo>
                  <a:pt x="247" y="30"/>
                </a:lnTo>
                <a:lnTo>
                  <a:pt x="189" y="60"/>
                </a:lnTo>
                <a:lnTo>
                  <a:pt x="169" y="68"/>
                </a:lnTo>
                <a:lnTo>
                  <a:pt x="147" y="73"/>
                </a:lnTo>
                <a:lnTo>
                  <a:pt x="122" y="74"/>
                </a:lnTo>
                <a:lnTo>
                  <a:pt x="99" y="73"/>
                </a:lnTo>
                <a:lnTo>
                  <a:pt x="77" y="68"/>
                </a:lnTo>
                <a:lnTo>
                  <a:pt x="57" y="60"/>
                </a:lnTo>
                <a:lnTo>
                  <a:pt x="0" y="30"/>
                </a:lnTo>
                <a:lnTo>
                  <a:pt x="18" y="20"/>
                </a:lnTo>
                <a:lnTo>
                  <a:pt x="40" y="12"/>
                </a:lnTo>
                <a:lnTo>
                  <a:pt x="66" y="5"/>
                </a:lnTo>
                <a:lnTo>
                  <a:pt x="94" y="1"/>
                </a:lnTo>
                <a:lnTo>
                  <a:pt x="12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îṡļîḋè"/>
          <p:cNvSpPr>
            <a:spLocks/>
          </p:cNvSpPr>
          <p:nvPr/>
        </p:nvSpPr>
        <p:spPr bwMode="auto">
          <a:xfrm>
            <a:off x="3530999" y="2327009"/>
            <a:ext cx="657104" cy="819766"/>
          </a:xfrm>
          <a:custGeom>
            <a:avLst/>
            <a:gdLst/>
            <a:ahLst/>
            <a:cxnLst>
              <a:cxn ang="0">
                <a:pos x="1109" y="3"/>
              </a:cxn>
              <a:cxn ang="0">
                <a:pos x="1264" y="27"/>
              </a:cxn>
              <a:cxn ang="0">
                <a:pos x="1411" y="74"/>
              </a:cxn>
              <a:cxn ang="0">
                <a:pos x="1548" y="140"/>
              </a:cxn>
              <a:cxn ang="0">
                <a:pos x="1671" y="226"/>
              </a:cxn>
              <a:cxn ang="0">
                <a:pos x="1782" y="329"/>
              </a:cxn>
              <a:cxn ang="0">
                <a:pos x="1876" y="445"/>
              </a:cxn>
              <a:cxn ang="0">
                <a:pos x="1952" y="576"/>
              </a:cxn>
              <a:cxn ang="0">
                <a:pos x="2009" y="718"/>
              </a:cxn>
              <a:cxn ang="0">
                <a:pos x="2045" y="869"/>
              </a:cxn>
              <a:cxn ang="0">
                <a:pos x="2057" y="1028"/>
              </a:cxn>
              <a:cxn ang="0">
                <a:pos x="2046" y="1166"/>
              </a:cxn>
              <a:cxn ang="0">
                <a:pos x="2016" y="1295"/>
              </a:cxn>
              <a:cxn ang="0">
                <a:pos x="1971" y="1418"/>
              </a:cxn>
              <a:cxn ang="0">
                <a:pos x="1915" y="1535"/>
              </a:cxn>
              <a:cxn ang="0">
                <a:pos x="1850" y="1649"/>
              </a:cxn>
              <a:cxn ang="0">
                <a:pos x="1748" y="1814"/>
              </a:cxn>
              <a:cxn ang="0">
                <a:pos x="1649" y="1979"/>
              </a:cxn>
              <a:cxn ang="0">
                <a:pos x="1592" y="2090"/>
              </a:cxn>
              <a:cxn ang="0">
                <a:pos x="1547" y="2204"/>
              </a:cxn>
              <a:cxn ang="0">
                <a:pos x="1516" y="2323"/>
              </a:cxn>
              <a:cxn ang="0">
                <a:pos x="1505" y="2447"/>
              </a:cxn>
              <a:cxn ang="0">
                <a:pos x="1496" y="2503"/>
              </a:cxn>
              <a:cxn ang="0">
                <a:pos x="1481" y="2535"/>
              </a:cxn>
              <a:cxn ang="0">
                <a:pos x="1456" y="2557"/>
              </a:cxn>
              <a:cxn ang="0">
                <a:pos x="1424" y="2566"/>
              </a:cxn>
              <a:cxn ang="0">
                <a:pos x="615" y="2564"/>
              </a:cxn>
              <a:cxn ang="0">
                <a:pos x="586" y="2548"/>
              </a:cxn>
              <a:cxn ang="0">
                <a:pos x="567" y="2520"/>
              </a:cxn>
              <a:cxn ang="0">
                <a:pos x="553" y="2475"/>
              </a:cxn>
              <a:cxn ang="0">
                <a:pos x="549" y="2387"/>
              </a:cxn>
              <a:cxn ang="0">
                <a:pos x="531" y="2270"/>
              </a:cxn>
              <a:cxn ang="0">
                <a:pos x="497" y="2158"/>
              </a:cxn>
              <a:cxn ang="0">
                <a:pos x="449" y="2050"/>
              </a:cxn>
              <a:cxn ang="0">
                <a:pos x="393" y="1944"/>
              </a:cxn>
              <a:cxn ang="0">
                <a:pos x="329" y="1838"/>
              </a:cxn>
              <a:cxn ang="0">
                <a:pos x="229" y="1680"/>
              </a:cxn>
              <a:cxn ang="0">
                <a:pos x="165" y="1572"/>
              </a:cxn>
              <a:cxn ang="0">
                <a:pos x="106" y="1460"/>
              </a:cxn>
              <a:cxn ang="0">
                <a:pos x="58" y="1345"/>
              </a:cxn>
              <a:cxn ang="0">
                <a:pos x="22" y="1224"/>
              </a:cxn>
              <a:cxn ang="0">
                <a:pos x="3" y="1095"/>
              </a:cxn>
              <a:cxn ang="0">
                <a:pos x="3" y="948"/>
              </a:cxn>
              <a:cxn ang="0">
                <a:pos x="27" y="793"/>
              </a:cxn>
              <a:cxn ang="0">
                <a:pos x="74" y="646"/>
              </a:cxn>
              <a:cxn ang="0">
                <a:pos x="140" y="509"/>
              </a:cxn>
              <a:cxn ang="0">
                <a:pos x="226" y="385"/>
              </a:cxn>
              <a:cxn ang="0">
                <a:pos x="329" y="275"/>
              </a:cxn>
              <a:cxn ang="0">
                <a:pos x="445" y="181"/>
              </a:cxn>
              <a:cxn ang="0">
                <a:pos x="576" y="105"/>
              </a:cxn>
              <a:cxn ang="0">
                <a:pos x="718" y="48"/>
              </a:cxn>
              <a:cxn ang="0">
                <a:pos x="869" y="12"/>
              </a:cxn>
              <a:cxn ang="0">
                <a:pos x="1028" y="0"/>
              </a:cxn>
            </a:cxnLst>
            <a:rect l="0" t="0" r="r" b="b"/>
            <a:pathLst>
              <a:path w="2057" h="2566">
                <a:moveTo>
                  <a:pt x="1028" y="0"/>
                </a:moveTo>
                <a:lnTo>
                  <a:pt x="1109" y="3"/>
                </a:lnTo>
                <a:lnTo>
                  <a:pt x="1188" y="12"/>
                </a:lnTo>
                <a:lnTo>
                  <a:pt x="1264" y="27"/>
                </a:lnTo>
                <a:lnTo>
                  <a:pt x="1339" y="48"/>
                </a:lnTo>
                <a:lnTo>
                  <a:pt x="1411" y="74"/>
                </a:lnTo>
                <a:lnTo>
                  <a:pt x="1481" y="105"/>
                </a:lnTo>
                <a:lnTo>
                  <a:pt x="1548" y="140"/>
                </a:lnTo>
                <a:lnTo>
                  <a:pt x="1612" y="181"/>
                </a:lnTo>
                <a:lnTo>
                  <a:pt x="1671" y="226"/>
                </a:lnTo>
                <a:lnTo>
                  <a:pt x="1728" y="275"/>
                </a:lnTo>
                <a:lnTo>
                  <a:pt x="1782" y="329"/>
                </a:lnTo>
                <a:lnTo>
                  <a:pt x="1831" y="385"/>
                </a:lnTo>
                <a:lnTo>
                  <a:pt x="1876" y="445"/>
                </a:lnTo>
                <a:lnTo>
                  <a:pt x="1917" y="509"/>
                </a:lnTo>
                <a:lnTo>
                  <a:pt x="1952" y="576"/>
                </a:lnTo>
                <a:lnTo>
                  <a:pt x="1983" y="646"/>
                </a:lnTo>
                <a:lnTo>
                  <a:pt x="2009" y="718"/>
                </a:lnTo>
                <a:lnTo>
                  <a:pt x="2030" y="793"/>
                </a:lnTo>
                <a:lnTo>
                  <a:pt x="2045" y="869"/>
                </a:lnTo>
                <a:lnTo>
                  <a:pt x="2054" y="948"/>
                </a:lnTo>
                <a:lnTo>
                  <a:pt x="2057" y="1028"/>
                </a:lnTo>
                <a:lnTo>
                  <a:pt x="2054" y="1098"/>
                </a:lnTo>
                <a:lnTo>
                  <a:pt x="2046" y="1166"/>
                </a:lnTo>
                <a:lnTo>
                  <a:pt x="2034" y="1231"/>
                </a:lnTo>
                <a:lnTo>
                  <a:pt x="2016" y="1295"/>
                </a:lnTo>
                <a:lnTo>
                  <a:pt x="1995" y="1357"/>
                </a:lnTo>
                <a:lnTo>
                  <a:pt x="1971" y="1418"/>
                </a:lnTo>
                <a:lnTo>
                  <a:pt x="1944" y="1477"/>
                </a:lnTo>
                <a:lnTo>
                  <a:pt x="1915" y="1535"/>
                </a:lnTo>
                <a:lnTo>
                  <a:pt x="1883" y="1592"/>
                </a:lnTo>
                <a:lnTo>
                  <a:pt x="1850" y="1649"/>
                </a:lnTo>
                <a:lnTo>
                  <a:pt x="1817" y="1705"/>
                </a:lnTo>
                <a:lnTo>
                  <a:pt x="1748" y="1814"/>
                </a:lnTo>
                <a:lnTo>
                  <a:pt x="1681" y="1924"/>
                </a:lnTo>
                <a:lnTo>
                  <a:pt x="1649" y="1979"/>
                </a:lnTo>
                <a:lnTo>
                  <a:pt x="1620" y="2034"/>
                </a:lnTo>
                <a:lnTo>
                  <a:pt x="1592" y="2090"/>
                </a:lnTo>
                <a:lnTo>
                  <a:pt x="1568" y="2147"/>
                </a:lnTo>
                <a:lnTo>
                  <a:pt x="1547" y="2204"/>
                </a:lnTo>
                <a:lnTo>
                  <a:pt x="1529" y="2263"/>
                </a:lnTo>
                <a:lnTo>
                  <a:pt x="1516" y="2323"/>
                </a:lnTo>
                <a:lnTo>
                  <a:pt x="1508" y="2384"/>
                </a:lnTo>
                <a:lnTo>
                  <a:pt x="1505" y="2447"/>
                </a:lnTo>
                <a:lnTo>
                  <a:pt x="1503" y="2475"/>
                </a:lnTo>
                <a:lnTo>
                  <a:pt x="1496" y="2503"/>
                </a:lnTo>
                <a:lnTo>
                  <a:pt x="1489" y="2520"/>
                </a:lnTo>
                <a:lnTo>
                  <a:pt x="1481" y="2535"/>
                </a:lnTo>
                <a:lnTo>
                  <a:pt x="1470" y="2548"/>
                </a:lnTo>
                <a:lnTo>
                  <a:pt x="1456" y="2557"/>
                </a:lnTo>
                <a:lnTo>
                  <a:pt x="1441" y="2564"/>
                </a:lnTo>
                <a:lnTo>
                  <a:pt x="1424" y="2566"/>
                </a:lnTo>
                <a:lnTo>
                  <a:pt x="632" y="2566"/>
                </a:lnTo>
                <a:lnTo>
                  <a:pt x="615" y="2564"/>
                </a:lnTo>
                <a:lnTo>
                  <a:pt x="599" y="2557"/>
                </a:lnTo>
                <a:lnTo>
                  <a:pt x="586" y="2548"/>
                </a:lnTo>
                <a:lnTo>
                  <a:pt x="575" y="2535"/>
                </a:lnTo>
                <a:lnTo>
                  <a:pt x="567" y="2520"/>
                </a:lnTo>
                <a:lnTo>
                  <a:pt x="560" y="2503"/>
                </a:lnTo>
                <a:lnTo>
                  <a:pt x="553" y="2475"/>
                </a:lnTo>
                <a:lnTo>
                  <a:pt x="551" y="2447"/>
                </a:lnTo>
                <a:lnTo>
                  <a:pt x="549" y="2387"/>
                </a:lnTo>
                <a:lnTo>
                  <a:pt x="543" y="2327"/>
                </a:lnTo>
                <a:lnTo>
                  <a:pt x="531" y="2270"/>
                </a:lnTo>
                <a:lnTo>
                  <a:pt x="516" y="2214"/>
                </a:lnTo>
                <a:lnTo>
                  <a:pt x="497" y="2158"/>
                </a:lnTo>
                <a:lnTo>
                  <a:pt x="475" y="2104"/>
                </a:lnTo>
                <a:lnTo>
                  <a:pt x="449" y="2050"/>
                </a:lnTo>
                <a:lnTo>
                  <a:pt x="422" y="1997"/>
                </a:lnTo>
                <a:lnTo>
                  <a:pt x="393" y="1944"/>
                </a:lnTo>
                <a:lnTo>
                  <a:pt x="361" y="1891"/>
                </a:lnTo>
                <a:lnTo>
                  <a:pt x="329" y="1838"/>
                </a:lnTo>
                <a:lnTo>
                  <a:pt x="262" y="1733"/>
                </a:lnTo>
                <a:lnTo>
                  <a:pt x="229" y="1680"/>
                </a:lnTo>
                <a:lnTo>
                  <a:pt x="197" y="1626"/>
                </a:lnTo>
                <a:lnTo>
                  <a:pt x="165" y="1572"/>
                </a:lnTo>
                <a:lnTo>
                  <a:pt x="135" y="1517"/>
                </a:lnTo>
                <a:lnTo>
                  <a:pt x="106" y="1460"/>
                </a:lnTo>
                <a:lnTo>
                  <a:pt x="81" y="1403"/>
                </a:lnTo>
                <a:lnTo>
                  <a:pt x="58" y="1345"/>
                </a:lnTo>
                <a:lnTo>
                  <a:pt x="39" y="1285"/>
                </a:lnTo>
                <a:lnTo>
                  <a:pt x="22" y="1224"/>
                </a:lnTo>
                <a:lnTo>
                  <a:pt x="10" y="1160"/>
                </a:lnTo>
                <a:lnTo>
                  <a:pt x="3" y="1095"/>
                </a:lnTo>
                <a:lnTo>
                  <a:pt x="0" y="1028"/>
                </a:lnTo>
                <a:lnTo>
                  <a:pt x="3" y="948"/>
                </a:lnTo>
                <a:lnTo>
                  <a:pt x="12" y="869"/>
                </a:lnTo>
                <a:lnTo>
                  <a:pt x="27" y="793"/>
                </a:lnTo>
                <a:lnTo>
                  <a:pt x="48" y="718"/>
                </a:lnTo>
                <a:lnTo>
                  <a:pt x="74" y="646"/>
                </a:lnTo>
                <a:lnTo>
                  <a:pt x="104" y="576"/>
                </a:lnTo>
                <a:lnTo>
                  <a:pt x="140" y="509"/>
                </a:lnTo>
                <a:lnTo>
                  <a:pt x="181" y="445"/>
                </a:lnTo>
                <a:lnTo>
                  <a:pt x="226" y="385"/>
                </a:lnTo>
                <a:lnTo>
                  <a:pt x="275" y="329"/>
                </a:lnTo>
                <a:lnTo>
                  <a:pt x="329" y="275"/>
                </a:lnTo>
                <a:lnTo>
                  <a:pt x="385" y="226"/>
                </a:lnTo>
                <a:lnTo>
                  <a:pt x="445" y="181"/>
                </a:lnTo>
                <a:lnTo>
                  <a:pt x="509" y="140"/>
                </a:lnTo>
                <a:lnTo>
                  <a:pt x="576" y="105"/>
                </a:lnTo>
                <a:lnTo>
                  <a:pt x="646" y="74"/>
                </a:lnTo>
                <a:lnTo>
                  <a:pt x="718" y="48"/>
                </a:lnTo>
                <a:lnTo>
                  <a:pt x="793" y="27"/>
                </a:lnTo>
                <a:lnTo>
                  <a:pt x="869" y="12"/>
                </a:lnTo>
                <a:lnTo>
                  <a:pt x="948" y="3"/>
                </a:lnTo>
                <a:lnTo>
                  <a:pt x="102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íšlïḋe"/>
          <p:cNvSpPr>
            <a:spLocks/>
          </p:cNvSpPr>
          <p:nvPr/>
        </p:nvSpPr>
        <p:spPr bwMode="auto">
          <a:xfrm>
            <a:off x="3786654" y="2907705"/>
            <a:ext cx="145381" cy="239135"/>
          </a:xfrm>
          <a:custGeom>
            <a:avLst/>
            <a:gdLst/>
            <a:ahLst/>
            <a:cxnLst>
              <a:cxn ang="0">
                <a:pos x="228" y="0"/>
              </a:cxn>
              <a:cxn ang="0">
                <a:pos x="265" y="3"/>
              </a:cxn>
              <a:cxn ang="0">
                <a:pos x="300" y="10"/>
              </a:cxn>
              <a:cxn ang="0">
                <a:pos x="333" y="22"/>
              </a:cxn>
              <a:cxn ang="0">
                <a:pos x="362" y="39"/>
              </a:cxn>
              <a:cxn ang="0">
                <a:pos x="390" y="59"/>
              </a:cxn>
              <a:cxn ang="0">
                <a:pos x="412" y="82"/>
              </a:cxn>
              <a:cxn ang="0">
                <a:pos x="430" y="108"/>
              </a:cxn>
              <a:cxn ang="0">
                <a:pos x="444" y="137"/>
              </a:cxn>
              <a:cxn ang="0">
                <a:pos x="453" y="167"/>
              </a:cxn>
              <a:cxn ang="0">
                <a:pos x="456" y="200"/>
              </a:cxn>
              <a:cxn ang="0">
                <a:pos x="456" y="748"/>
              </a:cxn>
              <a:cxn ang="0">
                <a:pos x="0" y="748"/>
              </a:cxn>
              <a:cxn ang="0">
                <a:pos x="0" y="200"/>
              </a:cxn>
              <a:cxn ang="0">
                <a:pos x="3" y="167"/>
              </a:cxn>
              <a:cxn ang="0">
                <a:pos x="11" y="137"/>
              </a:cxn>
              <a:cxn ang="0">
                <a:pos x="26" y="108"/>
              </a:cxn>
              <a:cxn ang="0">
                <a:pos x="44" y="82"/>
              </a:cxn>
              <a:cxn ang="0">
                <a:pos x="67" y="59"/>
              </a:cxn>
              <a:cxn ang="0">
                <a:pos x="94" y="39"/>
              </a:cxn>
              <a:cxn ang="0">
                <a:pos x="124" y="22"/>
              </a:cxn>
              <a:cxn ang="0">
                <a:pos x="156" y="10"/>
              </a:cxn>
              <a:cxn ang="0">
                <a:pos x="192" y="3"/>
              </a:cxn>
              <a:cxn ang="0">
                <a:pos x="228" y="0"/>
              </a:cxn>
            </a:cxnLst>
            <a:rect l="0" t="0" r="r" b="b"/>
            <a:pathLst>
              <a:path w="456" h="748">
                <a:moveTo>
                  <a:pt x="228" y="0"/>
                </a:moveTo>
                <a:lnTo>
                  <a:pt x="265" y="3"/>
                </a:lnTo>
                <a:lnTo>
                  <a:pt x="300" y="10"/>
                </a:lnTo>
                <a:lnTo>
                  <a:pt x="333" y="22"/>
                </a:lnTo>
                <a:lnTo>
                  <a:pt x="362" y="39"/>
                </a:lnTo>
                <a:lnTo>
                  <a:pt x="390" y="59"/>
                </a:lnTo>
                <a:lnTo>
                  <a:pt x="412" y="82"/>
                </a:lnTo>
                <a:lnTo>
                  <a:pt x="430" y="108"/>
                </a:lnTo>
                <a:lnTo>
                  <a:pt x="444" y="137"/>
                </a:lnTo>
                <a:lnTo>
                  <a:pt x="453" y="167"/>
                </a:lnTo>
                <a:lnTo>
                  <a:pt x="456" y="200"/>
                </a:lnTo>
                <a:lnTo>
                  <a:pt x="456" y="748"/>
                </a:lnTo>
                <a:lnTo>
                  <a:pt x="0" y="748"/>
                </a:lnTo>
                <a:lnTo>
                  <a:pt x="0" y="200"/>
                </a:lnTo>
                <a:lnTo>
                  <a:pt x="3" y="167"/>
                </a:lnTo>
                <a:lnTo>
                  <a:pt x="11" y="137"/>
                </a:lnTo>
                <a:lnTo>
                  <a:pt x="26" y="108"/>
                </a:lnTo>
                <a:lnTo>
                  <a:pt x="44" y="82"/>
                </a:lnTo>
                <a:lnTo>
                  <a:pt x="67" y="59"/>
                </a:lnTo>
                <a:lnTo>
                  <a:pt x="94" y="39"/>
                </a:lnTo>
                <a:lnTo>
                  <a:pt x="124" y="22"/>
                </a:lnTo>
                <a:lnTo>
                  <a:pt x="156" y="10"/>
                </a:lnTo>
                <a:lnTo>
                  <a:pt x="192" y="3"/>
                </a:lnTo>
                <a:lnTo>
                  <a:pt x="228" y="0"/>
                </a:lnTo>
                <a:close/>
              </a:path>
            </a:pathLst>
          </a:custGeom>
          <a:solidFill>
            <a:srgbClr val="E1E8E7"/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ïšlîďè"/>
          <p:cNvSpPr>
            <a:spLocks/>
          </p:cNvSpPr>
          <p:nvPr/>
        </p:nvSpPr>
        <p:spPr bwMode="auto">
          <a:xfrm>
            <a:off x="3709834" y="3102234"/>
            <a:ext cx="299021" cy="44605"/>
          </a:xfrm>
          <a:custGeom>
            <a:avLst/>
            <a:gdLst>
              <a:gd name="T0" fmla="*/ 696 w 936"/>
              <a:gd name="T1" fmla="*/ 0 h 140"/>
              <a:gd name="T2" fmla="*/ 747 w 936"/>
              <a:gd name="T3" fmla="*/ 10 h 140"/>
              <a:gd name="T4" fmla="*/ 794 w 936"/>
              <a:gd name="T5" fmla="*/ 20 h 140"/>
              <a:gd name="T6" fmla="*/ 838 w 936"/>
              <a:gd name="T7" fmla="*/ 33 h 140"/>
              <a:gd name="T8" fmla="*/ 876 w 936"/>
              <a:gd name="T9" fmla="*/ 46 h 140"/>
              <a:gd name="T10" fmla="*/ 909 w 936"/>
              <a:gd name="T11" fmla="*/ 60 h 140"/>
              <a:gd name="T12" fmla="*/ 936 w 936"/>
              <a:gd name="T13" fmla="*/ 77 h 140"/>
              <a:gd name="T14" fmla="*/ 929 w 936"/>
              <a:gd name="T15" fmla="*/ 94 h 140"/>
              <a:gd name="T16" fmla="*/ 921 w 936"/>
              <a:gd name="T17" fmla="*/ 109 h 140"/>
              <a:gd name="T18" fmla="*/ 910 w 936"/>
              <a:gd name="T19" fmla="*/ 122 h 140"/>
              <a:gd name="T20" fmla="*/ 896 w 936"/>
              <a:gd name="T21" fmla="*/ 131 h 140"/>
              <a:gd name="T22" fmla="*/ 881 w 936"/>
              <a:gd name="T23" fmla="*/ 138 h 140"/>
              <a:gd name="T24" fmla="*/ 864 w 936"/>
              <a:gd name="T25" fmla="*/ 140 h 140"/>
              <a:gd name="T26" fmla="*/ 696 w 936"/>
              <a:gd name="T27" fmla="*/ 140 h 140"/>
              <a:gd name="T28" fmla="*/ 696 w 936"/>
              <a:gd name="T29" fmla="*/ 0 h 140"/>
              <a:gd name="T30" fmla="*/ 240 w 936"/>
              <a:gd name="T31" fmla="*/ 0 h 140"/>
              <a:gd name="T32" fmla="*/ 240 w 936"/>
              <a:gd name="T33" fmla="*/ 140 h 140"/>
              <a:gd name="T34" fmla="*/ 72 w 936"/>
              <a:gd name="T35" fmla="*/ 140 h 140"/>
              <a:gd name="T36" fmla="*/ 55 w 936"/>
              <a:gd name="T37" fmla="*/ 138 h 140"/>
              <a:gd name="T38" fmla="*/ 39 w 936"/>
              <a:gd name="T39" fmla="*/ 131 h 140"/>
              <a:gd name="T40" fmla="*/ 26 w 936"/>
              <a:gd name="T41" fmla="*/ 122 h 140"/>
              <a:gd name="T42" fmla="*/ 15 w 936"/>
              <a:gd name="T43" fmla="*/ 109 h 140"/>
              <a:gd name="T44" fmla="*/ 7 w 936"/>
              <a:gd name="T45" fmla="*/ 94 h 140"/>
              <a:gd name="T46" fmla="*/ 0 w 936"/>
              <a:gd name="T47" fmla="*/ 77 h 140"/>
              <a:gd name="T48" fmla="*/ 27 w 936"/>
              <a:gd name="T49" fmla="*/ 60 h 140"/>
              <a:gd name="T50" fmla="*/ 60 w 936"/>
              <a:gd name="T51" fmla="*/ 46 h 140"/>
              <a:gd name="T52" fmla="*/ 98 w 936"/>
              <a:gd name="T53" fmla="*/ 33 h 140"/>
              <a:gd name="T54" fmla="*/ 142 w 936"/>
              <a:gd name="T55" fmla="*/ 20 h 140"/>
              <a:gd name="T56" fmla="*/ 189 w 936"/>
              <a:gd name="T57" fmla="*/ 10 h 140"/>
              <a:gd name="T58" fmla="*/ 240 w 936"/>
              <a:gd name="T59" fmla="*/ 0 h 14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936"/>
              <a:gd name="T91" fmla="*/ 0 h 140"/>
              <a:gd name="T92" fmla="*/ 936 w 936"/>
              <a:gd name="T93" fmla="*/ 140 h 14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936" h="140">
                <a:moveTo>
                  <a:pt x="696" y="0"/>
                </a:moveTo>
                <a:lnTo>
                  <a:pt x="747" y="10"/>
                </a:lnTo>
                <a:lnTo>
                  <a:pt x="794" y="20"/>
                </a:lnTo>
                <a:lnTo>
                  <a:pt x="838" y="33"/>
                </a:lnTo>
                <a:lnTo>
                  <a:pt x="876" y="46"/>
                </a:lnTo>
                <a:lnTo>
                  <a:pt x="909" y="60"/>
                </a:lnTo>
                <a:lnTo>
                  <a:pt x="936" y="77"/>
                </a:lnTo>
                <a:lnTo>
                  <a:pt x="929" y="94"/>
                </a:lnTo>
                <a:lnTo>
                  <a:pt x="921" y="109"/>
                </a:lnTo>
                <a:lnTo>
                  <a:pt x="910" y="122"/>
                </a:lnTo>
                <a:lnTo>
                  <a:pt x="896" y="131"/>
                </a:lnTo>
                <a:lnTo>
                  <a:pt x="881" y="138"/>
                </a:lnTo>
                <a:lnTo>
                  <a:pt x="864" y="140"/>
                </a:lnTo>
                <a:lnTo>
                  <a:pt x="696" y="140"/>
                </a:lnTo>
                <a:lnTo>
                  <a:pt x="696" y="0"/>
                </a:lnTo>
                <a:close/>
                <a:moveTo>
                  <a:pt x="240" y="0"/>
                </a:moveTo>
                <a:lnTo>
                  <a:pt x="240" y="140"/>
                </a:lnTo>
                <a:lnTo>
                  <a:pt x="72" y="140"/>
                </a:lnTo>
                <a:lnTo>
                  <a:pt x="55" y="138"/>
                </a:lnTo>
                <a:lnTo>
                  <a:pt x="39" y="131"/>
                </a:lnTo>
                <a:lnTo>
                  <a:pt x="26" y="122"/>
                </a:lnTo>
                <a:lnTo>
                  <a:pt x="15" y="109"/>
                </a:lnTo>
                <a:lnTo>
                  <a:pt x="7" y="94"/>
                </a:lnTo>
                <a:lnTo>
                  <a:pt x="0" y="77"/>
                </a:lnTo>
                <a:lnTo>
                  <a:pt x="27" y="60"/>
                </a:lnTo>
                <a:lnTo>
                  <a:pt x="60" y="46"/>
                </a:lnTo>
                <a:lnTo>
                  <a:pt x="98" y="33"/>
                </a:lnTo>
                <a:lnTo>
                  <a:pt x="142" y="20"/>
                </a:lnTo>
                <a:lnTo>
                  <a:pt x="189" y="10"/>
                </a:lnTo>
                <a:lnTo>
                  <a:pt x="24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i$ḻîde"/>
          <p:cNvSpPr>
            <a:spLocks/>
          </p:cNvSpPr>
          <p:nvPr/>
        </p:nvSpPr>
        <p:spPr bwMode="auto">
          <a:xfrm>
            <a:off x="3786654" y="3097278"/>
            <a:ext cx="145381" cy="49562"/>
          </a:xfrm>
          <a:custGeom>
            <a:avLst/>
            <a:gdLst>
              <a:gd name="T0" fmla="*/ 297 w 456"/>
              <a:gd name="T1" fmla="*/ 0 h 155"/>
              <a:gd name="T2" fmla="*/ 352 w 456"/>
              <a:gd name="T3" fmla="*/ 4 h 155"/>
              <a:gd name="T4" fmla="*/ 405 w 456"/>
              <a:gd name="T5" fmla="*/ 9 h 155"/>
              <a:gd name="T6" fmla="*/ 456 w 456"/>
              <a:gd name="T7" fmla="*/ 15 h 155"/>
              <a:gd name="T8" fmla="*/ 456 w 456"/>
              <a:gd name="T9" fmla="*/ 155 h 155"/>
              <a:gd name="T10" fmla="*/ 297 w 456"/>
              <a:gd name="T11" fmla="*/ 155 h 155"/>
              <a:gd name="T12" fmla="*/ 297 w 456"/>
              <a:gd name="T13" fmla="*/ 0 h 155"/>
              <a:gd name="T14" fmla="*/ 159 w 456"/>
              <a:gd name="T15" fmla="*/ 0 h 155"/>
              <a:gd name="T16" fmla="*/ 159 w 456"/>
              <a:gd name="T17" fmla="*/ 155 h 155"/>
              <a:gd name="T18" fmla="*/ 0 w 456"/>
              <a:gd name="T19" fmla="*/ 155 h 155"/>
              <a:gd name="T20" fmla="*/ 0 w 456"/>
              <a:gd name="T21" fmla="*/ 15 h 155"/>
              <a:gd name="T22" fmla="*/ 51 w 456"/>
              <a:gd name="T23" fmla="*/ 9 h 155"/>
              <a:gd name="T24" fmla="*/ 104 w 456"/>
              <a:gd name="T25" fmla="*/ 4 h 155"/>
              <a:gd name="T26" fmla="*/ 159 w 456"/>
              <a:gd name="T27" fmla="*/ 0 h 15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56"/>
              <a:gd name="T43" fmla="*/ 0 h 155"/>
              <a:gd name="T44" fmla="*/ 456 w 456"/>
              <a:gd name="T45" fmla="*/ 155 h 15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56" h="155">
                <a:moveTo>
                  <a:pt x="297" y="0"/>
                </a:moveTo>
                <a:lnTo>
                  <a:pt x="352" y="4"/>
                </a:lnTo>
                <a:lnTo>
                  <a:pt x="405" y="9"/>
                </a:lnTo>
                <a:lnTo>
                  <a:pt x="456" y="15"/>
                </a:lnTo>
                <a:lnTo>
                  <a:pt x="456" y="155"/>
                </a:lnTo>
                <a:lnTo>
                  <a:pt x="297" y="155"/>
                </a:lnTo>
                <a:lnTo>
                  <a:pt x="297" y="0"/>
                </a:lnTo>
                <a:close/>
                <a:moveTo>
                  <a:pt x="159" y="0"/>
                </a:moveTo>
                <a:lnTo>
                  <a:pt x="159" y="155"/>
                </a:lnTo>
                <a:lnTo>
                  <a:pt x="0" y="155"/>
                </a:lnTo>
                <a:lnTo>
                  <a:pt x="0" y="15"/>
                </a:lnTo>
                <a:lnTo>
                  <a:pt x="51" y="9"/>
                </a:lnTo>
                <a:lnTo>
                  <a:pt x="104" y="4"/>
                </a:lnTo>
                <a:lnTo>
                  <a:pt x="15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íšḻiḍé"/>
          <p:cNvSpPr>
            <a:spLocks/>
          </p:cNvSpPr>
          <p:nvPr/>
        </p:nvSpPr>
        <p:spPr bwMode="auto">
          <a:xfrm>
            <a:off x="3837455" y="3096865"/>
            <a:ext cx="43779" cy="49975"/>
          </a:xfrm>
          <a:custGeom>
            <a:avLst/>
            <a:gdLst>
              <a:gd name="T0" fmla="*/ 69 w 138"/>
              <a:gd name="T1" fmla="*/ 0 h 156"/>
              <a:gd name="T2" fmla="*/ 104 w 138"/>
              <a:gd name="T3" fmla="*/ 1 h 156"/>
              <a:gd name="T4" fmla="*/ 138 w 138"/>
              <a:gd name="T5" fmla="*/ 1 h 156"/>
              <a:gd name="T6" fmla="*/ 138 w 138"/>
              <a:gd name="T7" fmla="*/ 156 h 156"/>
              <a:gd name="T8" fmla="*/ 0 w 138"/>
              <a:gd name="T9" fmla="*/ 156 h 156"/>
              <a:gd name="T10" fmla="*/ 0 w 138"/>
              <a:gd name="T11" fmla="*/ 1 h 156"/>
              <a:gd name="T12" fmla="*/ 35 w 138"/>
              <a:gd name="T13" fmla="*/ 1 h 156"/>
              <a:gd name="T14" fmla="*/ 69 w 138"/>
              <a:gd name="T15" fmla="*/ 0 h 1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8"/>
              <a:gd name="T25" fmla="*/ 0 h 156"/>
              <a:gd name="T26" fmla="*/ 138 w 138"/>
              <a:gd name="T27" fmla="*/ 156 h 15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8" h="156">
                <a:moveTo>
                  <a:pt x="69" y="0"/>
                </a:moveTo>
                <a:lnTo>
                  <a:pt x="104" y="1"/>
                </a:lnTo>
                <a:lnTo>
                  <a:pt x="138" y="1"/>
                </a:lnTo>
                <a:lnTo>
                  <a:pt x="138" y="156"/>
                </a:lnTo>
                <a:lnTo>
                  <a:pt x="0" y="156"/>
                </a:lnTo>
                <a:lnTo>
                  <a:pt x="0" y="1"/>
                </a:lnTo>
                <a:lnTo>
                  <a:pt x="35" y="1"/>
                </a:lnTo>
                <a:lnTo>
                  <a:pt x="6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îS1íde"/>
          <p:cNvSpPr/>
          <p:nvPr/>
        </p:nvSpPr>
        <p:spPr>
          <a:xfrm>
            <a:off x="3905704" y="2705459"/>
            <a:ext cx="23528" cy="268327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92" name="Straight Connector 15"/>
          <p:cNvCxnSpPr/>
          <p:nvPr/>
        </p:nvCxnSpPr>
        <p:spPr>
          <a:xfrm>
            <a:off x="3790418" y="2706756"/>
            <a:ext cx="111936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iṡ1ïḋé"/>
          <p:cNvSpPr/>
          <p:nvPr/>
        </p:nvSpPr>
        <p:spPr>
          <a:xfrm>
            <a:off x="3786520" y="2706756"/>
            <a:ext cx="23528" cy="268327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íṩḷïdè"/>
          <p:cNvSpPr>
            <a:spLocks/>
          </p:cNvSpPr>
          <p:nvPr/>
        </p:nvSpPr>
        <p:spPr bwMode="auto">
          <a:xfrm>
            <a:off x="3806869" y="2860209"/>
            <a:ext cx="106850" cy="276515"/>
          </a:xfrm>
          <a:custGeom>
            <a:avLst/>
            <a:gdLst>
              <a:gd name="T0" fmla="*/ 2147483647 w 138"/>
              <a:gd name="T1" fmla="*/ 0 h 1202"/>
              <a:gd name="T2" fmla="*/ 2147483647 w 138"/>
              <a:gd name="T3" fmla="*/ 2147483647 h 1202"/>
              <a:gd name="T4" fmla="*/ 2147483647 w 138"/>
              <a:gd name="T5" fmla="*/ 2147483647 h 1202"/>
              <a:gd name="T6" fmla="*/ 2147483647 w 138"/>
              <a:gd name="T7" fmla="*/ 2147483647 h 1202"/>
              <a:gd name="T8" fmla="*/ 2147483647 w 138"/>
              <a:gd name="T9" fmla="*/ 2147483647 h 1202"/>
              <a:gd name="T10" fmla="*/ 2147483647 w 138"/>
              <a:gd name="T11" fmla="*/ 2147483647 h 1202"/>
              <a:gd name="T12" fmla="*/ 2147483647 w 138"/>
              <a:gd name="T13" fmla="*/ 2147483647 h 1202"/>
              <a:gd name="T14" fmla="*/ 2147483647 w 138"/>
              <a:gd name="T15" fmla="*/ 2147483647 h 1202"/>
              <a:gd name="T16" fmla="*/ 2147483647 w 138"/>
              <a:gd name="T17" fmla="*/ 2147483647 h 1202"/>
              <a:gd name="T18" fmla="*/ 0 w 138"/>
              <a:gd name="T19" fmla="*/ 2147483647 h 1202"/>
              <a:gd name="T20" fmla="*/ 0 w 138"/>
              <a:gd name="T21" fmla="*/ 2147483647 h 1202"/>
              <a:gd name="T22" fmla="*/ 2147483647 w 138"/>
              <a:gd name="T23" fmla="*/ 2147483647 h 1202"/>
              <a:gd name="T24" fmla="*/ 2147483647 w 138"/>
              <a:gd name="T25" fmla="*/ 2147483647 h 1202"/>
              <a:gd name="T26" fmla="*/ 2147483647 w 138"/>
              <a:gd name="T27" fmla="*/ 2147483647 h 1202"/>
              <a:gd name="T28" fmla="*/ 2147483647 w 138"/>
              <a:gd name="T29" fmla="*/ 2147483647 h 1202"/>
              <a:gd name="T30" fmla="*/ 2147483647 w 138"/>
              <a:gd name="T31" fmla="*/ 2147483647 h 1202"/>
              <a:gd name="T32" fmla="*/ 2147483647 w 138"/>
              <a:gd name="T33" fmla="*/ 2147483647 h 1202"/>
              <a:gd name="T34" fmla="*/ 2147483647 w 138"/>
              <a:gd name="T35" fmla="*/ 0 h 12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8"/>
              <a:gd name="T55" fmla="*/ 0 h 1202"/>
              <a:gd name="T56" fmla="*/ 138 w 138"/>
              <a:gd name="T57" fmla="*/ 1202 h 120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8" h="1202">
                <a:moveTo>
                  <a:pt x="69" y="0"/>
                </a:moveTo>
                <a:lnTo>
                  <a:pt x="85" y="3"/>
                </a:lnTo>
                <a:lnTo>
                  <a:pt x="100" y="13"/>
                </a:lnTo>
                <a:lnTo>
                  <a:pt x="112" y="28"/>
                </a:lnTo>
                <a:lnTo>
                  <a:pt x="123" y="49"/>
                </a:lnTo>
                <a:lnTo>
                  <a:pt x="131" y="72"/>
                </a:lnTo>
                <a:lnTo>
                  <a:pt x="136" y="99"/>
                </a:lnTo>
                <a:lnTo>
                  <a:pt x="138" y="129"/>
                </a:lnTo>
                <a:lnTo>
                  <a:pt x="138" y="1202"/>
                </a:lnTo>
                <a:lnTo>
                  <a:pt x="0" y="1202"/>
                </a:lnTo>
                <a:lnTo>
                  <a:pt x="0" y="129"/>
                </a:lnTo>
                <a:lnTo>
                  <a:pt x="3" y="99"/>
                </a:lnTo>
                <a:lnTo>
                  <a:pt x="8" y="72"/>
                </a:lnTo>
                <a:lnTo>
                  <a:pt x="16" y="49"/>
                </a:lnTo>
                <a:lnTo>
                  <a:pt x="26" y="28"/>
                </a:lnTo>
                <a:lnTo>
                  <a:pt x="39" y="13"/>
                </a:lnTo>
                <a:lnTo>
                  <a:pt x="53" y="3"/>
                </a:lnTo>
                <a:lnTo>
                  <a:pt x="69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50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5" name="íSľíḑê"/>
          <p:cNvSpPr>
            <a:spLocks/>
          </p:cNvSpPr>
          <p:nvPr/>
        </p:nvSpPr>
        <p:spPr bwMode="auto">
          <a:xfrm flipH="1">
            <a:off x="3790418" y="2860209"/>
            <a:ext cx="138814" cy="114875"/>
          </a:xfrm>
          <a:prstGeom prst="ellipse">
            <a:avLst/>
          </a:prstGeom>
          <a:gradFill rotWithShape="1">
            <a:gsLst>
              <a:gs pos="0">
                <a:srgbClr val="FFFCF9">
                  <a:alpha val="76999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ïšlíḋè"/>
          <p:cNvSpPr>
            <a:spLocks/>
          </p:cNvSpPr>
          <p:nvPr/>
        </p:nvSpPr>
        <p:spPr bwMode="auto">
          <a:xfrm>
            <a:off x="5512094" y="4193600"/>
            <a:ext cx="284566" cy="25730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91" y="0"/>
              </a:cxn>
              <a:cxn ang="0">
                <a:pos x="815" y="136"/>
              </a:cxn>
              <a:cxn ang="0">
                <a:pos x="815" y="562"/>
              </a:cxn>
              <a:cxn ang="0">
                <a:pos x="813" y="582"/>
              </a:cxn>
              <a:cxn ang="0">
                <a:pos x="805" y="603"/>
              </a:cxn>
              <a:cxn ang="0">
                <a:pos x="795" y="623"/>
              </a:cxn>
              <a:cxn ang="0">
                <a:pos x="782" y="642"/>
              </a:cxn>
              <a:cxn ang="0">
                <a:pos x="766" y="658"/>
              </a:cxn>
              <a:cxn ang="0">
                <a:pos x="749" y="669"/>
              </a:cxn>
              <a:cxn ang="0">
                <a:pos x="511" y="792"/>
              </a:cxn>
              <a:cxn ang="0">
                <a:pos x="491" y="800"/>
              </a:cxn>
              <a:cxn ang="0">
                <a:pos x="469" y="805"/>
              </a:cxn>
              <a:cxn ang="0">
                <a:pos x="445" y="806"/>
              </a:cxn>
              <a:cxn ang="0">
                <a:pos x="421" y="805"/>
              </a:cxn>
              <a:cxn ang="0">
                <a:pos x="399" y="800"/>
              </a:cxn>
              <a:cxn ang="0">
                <a:pos x="380" y="792"/>
              </a:cxn>
              <a:cxn ang="0">
                <a:pos x="141" y="669"/>
              </a:cxn>
              <a:cxn ang="0">
                <a:pos x="124" y="658"/>
              </a:cxn>
              <a:cxn ang="0">
                <a:pos x="108" y="642"/>
              </a:cxn>
              <a:cxn ang="0">
                <a:pos x="95" y="623"/>
              </a:cxn>
              <a:cxn ang="0">
                <a:pos x="84" y="603"/>
              </a:cxn>
              <a:cxn ang="0">
                <a:pos x="77" y="582"/>
              </a:cxn>
              <a:cxn ang="0">
                <a:pos x="75" y="562"/>
              </a:cxn>
              <a:cxn ang="0">
                <a:pos x="75" y="136"/>
              </a:cxn>
              <a:cxn ang="0">
                <a:pos x="0" y="0"/>
              </a:cxn>
            </a:cxnLst>
            <a:rect l="0" t="0" r="r" b="b"/>
            <a:pathLst>
              <a:path w="891" h="806">
                <a:moveTo>
                  <a:pt x="0" y="0"/>
                </a:moveTo>
                <a:lnTo>
                  <a:pt x="891" y="0"/>
                </a:lnTo>
                <a:lnTo>
                  <a:pt x="815" y="136"/>
                </a:lnTo>
                <a:lnTo>
                  <a:pt x="815" y="562"/>
                </a:lnTo>
                <a:lnTo>
                  <a:pt x="813" y="582"/>
                </a:lnTo>
                <a:lnTo>
                  <a:pt x="805" y="603"/>
                </a:lnTo>
                <a:lnTo>
                  <a:pt x="795" y="623"/>
                </a:lnTo>
                <a:lnTo>
                  <a:pt x="782" y="642"/>
                </a:lnTo>
                <a:lnTo>
                  <a:pt x="766" y="658"/>
                </a:lnTo>
                <a:lnTo>
                  <a:pt x="749" y="669"/>
                </a:lnTo>
                <a:lnTo>
                  <a:pt x="511" y="792"/>
                </a:lnTo>
                <a:lnTo>
                  <a:pt x="491" y="800"/>
                </a:lnTo>
                <a:lnTo>
                  <a:pt x="469" y="805"/>
                </a:lnTo>
                <a:lnTo>
                  <a:pt x="445" y="806"/>
                </a:lnTo>
                <a:lnTo>
                  <a:pt x="421" y="805"/>
                </a:lnTo>
                <a:lnTo>
                  <a:pt x="399" y="800"/>
                </a:lnTo>
                <a:lnTo>
                  <a:pt x="380" y="792"/>
                </a:lnTo>
                <a:lnTo>
                  <a:pt x="141" y="669"/>
                </a:lnTo>
                <a:lnTo>
                  <a:pt x="124" y="658"/>
                </a:lnTo>
                <a:lnTo>
                  <a:pt x="108" y="642"/>
                </a:lnTo>
                <a:lnTo>
                  <a:pt x="95" y="623"/>
                </a:lnTo>
                <a:lnTo>
                  <a:pt x="84" y="603"/>
                </a:lnTo>
                <a:lnTo>
                  <a:pt x="77" y="582"/>
                </a:lnTo>
                <a:lnTo>
                  <a:pt x="75" y="562"/>
                </a:lnTo>
                <a:lnTo>
                  <a:pt x="75" y="1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îsļîde"/>
          <p:cNvSpPr>
            <a:spLocks/>
          </p:cNvSpPr>
          <p:nvPr/>
        </p:nvSpPr>
        <p:spPr bwMode="auto">
          <a:xfrm>
            <a:off x="5536021" y="4237819"/>
            <a:ext cx="236391" cy="44087"/>
          </a:xfrm>
          <a:custGeom>
            <a:avLst/>
            <a:gdLst>
              <a:gd name="T0" fmla="*/ 2147483647 w 740"/>
              <a:gd name="T1" fmla="*/ 0 h 138"/>
              <a:gd name="T2" fmla="*/ 2147483647 w 740"/>
              <a:gd name="T3" fmla="*/ 2147483647 h 138"/>
              <a:gd name="T4" fmla="*/ 0 w 740"/>
              <a:gd name="T5" fmla="*/ 2147483647 h 138"/>
              <a:gd name="T6" fmla="*/ 0 w 740"/>
              <a:gd name="T7" fmla="*/ 2147483647 h 138"/>
              <a:gd name="T8" fmla="*/ 2147483647 w 740"/>
              <a:gd name="T9" fmla="*/ 0 h 1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0"/>
              <a:gd name="T16" fmla="*/ 0 h 138"/>
              <a:gd name="T17" fmla="*/ 740 w 740"/>
              <a:gd name="T18" fmla="*/ 138 h 1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0" h="138">
                <a:moveTo>
                  <a:pt x="740" y="0"/>
                </a:moveTo>
                <a:lnTo>
                  <a:pt x="740" y="79"/>
                </a:lnTo>
                <a:lnTo>
                  <a:pt x="0" y="138"/>
                </a:lnTo>
                <a:lnTo>
                  <a:pt x="0" y="59"/>
                </a:lnTo>
                <a:lnTo>
                  <a:pt x="74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iṩḷiḍé"/>
          <p:cNvSpPr>
            <a:spLocks/>
          </p:cNvSpPr>
          <p:nvPr/>
        </p:nvSpPr>
        <p:spPr bwMode="auto">
          <a:xfrm>
            <a:off x="5536021" y="4296921"/>
            <a:ext cx="236391" cy="44407"/>
          </a:xfrm>
          <a:custGeom>
            <a:avLst/>
            <a:gdLst>
              <a:gd name="T0" fmla="*/ 2147483647 w 740"/>
              <a:gd name="T1" fmla="*/ 0 h 139"/>
              <a:gd name="T2" fmla="*/ 2147483647 w 740"/>
              <a:gd name="T3" fmla="*/ 2147483647 h 139"/>
              <a:gd name="T4" fmla="*/ 0 w 740"/>
              <a:gd name="T5" fmla="*/ 2147483647 h 139"/>
              <a:gd name="T6" fmla="*/ 0 w 740"/>
              <a:gd name="T7" fmla="*/ 2147483647 h 139"/>
              <a:gd name="T8" fmla="*/ 2147483647 w 740"/>
              <a:gd name="T9" fmla="*/ 0 h 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0"/>
              <a:gd name="T16" fmla="*/ 0 h 139"/>
              <a:gd name="T17" fmla="*/ 740 w 740"/>
              <a:gd name="T18" fmla="*/ 139 h 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0" h="139">
                <a:moveTo>
                  <a:pt x="740" y="0"/>
                </a:moveTo>
                <a:lnTo>
                  <a:pt x="740" y="80"/>
                </a:lnTo>
                <a:lnTo>
                  <a:pt x="0" y="139"/>
                </a:lnTo>
                <a:lnTo>
                  <a:pt x="0" y="59"/>
                </a:lnTo>
                <a:lnTo>
                  <a:pt x="74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íśḻiḋé"/>
          <p:cNvSpPr>
            <a:spLocks/>
          </p:cNvSpPr>
          <p:nvPr/>
        </p:nvSpPr>
        <p:spPr bwMode="auto">
          <a:xfrm>
            <a:off x="5536341" y="4356663"/>
            <a:ext cx="236072" cy="43448"/>
          </a:xfrm>
          <a:custGeom>
            <a:avLst/>
            <a:gdLst>
              <a:gd name="T0" fmla="*/ 2147483647 w 739"/>
              <a:gd name="T1" fmla="*/ 0 h 136"/>
              <a:gd name="T2" fmla="*/ 2147483647 w 739"/>
              <a:gd name="T3" fmla="*/ 2147483647 h 136"/>
              <a:gd name="T4" fmla="*/ 2147483647 w 739"/>
              <a:gd name="T5" fmla="*/ 2147483647 h 136"/>
              <a:gd name="T6" fmla="*/ 2147483647 w 739"/>
              <a:gd name="T7" fmla="*/ 2147483647 h 136"/>
              <a:gd name="T8" fmla="*/ 2147483647 w 739"/>
              <a:gd name="T9" fmla="*/ 2147483647 h 136"/>
              <a:gd name="T10" fmla="*/ 2147483647 w 739"/>
              <a:gd name="T11" fmla="*/ 2147483647 h 136"/>
              <a:gd name="T12" fmla="*/ 2147483647 w 739"/>
              <a:gd name="T13" fmla="*/ 2147483647 h 136"/>
              <a:gd name="T14" fmla="*/ 2147483647 w 739"/>
              <a:gd name="T15" fmla="*/ 2147483647 h 136"/>
              <a:gd name="T16" fmla="*/ 0 w 739"/>
              <a:gd name="T17" fmla="*/ 2147483647 h 136"/>
              <a:gd name="T18" fmla="*/ 2147483647 w 739"/>
              <a:gd name="T19" fmla="*/ 0 h 1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39"/>
              <a:gd name="T31" fmla="*/ 0 h 136"/>
              <a:gd name="T32" fmla="*/ 739 w 739"/>
              <a:gd name="T33" fmla="*/ 136 h 1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39" h="136">
                <a:moveTo>
                  <a:pt x="739" y="0"/>
                </a:moveTo>
                <a:lnTo>
                  <a:pt x="739" y="51"/>
                </a:lnTo>
                <a:lnTo>
                  <a:pt x="738" y="65"/>
                </a:lnTo>
                <a:lnTo>
                  <a:pt x="735" y="80"/>
                </a:lnTo>
                <a:lnTo>
                  <a:pt x="36" y="136"/>
                </a:lnTo>
                <a:lnTo>
                  <a:pt x="23" y="119"/>
                </a:lnTo>
                <a:lnTo>
                  <a:pt x="11" y="99"/>
                </a:lnTo>
                <a:lnTo>
                  <a:pt x="4" y="79"/>
                </a:lnTo>
                <a:lnTo>
                  <a:pt x="0" y="59"/>
                </a:lnTo>
                <a:lnTo>
                  <a:pt x="73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íṥḻíďè"/>
          <p:cNvSpPr>
            <a:spLocks/>
          </p:cNvSpPr>
          <p:nvPr/>
        </p:nvSpPr>
        <p:spPr bwMode="auto">
          <a:xfrm>
            <a:off x="5614925" y="4427266"/>
            <a:ext cx="78904" cy="23641"/>
          </a:xfrm>
          <a:custGeom>
            <a:avLst/>
            <a:gdLst>
              <a:gd name="T0" fmla="*/ 2147483647 w 247"/>
              <a:gd name="T1" fmla="*/ 0 h 74"/>
              <a:gd name="T2" fmla="*/ 2147483647 w 247"/>
              <a:gd name="T3" fmla="*/ 2147483647 h 74"/>
              <a:gd name="T4" fmla="*/ 2147483647 w 247"/>
              <a:gd name="T5" fmla="*/ 2147483647 h 74"/>
              <a:gd name="T6" fmla="*/ 2147483647 w 247"/>
              <a:gd name="T7" fmla="*/ 2147483647 h 74"/>
              <a:gd name="T8" fmla="*/ 2147483647 w 247"/>
              <a:gd name="T9" fmla="*/ 2147483647 h 74"/>
              <a:gd name="T10" fmla="*/ 2147483647 w 247"/>
              <a:gd name="T11" fmla="*/ 2147483647 h 74"/>
              <a:gd name="T12" fmla="*/ 2147483647 w 247"/>
              <a:gd name="T13" fmla="*/ 2147483647 h 74"/>
              <a:gd name="T14" fmla="*/ 2147483647 w 247"/>
              <a:gd name="T15" fmla="*/ 2147483647 h 74"/>
              <a:gd name="T16" fmla="*/ 2147483647 w 247"/>
              <a:gd name="T17" fmla="*/ 2147483647 h 74"/>
              <a:gd name="T18" fmla="*/ 2147483647 w 247"/>
              <a:gd name="T19" fmla="*/ 2147483647 h 74"/>
              <a:gd name="T20" fmla="*/ 2147483647 w 247"/>
              <a:gd name="T21" fmla="*/ 2147483647 h 74"/>
              <a:gd name="T22" fmla="*/ 2147483647 w 247"/>
              <a:gd name="T23" fmla="*/ 2147483647 h 74"/>
              <a:gd name="T24" fmla="*/ 2147483647 w 247"/>
              <a:gd name="T25" fmla="*/ 2147483647 h 74"/>
              <a:gd name="T26" fmla="*/ 0 w 247"/>
              <a:gd name="T27" fmla="*/ 2147483647 h 74"/>
              <a:gd name="T28" fmla="*/ 2147483647 w 247"/>
              <a:gd name="T29" fmla="*/ 2147483647 h 74"/>
              <a:gd name="T30" fmla="*/ 2147483647 w 247"/>
              <a:gd name="T31" fmla="*/ 2147483647 h 74"/>
              <a:gd name="T32" fmla="*/ 2147483647 w 247"/>
              <a:gd name="T33" fmla="*/ 2147483647 h 74"/>
              <a:gd name="T34" fmla="*/ 2147483647 w 247"/>
              <a:gd name="T35" fmla="*/ 2147483647 h 74"/>
              <a:gd name="T36" fmla="*/ 2147483647 w 247"/>
              <a:gd name="T37" fmla="*/ 0 h 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7"/>
              <a:gd name="T58" fmla="*/ 0 h 74"/>
              <a:gd name="T59" fmla="*/ 247 w 247"/>
              <a:gd name="T60" fmla="*/ 74 h 7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7" h="74">
                <a:moveTo>
                  <a:pt x="123" y="0"/>
                </a:moveTo>
                <a:lnTo>
                  <a:pt x="153" y="1"/>
                </a:lnTo>
                <a:lnTo>
                  <a:pt x="180" y="5"/>
                </a:lnTo>
                <a:lnTo>
                  <a:pt x="206" y="12"/>
                </a:lnTo>
                <a:lnTo>
                  <a:pt x="228" y="20"/>
                </a:lnTo>
                <a:lnTo>
                  <a:pt x="247" y="30"/>
                </a:lnTo>
                <a:lnTo>
                  <a:pt x="189" y="60"/>
                </a:lnTo>
                <a:lnTo>
                  <a:pt x="169" y="68"/>
                </a:lnTo>
                <a:lnTo>
                  <a:pt x="147" y="73"/>
                </a:lnTo>
                <a:lnTo>
                  <a:pt x="122" y="74"/>
                </a:lnTo>
                <a:lnTo>
                  <a:pt x="99" y="73"/>
                </a:lnTo>
                <a:lnTo>
                  <a:pt x="77" y="68"/>
                </a:lnTo>
                <a:lnTo>
                  <a:pt x="57" y="60"/>
                </a:lnTo>
                <a:lnTo>
                  <a:pt x="0" y="30"/>
                </a:lnTo>
                <a:lnTo>
                  <a:pt x="18" y="20"/>
                </a:lnTo>
                <a:lnTo>
                  <a:pt x="40" y="12"/>
                </a:lnTo>
                <a:lnTo>
                  <a:pt x="66" y="5"/>
                </a:lnTo>
                <a:lnTo>
                  <a:pt x="94" y="1"/>
                </a:lnTo>
                <a:lnTo>
                  <a:pt x="12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iśľiḑe"/>
          <p:cNvSpPr>
            <a:spLocks/>
          </p:cNvSpPr>
          <p:nvPr/>
        </p:nvSpPr>
        <p:spPr bwMode="auto">
          <a:xfrm>
            <a:off x="5325825" y="3384508"/>
            <a:ext cx="657104" cy="819766"/>
          </a:xfrm>
          <a:custGeom>
            <a:avLst/>
            <a:gdLst/>
            <a:ahLst/>
            <a:cxnLst>
              <a:cxn ang="0">
                <a:pos x="1109" y="3"/>
              </a:cxn>
              <a:cxn ang="0">
                <a:pos x="1264" y="27"/>
              </a:cxn>
              <a:cxn ang="0">
                <a:pos x="1411" y="74"/>
              </a:cxn>
              <a:cxn ang="0">
                <a:pos x="1548" y="140"/>
              </a:cxn>
              <a:cxn ang="0">
                <a:pos x="1671" y="226"/>
              </a:cxn>
              <a:cxn ang="0">
                <a:pos x="1782" y="329"/>
              </a:cxn>
              <a:cxn ang="0">
                <a:pos x="1876" y="445"/>
              </a:cxn>
              <a:cxn ang="0">
                <a:pos x="1952" y="576"/>
              </a:cxn>
              <a:cxn ang="0">
                <a:pos x="2009" y="718"/>
              </a:cxn>
              <a:cxn ang="0">
                <a:pos x="2045" y="869"/>
              </a:cxn>
              <a:cxn ang="0">
                <a:pos x="2057" y="1028"/>
              </a:cxn>
              <a:cxn ang="0">
                <a:pos x="2046" y="1166"/>
              </a:cxn>
              <a:cxn ang="0">
                <a:pos x="2016" y="1295"/>
              </a:cxn>
              <a:cxn ang="0">
                <a:pos x="1971" y="1418"/>
              </a:cxn>
              <a:cxn ang="0">
                <a:pos x="1915" y="1535"/>
              </a:cxn>
              <a:cxn ang="0">
                <a:pos x="1850" y="1649"/>
              </a:cxn>
              <a:cxn ang="0">
                <a:pos x="1748" y="1814"/>
              </a:cxn>
              <a:cxn ang="0">
                <a:pos x="1649" y="1979"/>
              </a:cxn>
              <a:cxn ang="0">
                <a:pos x="1592" y="2090"/>
              </a:cxn>
              <a:cxn ang="0">
                <a:pos x="1547" y="2204"/>
              </a:cxn>
              <a:cxn ang="0">
                <a:pos x="1516" y="2323"/>
              </a:cxn>
              <a:cxn ang="0">
                <a:pos x="1505" y="2447"/>
              </a:cxn>
              <a:cxn ang="0">
                <a:pos x="1496" y="2503"/>
              </a:cxn>
              <a:cxn ang="0">
                <a:pos x="1481" y="2535"/>
              </a:cxn>
              <a:cxn ang="0">
                <a:pos x="1456" y="2557"/>
              </a:cxn>
              <a:cxn ang="0">
                <a:pos x="1424" y="2566"/>
              </a:cxn>
              <a:cxn ang="0">
                <a:pos x="615" y="2564"/>
              </a:cxn>
              <a:cxn ang="0">
                <a:pos x="586" y="2548"/>
              </a:cxn>
              <a:cxn ang="0">
                <a:pos x="567" y="2520"/>
              </a:cxn>
              <a:cxn ang="0">
                <a:pos x="553" y="2475"/>
              </a:cxn>
              <a:cxn ang="0">
                <a:pos x="549" y="2387"/>
              </a:cxn>
              <a:cxn ang="0">
                <a:pos x="531" y="2270"/>
              </a:cxn>
              <a:cxn ang="0">
                <a:pos x="497" y="2158"/>
              </a:cxn>
              <a:cxn ang="0">
                <a:pos x="449" y="2050"/>
              </a:cxn>
              <a:cxn ang="0">
                <a:pos x="393" y="1944"/>
              </a:cxn>
              <a:cxn ang="0">
                <a:pos x="329" y="1838"/>
              </a:cxn>
              <a:cxn ang="0">
                <a:pos x="229" y="1680"/>
              </a:cxn>
              <a:cxn ang="0">
                <a:pos x="165" y="1572"/>
              </a:cxn>
              <a:cxn ang="0">
                <a:pos x="106" y="1460"/>
              </a:cxn>
              <a:cxn ang="0">
                <a:pos x="58" y="1345"/>
              </a:cxn>
              <a:cxn ang="0">
                <a:pos x="22" y="1224"/>
              </a:cxn>
              <a:cxn ang="0">
                <a:pos x="3" y="1095"/>
              </a:cxn>
              <a:cxn ang="0">
                <a:pos x="3" y="948"/>
              </a:cxn>
              <a:cxn ang="0">
                <a:pos x="27" y="793"/>
              </a:cxn>
              <a:cxn ang="0">
                <a:pos x="74" y="646"/>
              </a:cxn>
              <a:cxn ang="0">
                <a:pos x="140" y="509"/>
              </a:cxn>
              <a:cxn ang="0">
                <a:pos x="226" y="385"/>
              </a:cxn>
              <a:cxn ang="0">
                <a:pos x="329" y="275"/>
              </a:cxn>
              <a:cxn ang="0">
                <a:pos x="445" y="181"/>
              </a:cxn>
              <a:cxn ang="0">
                <a:pos x="576" y="105"/>
              </a:cxn>
              <a:cxn ang="0">
                <a:pos x="718" y="48"/>
              </a:cxn>
              <a:cxn ang="0">
                <a:pos x="869" y="12"/>
              </a:cxn>
              <a:cxn ang="0">
                <a:pos x="1028" y="0"/>
              </a:cxn>
            </a:cxnLst>
            <a:rect l="0" t="0" r="r" b="b"/>
            <a:pathLst>
              <a:path w="2057" h="2566">
                <a:moveTo>
                  <a:pt x="1028" y="0"/>
                </a:moveTo>
                <a:lnTo>
                  <a:pt x="1109" y="3"/>
                </a:lnTo>
                <a:lnTo>
                  <a:pt x="1188" y="12"/>
                </a:lnTo>
                <a:lnTo>
                  <a:pt x="1264" y="27"/>
                </a:lnTo>
                <a:lnTo>
                  <a:pt x="1339" y="48"/>
                </a:lnTo>
                <a:lnTo>
                  <a:pt x="1411" y="74"/>
                </a:lnTo>
                <a:lnTo>
                  <a:pt x="1481" y="105"/>
                </a:lnTo>
                <a:lnTo>
                  <a:pt x="1548" y="140"/>
                </a:lnTo>
                <a:lnTo>
                  <a:pt x="1612" y="181"/>
                </a:lnTo>
                <a:lnTo>
                  <a:pt x="1671" y="226"/>
                </a:lnTo>
                <a:lnTo>
                  <a:pt x="1728" y="275"/>
                </a:lnTo>
                <a:lnTo>
                  <a:pt x="1782" y="329"/>
                </a:lnTo>
                <a:lnTo>
                  <a:pt x="1831" y="385"/>
                </a:lnTo>
                <a:lnTo>
                  <a:pt x="1876" y="445"/>
                </a:lnTo>
                <a:lnTo>
                  <a:pt x="1917" y="509"/>
                </a:lnTo>
                <a:lnTo>
                  <a:pt x="1952" y="576"/>
                </a:lnTo>
                <a:lnTo>
                  <a:pt x="1983" y="646"/>
                </a:lnTo>
                <a:lnTo>
                  <a:pt x="2009" y="718"/>
                </a:lnTo>
                <a:lnTo>
                  <a:pt x="2030" y="793"/>
                </a:lnTo>
                <a:lnTo>
                  <a:pt x="2045" y="869"/>
                </a:lnTo>
                <a:lnTo>
                  <a:pt x="2054" y="948"/>
                </a:lnTo>
                <a:lnTo>
                  <a:pt x="2057" y="1028"/>
                </a:lnTo>
                <a:lnTo>
                  <a:pt x="2054" y="1098"/>
                </a:lnTo>
                <a:lnTo>
                  <a:pt x="2046" y="1166"/>
                </a:lnTo>
                <a:lnTo>
                  <a:pt x="2034" y="1231"/>
                </a:lnTo>
                <a:lnTo>
                  <a:pt x="2016" y="1295"/>
                </a:lnTo>
                <a:lnTo>
                  <a:pt x="1995" y="1357"/>
                </a:lnTo>
                <a:lnTo>
                  <a:pt x="1971" y="1418"/>
                </a:lnTo>
                <a:lnTo>
                  <a:pt x="1944" y="1477"/>
                </a:lnTo>
                <a:lnTo>
                  <a:pt x="1915" y="1535"/>
                </a:lnTo>
                <a:lnTo>
                  <a:pt x="1883" y="1592"/>
                </a:lnTo>
                <a:lnTo>
                  <a:pt x="1850" y="1649"/>
                </a:lnTo>
                <a:lnTo>
                  <a:pt x="1817" y="1705"/>
                </a:lnTo>
                <a:lnTo>
                  <a:pt x="1748" y="1814"/>
                </a:lnTo>
                <a:lnTo>
                  <a:pt x="1681" y="1924"/>
                </a:lnTo>
                <a:lnTo>
                  <a:pt x="1649" y="1979"/>
                </a:lnTo>
                <a:lnTo>
                  <a:pt x="1620" y="2034"/>
                </a:lnTo>
                <a:lnTo>
                  <a:pt x="1592" y="2090"/>
                </a:lnTo>
                <a:lnTo>
                  <a:pt x="1568" y="2147"/>
                </a:lnTo>
                <a:lnTo>
                  <a:pt x="1547" y="2204"/>
                </a:lnTo>
                <a:lnTo>
                  <a:pt x="1529" y="2263"/>
                </a:lnTo>
                <a:lnTo>
                  <a:pt x="1516" y="2323"/>
                </a:lnTo>
                <a:lnTo>
                  <a:pt x="1508" y="2384"/>
                </a:lnTo>
                <a:lnTo>
                  <a:pt x="1505" y="2447"/>
                </a:lnTo>
                <a:lnTo>
                  <a:pt x="1503" y="2475"/>
                </a:lnTo>
                <a:lnTo>
                  <a:pt x="1496" y="2503"/>
                </a:lnTo>
                <a:lnTo>
                  <a:pt x="1489" y="2520"/>
                </a:lnTo>
                <a:lnTo>
                  <a:pt x="1481" y="2535"/>
                </a:lnTo>
                <a:lnTo>
                  <a:pt x="1470" y="2548"/>
                </a:lnTo>
                <a:lnTo>
                  <a:pt x="1456" y="2557"/>
                </a:lnTo>
                <a:lnTo>
                  <a:pt x="1441" y="2564"/>
                </a:lnTo>
                <a:lnTo>
                  <a:pt x="1424" y="2566"/>
                </a:lnTo>
                <a:lnTo>
                  <a:pt x="632" y="2566"/>
                </a:lnTo>
                <a:lnTo>
                  <a:pt x="615" y="2564"/>
                </a:lnTo>
                <a:lnTo>
                  <a:pt x="599" y="2557"/>
                </a:lnTo>
                <a:lnTo>
                  <a:pt x="586" y="2548"/>
                </a:lnTo>
                <a:lnTo>
                  <a:pt x="575" y="2535"/>
                </a:lnTo>
                <a:lnTo>
                  <a:pt x="567" y="2520"/>
                </a:lnTo>
                <a:lnTo>
                  <a:pt x="560" y="2503"/>
                </a:lnTo>
                <a:lnTo>
                  <a:pt x="553" y="2475"/>
                </a:lnTo>
                <a:lnTo>
                  <a:pt x="551" y="2447"/>
                </a:lnTo>
                <a:lnTo>
                  <a:pt x="549" y="2387"/>
                </a:lnTo>
                <a:lnTo>
                  <a:pt x="543" y="2327"/>
                </a:lnTo>
                <a:lnTo>
                  <a:pt x="531" y="2270"/>
                </a:lnTo>
                <a:lnTo>
                  <a:pt x="516" y="2214"/>
                </a:lnTo>
                <a:lnTo>
                  <a:pt x="497" y="2158"/>
                </a:lnTo>
                <a:lnTo>
                  <a:pt x="475" y="2104"/>
                </a:lnTo>
                <a:lnTo>
                  <a:pt x="449" y="2050"/>
                </a:lnTo>
                <a:lnTo>
                  <a:pt x="422" y="1997"/>
                </a:lnTo>
                <a:lnTo>
                  <a:pt x="393" y="1944"/>
                </a:lnTo>
                <a:lnTo>
                  <a:pt x="361" y="1891"/>
                </a:lnTo>
                <a:lnTo>
                  <a:pt x="329" y="1838"/>
                </a:lnTo>
                <a:lnTo>
                  <a:pt x="262" y="1733"/>
                </a:lnTo>
                <a:lnTo>
                  <a:pt x="229" y="1680"/>
                </a:lnTo>
                <a:lnTo>
                  <a:pt x="197" y="1626"/>
                </a:lnTo>
                <a:lnTo>
                  <a:pt x="165" y="1572"/>
                </a:lnTo>
                <a:lnTo>
                  <a:pt x="135" y="1517"/>
                </a:lnTo>
                <a:lnTo>
                  <a:pt x="106" y="1460"/>
                </a:lnTo>
                <a:lnTo>
                  <a:pt x="81" y="1403"/>
                </a:lnTo>
                <a:lnTo>
                  <a:pt x="58" y="1345"/>
                </a:lnTo>
                <a:lnTo>
                  <a:pt x="39" y="1285"/>
                </a:lnTo>
                <a:lnTo>
                  <a:pt x="22" y="1224"/>
                </a:lnTo>
                <a:lnTo>
                  <a:pt x="10" y="1160"/>
                </a:lnTo>
                <a:lnTo>
                  <a:pt x="3" y="1095"/>
                </a:lnTo>
                <a:lnTo>
                  <a:pt x="0" y="1028"/>
                </a:lnTo>
                <a:lnTo>
                  <a:pt x="3" y="948"/>
                </a:lnTo>
                <a:lnTo>
                  <a:pt x="12" y="869"/>
                </a:lnTo>
                <a:lnTo>
                  <a:pt x="27" y="793"/>
                </a:lnTo>
                <a:lnTo>
                  <a:pt x="48" y="718"/>
                </a:lnTo>
                <a:lnTo>
                  <a:pt x="74" y="646"/>
                </a:lnTo>
                <a:lnTo>
                  <a:pt x="104" y="576"/>
                </a:lnTo>
                <a:lnTo>
                  <a:pt x="140" y="509"/>
                </a:lnTo>
                <a:lnTo>
                  <a:pt x="181" y="445"/>
                </a:lnTo>
                <a:lnTo>
                  <a:pt x="226" y="385"/>
                </a:lnTo>
                <a:lnTo>
                  <a:pt x="275" y="329"/>
                </a:lnTo>
                <a:lnTo>
                  <a:pt x="329" y="275"/>
                </a:lnTo>
                <a:lnTo>
                  <a:pt x="385" y="226"/>
                </a:lnTo>
                <a:lnTo>
                  <a:pt x="445" y="181"/>
                </a:lnTo>
                <a:lnTo>
                  <a:pt x="509" y="140"/>
                </a:lnTo>
                <a:lnTo>
                  <a:pt x="576" y="105"/>
                </a:lnTo>
                <a:lnTo>
                  <a:pt x="646" y="74"/>
                </a:lnTo>
                <a:lnTo>
                  <a:pt x="718" y="48"/>
                </a:lnTo>
                <a:lnTo>
                  <a:pt x="793" y="27"/>
                </a:lnTo>
                <a:lnTo>
                  <a:pt x="869" y="12"/>
                </a:lnTo>
                <a:lnTo>
                  <a:pt x="948" y="3"/>
                </a:lnTo>
                <a:lnTo>
                  <a:pt x="1028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ïŝ1îḋe"/>
          <p:cNvSpPr>
            <a:spLocks/>
          </p:cNvSpPr>
          <p:nvPr/>
        </p:nvSpPr>
        <p:spPr bwMode="auto">
          <a:xfrm>
            <a:off x="5581480" y="3965204"/>
            <a:ext cx="145381" cy="239135"/>
          </a:xfrm>
          <a:custGeom>
            <a:avLst/>
            <a:gdLst/>
            <a:ahLst/>
            <a:cxnLst>
              <a:cxn ang="0">
                <a:pos x="228" y="0"/>
              </a:cxn>
              <a:cxn ang="0">
                <a:pos x="265" y="3"/>
              </a:cxn>
              <a:cxn ang="0">
                <a:pos x="300" y="10"/>
              </a:cxn>
              <a:cxn ang="0">
                <a:pos x="333" y="22"/>
              </a:cxn>
              <a:cxn ang="0">
                <a:pos x="362" y="39"/>
              </a:cxn>
              <a:cxn ang="0">
                <a:pos x="390" y="59"/>
              </a:cxn>
              <a:cxn ang="0">
                <a:pos x="412" y="82"/>
              </a:cxn>
              <a:cxn ang="0">
                <a:pos x="430" y="108"/>
              </a:cxn>
              <a:cxn ang="0">
                <a:pos x="444" y="137"/>
              </a:cxn>
              <a:cxn ang="0">
                <a:pos x="453" y="167"/>
              </a:cxn>
              <a:cxn ang="0">
                <a:pos x="456" y="200"/>
              </a:cxn>
              <a:cxn ang="0">
                <a:pos x="456" y="748"/>
              </a:cxn>
              <a:cxn ang="0">
                <a:pos x="0" y="748"/>
              </a:cxn>
              <a:cxn ang="0">
                <a:pos x="0" y="200"/>
              </a:cxn>
              <a:cxn ang="0">
                <a:pos x="3" y="167"/>
              </a:cxn>
              <a:cxn ang="0">
                <a:pos x="11" y="137"/>
              </a:cxn>
              <a:cxn ang="0">
                <a:pos x="26" y="108"/>
              </a:cxn>
              <a:cxn ang="0">
                <a:pos x="44" y="82"/>
              </a:cxn>
              <a:cxn ang="0">
                <a:pos x="67" y="59"/>
              </a:cxn>
              <a:cxn ang="0">
                <a:pos x="94" y="39"/>
              </a:cxn>
              <a:cxn ang="0">
                <a:pos x="124" y="22"/>
              </a:cxn>
              <a:cxn ang="0">
                <a:pos x="156" y="10"/>
              </a:cxn>
              <a:cxn ang="0">
                <a:pos x="192" y="3"/>
              </a:cxn>
              <a:cxn ang="0">
                <a:pos x="228" y="0"/>
              </a:cxn>
            </a:cxnLst>
            <a:rect l="0" t="0" r="r" b="b"/>
            <a:pathLst>
              <a:path w="456" h="748">
                <a:moveTo>
                  <a:pt x="228" y="0"/>
                </a:moveTo>
                <a:lnTo>
                  <a:pt x="265" y="3"/>
                </a:lnTo>
                <a:lnTo>
                  <a:pt x="300" y="10"/>
                </a:lnTo>
                <a:lnTo>
                  <a:pt x="333" y="22"/>
                </a:lnTo>
                <a:lnTo>
                  <a:pt x="362" y="39"/>
                </a:lnTo>
                <a:lnTo>
                  <a:pt x="390" y="59"/>
                </a:lnTo>
                <a:lnTo>
                  <a:pt x="412" y="82"/>
                </a:lnTo>
                <a:lnTo>
                  <a:pt x="430" y="108"/>
                </a:lnTo>
                <a:lnTo>
                  <a:pt x="444" y="137"/>
                </a:lnTo>
                <a:lnTo>
                  <a:pt x="453" y="167"/>
                </a:lnTo>
                <a:lnTo>
                  <a:pt x="456" y="200"/>
                </a:lnTo>
                <a:lnTo>
                  <a:pt x="456" y="748"/>
                </a:lnTo>
                <a:lnTo>
                  <a:pt x="0" y="748"/>
                </a:lnTo>
                <a:lnTo>
                  <a:pt x="0" y="200"/>
                </a:lnTo>
                <a:lnTo>
                  <a:pt x="3" y="167"/>
                </a:lnTo>
                <a:lnTo>
                  <a:pt x="11" y="137"/>
                </a:lnTo>
                <a:lnTo>
                  <a:pt x="26" y="108"/>
                </a:lnTo>
                <a:lnTo>
                  <a:pt x="44" y="82"/>
                </a:lnTo>
                <a:lnTo>
                  <a:pt x="67" y="59"/>
                </a:lnTo>
                <a:lnTo>
                  <a:pt x="94" y="39"/>
                </a:lnTo>
                <a:lnTo>
                  <a:pt x="124" y="22"/>
                </a:lnTo>
                <a:lnTo>
                  <a:pt x="156" y="10"/>
                </a:lnTo>
                <a:lnTo>
                  <a:pt x="192" y="3"/>
                </a:lnTo>
                <a:lnTo>
                  <a:pt x="228" y="0"/>
                </a:lnTo>
                <a:close/>
              </a:path>
            </a:pathLst>
          </a:custGeom>
          <a:solidFill>
            <a:srgbClr val="E1E8E7"/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iṧľîďé"/>
          <p:cNvSpPr>
            <a:spLocks/>
          </p:cNvSpPr>
          <p:nvPr/>
        </p:nvSpPr>
        <p:spPr bwMode="auto">
          <a:xfrm>
            <a:off x="5504660" y="4159733"/>
            <a:ext cx="299021" cy="44605"/>
          </a:xfrm>
          <a:custGeom>
            <a:avLst/>
            <a:gdLst>
              <a:gd name="T0" fmla="*/ 696 w 936"/>
              <a:gd name="T1" fmla="*/ 0 h 140"/>
              <a:gd name="T2" fmla="*/ 747 w 936"/>
              <a:gd name="T3" fmla="*/ 10 h 140"/>
              <a:gd name="T4" fmla="*/ 794 w 936"/>
              <a:gd name="T5" fmla="*/ 20 h 140"/>
              <a:gd name="T6" fmla="*/ 838 w 936"/>
              <a:gd name="T7" fmla="*/ 33 h 140"/>
              <a:gd name="T8" fmla="*/ 876 w 936"/>
              <a:gd name="T9" fmla="*/ 46 h 140"/>
              <a:gd name="T10" fmla="*/ 909 w 936"/>
              <a:gd name="T11" fmla="*/ 60 h 140"/>
              <a:gd name="T12" fmla="*/ 936 w 936"/>
              <a:gd name="T13" fmla="*/ 77 h 140"/>
              <a:gd name="T14" fmla="*/ 929 w 936"/>
              <a:gd name="T15" fmla="*/ 94 h 140"/>
              <a:gd name="T16" fmla="*/ 921 w 936"/>
              <a:gd name="T17" fmla="*/ 109 h 140"/>
              <a:gd name="T18" fmla="*/ 910 w 936"/>
              <a:gd name="T19" fmla="*/ 122 h 140"/>
              <a:gd name="T20" fmla="*/ 896 w 936"/>
              <a:gd name="T21" fmla="*/ 131 h 140"/>
              <a:gd name="T22" fmla="*/ 881 w 936"/>
              <a:gd name="T23" fmla="*/ 138 h 140"/>
              <a:gd name="T24" fmla="*/ 864 w 936"/>
              <a:gd name="T25" fmla="*/ 140 h 140"/>
              <a:gd name="T26" fmla="*/ 696 w 936"/>
              <a:gd name="T27" fmla="*/ 140 h 140"/>
              <a:gd name="T28" fmla="*/ 696 w 936"/>
              <a:gd name="T29" fmla="*/ 0 h 140"/>
              <a:gd name="T30" fmla="*/ 240 w 936"/>
              <a:gd name="T31" fmla="*/ 0 h 140"/>
              <a:gd name="T32" fmla="*/ 240 w 936"/>
              <a:gd name="T33" fmla="*/ 140 h 140"/>
              <a:gd name="T34" fmla="*/ 72 w 936"/>
              <a:gd name="T35" fmla="*/ 140 h 140"/>
              <a:gd name="T36" fmla="*/ 55 w 936"/>
              <a:gd name="T37" fmla="*/ 138 h 140"/>
              <a:gd name="T38" fmla="*/ 39 w 936"/>
              <a:gd name="T39" fmla="*/ 131 h 140"/>
              <a:gd name="T40" fmla="*/ 26 w 936"/>
              <a:gd name="T41" fmla="*/ 122 h 140"/>
              <a:gd name="T42" fmla="*/ 15 w 936"/>
              <a:gd name="T43" fmla="*/ 109 h 140"/>
              <a:gd name="T44" fmla="*/ 7 w 936"/>
              <a:gd name="T45" fmla="*/ 94 h 140"/>
              <a:gd name="T46" fmla="*/ 0 w 936"/>
              <a:gd name="T47" fmla="*/ 77 h 140"/>
              <a:gd name="T48" fmla="*/ 27 w 936"/>
              <a:gd name="T49" fmla="*/ 60 h 140"/>
              <a:gd name="T50" fmla="*/ 60 w 936"/>
              <a:gd name="T51" fmla="*/ 46 h 140"/>
              <a:gd name="T52" fmla="*/ 98 w 936"/>
              <a:gd name="T53" fmla="*/ 33 h 140"/>
              <a:gd name="T54" fmla="*/ 142 w 936"/>
              <a:gd name="T55" fmla="*/ 20 h 140"/>
              <a:gd name="T56" fmla="*/ 189 w 936"/>
              <a:gd name="T57" fmla="*/ 10 h 140"/>
              <a:gd name="T58" fmla="*/ 240 w 936"/>
              <a:gd name="T59" fmla="*/ 0 h 14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936"/>
              <a:gd name="T91" fmla="*/ 0 h 140"/>
              <a:gd name="T92" fmla="*/ 936 w 936"/>
              <a:gd name="T93" fmla="*/ 140 h 14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936" h="140">
                <a:moveTo>
                  <a:pt x="696" y="0"/>
                </a:moveTo>
                <a:lnTo>
                  <a:pt x="747" y="10"/>
                </a:lnTo>
                <a:lnTo>
                  <a:pt x="794" y="20"/>
                </a:lnTo>
                <a:lnTo>
                  <a:pt x="838" y="33"/>
                </a:lnTo>
                <a:lnTo>
                  <a:pt x="876" y="46"/>
                </a:lnTo>
                <a:lnTo>
                  <a:pt x="909" y="60"/>
                </a:lnTo>
                <a:lnTo>
                  <a:pt x="936" y="77"/>
                </a:lnTo>
                <a:lnTo>
                  <a:pt x="929" y="94"/>
                </a:lnTo>
                <a:lnTo>
                  <a:pt x="921" y="109"/>
                </a:lnTo>
                <a:lnTo>
                  <a:pt x="910" y="122"/>
                </a:lnTo>
                <a:lnTo>
                  <a:pt x="896" y="131"/>
                </a:lnTo>
                <a:lnTo>
                  <a:pt x="881" y="138"/>
                </a:lnTo>
                <a:lnTo>
                  <a:pt x="864" y="140"/>
                </a:lnTo>
                <a:lnTo>
                  <a:pt x="696" y="140"/>
                </a:lnTo>
                <a:lnTo>
                  <a:pt x="696" y="0"/>
                </a:lnTo>
                <a:close/>
                <a:moveTo>
                  <a:pt x="240" y="0"/>
                </a:moveTo>
                <a:lnTo>
                  <a:pt x="240" y="140"/>
                </a:lnTo>
                <a:lnTo>
                  <a:pt x="72" y="140"/>
                </a:lnTo>
                <a:lnTo>
                  <a:pt x="55" y="138"/>
                </a:lnTo>
                <a:lnTo>
                  <a:pt x="39" y="131"/>
                </a:lnTo>
                <a:lnTo>
                  <a:pt x="26" y="122"/>
                </a:lnTo>
                <a:lnTo>
                  <a:pt x="15" y="109"/>
                </a:lnTo>
                <a:lnTo>
                  <a:pt x="7" y="94"/>
                </a:lnTo>
                <a:lnTo>
                  <a:pt x="0" y="77"/>
                </a:lnTo>
                <a:lnTo>
                  <a:pt x="27" y="60"/>
                </a:lnTo>
                <a:lnTo>
                  <a:pt x="60" y="46"/>
                </a:lnTo>
                <a:lnTo>
                  <a:pt x="98" y="33"/>
                </a:lnTo>
                <a:lnTo>
                  <a:pt x="142" y="20"/>
                </a:lnTo>
                <a:lnTo>
                  <a:pt x="189" y="10"/>
                </a:lnTo>
                <a:lnTo>
                  <a:pt x="24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îsḷïďè"/>
          <p:cNvSpPr>
            <a:spLocks/>
          </p:cNvSpPr>
          <p:nvPr/>
        </p:nvSpPr>
        <p:spPr bwMode="auto">
          <a:xfrm>
            <a:off x="5581480" y="4154777"/>
            <a:ext cx="145381" cy="49562"/>
          </a:xfrm>
          <a:custGeom>
            <a:avLst/>
            <a:gdLst>
              <a:gd name="T0" fmla="*/ 297 w 456"/>
              <a:gd name="T1" fmla="*/ 0 h 155"/>
              <a:gd name="T2" fmla="*/ 352 w 456"/>
              <a:gd name="T3" fmla="*/ 4 h 155"/>
              <a:gd name="T4" fmla="*/ 405 w 456"/>
              <a:gd name="T5" fmla="*/ 9 h 155"/>
              <a:gd name="T6" fmla="*/ 456 w 456"/>
              <a:gd name="T7" fmla="*/ 15 h 155"/>
              <a:gd name="T8" fmla="*/ 456 w 456"/>
              <a:gd name="T9" fmla="*/ 155 h 155"/>
              <a:gd name="T10" fmla="*/ 297 w 456"/>
              <a:gd name="T11" fmla="*/ 155 h 155"/>
              <a:gd name="T12" fmla="*/ 297 w 456"/>
              <a:gd name="T13" fmla="*/ 0 h 155"/>
              <a:gd name="T14" fmla="*/ 159 w 456"/>
              <a:gd name="T15" fmla="*/ 0 h 155"/>
              <a:gd name="T16" fmla="*/ 159 w 456"/>
              <a:gd name="T17" fmla="*/ 155 h 155"/>
              <a:gd name="T18" fmla="*/ 0 w 456"/>
              <a:gd name="T19" fmla="*/ 155 h 155"/>
              <a:gd name="T20" fmla="*/ 0 w 456"/>
              <a:gd name="T21" fmla="*/ 15 h 155"/>
              <a:gd name="T22" fmla="*/ 51 w 456"/>
              <a:gd name="T23" fmla="*/ 9 h 155"/>
              <a:gd name="T24" fmla="*/ 104 w 456"/>
              <a:gd name="T25" fmla="*/ 4 h 155"/>
              <a:gd name="T26" fmla="*/ 159 w 456"/>
              <a:gd name="T27" fmla="*/ 0 h 15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56"/>
              <a:gd name="T43" fmla="*/ 0 h 155"/>
              <a:gd name="T44" fmla="*/ 456 w 456"/>
              <a:gd name="T45" fmla="*/ 155 h 15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56" h="155">
                <a:moveTo>
                  <a:pt x="297" y="0"/>
                </a:moveTo>
                <a:lnTo>
                  <a:pt x="352" y="4"/>
                </a:lnTo>
                <a:lnTo>
                  <a:pt x="405" y="9"/>
                </a:lnTo>
                <a:lnTo>
                  <a:pt x="456" y="15"/>
                </a:lnTo>
                <a:lnTo>
                  <a:pt x="456" y="155"/>
                </a:lnTo>
                <a:lnTo>
                  <a:pt x="297" y="155"/>
                </a:lnTo>
                <a:lnTo>
                  <a:pt x="297" y="0"/>
                </a:lnTo>
                <a:close/>
                <a:moveTo>
                  <a:pt x="159" y="0"/>
                </a:moveTo>
                <a:lnTo>
                  <a:pt x="159" y="155"/>
                </a:lnTo>
                <a:lnTo>
                  <a:pt x="0" y="155"/>
                </a:lnTo>
                <a:lnTo>
                  <a:pt x="0" y="15"/>
                </a:lnTo>
                <a:lnTo>
                  <a:pt x="51" y="9"/>
                </a:lnTo>
                <a:lnTo>
                  <a:pt x="104" y="4"/>
                </a:lnTo>
                <a:lnTo>
                  <a:pt x="15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iṥļîdé"/>
          <p:cNvSpPr>
            <a:spLocks/>
          </p:cNvSpPr>
          <p:nvPr/>
        </p:nvSpPr>
        <p:spPr bwMode="auto">
          <a:xfrm>
            <a:off x="5632281" y="4154364"/>
            <a:ext cx="43779" cy="49975"/>
          </a:xfrm>
          <a:custGeom>
            <a:avLst/>
            <a:gdLst>
              <a:gd name="T0" fmla="*/ 69 w 138"/>
              <a:gd name="T1" fmla="*/ 0 h 156"/>
              <a:gd name="T2" fmla="*/ 104 w 138"/>
              <a:gd name="T3" fmla="*/ 1 h 156"/>
              <a:gd name="T4" fmla="*/ 138 w 138"/>
              <a:gd name="T5" fmla="*/ 1 h 156"/>
              <a:gd name="T6" fmla="*/ 138 w 138"/>
              <a:gd name="T7" fmla="*/ 156 h 156"/>
              <a:gd name="T8" fmla="*/ 0 w 138"/>
              <a:gd name="T9" fmla="*/ 156 h 156"/>
              <a:gd name="T10" fmla="*/ 0 w 138"/>
              <a:gd name="T11" fmla="*/ 1 h 156"/>
              <a:gd name="T12" fmla="*/ 35 w 138"/>
              <a:gd name="T13" fmla="*/ 1 h 156"/>
              <a:gd name="T14" fmla="*/ 69 w 138"/>
              <a:gd name="T15" fmla="*/ 0 h 1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8"/>
              <a:gd name="T25" fmla="*/ 0 h 156"/>
              <a:gd name="T26" fmla="*/ 138 w 138"/>
              <a:gd name="T27" fmla="*/ 156 h 15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8" h="156">
                <a:moveTo>
                  <a:pt x="69" y="0"/>
                </a:moveTo>
                <a:lnTo>
                  <a:pt x="104" y="1"/>
                </a:lnTo>
                <a:lnTo>
                  <a:pt x="138" y="1"/>
                </a:lnTo>
                <a:lnTo>
                  <a:pt x="138" y="156"/>
                </a:lnTo>
                <a:lnTo>
                  <a:pt x="0" y="156"/>
                </a:lnTo>
                <a:lnTo>
                  <a:pt x="0" y="1"/>
                </a:lnTo>
                <a:lnTo>
                  <a:pt x="35" y="1"/>
                </a:lnTo>
                <a:lnTo>
                  <a:pt x="6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í$líḑê"/>
          <p:cNvSpPr/>
          <p:nvPr/>
        </p:nvSpPr>
        <p:spPr>
          <a:xfrm>
            <a:off x="5700530" y="3762958"/>
            <a:ext cx="23528" cy="268327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77" name="Straight Connector 31"/>
          <p:cNvCxnSpPr/>
          <p:nvPr/>
        </p:nvCxnSpPr>
        <p:spPr>
          <a:xfrm>
            <a:off x="5585244" y="3764255"/>
            <a:ext cx="111936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îşḻîḋé"/>
          <p:cNvSpPr/>
          <p:nvPr/>
        </p:nvSpPr>
        <p:spPr>
          <a:xfrm>
            <a:off x="5581346" y="3764255"/>
            <a:ext cx="23528" cy="268327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íṧ1îdè"/>
          <p:cNvSpPr>
            <a:spLocks/>
          </p:cNvSpPr>
          <p:nvPr/>
        </p:nvSpPr>
        <p:spPr bwMode="auto">
          <a:xfrm>
            <a:off x="5601695" y="3917708"/>
            <a:ext cx="106850" cy="276515"/>
          </a:xfrm>
          <a:custGeom>
            <a:avLst/>
            <a:gdLst>
              <a:gd name="T0" fmla="*/ 2147483647 w 138"/>
              <a:gd name="T1" fmla="*/ 0 h 1202"/>
              <a:gd name="T2" fmla="*/ 2147483647 w 138"/>
              <a:gd name="T3" fmla="*/ 2147483647 h 1202"/>
              <a:gd name="T4" fmla="*/ 2147483647 w 138"/>
              <a:gd name="T5" fmla="*/ 2147483647 h 1202"/>
              <a:gd name="T6" fmla="*/ 2147483647 w 138"/>
              <a:gd name="T7" fmla="*/ 2147483647 h 1202"/>
              <a:gd name="T8" fmla="*/ 2147483647 w 138"/>
              <a:gd name="T9" fmla="*/ 2147483647 h 1202"/>
              <a:gd name="T10" fmla="*/ 2147483647 w 138"/>
              <a:gd name="T11" fmla="*/ 2147483647 h 1202"/>
              <a:gd name="T12" fmla="*/ 2147483647 w 138"/>
              <a:gd name="T13" fmla="*/ 2147483647 h 1202"/>
              <a:gd name="T14" fmla="*/ 2147483647 w 138"/>
              <a:gd name="T15" fmla="*/ 2147483647 h 1202"/>
              <a:gd name="T16" fmla="*/ 2147483647 w 138"/>
              <a:gd name="T17" fmla="*/ 2147483647 h 1202"/>
              <a:gd name="T18" fmla="*/ 0 w 138"/>
              <a:gd name="T19" fmla="*/ 2147483647 h 1202"/>
              <a:gd name="T20" fmla="*/ 0 w 138"/>
              <a:gd name="T21" fmla="*/ 2147483647 h 1202"/>
              <a:gd name="T22" fmla="*/ 2147483647 w 138"/>
              <a:gd name="T23" fmla="*/ 2147483647 h 1202"/>
              <a:gd name="T24" fmla="*/ 2147483647 w 138"/>
              <a:gd name="T25" fmla="*/ 2147483647 h 1202"/>
              <a:gd name="T26" fmla="*/ 2147483647 w 138"/>
              <a:gd name="T27" fmla="*/ 2147483647 h 1202"/>
              <a:gd name="T28" fmla="*/ 2147483647 w 138"/>
              <a:gd name="T29" fmla="*/ 2147483647 h 1202"/>
              <a:gd name="T30" fmla="*/ 2147483647 w 138"/>
              <a:gd name="T31" fmla="*/ 2147483647 h 1202"/>
              <a:gd name="T32" fmla="*/ 2147483647 w 138"/>
              <a:gd name="T33" fmla="*/ 2147483647 h 1202"/>
              <a:gd name="T34" fmla="*/ 2147483647 w 138"/>
              <a:gd name="T35" fmla="*/ 0 h 12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8"/>
              <a:gd name="T55" fmla="*/ 0 h 1202"/>
              <a:gd name="T56" fmla="*/ 138 w 138"/>
              <a:gd name="T57" fmla="*/ 1202 h 120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8" h="1202">
                <a:moveTo>
                  <a:pt x="69" y="0"/>
                </a:moveTo>
                <a:lnTo>
                  <a:pt x="85" y="3"/>
                </a:lnTo>
                <a:lnTo>
                  <a:pt x="100" y="13"/>
                </a:lnTo>
                <a:lnTo>
                  <a:pt x="112" y="28"/>
                </a:lnTo>
                <a:lnTo>
                  <a:pt x="123" y="49"/>
                </a:lnTo>
                <a:lnTo>
                  <a:pt x="131" y="72"/>
                </a:lnTo>
                <a:lnTo>
                  <a:pt x="136" y="99"/>
                </a:lnTo>
                <a:lnTo>
                  <a:pt x="138" y="129"/>
                </a:lnTo>
                <a:lnTo>
                  <a:pt x="138" y="1202"/>
                </a:lnTo>
                <a:lnTo>
                  <a:pt x="0" y="1202"/>
                </a:lnTo>
                <a:lnTo>
                  <a:pt x="0" y="129"/>
                </a:lnTo>
                <a:lnTo>
                  <a:pt x="3" y="99"/>
                </a:lnTo>
                <a:lnTo>
                  <a:pt x="8" y="72"/>
                </a:lnTo>
                <a:lnTo>
                  <a:pt x="16" y="49"/>
                </a:lnTo>
                <a:lnTo>
                  <a:pt x="26" y="28"/>
                </a:lnTo>
                <a:lnTo>
                  <a:pt x="39" y="13"/>
                </a:lnTo>
                <a:lnTo>
                  <a:pt x="53" y="3"/>
                </a:lnTo>
                <a:lnTo>
                  <a:pt x="69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50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0" name="íšļíḑê"/>
          <p:cNvSpPr>
            <a:spLocks/>
          </p:cNvSpPr>
          <p:nvPr/>
        </p:nvSpPr>
        <p:spPr bwMode="auto">
          <a:xfrm flipH="1">
            <a:off x="5585244" y="3917708"/>
            <a:ext cx="138814" cy="114875"/>
          </a:xfrm>
          <a:prstGeom prst="ellipse">
            <a:avLst/>
          </a:prstGeom>
          <a:gradFill rotWithShape="1">
            <a:gsLst>
              <a:gs pos="0">
                <a:srgbClr val="FFFCF9">
                  <a:alpha val="76999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îśľide"/>
          <p:cNvSpPr/>
          <p:nvPr/>
        </p:nvSpPr>
        <p:spPr>
          <a:xfrm>
            <a:off x="3765570" y="3362677"/>
            <a:ext cx="191067" cy="2171521"/>
          </a:xfrm>
          <a:prstGeom prst="can">
            <a:avLst/>
          </a:prstGeom>
          <a:pattFill prst="ltDnDiag">
            <a:fgClr>
              <a:schemeClr val="bg1">
                <a:lumMod val="50000"/>
              </a:schemeClr>
            </a:fgClr>
            <a:bgClr>
              <a:schemeClr val="bg1">
                <a:lumMod val="8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îsḷíḋe"/>
          <p:cNvSpPr/>
          <p:nvPr/>
        </p:nvSpPr>
        <p:spPr>
          <a:xfrm>
            <a:off x="5560394" y="4423030"/>
            <a:ext cx="178629" cy="1111169"/>
          </a:xfrm>
          <a:prstGeom prst="can">
            <a:avLst/>
          </a:prstGeom>
          <a:pattFill prst="ltDnDiag">
            <a:fgClr>
              <a:schemeClr val="bg1">
                <a:lumMod val="50000"/>
              </a:schemeClr>
            </a:fgClr>
            <a:bgClr>
              <a:schemeClr val="bg1">
                <a:lumMod val="8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ïšlîḓê"/>
          <p:cNvSpPr/>
          <p:nvPr/>
        </p:nvSpPr>
        <p:spPr>
          <a:xfrm>
            <a:off x="9314733" y="4429236"/>
            <a:ext cx="189103" cy="1098401"/>
          </a:xfrm>
          <a:prstGeom prst="can">
            <a:avLst/>
          </a:prstGeom>
          <a:pattFill prst="ltDnDiag">
            <a:fgClr>
              <a:schemeClr val="bg1">
                <a:lumMod val="50000"/>
              </a:schemeClr>
            </a:fgClr>
            <a:bgClr>
              <a:schemeClr val="bg1">
                <a:lumMod val="8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1" name="î$ḻïḍe"/>
          <p:cNvSpPr>
            <a:spLocks/>
          </p:cNvSpPr>
          <p:nvPr/>
        </p:nvSpPr>
        <p:spPr bwMode="auto">
          <a:xfrm>
            <a:off x="9255442" y="4255772"/>
            <a:ext cx="284566" cy="25730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91" y="0"/>
              </a:cxn>
              <a:cxn ang="0">
                <a:pos x="815" y="136"/>
              </a:cxn>
              <a:cxn ang="0">
                <a:pos x="815" y="562"/>
              </a:cxn>
              <a:cxn ang="0">
                <a:pos x="813" y="582"/>
              </a:cxn>
              <a:cxn ang="0">
                <a:pos x="805" y="603"/>
              </a:cxn>
              <a:cxn ang="0">
                <a:pos x="795" y="623"/>
              </a:cxn>
              <a:cxn ang="0">
                <a:pos x="782" y="642"/>
              </a:cxn>
              <a:cxn ang="0">
                <a:pos x="766" y="658"/>
              </a:cxn>
              <a:cxn ang="0">
                <a:pos x="749" y="669"/>
              </a:cxn>
              <a:cxn ang="0">
                <a:pos x="511" y="792"/>
              </a:cxn>
              <a:cxn ang="0">
                <a:pos x="491" y="800"/>
              </a:cxn>
              <a:cxn ang="0">
                <a:pos x="469" y="805"/>
              </a:cxn>
              <a:cxn ang="0">
                <a:pos x="445" y="806"/>
              </a:cxn>
              <a:cxn ang="0">
                <a:pos x="421" y="805"/>
              </a:cxn>
              <a:cxn ang="0">
                <a:pos x="399" y="800"/>
              </a:cxn>
              <a:cxn ang="0">
                <a:pos x="380" y="792"/>
              </a:cxn>
              <a:cxn ang="0">
                <a:pos x="141" y="669"/>
              </a:cxn>
              <a:cxn ang="0">
                <a:pos x="124" y="658"/>
              </a:cxn>
              <a:cxn ang="0">
                <a:pos x="108" y="642"/>
              </a:cxn>
              <a:cxn ang="0">
                <a:pos x="95" y="623"/>
              </a:cxn>
              <a:cxn ang="0">
                <a:pos x="84" y="603"/>
              </a:cxn>
              <a:cxn ang="0">
                <a:pos x="77" y="582"/>
              </a:cxn>
              <a:cxn ang="0">
                <a:pos x="75" y="562"/>
              </a:cxn>
              <a:cxn ang="0">
                <a:pos x="75" y="136"/>
              </a:cxn>
              <a:cxn ang="0">
                <a:pos x="0" y="0"/>
              </a:cxn>
            </a:cxnLst>
            <a:rect l="0" t="0" r="r" b="b"/>
            <a:pathLst>
              <a:path w="891" h="806">
                <a:moveTo>
                  <a:pt x="0" y="0"/>
                </a:moveTo>
                <a:lnTo>
                  <a:pt x="891" y="0"/>
                </a:lnTo>
                <a:lnTo>
                  <a:pt x="815" y="136"/>
                </a:lnTo>
                <a:lnTo>
                  <a:pt x="815" y="562"/>
                </a:lnTo>
                <a:lnTo>
                  <a:pt x="813" y="582"/>
                </a:lnTo>
                <a:lnTo>
                  <a:pt x="805" y="603"/>
                </a:lnTo>
                <a:lnTo>
                  <a:pt x="795" y="623"/>
                </a:lnTo>
                <a:lnTo>
                  <a:pt x="782" y="642"/>
                </a:lnTo>
                <a:lnTo>
                  <a:pt x="766" y="658"/>
                </a:lnTo>
                <a:lnTo>
                  <a:pt x="749" y="669"/>
                </a:lnTo>
                <a:lnTo>
                  <a:pt x="511" y="792"/>
                </a:lnTo>
                <a:lnTo>
                  <a:pt x="491" y="800"/>
                </a:lnTo>
                <a:lnTo>
                  <a:pt x="469" y="805"/>
                </a:lnTo>
                <a:lnTo>
                  <a:pt x="445" y="806"/>
                </a:lnTo>
                <a:lnTo>
                  <a:pt x="421" y="805"/>
                </a:lnTo>
                <a:lnTo>
                  <a:pt x="399" y="800"/>
                </a:lnTo>
                <a:lnTo>
                  <a:pt x="380" y="792"/>
                </a:lnTo>
                <a:lnTo>
                  <a:pt x="141" y="669"/>
                </a:lnTo>
                <a:lnTo>
                  <a:pt x="124" y="658"/>
                </a:lnTo>
                <a:lnTo>
                  <a:pt x="108" y="642"/>
                </a:lnTo>
                <a:lnTo>
                  <a:pt x="95" y="623"/>
                </a:lnTo>
                <a:lnTo>
                  <a:pt x="84" y="603"/>
                </a:lnTo>
                <a:lnTo>
                  <a:pt x="77" y="582"/>
                </a:lnTo>
                <a:lnTo>
                  <a:pt x="75" y="562"/>
                </a:lnTo>
                <a:lnTo>
                  <a:pt x="75" y="1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íśľiḍe"/>
          <p:cNvSpPr>
            <a:spLocks/>
          </p:cNvSpPr>
          <p:nvPr/>
        </p:nvSpPr>
        <p:spPr bwMode="auto">
          <a:xfrm>
            <a:off x="9279369" y="4299991"/>
            <a:ext cx="236391" cy="44087"/>
          </a:xfrm>
          <a:custGeom>
            <a:avLst/>
            <a:gdLst>
              <a:gd name="T0" fmla="*/ 2147483647 w 740"/>
              <a:gd name="T1" fmla="*/ 0 h 138"/>
              <a:gd name="T2" fmla="*/ 2147483647 w 740"/>
              <a:gd name="T3" fmla="*/ 2147483647 h 138"/>
              <a:gd name="T4" fmla="*/ 0 w 740"/>
              <a:gd name="T5" fmla="*/ 2147483647 h 138"/>
              <a:gd name="T6" fmla="*/ 0 w 740"/>
              <a:gd name="T7" fmla="*/ 2147483647 h 138"/>
              <a:gd name="T8" fmla="*/ 2147483647 w 740"/>
              <a:gd name="T9" fmla="*/ 0 h 1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0"/>
              <a:gd name="T16" fmla="*/ 0 h 138"/>
              <a:gd name="T17" fmla="*/ 740 w 740"/>
              <a:gd name="T18" fmla="*/ 138 h 1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0" h="138">
                <a:moveTo>
                  <a:pt x="740" y="0"/>
                </a:moveTo>
                <a:lnTo>
                  <a:pt x="740" y="79"/>
                </a:lnTo>
                <a:lnTo>
                  <a:pt x="0" y="138"/>
                </a:lnTo>
                <a:lnTo>
                  <a:pt x="0" y="59"/>
                </a:lnTo>
                <a:lnTo>
                  <a:pt x="74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isļíḑe"/>
          <p:cNvSpPr>
            <a:spLocks/>
          </p:cNvSpPr>
          <p:nvPr/>
        </p:nvSpPr>
        <p:spPr bwMode="auto">
          <a:xfrm>
            <a:off x="9279369" y="4359093"/>
            <a:ext cx="236391" cy="44407"/>
          </a:xfrm>
          <a:custGeom>
            <a:avLst/>
            <a:gdLst>
              <a:gd name="T0" fmla="*/ 2147483647 w 740"/>
              <a:gd name="T1" fmla="*/ 0 h 139"/>
              <a:gd name="T2" fmla="*/ 2147483647 w 740"/>
              <a:gd name="T3" fmla="*/ 2147483647 h 139"/>
              <a:gd name="T4" fmla="*/ 0 w 740"/>
              <a:gd name="T5" fmla="*/ 2147483647 h 139"/>
              <a:gd name="T6" fmla="*/ 0 w 740"/>
              <a:gd name="T7" fmla="*/ 2147483647 h 139"/>
              <a:gd name="T8" fmla="*/ 2147483647 w 740"/>
              <a:gd name="T9" fmla="*/ 0 h 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0"/>
              <a:gd name="T16" fmla="*/ 0 h 139"/>
              <a:gd name="T17" fmla="*/ 740 w 740"/>
              <a:gd name="T18" fmla="*/ 139 h 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0" h="139">
                <a:moveTo>
                  <a:pt x="740" y="0"/>
                </a:moveTo>
                <a:lnTo>
                  <a:pt x="740" y="80"/>
                </a:lnTo>
                <a:lnTo>
                  <a:pt x="0" y="139"/>
                </a:lnTo>
                <a:lnTo>
                  <a:pt x="0" y="59"/>
                </a:lnTo>
                <a:lnTo>
                  <a:pt x="74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íṥḻïďe"/>
          <p:cNvSpPr>
            <a:spLocks/>
          </p:cNvSpPr>
          <p:nvPr/>
        </p:nvSpPr>
        <p:spPr bwMode="auto">
          <a:xfrm>
            <a:off x="9279689" y="4418835"/>
            <a:ext cx="236072" cy="43448"/>
          </a:xfrm>
          <a:custGeom>
            <a:avLst/>
            <a:gdLst>
              <a:gd name="T0" fmla="*/ 2147483647 w 739"/>
              <a:gd name="T1" fmla="*/ 0 h 136"/>
              <a:gd name="T2" fmla="*/ 2147483647 w 739"/>
              <a:gd name="T3" fmla="*/ 2147483647 h 136"/>
              <a:gd name="T4" fmla="*/ 2147483647 w 739"/>
              <a:gd name="T5" fmla="*/ 2147483647 h 136"/>
              <a:gd name="T6" fmla="*/ 2147483647 w 739"/>
              <a:gd name="T7" fmla="*/ 2147483647 h 136"/>
              <a:gd name="T8" fmla="*/ 2147483647 w 739"/>
              <a:gd name="T9" fmla="*/ 2147483647 h 136"/>
              <a:gd name="T10" fmla="*/ 2147483647 w 739"/>
              <a:gd name="T11" fmla="*/ 2147483647 h 136"/>
              <a:gd name="T12" fmla="*/ 2147483647 w 739"/>
              <a:gd name="T13" fmla="*/ 2147483647 h 136"/>
              <a:gd name="T14" fmla="*/ 2147483647 w 739"/>
              <a:gd name="T15" fmla="*/ 2147483647 h 136"/>
              <a:gd name="T16" fmla="*/ 0 w 739"/>
              <a:gd name="T17" fmla="*/ 2147483647 h 136"/>
              <a:gd name="T18" fmla="*/ 2147483647 w 739"/>
              <a:gd name="T19" fmla="*/ 0 h 1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39"/>
              <a:gd name="T31" fmla="*/ 0 h 136"/>
              <a:gd name="T32" fmla="*/ 739 w 739"/>
              <a:gd name="T33" fmla="*/ 136 h 1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39" h="136">
                <a:moveTo>
                  <a:pt x="739" y="0"/>
                </a:moveTo>
                <a:lnTo>
                  <a:pt x="739" y="51"/>
                </a:lnTo>
                <a:lnTo>
                  <a:pt x="738" y="65"/>
                </a:lnTo>
                <a:lnTo>
                  <a:pt x="735" y="80"/>
                </a:lnTo>
                <a:lnTo>
                  <a:pt x="36" y="136"/>
                </a:lnTo>
                <a:lnTo>
                  <a:pt x="23" y="119"/>
                </a:lnTo>
                <a:lnTo>
                  <a:pt x="11" y="99"/>
                </a:lnTo>
                <a:lnTo>
                  <a:pt x="4" y="79"/>
                </a:lnTo>
                <a:lnTo>
                  <a:pt x="0" y="59"/>
                </a:lnTo>
                <a:lnTo>
                  <a:pt x="73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ïSļiḓe"/>
          <p:cNvSpPr>
            <a:spLocks/>
          </p:cNvSpPr>
          <p:nvPr/>
        </p:nvSpPr>
        <p:spPr bwMode="auto">
          <a:xfrm>
            <a:off x="9358273" y="4489438"/>
            <a:ext cx="78904" cy="23641"/>
          </a:xfrm>
          <a:custGeom>
            <a:avLst/>
            <a:gdLst>
              <a:gd name="T0" fmla="*/ 2147483647 w 247"/>
              <a:gd name="T1" fmla="*/ 0 h 74"/>
              <a:gd name="T2" fmla="*/ 2147483647 w 247"/>
              <a:gd name="T3" fmla="*/ 2147483647 h 74"/>
              <a:gd name="T4" fmla="*/ 2147483647 w 247"/>
              <a:gd name="T5" fmla="*/ 2147483647 h 74"/>
              <a:gd name="T6" fmla="*/ 2147483647 w 247"/>
              <a:gd name="T7" fmla="*/ 2147483647 h 74"/>
              <a:gd name="T8" fmla="*/ 2147483647 w 247"/>
              <a:gd name="T9" fmla="*/ 2147483647 h 74"/>
              <a:gd name="T10" fmla="*/ 2147483647 w 247"/>
              <a:gd name="T11" fmla="*/ 2147483647 h 74"/>
              <a:gd name="T12" fmla="*/ 2147483647 w 247"/>
              <a:gd name="T13" fmla="*/ 2147483647 h 74"/>
              <a:gd name="T14" fmla="*/ 2147483647 w 247"/>
              <a:gd name="T15" fmla="*/ 2147483647 h 74"/>
              <a:gd name="T16" fmla="*/ 2147483647 w 247"/>
              <a:gd name="T17" fmla="*/ 2147483647 h 74"/>
              <a:gd name="T18" fmla="*/ 2147483647 w 247"/>
              <a:gd name="T19" fmla="*/ 2147483647 h 74"/>
              <a:gd name="T20" fmla="*/ 2147483647 w 247"/>
              <a:gd name="T21" fmla="*/ 2147483647 h 74"/>
              <a:gd name="T22" fmla="*/ 2147483647 w 247"/>
              <a:gd name="T23" fmla="*/ 2147483647 h 74"/>
              <a:gd name="T24" fmla="*/ 2147483647 w 247"/>
              <a:gd name="T25" fmla="*/ 2147483647 h 74"/>
              <a:gd name="T26" fmla="*/ 0 w 247"/>
              <a:gd name="T27" fmla="*/ 2147483647 h 74"/>
              <a:gd name="T28" fmla="*/ 2147483647 w 247"/>
              <a:gd name="T29" fmla="*/ 2147483647 h 74"/>
              <a:gd name="T30" fmla="*/ 2147483647 w 247"/>
              <a:gd name="T31" fmla="*/ 2147483647 h 74"/>
              <a:gd name="T32" fmla="*/ 2147483647 w 247"/>
              <a:gd name="T33" fmla="*/ 2147483647 h 74"/>
              <a:gd name="T34" fmla="*/ 2147483647 w 247"/>
              <a:gd name="T35" fmla="*/ 2147483647 h 74"/>
              <a:gd name="T36" fmla="*/ 2147483647 w 247"/>
              <a:gd name="T37" fmla="*/ 0 h 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7"/>
              <a:gd name="T58" fmla="*/ 0 h 74"/>
              <a:gd name="T59" fmla="*/ 247 w 247"/>
              <a:gd name="T60" fmla="*/ 74 h 7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7" h="74">
                <a:moveTo>
                  <a:pt x="123" y="0"/>
                </a:moveTo>
                <a:lnTo>
                  <a:pt x="153" y="1"/>
                </a:lnTo>
                <a:lnTo>
                  <a:pt x="180" y="5"/>
                </a:lnTo>
                <a:lnTo>
                  <a:pt x="206" y="12"/>
                </a:lnTo>
                <a:lnTo>
                  <a:pt x="228" y="20"/>
                </a:lnTo>
                <a:lnTo>
                  <a:pt x="247" y="30"/>
                </a:lnTo>
                <a:lnTo>
                  <a:pt x="189" y="60"/>
                </a:lnTo>
                <a:lnTo>
                  <a:pt x="169" y="68"/>
                </a:lnTo>
                <a:lnTo>
                  <a:pt x="147" y="73"/>
                </a:lnTo>
                <a:lnTo>
                  <a:pt x="122" y="74"/>
                </a:lnTo>
                <a:lnTo>
                  <a:pt x="99" y="73"/>
                </a:lnTo>
                <a:lnTo>
                  <a:pt x="77" y="68"/>
                </a:lnTo>
                <a:lnTo>
                  <a:pt x="57" y="60"/>
                </a:lnTo>
                <a:lnTo>
                  <a:pt x="0" y="30"/>
                </a:lnTo>
                <a:lnTo>
                  <a:pt x="18" y="20"/>
                </a:lnTo>
                <a:lnTo>
                  <a:pt x="40" y="12"/>
                </a:lnTo>
                <a:lnTo>
                  <a:pt x="66" y="5"/>
                </a:lnTo>
                <a:lnTo>
                  <a:pt x="94" y="1"/>
                </a:lnTo>
                <a:lnTo>
                  <a:pt x="12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iŝ1îḓè"/>
          <p:cNvSpPr>
            <a:spLocks/>
          </p:cNvSpPr>
          <p:nvPr/>
        </p:nvSpPr>
        <p:spPr bwMode="auto">
          <a:xfrm>
            <a:off x="9069173" y="3446680"/>
            <a:ext cx="657104" cy="819766"/>
          </a:xfrm>
          <a:custGeom>
            <a:avLst/>
            <a:gdLst/>
            <a:ahLst/>
            <a:cxnLst>
              <a:cxn ang="0">
                <a:pos x="1109" y="3"/>
              </a:cxn>
              <a:cxn ang="0">
                <a:pos x="1264" y="27"/>
              </a:cxn>
              <a:cxn ang="0">
                <a:pos x="1411" y="74"/>
              </a:cxn>
              <a:cxn ang="0">
                <a:pos x="1548" y="140"/>
              </a:cxn>
              <a:cxn ang="0">
                <a:pos x="1671" y="226"/>
              </a:cxn>
              <a:cxn ang="0">
                <a:pos x="1782" y="329"/>
              </a:cxn>
              <a:cxn ang="0">
                <a:pos x="1876" y="445"/>
              </a:cxn>
              <a:cxn ang="0">
                <a:pos x="1952" y="576"/>
              </a:cxn>
              <a:cxn ang="0">
                <a:pos x="2009" y="718"/>
              </a:cxn>
              <a:cxn ang="0">
                <a:pos x="2045" y="869"/>
              </a:cxn>
              <a:cxn ang="0">
                <a:pos x="2057" y="1028"/>
              </a:cxn>
              <a:cxn ang="0">
                <a:pos x="2046" y="1166"/>
              </a:cxn>
              <a:cxn ang="0">
                <a:pos x="2016" y="1295"/>
              </a:cxn>
              <a:cxn ang="0">
                <a:pos x="1971" y="1418"/>
              </a:cxn>
              <a:cxn ang="0">
                <a:pos x="1915" y="1535"/>
              </a:cxn>
              <a:cxn ang="0">
                <a:pos x="1850" y="1649"/>
              </a:cxn>
              <a:cxn ang="0">
                <a:pos x="1748" y="1814"/>
              </a:cxn>
              <a:cxn ang="0">
                <a:pos x="1649" y="1979"/>
              </a:cxn>
              <a:cxn ang="0">
                <a:pos x="1592" y="2090"/>
              </a:cxn>
              <a:cxn ang="0">
                <a:pos x="1547" y="2204"/>
              </a:cxn>
              <a:cxn ang="0">
                <a:pos x="1516" y="2323"/>
              </a:cxn>
              <a:cxn ang="0">
                <a:pos x="1505" y="2447"/>
              </a:cxn>
              <a:cxn ang="0">
                <a:pos x="1496" y="2503"/>
              </a:cxn>
              <a:cxn ang="0">
                <a:pos x="1481" y="2535"/>
              </a:cxn>
              <a:cxn ang="0">
                <a:pos x="1456" y="2557"/>
              </a:cxn>
              <a:cxn ang="0">
                <a:pos x="1424" y="2566"/>
              </a:cxn>
              <a:cxn ang="0">
                <a:pos x="615" y="2564"/>
              </a:cxn>
              <a:cxn ang="0">
                <a:pos x="586" y="2548"/>
              </a:cxn>
              <a:cxn ang="0">
                <a:pos x="567" y="2520"/>
              </a:cxn>
              <a:cxn ang="0">
                <a:pos x="553" y="2475"/>
              </a:cxn>
              <a:cxn ang="0">
                <a:pos x="549" y="2387"/>
              </a:cxn>
              <a:cxn ang="0">
                <a:pos x="531" y="2270"/>
              </a:cxn>
              <a:cxn ang="0">
                <a:pos x="497" y="2158"/>
              </a:cxn>
              <a:cxn ang="0">
                <a:pos x="449" y="2050"/>
              </a:cxn>
              <a:cxn ang="0">
                <a:pos x="393" y="1944"/>
              </a:cxn>
              <a:cxn ang="0">
                <a:pos x="329" y="1838"/>
              </a:cxn>
              <a:cxn ang="0">
                <a:pos x="229" y="1680"/>
              </a:cxn>
              <a:cxn ang="0">
                <a:pos x="165" y="1572"/>
              </a:cxn>
              <a:cxn ang="0">
                <a:pos x="106" y="1460"/>
              </a:cxn>
              <a:cxn ang="0">
                <a:pos x="58" y="1345"/>
              </a:cxn>
              <a:cxn ang="0">
                <a:pos x="22" y="1224"/>
              </a:cxn>
              <a:cxn ang="0">
                <a:pos x="3" y="1095"/>
              </a:cxn>
              <a:cxn ang="0">
                <a:pos x="3" y="948"/>
              </a:cxn>
              <a:cxn ang="0">
                <a:pos x="27" y="793"/>
              </a:cxn>
              <a:cxn ang="0">
                <a:pos x="74" y="646"/>
              </a:cxn>
              <a:cxn ang="0">
                <a:pos x="140" y="509"/>
              </a:cxn>
              <a:cxn ang="0">
                <a:pos x="226" y="385"/>
              </a:cxn>
              <a:cxn ang="0">
                <a:pos x="329" y="275"/>
              </a:cxn>
              <a:cxn ang="0">
                <a:pos x="445" y="181"/>
              </a:cxn>
              <a:cxn ang="0">
                <a:pos x="576" y="105"/>
              </a:cxn>
              <a:cxn ang="0">
                <a:pos x="718" y="48"/>
              </a:cxn>
              <a:cxn ang="0">
                <a:pos x="869" y="12"/>
              </a:cxn>
              <a:cxn ang="0">
                <a:pos x="1028" y="0"/>
              </a:cxn>
            </a:cxnLst>
            <a:rect l="0" t="0" r="r" b="b"/>
            <a:pathLst>
              <a:path w="2057" h="2566">
                <a:moveTo>
                  <a:pt x="1028" y="0"/>
                </a:moveTo>
                <a:lnTo>
                  <a:pt x="1109" y="3"/>
                </a:lnTo>
                <a:lnTo>
                  <a:pt x="1188" y="12"/>
                </a:lnTo>
                <a:lnTo>
                  <a:pt x="1264" y="27"/>
                </a:lnTo>
                <a:lnTo>
                  <a:pt x="1339" y="48"/>
                </a:lnTo>
                <a:lnTo>
                  <a:pt x="1411" y="74"/>
                </a:lnTo>
                <a:lnTo>
                  <a:pt x="1481" y="105"/>
                </a:lnTo>
                <a:lnTo>
                  <a:pt x="1548" y="140"/>
                </a:lnTo>
                <a:lnTo>
                  <a:pt x="1612" y="181"/>
                </a:lnTo>
                <a:lnTo>
                  <a:pt x="1671" y="226"/>
                </a:lnTo>
                <a:lnTo>
                  <a:pt x="1728" y="275"/>
                </a:lnTo>
                <a:lnTo>
                  <a:pt x="1782" y="329"/>
                </a:lnTo>
                <a:lnTo>
                  <a:pt x="1831" y="385"/>
                </a:lnTo>
                <a:lnTo>
                  <a:pt x="1876" y="445"/>
                </a:lnTo>
                <a:lnTo>
                  <a:pt x="1917" y="509"/>
                </a:lnTo>
                <a:lnTo>
                  <a:pt x="1952" y="576"/>
                </a:lnTo>
                <a:lnTo>
                  <a:pt x="1983" y="646"/>
                </a:lnTo>
                <a:lnTo>
                  <a:pt x="2009" y="718"/>
                </a:lnTo>
                <a:lnTo>
                  <a:pt x="2030" y="793"/>
                </a:lnTo>
                <a:lnTo>
                  <a:pt x="2045" y="869"/>
                </a:lnTo>
                <a:lnTo>
                  <a:pt x="2054" y="948"/>
                </a:lnTo>
                <a:lnTo>
                  <a:pt x="2057" y="1028"/>
                </a:lnTo>
                <a:lnTo>
                  <a:pt x="2054" y="1098"/>
                </a:lnTo>
                <a:lnTo>
                  <a:pt x="2046" y="1166"/>
                </a:lnTo>
                <a:lnTo>
                  <a:pt x="2034" y="1231"/>
                </a:lnTo>
                <a:lnTo>
                  <a:pt x="2016" y="1295"/>
                </a:lnTo>
                <a:lnTo>
                  <a:pt x="1995" y="1357"/>
                </a:lnTo>
                <a:lnTo>
                  <a:pt x="1971" y="1418"/>
                </a:lnTo>
                <a:lnTo>
                  <a:pt x="1944" y="1477"/>
                </a:lnTo>
                <a:lnTo>
                  <a:pt x="1915" y="1535"/>
                </a:lnTo>
                <a:lnTo>
                  <a:pt x="1883" y="1592"/>
                </a:lnTo>
                <a:lnTo>
                  <a:pt x="1850" y="1649"/>
                </a:lnTo>
                <a:lnTo>
                  <a:pt x="1817" y="1705"/>
                </a:lnTo>
                <a:lnTo>
                  <a:pt x="1748" y="1814"/>
                </a:lnTo>
                <a:lnTo>
                  <a:pt x="1681" y="1924"/>
                </a:lnTo>
                <a:lnTo>
                  <a:pt x="1649" y="1979"/>
                </a:lnTo>
                <a:lnTo>
                  <a:pt x="1620" y="2034"/>
                </a:lnTo>
                <a:lnTo>
                  <a:pt x="1592" y="2090"/>
                </a:lnTo>
                <a:lnTo>
                  <a:pt x="1568" y="2147"/>
                </a:lnTo>
                <a:lnTo>
                  <a:pt x="1547" y="2204"/>
                </a:lnTo>
                <a:lnTo>
                  <a:pt x="1529" y="2263"/>
                </a:lnTo>
                <a:lnTo>
                  <a:pt x="1516" y="2323"/>
                </a:lnTo>
                <a:lnTo>
                  <a:pt x="1508" y="2384"/>
                </a:lnTo>
                <a:lnTo>
                  <a:pt x="1505" y="2447"/>
                </a:lnTo>
                <a:lnTo>
                  <a:pt x="1503" y="2475"/>
                </a:lnTo>
                <a:lnTo>
                  <a:pt x="1496" y="2503"/>
                </a:lnTo>
                <a:lnTo>
                  <a:pt x="1489" y="2520"/>
                </a:lnTo>
                <a:lnTo>
                  <a:pt x="1481" y="2535"/>
                </a:lnTo>
                <a:lnTo>
                  <a:pt x="1470" y="2548"/>
                </a:lnTo>
                <a:lnTo>
                  <a:pt x="1456" y="2557"/>
                </a:lnTo>
                <a:lnTo>
                  <a:pt x="1441" y="2564"/>
                </a:lnTo>
                <a:lnTo>
                  <a:pt x="1424" y="2566"/>
                </a:lnTo>
                <a:lnTo>
                  <a:pt x="632" y="2566"/>
                </a:lnTo>
                <a:lnTo>
                  <a:pt x="615" y="2564"/>
                </a:lnTo>
                <a:lnTo>
                  <a:pt x="599" y="2557"/>
                </a:lnTo>
                <a:lnTo>
                  <a:pt x="586" y="2548"/>
                </a:lnTo>
                <a:lnTo>
                  <a:pt x="575" y="2535"/>
                </a:lnTo>
                <a:lnTo>
                  <a:pt x="567" y="2520"/>
                </a:lnTo>
                <a:lnTo>
                  <a:pt x="560" y="2503"/>
                </a:lnTo>
                <a:lnTo>
                  <a:pt x="553" y="2475"/>
                </a:lnTo>
                <a:lnTo>
                  <a:pt x="551" y="2447"/>
                </a:lnTo>
                <a:lnTo>
                  <a:pt x="549" y="2387"/>
                </a:lnTo>
                <a:lnTo>
                  <a:pt x="543" y="2327"/>
                </a:lnTo>
                <a:lnTo>
                  <a:pt x="531" y="2270"/>
                </a:lnTo>
                <a:lnTo>
                  <a:pt x="516" y="2214"/>
                </a:lnTo>
                <a:lnTo>
                  <a:pt x="497" y="2158"/>
                </a:lnTo>
                <a:lnTo>
                  <a:pt x="475" y="2104"/>
                </a:lnTo>
                <a:lnTo>
                  <a:pt x="449" y="2050"/>
                </a:lnTo>
                <a:lnTo>
                  <a:pt x="422" y="1997"/>
                </a:lnTo>
                <a:lnTo>
                  <a:pt x="393" y="1944"/>
                </a:lnTo>
                <a:lnTo>
                  <a:pt x="361" y="1891"/>
                </a:lnTo>
                <a:lnTo>
                  <a:pt x="329" y="1838"/>
                </a:lnTo>
                <a:lnTo>
                  <a:pt x="262" y="1733"/>
                </a:lnTo>
                <a:lnTo>
                  <a:pt x="229" y="1680"/>
                </a:lnTo>
                <a:lnTo>
                  <a:pt x="197" y="1626"/>
                </a:lnTo>
                <a:lnTo>
                  <a:pt x="165" y="1572"/>
                </a:lnTo>
                <a:lnTo>
                  <a:pt x="135" y="1517"/>
                </a:lnTo>
                <a:lnTo>
                  <a:pt x="106" y="1460"/>
                </a:lnTo>
                <a:lnTo>
                  <a:pt x="81" y="1403"/>
                </a:lnTo>
                <a:lnTo>
                  <a:pt x="58" y="1345"/>
                </a:lnTo>
                <a:lnTo>
                  <a:pt x="39" y="1285"/>
                </a:lnTo>
                <a:lnTo>
                  <a:pt x="22" y="1224"/>
                </a:lnTo>
                <a:lnTo>
                  <a:pt x="10" y="1160"/>
                </a:lnTo>
                <a:lnTo>
                  <a:pt x="3" y="1095"/>
                </a:lnTo>
                <a:lnTo>
                  <a:pt x="0" y="1028"/>
                </a:lnTo>
                <a:lnTo>
                  <a:pt x="3" y="948"/>
                </a:lnTo>
                <a:lnTo>
                  <a:pt x="12" y="869"/>
                </a:lnTo>
                <a:lnTo>
                  <a:pt x="27" y="793"/>
                </a:lnTo>
                <a:lnTo>
                  <a:pt x="48" y="718"/>
                </a:lnTo>
                <a:lnTo>
                  <a:pt x="74" y="646"/>
                </a:lnTo>
                <a:lnTo>
                  <a:pt x="104" y="576"/>
                </a:lnTo>
                <a:lnTo>
                  <a:pt x="140" y="509"/>
                </a:lnTo>
                <a:lnTo>
                  <a:pt x="181" y="445"/>
                </a:lnTo>
                <a:lnTo>
                  <a:pt x="226" y="385"/>
                </a:lnTo>
                <a:lnTo>
                  <a:pt x="275" y="329"/>
                </a:lnTo>
                <a:lnTo>
                  <a:pt x="329" y="275"/>
                </a:lnTo>
                <a:lnTo>
                  <a:pt x="385" y="226"/>
                </a:lnTo>
                <a:lnTo>
                  <a:pt x="445" y="181"/>
                </a:lnTo>
                <a:lnTo>
                  <a:pt x="509" y="140"/>
                </a:lnTo>
                <a:lnTo>
                  <a:pt x="576" y="105"/>
                </a:lnTo>
                <a:lnTo>
                  <a:pt x="646" y="74"/>
                </a:lnTo>
                <a:lnTo>
                  <a:pt x="718" y="48"/>
                </a:lnTo>
                <a:lnTo>
                  <a:pt x="793" y="27"/>
                </a:lnTo>
                <a:lnTo>
                  <a:pt x="869" y="12"/>
                </a:lnTo>
                <a:lnTo>
                  <a:pt x="948" y="3"/>
                </a:lnTo>
                <a:lnTo>
                  <a:pt x="1028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ïṣḻiďê"/>
          <p:cNvSpPr>
            <a:spLocks/>
          </p:cNvSpPr>
          <p:nvPr/>
        </p:nvSpPr>
        <p:spPr bwMode="auto">
          <a:xfrm>
            <a:off x="9324828" y="4027376"/>
            <a:ext cx="145381" cy="239135"/>
          </a:xfrm>
          <a:custGeom>
            <a:avLst/>
            <a:gdLst/>
            <a:ahLst/>
            <a:cxnLst>
              <a:cxn ang="0">
                <a:pos x="228" y="0"/>
              </a:cxn>
              <a:cxn ang="0">
                <a:pos x="265" y="3"/>
              </a:cxn>
              <a:cxn ang="0">
                <a:pos x="300" y="10"/>
              </a:cxn>
              <a:cxn ang="0">
                <a:pos x="333" y="22"/>
              </a:cxn>
              <a:cxn ang="0">
                <a:pos x="362" y="39"/>
              </a:cxn>
              <a:cxn ang="0">
                <a:pos x="390" y="59"/>
              </a:cxn>
              <a:cxn ang="0">
                <a:pos x="412" y="82"/>
              </a:cxn>
              <a:cxn ang="0">
                <a:pos x="430" y="108"/>
              </a:cxn>
              <a:cxn ang="0">
                <a:pos x="444" y="137"/>
              </a:cxn>
              <a:cxn ang="0">
                <a:pos x="453" y="167"/>
              </a:cxn>
              <a:cxn ang="0">
                <a:pos x="456" y="200"/>
              </a:cxn>
              <a:cxn ang="0">
                <a:pos x="456" y="748"/>
              </a:cxn>
              <a:cxn ang="0">
                <a:pos x="0" y="748"/>
              </a:cxn>
              <a:cxn ang="0">
                <a:pos x="0" y="200"/>
              </a:cxn>
              <a:cxn ang="0">
                <a:pos x="3" y="167"/>
              </a:cxn>
              <a:cxn ang="0">
                <a:pos x="11" y="137"/>
              </a:cxn>
              <a:cxn ang="0">
                <a:pos x="26" y="108"/>
              </a:cxn>
              <a:cxn ang="0">
                <a:pos x="44" y="82"/>
              </a:cxn>
              <a:cxn ang="0">
                <a:pos x="67" y="59"/>
              </a:cxn>
              <a:cxn ang="0">
                <a:pos x="94" y="39"/>
              </a:cxn>
              <a:cxn ang="0">
                <a:pos x="124" y="22"/>
              </a:cxn>
              <a:cxn ang="0">
                <a:pos x="156" y="10"/>
              </a:cxn>
              <a:cxn ang="0">
                <a:pos x="192" y="3"/>
              </a:cxn>
              <a:cxn ang="0">
                <a:pos x="228" y="0"/>
              </a:cxn>
            </a:cxnLst>
            <a:rect l="0" t="0" r="r" b="b"/>
            <a:pathLst>
              <a:path w="456" h="748">
                <a:moveTo>
                  <a:pt x="228" y="0"/>
                </a:moveTo>
                <a:lnTo>
                  <a:pt x="265" y="3"/>
                </a:lnTo>
                <a:lnTo>
                  <a:pt x="300" y="10"/>
                </a:lnTo>
                <a:lnTo>
                  <a:pt x="333" y="22"/>
                </a:lnTo>
                <a:lnTo>
                  <a:pt x="362" y="39"/>
                </a:lnTo>
                <a:lnTo>
                  <a:pt x="390" y="59"/>
                </a:lnTo>
                <a:lnTo>
                  <a:pt x="412" y="82"/>
                </a:lnTo>
                <a:lnTo>
                  <a:pt x="430" y="108"/>
                </a:lnTo>
                <a:lnTo>
                  <a:pt x="444" y="137"/>
                </a:lnTo>
                <a:lnTo>
                  <a:pt x="453" y="167"/>
                </a:lnTo>
                <a:lnTo>
                  <a:pt x="456" y="200"/>
                </a:lnTo>
                <a:lnTo>
                  <a:pt x="456" y="748"/>
                </a:lnTo>
                <a:lnTo>
                  <a:pt x="0" y="748"/>
                </a:lnTo>
                <a:lnTo>
                  <a:pt x="0" y="200"/>
                </a:lnTo>
                <a:lnTo>
                  <a:pt x="3" y="167"/>
                </a:lnTo>
                <a:lnTo>
                  <a:pt x="11" y="137"/>
                </a:lnTo>
                <a:lnTo>
                  <a:pt x="26" y="108"/>
                </a:lnTo>
                <a:lnTo>
                  <a:pt x="44" y="82"/>
                </a:lnTo>
                <a:lnTo>
                  <a:pt x="67" y="59"/>
                </a:lnTo>
                <a:lnTo>
                  <a:pt x="94" y="39"/>
                </a:lnTo>
                <a:lnTo>
                  <a:pt x="124" y="22"/>
                </a:lnTo>
                <a:lnTo>
                  <a:pt x="156" y="10"/>
                </a:lnTo>
                <a:lnTo>
                  <a:pt x="192" y="3"/>
                </a:lnTo>
                <a:lnTo>
                  <a:pt x="228" y="0"/>
                </a:lnTo>
                <a:close/>
              </a:path>
            </a:pathLst>
          </a:custGeom>
          <a:solidFill>
            <a:srgbClr val="E1E8E7"/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îṡḷîḍe"/>
          <p:cNvSpPr>
            <a:spLocks/>
          </p:cNvSpPr>
          <p:nvPr/>
        </p:nvSpPr>
        <p:spPr bwMode="auto">
          <a:xfrm>
            <a:off x="9248008" y="4221905"/>
            <a:ext cx="299021" cy="44605"/>
          </a:xfrm>
          <a:custGeom>
            <a:avLst/>
            <a:gdLst>
              <a:gd name="T0" fmla="*/ 696 w 936"/>
              <a:gd name="T1" fmla="*/ 0 h 140"/>
              <a:gd name="T2" fmla="*/ 747 w 936"/>
              <a:gd name="T3" fmla="*/ 10 h 140"/>
              <a:gd name="T4" fmla="*/ 794 w 936"/>
              <a:gd name="T5" fmla="*/ 20 h 140"/>
              <a:gd name="T6" fmla="*/ 838 w 936"/>
              <a:gd name="T7" fmla="*/ 33 h 140"/>
              <a:gd name="T8" fmla="*/ 876 w 936"/>
              <a:gd name="T9" fmla="*/ 46 h 140"/>
              <a:gd name="T10" fmla="*/ 909 w 936"/>
              <a:gd name="T11" fmla="*/ 60 h 140"/>
              <a:gd name="T12" fmla="*/ 936 w 936"/>
              <a:gd name="T13" fmla="*/ 77 h 140"/>
              <a:gd name="T14" fmla="*/ 929 w 936"/>
              <a:gd name="T15" fmla="*/ 94 h 140"/>
              <a:gd name="T16" fmla="*/ 921 w 936"/>
              <a:gd name="T17" fmla="*/ 109 h 140"/>
              <a:gd name="T18" fmla="*/ 910 w 936"/>
              <a:gd name="T19" fmla="*/ 122 h 140"/>
              <a:gd name="T20" fmla="*/ 896 w 936"/>
              <a:gd name="T21" fmla="*/ 131 h 140"/>
              <a:gd name="T22" fmla="*/ 881 w 936"/>
              <a:gd name="T23" fmla="*/ 138 h 140"/>
              <a:gd name="T24" fmla="*/ 864 w 936"/>
              <a:gd name="T25" fmla="*/ 140 h 140"/>
              <a:gd name="T26" fmla="*/ 696 w 936"/>
              <a:gd name="T27" fmla="*/ 140 h 140"/>
              <a:gd name="T28" fmla="*/ 696 w 936"/>
              <a:gd name="T29" fmla="*/ 0 h 140"/>
              <a:gd name="T30" fmla="*/ 240 w 936"/>
              <a:gd name="T31" fmla="*/ 0 h 140"/>
              <a:gd name="T32" fmla="*/ 240 w 936"/>
              <a:gd name="T33" fmla="*/ 140 h 140"/>
              <a:gd name="T34" fmla="*/ 72 w 936"/>
              <a:gd name="T35" fmla="*/ 140 h 140"/>
              <a:gd name="T36" fmla="*/ 55 w 936"/>
              <a:gd name="T37" fmla="*/ 138 h 140"/>
              <a:gd name="T38" fmla="*/ 39 w 936"/>
              <a:gd name="T39" fmla="*/ 131 h 140"/>
              <a:gd name="T40" fmla="*/ 26 w 936"/>
              <a:gd name="T41" fmla="*/ 122 h 140"/>
              <a:gd name="T42" fmla="*/ 15 w 936"/>
              <a:gd name="T43" fmla="*/ 109 h 140"/>
              <a:gd name="T44" fmla="*/ 7 w 936"/>
              <a:gd name="T45" fmla="*/ 94 h 140"/>
              <a:gd name="T46" fmla="*/ 0 w 936"/>
              <a:gd name="T47" fmla="*/ 77 h 140"/>
              <a:gd name="T48" fmla="*/ 27 w 936"/>
              <a:gd name="T49" fmla="*/ 60 h 140"/>
              <a:gd name="T50" fmla="*/ 60 w 936"/>
              <a:gd name="T51" fmla="*/ 46 h 140"/>
              <a:gd name="T52" fmla="*/ 98 w 936"/>
              <a:gd name="T53" fmla="*/ 33 h 140"/>
              <a:gd name="T54" fmla="*/ 142 w 936"/>
              <a:gd name="T55" fmla="*/ 20 h 140"/>
              <a:gd name="T56" fmla="*/ 189 w 936"/>
              <a:gd name="T57" fmla="*/ 10 h 140"/>
              <a:gd name="T58" fmla="*/ 240 w 936"/>
              <a:gd name="T59" fmla="*/ 0 h 14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936"/>
              <a:gd name="T91" fmla="*/ 0 h 140"/>
              <a:gd name="T92" fmla="*/ 936 w 936"/>
              <a:gd name="T93" fmla="*/ 140 h 14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936" h="140">
                <a:moveTo>
                  <a:pt x="696" y="0"/>
                </a:moveTo>
                <a:lnTo>
                  <a:pt x="747" y="10"/>
                </a:lnTo>
                <a:lnTo>
                  <a:pt x="794" y="20"/>
                </a:lnTo>
                <a:lnTo>
                  <a:pt x="838" y="33"/>
                </a:lnTo>
                <a:lnTo>
                  <a:pt x="876" y="46"/>
                </a:lnTo>
                <a:lnTo>
                  <a:pt x="909" y="60"/>
                </a:lnTo>
                <a:lnTo>
                  <a:pt x="936" y="77"/>
                </a:lnTo>
                <a:lnTo>
                  <a:pt x="929" y="94"/>
                </a:lnTo>
                <a:lnTo>
                  <a:pt x="921" y="109"/>
                </a:lnTo>
                <a:lnTo>
                  <a:pt x="910" y="122"/>
                </a:lnTo>
                <a:lnTo>
                  <a:pt x="896" y="131"/>
                </a:lnTo>
                <a:lnTo>
                  <a:pt x="881" y="138"/>
                </a:lnTo>
                <a:lnTo>
                  <a:pt x="864" y="140"/>
                </a:lnTo>
                <a:lnTo>
                  <a:pt x="696" y="140"/>
                </a:lnTo>
                <a:lnTo>
                  <a:pt x="696" y="0"/>
                </a:lnTo>
                <a:close/>
                <a:moveTo>
                  <a:pt x="240" y="0"/>
                </a:moveTo>
                <a:lnTo>
                  <a:pt x="240" y="140"/>
                </a:lnTo>
                <a:lnTo>
                  <a:pt x="72" y="140"/>
                </a:lnTo>
                <a:lnTo>
                  <a:pt x="55" y="138"/>
                </a:lnTo>
                <a:lnTo>
                  <a:pt x="39" y="131"/>
                </a:lnTo>
                <a:lnTo>
                  <a:pt x="26" y="122"/>
                </a:lnTo>
                <a:lnTo>
                  <a:pt x="15" y="109"/>
                </a:lnTo>
                <a:lnTo>
                  <a:pt x="7" y="94"/>
                </a:lnTo>
                <a:lnTo>
                  <a:pt x="0" y="77"/>
                </a:lnTo>
                <a:lnTo>
                  <a:pt x="27" y="60"/>
                </a:lnTo>
                <a:lnTo>
                  <a:pt x="60" y="46"/>
                </a:lnTo>
                <a:lnTo>
                  <a:pt x="98" y="33"/>
                </a:lnTo>
                <a:lnTo>
                  <a:pt x="142" y="20"/>
                </a:lnTo>
                <a:lnTo>
                  <a:pt x="189" y="10"/>
                </a:lnTo>
                <a:lnTo>
                  <a:pt x="24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íṥlide"/>
          <p:cNvSpPr>
            <a:spLocks/>
          </p:cNvSpPr>
          <p:nvPr/>
        </p:nvSpPr>
        <p:spPr bwMode="auto">
          <a:xfrm>
            <a:off x="9324828" y="4216949"/>
            <a:ext cx="145381" cy="49562"/>
          </a:xfrm>
          <a:custGeom>
            <a:avLst/>
            <a:gdLst>
              <a:gd name="T0" fmla="*/ 297 w 456"/>
              <a:gd name="T1" fmla="*/ 0 h 155"/>
              <a:gd name="T2" fmla="*/ 352 w 456"/>
              <a:gd name="T3" fmla="*/ 4 h 155"/>
              <a:gd name="T4" fmla="*/ 405 w 456"/>
              <a:gd name="T5" fmla="*/ 9 h 155"/>
              <a:gd name="T6" fmla="*/ 456 w 456"/>
              <a:gd name="T7" fmla="*/ 15 h 155"/>
              <a:gd name="T8" fmla="*/ 456 w 456"/>
              <a:gd name="T9" fmla="*/ 155 h 155"/>
              <a:gd name="T10" fmla="*/ 297 w 456"/>
              <a:gd name="T11" fmla="*/ 155 h 155"/>
              <a:gd name="T12" fmla="*/ 297 w 456"/>
              <a:gd name="T13" fmla="*/ 0 h 155"/>
              <a:gd name="T14" fmla="*/ 159 w 456"/>
              <a:gd name="T15" fmla="*/ 0 h 155"/>
              <a:gd name="T16" fmla="*/ 159 w 456"/>
              <a:gd name="T17" fmla="*/ 155 h 155"/>
              <a:gd name="T18" fmla="*/ 0 w 456"/>
              <a:gd name="T19" fmla="*/ 155 h 155"/>
              <a:gd name="T20" fmla="*/ 0 w 456"/>
              <a:gd name="T21" fmla="*/ 15 h 155"/>
              <a:gd name="T22" fmla="*/ 51 w 456"/>
              <a:gd name="T23" fmla="*/ 9 h 155"/>
              <a:gd name="T24" fmla="*/ 104 w 456"/>
              <a:gd name="T25" fmla="*/ 4 h 155"/>
              <a:gd name="T26" fmla="*/ 159 w 456"/>
              <a:gd name="T27" fmla="*/ 0 h 15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56"/>
              <a:gd name="T43" fmla="*/ 0 h 155"/>
              <a:gd name="T44" fmla="*/ 456 w 456"/>
              <a:gd name="T45" fmla="*/ 155 h 15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56" h="155">
                <a:moveTo>
                  <a:pt x="297" y="0"/>
                </a:moveTo>
                <a:lnTo>
                  <a:pt x="352" y="4"/>
                </a:lnTo>
                <a:lnTo>
                  <a:pt x="405" y="9"/>
                </a:lnTo>
                <a:lnTo>
                  <a:pt x="456" y="15"/>
                </a:lnTo>
                <a:lnTo>
                  <a:pt x="456" y="155"/>
                </a:lnTo>
                <a:lnTo>
                  <a:pt x="297" y="155"/>
                </a:lnTo>
                <a:lnTo>
                  <a:pt x="297" y="0"/>
                </a:lnTo>
                <a:close/>
                <a:moveTo>
                  <a:pt x="159" y="0"/>
                </a:moveTo>
                <a:lnTo>
                  <a:pt x="159" y="155"/>
                </a:lnTo>
                <a:lnTo>
                  <a:pt x="0" y="155"/>
                </a:lnTo>
                <a:lnTo>
                  <a:pt x="0" y="15"/>
                </a:lnTo>
                <a:lnTo>
                  <a:pt x="51" y="9"/>
                </a:lnTo>
                <a:lnTo>
                  <a:pt x="104" y="4"/>
                </a:lnTo>
                <a:lnTo>
                  <a:pt x="15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iṧlîdè"/>
          <p:cNvSpPr>
            <a:spLocks/>
          </p:cNvSpPr>
          <p:nvPr/>
        </p:nvSpPr>
        <p:spPr bwMode="auto">
          <a:xfrm>
            <a:off x="9375629" y="4216536"/>
            <a:ext cx="43779" cy="49975"/>
          </a:xfrm>
          <a:custGeom>
            <a:avLst/>
            <a:gdLst>
              <a:gd name="T0" fmla="*/ 69 w 138"/>
              <a:gd name="T1" fmla="*/ 0 h 156"/>
              <a:gd name="T2" fmla="*/ 104 w 138"/>
              <a:gd name="T3" fmla="*/ 1 h 156"/>
              <a:gd name="T4" fmla="*/ 138 w 138"/>
              <a:gd name="T5" fmla="*/ 1 h 156"/>
              <a:gd name="T6" fmla="*/ 138 w 138"/>
              <a:gd name="T7" fmla="*/ 156 h 156"/>
              <a:gd name="T8" fmla="*/ 0 w 138"/>
              <a:gd name="T9" fmla="*/ 156 h 156"/>
              <a:gd name="T10" fmla="*/ 0 w 138"/>
              <a:gd name="T11" fmla="*/ 1 h 156"/>
              <a:gd name="T12" fmla="*/ 35 w 138"/>
              <a:gd name="T13" fmla="*/ 1 h 156"/>
              <a:gd name="T14" fmla="*/ 69 w 138"/>
              <a:gd name="T15" fmla="*/ 0 h 1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8"/>
              <a:gd name="T25" fmla="*/ 0 h 156"/>
              <a:gd name="T26" fmla="*/ 138 w 138"/>
              <a:gd name="T27" fmla="*/ 156 h 15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8" h="156">
                <a:moveTo>
                  <a:pt x="69" y="0"/>
                </a:moveTo>
                <a:lnTo>
                  <a:pt x="104" y="1"/>
                </a:lnTo>
                <a:lnTo>
                  <a:pt x="138" y="1"/>
                </a:lnTo>
                <a:lnTo>
                  <a:pt x="138" y="156"/>
                </a:lnTo>
                <a:lnTo>
                  <a:pt x="0" y="156"/>
                </a:lnTo>
                <a:lnTo>
                  <a:pt x="0" y="1"/>
                </a:lnTo>
                <a:lnTo>
                  <a:pt x="35" y="1"/>
                </a:lnTo>
                <a:lnTo>
                  <a:pt x="6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î$ļidé"/>
          <p:cNvSpPr/>
          <p:nvPr/>
        </p:nvSpPr>
        <p:spPr>
          <a:xfrm>
            <a:off x="9443878" y="3825130"/>
            <a:ext cx="23528" cy="268327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62" name="Straight Connector 68"/>
          <p:cNvCxnSpPr/>
          <p:nvPr/>
        </p:nvCxnSpPr>
        <p:spPr>
          <a:xfrm>
            <a:off x="9328592" y="3826427"/>
            <a:ext cx="111936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ïṡľiḑe"/>
          <p:cNvSpPr/>
          <p:nvPr/>
        </p:nvSpPr>
        <p:spPr>
          <a:xfrm>
            <a:off x="9324694" y="3826427"/>
            <a:ext cx="23528" cy="268327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í$ļiḋé"/>
          <p:cNvSpPr>
            <a:spLocks/>
          </p:cNvSpPr>
          <p:nvPr/>
        </p:nvSpPr>
        <p:spPr bwMode="auto">
          <a:xfrm>
            <a:off x="9345043" y="3979880"/>
            <a:ext cx="106850" cy="276515"/>
          </a:xfrm>
          <a:custGeom>
            <a:avLst/>
            <a:gdLst>
              <a:gd name="T0" fmla="*/ 2147483647 w 138"/>
              <a:gd name="T1" fmla="*/ 0 h 1202"/>
              <a:gd name="T2" fmla="*/ 2147483647 w 138"/>
              <a:gd name="T3" fmla="*/ 2147483647 h 1202"/>
              <a:gd name="T4" fmla="*/ 2147483647 w 138"/>
              <a:gd name="T5" fmla="*/ 2147483647 h 1202"/>
              <a:gd name="T6" fmla="*/ 2147483647 w 138"/>
              <a:gd name="T7" fmla="*/ 2147483647 h 1202"/>
              <a:gd name="T8" fmla="*/ 2147483647 w 138"/>
              <a:gd name="T9" fmla="*/ 2147483647 h 1202"/>
              <a:gd name="T10" fmla="*/ 2147483647 w 138"/>
              <a:gd name="T11" fmla="*/ 2147483647 h 1202"/>
              <a:gd name="T12" fmla="*/ 2147483647 w 138"/>
              <a:gd name="T13" fmla="*/ 2147483647 h 1202"/>
              <a:gd name="T14" fmla="*/ 2147483647 w 138"/>
              <a:gd name="T15" fmla="*/ 2147483647 h 1202"/>
              <a:gd name="T16" fmla="*/ 2147483647 w 138"/>
              <a:gd name="T17" fmla="*/ 2147483647 h 1202"/>
              <a:gd name="T18" fmla="*/ 0 w 138"/>
              <a:gd name="T19" fmla="*/ 2147483647 h 1202"/>
              <a:gd name="T20" fmla="*/ 0 w 138"/>
              <a:gd name="T21" fmla="*/ 2147483647 h 1202"/>
              <a:gd name="T22" fmla="*/ 2147483647 w 138"/>
              <a:gd name="T23" fmla="*/ 2147483647 h 1202"/>
              <a:gd name="T24" fmla="*/ 2147483647 w 138"/>
              <a:gd name="T25" fmla="*/ 2147483647 h 1202"/>
              <a:gd name="T26" fmla="*/ 2147483647 w 138"/>
              <a:gd name="T27" fmla="*/ 2147483647 h 1202"/>
              <a:gd name="T28" fmla="*/ 2147483647 w 138"/>
              <a:gd name="T29" fmla="*/ 2147483647 h 1202"/>
              <a:gd name="T30" fmla="*/ 2147483647 w 138"/>
              <a:gd name="T31" fmla="*/ 2147483647 h 1202"/>
              <a:gd name="T32" fmla="*/ 2147483647 w 138"/>
              <a:gd name="T33" fmla="*/ 2147483647 h 1202"/>
              <a:gd name="T34" fmla="*/ 2147483647 w 138"/>
              <a:gd name="T35" fmla="*/ 0 h 12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8"/>
              <a:gd name="T55" fmla="*/ 0 h 1202"/>
              <a:gd name="T56" fmla="*/ 138 w 138"/>
              <a:gd name="T57" fmla="*/ 1202 h 120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8" h="1202">
                <a:moveTo>
                  <a:pt x="69" y="0"/>
                </a:moveTo>
                <a:lnTo>
                  <a:pt x="85" y="3"/>
                </a:lnTo>
                <a:lnTo>
                  <a:pt x="100" y="13"/>
                </a:lnTo>
                <a:lnTo>
                  <a:pt x="112" y="28"/>
                </a:lnTo>
                <a:lnTo>
                  <a:pt x="123" y="49"/>
                </a:lnTo>
                <a:lnTo>
                  <a:pt x="131" y="72"/>
                </a:lnTo>
                <a:lnTo>
                  <a:pt x="136" y="99"/>
                </a:lnTo>
                <a:lnTo>
                  <a:pt x="138" y="129"/>
                </a:lnTo>
                <a:lnTo>
                  <a:pt x="138" y="1202"/>
                </a:lnTo>
                <a:lnTo>
                  <a:pt x="0" y="1202"/>
                </a:lnTo>
                <a:lnTo>
                  <a:pt x="0" y="129"/>
                </a:lnTo>
                <a:lnTo>
                  <a:pt x="3" y="99"/>
                </a:lnTo>
                <a:lnTo>
                  <a:pt x="8" y="72"/>
                </a:lnTo>
                <a:lnTo>
                  <a:pt x="16" y="49"/>
                </a:lnTo>
                <a:lnTo>
                  <a:pt x="26" y="28"/>
                </a:lnTo>
                <a:lnTo>
                  <a:pt x="39" y="13"/>
                </a:lnTo>
                <a:lnTo>
                  <a:pt x="53" y="3"/>
                </a:lnTo>
                <a:lnTo>
                  <a:pt x="69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50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5" name="íṡḷíḑe"/>
          <p:cNvSpPr>
            <a:spLocks/>
          </p:cNvSpPr>
          <p:nvPr/>
        </p:nvSpPr>
        <p:spPr bwMode="auto">
          <a:xfrm flipH="1">
            <a:off x="9328592" y="3979880"/>
            <a:ext cx="138814" cy="114875"/>
          </a:xfrm>
          <a:prstGeom prst="ellipse">
            <a:avLst/>
          </a:prstGeom>
          <a:gradFill rotWithShape="1">
            <a:gsLst>
              <a:gs pos="0">
                <a:srgbClr val="FFFCF9">
                  <a:alpha val="76999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2" name="Straight Connector 72"/>
          <p:cNvCxnSpPr/>
          <p:nvPr/>
        </p:nvCxnSpPr>
        <p:spPr>
          <a:xfrm rot="10800000" flipV="1">
            <a:off x="2355767" y="5548030"/>
            <a:ext cx="7416824" cy="1"/>
          </a:xfrm>
          <a:prstGeom prst="line">
            <a:avLst/>
          </a:prstGeom>
          <a:pattFill prst="ltUpDiag">
            <a:fgClr>
              <a:schemeClr val="bg1">
                <a:lumMod val="50000"/>
              </a:schemeClr>
            </a:fgClr>
            <a:bgClr>
              <a:schemeClr val="bg1">
                <a:lumMod val="85000"/>
              </a:schemeClr>
            </a:bgClr>
          </a:pattFill>
          <a:ln w="25400">
            <a:solidFill>
              <a:schemeClr val="bg2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3" name="iSļïḑê"/>
          <p:cNvSpPr>
            <a:spLocks/>
          </p:cNvSpPr>
          <p:nvPr/>
        </p:nvSpPr>
        <p:spPr bwMode="auto">
          <a:xfrm flipH="1" flipV="1">
            <a:off x="3755095" y="5431268"/>
            <a:ext cx="199579" cy="199579"/>
          </a:xfrm>
          <a:custGeom>
            <a:avLst/>
            <a:gdLst/>
            <a:ahLst/>
            <a:cxnLst>
              <a:cxn ang="0">
                <a:pos x="107" y="1"/>
              </a:cxn>
              <a:cxn ang="0">
                <a:pos x="126" y="5"/>
              </a:cxn>
              <a:cxn ang="0">
                <a:pos x="143" y="12"/>
              </a:cxn>
              <a:cxn ang="0">
                <a:pos x="160" y="22"/>
              </a:cxn>
              <a:cxn ang="0">
                <a:pos x="173" y="37"/>
              </a:cxn>
              <a:cxn ang="0">
                <a:pos x="183" y="52"/>
              </a:cxn>
              <a:cxn ang="0">
                <a:pos x="190" y="69"/>
              </a:cxn>
              <a:cxn ang="0">
                <a:pos x="195" y="88"/>
              </a:cxn>
              <a:cxn ang="0">
                <a:pos x="195" y="108"/>
              </a:cxn>
              <a:cxn ang="0">
                <a:pos x="190" y="128"/>
              </a:cxn>
              <a:cxn ang="0">
                <a:pos x="183" y="145"/>
              </a:cxn>
              <a:cxn ang="0">
                <a:pos x="173" y="160"/>
              </a:cxn>
              <a:cxn ang="0">
                <a:pos x="160" y="173"/>
              </a:cxn>
              <a:cxn ang="0">
                <a:pos x="143" y="184"/>
              </a:cxn>
              <a:cxn ang="0">
                <a:pos x="126" y="192"/>
              </a:cxn>
              <a:cxn ang="0">
                <a:pos x="107" y="196"/>
              </a:cxn>
              <a:cxn ang="0">
                <a:pos x="87" y="196"/>
              </a:cxn>
              <a:cxn ang="0">
                <a:pos x="69" y="192"/>
              </a:cxn>
              <a:cxn ang="0">
                <a:pos x="51" y="184"/>
              </a:cxn>
              <a:cxn ang="0">
                <a:pos x="36" y="173"/>
              </a:cxn>
              <a:cxn ang="0">
                <a:pos x="22" y="160"/>
              </a:cxn>
              <a:cxn ang="0">
                <a:pos x="11" y="145"/>
              </a:cxn>
              <a:cxn ang="0">
                <a:pos x="4" y="128"/>
              </a:cxn>
              <a:cxn ang="0">
                <a:pos x="1" y="108"/>
              </a:cxn>
              <a:cxn ang="0">
                <a:pos x="1" y="88"/>
              </a:cxn>
              <a:cxn ang="0">
                <a:pos x="4" y="69"/>
              </a:cxn>
              <a:cxn ang="0">
                <a:pos x="11" y="52"/>
              </a:cxn>
              <a:cxn ang="0">
                <a:pos x="22" y="37"/>
              </a:cxn>
              <a:cxn ang="0">
                <a:pos x="36" y="22"/>
              </a:cxn>
              <a:cxn ang="0">
                <a:pos x="51" y="12"/>
              </a:cxn>
              <a:cxn ang="0">
                <a:pos x="69" y="5"/>
              </a:cxn>
              <a:cxn ang="0">
                <a:pos x="87" y="1"/>
              </a:cxn>
            </a:cxnLst>
            <a:rect l="0" t="0" r="r" b="b"/>
            <a:pathLst>
              <a:path w="195" h="196">
                <a:moveTo>
                  <a:pt x="98" y="0"/>
                </a:moveTo>
                <a:lnTo>
                  <a:pt x="107" y="1"/>
                </a:lnTo>
                <a:lnTo>
                  <a:pt x="117" y="3"/>
                </a:lnTo>
                <a:lnTo>
                  <a:pt x="126" y="5"/>
                </a:lnTo>
                <a:lnTo>
                  <a:pt x="135" y="8"/>
                </a:lnTo>
                <a:lnTo>
                  <a:pt x="143" y="12"/>
                </a:lnTo>
                <a:lnTo>
                  <a:pt x="152" y="18"/>
                </a:lnTo>
                <a:lnTo>
                  <a:pt x="160" y="22"/>
                </a:lnTo>
                <a:lnTo>
                  <a:pt x="167" y="30"/>
                </a:lnTo>
                <a:lnTo>
                  <a:pt x="173" y="37"/>
                </a:lnTo>
                <a:lnTo>
                  <a:pt x="179" y="44"/>
                </a:lnTo>
                <a:lnTo>
                  <a:pt x="183" y="52"/>
                </a:lnTo>
                <a:lnTo>
                  <a:pt x="188" y="60"/>
                </a:lnTo>
                <a:lnTo>
                  <a:pt x="190" y="69"/>
                </a:lnTo>
                <a:lnTo>
                  <a:pt x="193" y="79"/>
                </a:lnTo>
                <a:lnTo>
                  <a:pt x="195" y="88"/>
                </a:lnTo>
                <a:lnTo>
                  <a:pt x="195" y="99"/>
                </a:lnTo>
                <a:lnTo>
                  <a:pt x="195" y="108"/>
                </a:lnTo>
                <a:lnTo>
                  <a:pt x="193" y="118"/>
                </a:lnTo>
                <a:lnTo>
                  <a:pt x="190" y="128"/>
                </a:lnTo>
                <a:lnTo>
                  <a:pt x="188" y="136"/>
                </a:lnTo>
                <a:lnTo>
                  <a:pt x="183" y="145"/>
                </a:lnTo>
                <a:lnTo>
                  <a:pt x="179" y="153"/>
                </a:lnTo>
                <a:lnTo>
                  <a:pt x="173" y="160"/>
                </a:lnTo>
                <a:lnTo>
                  <a:pt x="167" y="168"/>
                </a:lnTo>
                <a:lnTo>
                  <a:pt x="160" y="173"/>
                </a:lnTo>
                <a:lnTo>
                  <a:pt x="152" y="179"/>
                </a:lnTo>
                <a:lnTo>
                  <a:pt x="143" y="184"/>
                </a:lnTo>
                <a:lnTo>
                  <a:pt x="135" y="189"/>
                </a:lnTo>
                <a:lnTo>
                  <a:pt x="126" y="192"/>
                </a:lnTo>
                <a:lnTo>
                  <a:pt x="117" y="194"/>
                </a:lnTo>
                <a:lnTo>
                  <a:pt x="107" y="196"/>
                </a:lnTo>
                <a:lnTo>
                  <a:pt x="98" y="196"/>
                </a:lnTo>
                <a:lnTo>
                  <a:pt x="87" y="196"/>
                </a:lnTo>
                <a:lnTo>
                  <a:pt x="78" y="194"/>
                </a:lnTo>
                <a:lnTo>
                  <a:pt x="69" y="192"/>
                </a:lnTo>
                <a:lnTo>
                  <a:pt x="59" y="189"/>
                </a:lnTo>
                <a:lnTo>
                  <a:pt x="51" y="184"/>
                </a:lnTo>
                <a:lnTo>
                  <a:pt x="43" y="179"/>
                </a:lnTo>
                <a:lnTo>
                  <a:pt x="36" y="173"/>
                </a:lnTo>
                <a:lnTo>
                  <a:pt x="29" y="168"/>
                </a:lnTo>
                <a:lnTo>
                  <a:pt x="22" y="160"/>
                </a:lnTo>
                <a:lnTo>
                  <a:pt x="16" y="153"/>
                </a:lnTo>
                <a:lnTo>
                  <a:pt x="11" y="145"/>
                </a:lnTo>
                <a:lnTo>
                  <a:pt x="8" y="136"/>
                </a:lnTo>
                <a:lnTo>
                  <a:pt x="4" y="128"/>
                </a:lnTo>
                <a:lnTo>
                  <a:pt x="2" y="118"/>
                </a:lnTo>
                <a:lnTo>
                  <a:pt x="1" y="108"/>
                </a:lnTo>
                <a:lnTo>
                  <a:pt x="0" y="99"/>
                </a:lnTo>
                <a:lnTo>
                  <a:pt x="1" y="88"/>
                </a:lnTo>
                <a:lnTo>
                  <a:pt x="2" y="79"/>
                </a:lnTo>
                <a:lnTo>
                  <a:pt x="4" y="69"/>
                </a:lnTo>
                <a:lnTo>
                  <a:pt x="8" y="60"/>
                </a:lnTo>
                <a:lnTo>
                  <a:pt x="11" y="52"/>
                </a:lnTo>
                <a:lnTo>
                  <a:pt x="16" y="44"/>
                </a:lnTo>
                <a:lnTo>
                  <a:pt x="22" y="37"/>
                </a:lnTo>
                <a:lnTo>
                  <a:pt x="29" y="30"/>
                </a:lnTo>
                <a:lnTo>
                  <a:pt x="36" y="22"/>
                </a:lnTo>
                <a:lnTo>
                  <a:pt x="43" y="18"/>
                </a:lnTo>
                <a:lnTo>
                  <a:pt x="51" y="12"/>
                </a:lnTo>
                <a:lnTo>
                  <a:pt x="59" y="8"/>
                </a:lnTo>
                <a:lnTo>
                  <a:pt x="69" y="5"/>
                </a:lnTo>
                <a:lnTo>
                  <a:pt x="78" y="3"/>
                </a:lnTo>
                <a:lnTo>
                  <a:pt x="87" y="1"/>
                </a:lnTo>
                <a:lnTo>
                  <a:pt x="98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i$ļîḑé"/>
          <p:cNvSpPr>
            <a:spLocks/>
          </p:cNvSpPr>
          <p:nvPr/>
        </p:nvSpPr>
        <p:spPr bwMode="auto">
          <a:xfrm flipH="1" flipV="1">
            <a:off x="5539445" y="5451338"/>
            <a:ext cx="199579" cy="199579"/>
          </a:xfrm>
          <a:custGeom>
            <a:avLst/>
            <a:gdLst/>
            <a:ahLst/>
            <a:cxnLst>
              <a:cxn ang="0">
                <a:pos x="107" y="1"/>
              </a:cxn>
              <a:cxn ang="0">
                <a:pos x="126" y="5"/>
              </a:cxn>
              <a:cxn ang="0">
                <a:pos x="143" y="12"/>
              </a:cxn>
              <a:cxn ang="0">
                <a:pos x="160" y="22"/>
              </a:cxn>
              <a:cxn ang="0">
                <a:pos x="173" y="37"/>
              </a:cxn>
              <a:cxn ang="0">
                <a:pos x="183" y="52"/>
              </a:cxn>
              <a:cxn ang="0">
                <a:pos x="190" y="69"/>
              </a:cxn>
              <a:cxn ang="0">
                <a:pos x="195" y="88"/>
              </a:cxn>
              <a:cxn ang="0">
                <a:pos x="195" y="108"/>
              </a:cxn>
              <a:cxn ang="0">
                <a:pos x="190" y="128"/>
              </a:cxn>
              <a:cxn ang="0">
                <a:pos x="183" y="145"/>
              </a:cxn>
              <a:cxn ang="0">
                <a:pos x="173" y="160"/>
              </a:cxn>
              <a:cxn ang="0">
                <a:pos x="160" y="173"/>
              </a:cxn>
              <a:cxn ang="0">
                <a:pos x="143" y="184"/>
              </a:cxn>
              <a:cxn ang="0">
                <a:pos x="126" y="192"/>
              </a:cxn>
              <a:cxn ang="0">
                <a:pos x="107" y="196"/>
              </a:cxn>
              <a:cxn ang="0">
                <a:pos x="87" y="196"/>
              </a:cxn>
              <a:cxn ang="0">
                <a:pos x="69" y="192"/>
              </a:cxn>
              <a:cxn ang="0">
                <a:pos x="51" y="184"/>
              </a:cxn>
              <a:cxn ang="0">
                <a:pos x="36" y="173"/>
              </a:cxn>
              <a:cxn ang="0">
                <a:pos x="22" y="160"/>
              </a:cxn>
              <a:cxn ang="0">
                <a:pos x="11" y="145"/>
              </a:cxn>
              <a:cxn ang="0">
                <a:pos x="4" y="128"/>
              </a:cxn>
              <a:cxn ang="0">
                <a:pos x="1" y="108"/>
              </a:cxn>
              <a:cxn ang="0">
                <a:pos x="1" y="88"/>
              </a:cxn>
              <a:cxn ang="0">
                <a:pos x="4" y="69"/>
              </a:cxn>
              <a:cxn ang="0">
                <a:pos x="11" y="52"/>
              </a:cxn>
              <a:cxn ang="0">
                <a:pos x="22" y="37"/>
              </a:cxn>
              <a:cxn ang="0">
                <a:pos x="36" y="22"/>
              </a:cxn>
              <a:cxn ang="0">
                <a:pos x="51" y="12"/>
              </a:cxn>
              <a:cxn ang="0">
                <a:pos x="69" y="5"/>
              </a:cxn>
              <a:cxn ang="0">
                <a:pos x="87" y="1"/>
              </a:cxn>
            </a:cxnLst>
            <a:rect l="0" t="0" r="r" b="b"/>
            <a:pathLst>
              <a:path w="195" h="196">
                <a:moveTo>
                  <a:pt x="98" y="0"/>
                </a:moveTo>
                <a:lnTo>
                  <a:pt x="107" y="1"/>
                </a:lnTo>
                <a:lnTo>
                  <a:pt x="117" y="3"/>
                </a:lnTo>
                <a:lnTo>
                  <a:pt x="126" y="5"/>
                </a:lnTo>
                <a:lnTo>
                  <a:pt x="135" y="8"/>
                </a:lnTo>
                <a:lnTo>
                  <a:pt x="143" y="12"/>
                </a:lnTo>
                <a:lnTo>
                  <a:pt x="152" y="18"/>
                </a:lnTo>
                <a:lnTo>
                  <a:pt x="160" y="22"/>
                </a:lnTo>
                <a:lnTo>
                  <a:pt x="167" y="30"/>
                </a:lnTo>
                <a:lnTo>
                  <a:pt x="173" y="37"/>
                </a:lnTo>
                <a:lnTo>
                  <a:pt x="179" y="44"/>
                </a:lnTo>
                <a:lnTo>
                  <a:pt x="183" y="52"/>
                </a:lnTo>
                <a:lnTo>
                  <a:pt x="188" y="60"/>
                </a:lnTo>
                <a:lnTo>
                  <a:pt x="190" y="69"/>
                </a:lnTo>
                <a:lnTo>
                  <a:pt x="193" y="79"/>
                </a:lnTo>
                <a:lnTo>
                  <a:pt x="195" y="88"/>
                </a:lnTo>
                <a:lnTo>
                  <a:pt x="195" y="99"/>
                </a:lnTo>
                <a:lnTo>
                  <a:pt x="195" y="108"/>
                </a:lnTo>
                <a:lnTo>
                  <a:pt x="193" y="118"/>
                </a:lnTo>
                <a:lnTo>
                  <a:pt x="190" y="128"/>
                </a:lnTo>
                <a:lnTo>
                  <a:pt x="188" y="136"/>
                </a:lnTo>
                <a:lnTo>
                  <a:pt x="183" y="145"/>
                </a:lnTo>
                <a:lnTo>
                  <a:pt x="179" y="153"/>
                </a:lnTo>
                <a:lnTo>
                  <a:pt x="173" y="160"/>
                </a:lnTo>
                <a:lnTo>
                  <a:pt x="167" y="168"/>
                </a:lnTo>
                <a:lnTo>
                  <a:pt x="160" y="173"/>
                </a:lnTo>
                <a:lnTo>
                  <a:pt x="152" y="179"/>
                </a:lnTo>
                <a:lnTo>
                  <a:pt x="143" y="184"/>
                </a:lnTo>
                <a:lnTo>
                  <a:pt x="135" y="189"/>
                </a:lnTo>
                <a:lnTo>
                  <a:pt x="126" y="192"/>
                </a:lnTo>
                <a:lnTo>
                  <a:pt x="117" y="194"/>
                </a:lnTo>
                <a:lnTo>
                  <a:pt x="107" y="196"/>
                </a:lnTo>
                <a:lnTo>
                  <a:pt x="98" y="196"/>
                </a:lnTo>
                <a:lnTo>
                  <a:pt x="87" y="196"/>
                </a:lnTo>
                <a:lnTo>
                  <a:pt x="78" y="194"/>
                </a:lnTo>
                <a:lnTo>
                  <a:pt x="69" y="192"/>
                </a:lnTo>
                <a:lnTo>
                  <a:pt x="59" y="189"/>
                </a:lnTo>
                <a:lnTo>
                  <a:pt x="51" y="184"/>
                </a:lnTo>
                <a:lnTo>
                  <a:pt x="43" y="179"/>
                </a:lnTo>
                <a:lnTo>
                  <a:pt x="36" y="173"/>
                </a:lnTo>
                <a:lnTo>
                  <a:pt x="29" y="168"/>
                </a:lnTo>
                <a:lnTo>
                  <a:pt x="22" y="160"/>
                </a:lnTo>
                <a:lnTo>
                  <a:pt x="16" y="153"/>
                </a:lnTo>
                <a:lnTo>
                  <a:pt x="11" y="145"/>
                </a:lnTo>
                <a:lnTo>
                  <a:pt x="8" y="136"/>
                </a:lnTo>
                <a:lnTo>
                  <a:pt x="4" y="128"/>
                </a:lnTo>
                <a:lnTo>
                  <a:pt x="2" y="118"/>
                </a:lnTo>
                <a:lnTo>
                  <a:pt x="1" y="108"/>
                </a:lnTo>
                <a:lnTo>
                  <a:pt x="0" y="99"/>
                </a:lnTo>
                <a:lnTo>
                  <a:pt x="1" y="88"/>
                </a:lnTo>
                <a:lnTo>
                  <a:pt x="2" y="79"/>
                </a:lnTo>
                <a:lnTo>
                  <a:pt x="4" y="69"/>
                </a:lnTo>
                <a:lnTo>
                  <a:pt x="8" y="60"/>
                </a:lnTo>
                <a:lnTo>
                  <a:pt x="11" y="52"/>
                </a:lnTo>
                <a:lnTo>
                  <a:pt x="16" y="44"/>
                </a:lnTo>
                <a:lnTo>
                  <a:pt x="22" y="37"/>
                </a:lnTo>
                <a:lnTo>
                  <a:pt x="29" y="30"/>
                </a:lnTo>
                <a:lnTo>
                  <a:pt x="36" y="22"/>
                </a:lnTo>
                <a:lnTo>
                  <a:pt x="43" y="18"/>
                </a:lnTo>
                <a:lnTo>
                  <a:pt x="51" y="12"/>
                </a:lnTo>
                <a:lnTo>
                  <a:pt x="59" y="8"/>
                </a:lnTo>
                <a:lnTo>
                  <a:pt x="69" y="5"/>
                </a:lnTo>
                <a:lnTo>
                  <a:pt x="78" y="3"/>
                </a:lnTo>
                <a:lnTo>
                  <a:pt x="87" y="1"/>
                </a:lnTo>
                <a:lnTo>
                  <a:pt x="98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iṩliḑe"/>
          <p:cNvSpPr>
            <a:spLocks/>
          </p:cNvSpPr>
          <p:nvPr/>
        </p:nvSpPr>
        <p:spPr bwMode="auto">
          <a:xfrm>
            <a:off x="7379804" y="2893090"/>
            <a:ext cx="284999" cy="25769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91" y="0"/>
              </a:cxn>
              <a:cxn ang="0">
                <a:pos x="815" y="136"/>
              </a:cxn>
              <a:cxn ang="0">
                <a:pos x="815" y="562"/>
              </a:cxn>
              <a:cxn ang="0">
                <a:pos x="813" y="582"/>
              </a:cxn>
              <a:cxn ang="0">
                <a:pos x="805" y="603"/>
              </a:cxn>
              <a:cxn ang="0">
                <a:pos x="795" y="623"/>
              </a:cxn>
              <a:cxn ang="0">
                <a:pos x="782" y="642"/>
              </a:cxn>
              <a:cxn ang="0">
                <a:pos x="766" y="658"/>
              </a:cxn>
              <a:cxn ang="0">
                <a:pos x="749" y="669"/>
              </a:cxn>
              <a:cxn ang="0">
                <a:pos x="511" y="792"/>
              </a:cxn>
              <a:cxn ang="0">
                <a:pos x="491" y="800"/>
              </a:cxn>
              <a:cxn ang="0">
                <a:pos x="469" y="805"/>
              </a:cxn>
              <a:cxn ang="0">
                <a:pos x="445" y="806"/>
              </a:cxn>
              <a:cxn ang="0">
                <a:pos x="421" y="805"/>
              </a:cxn>
              <a:cxn ang="0">
                <a:pos x="399" y="800"/>
              </a:cxn>
              <a:cxn ang="0">
                <a:pos x="380" y="792"/>
              </a:cxn>
              <a:cxn ang="0">
                <a:pos x="141" y="669"/>
              </a:cxn>
              <a:cxn ang="0">
                <a:pos x="124" y="658"/>
              </a:cxn>
              <a:cxn ang="0">
                <a:pos x="108" y="642"/>
              </a:cxn>
              <a:cxn ang="0">
                <a:pos x="95" y="623"/>
              </a:cxn>
              <a:cxn ang="0">
                <a:pos x="84" y="603"/>
              </a:cxn>
              <a:cxn ang="0">
                <a:pos x="77" y="582"/>
              </a:cxn>
              <a:cxn ang="0">
                <a:pos x="75" y="562"/>
              </a:cxn>
              <a:cxn ang="0">
                <a:pos x="75" y="136"/>
              </a:cxn>
              <a:cxn ang="0">
                <a:pos x="0" y="0"/>
              </a:cxn>
            </a:cxnLst>
            <a:rect l="0" t="0" r="r" b="b"/>
            <a:pathLst>
              <a:path w="891" h="806">
                <a:moveTo>
                  <a:pt x="0" y="0"/>
                </a:moveTo>
                <a:lnTo>
                  <a:pt x="891" y="0"/>
                </a:lnTo>
                <a:lnTo>
                  <a:pt x="815" y="136"/>
                </a:lnTo>
                <a:lnTo>
                  <a:pt x="815" y="562"/>
                </a:lnTo>
                <a:lnTo>
                  <a:pt x="813" y="582"/>
                </a:lnTo>
                <a:lnTo>
                  <a:pt x="805" y="603"/>
                </a:lnTo>
                <a:lnTo>
                  <a:pt x="795" y="623"/>
                </a:lnTo>
                <a:lnTo>
                  <a:pt x="782" y="642"/>
                </a:lnTo>
                <a:lnTo>
                  <a:pt x="766" y="658"/>
                </a:lnTo>
                <a:lnTo>
                  <a:pt x="749" y="669"/>
                </a:lnTo>
                <a:lnTo>
                  <a:pt x="511" y="792"/>
                </a:lnTo>
                <a:lnTo>
                  <a:pt x="491" y="800"/>
                </a:lnTo>
                <a:lnTo>
                  <a:pt x="469" y="805"/>
                </a:lnTo>
                <a:lnTo>
                  <a:pt x="445" y="806"/>
                </a:lnTo>
                <a:lnTo>
                  <a:pt x="421" y="805"/>
                </a:lnTo>
                <a:lnTo>
                  <a:pt x="399" y="800"/>
                </a:lnTo>
                <a:lnTo>
                  <a:pt x="380" y="792"/>
                </a:lnTo>
                <a:lnTo>
                  <a:pt x="141" y="669"/>
                </a:lnTo>
                <a:lnTo>
                  <a:pt x="124" y="658"/>
                </a:lnTo>
                <a:lnTo>
                  <a:pt x="108" y="642"/>
                </a:lnTo>
                <a:lnTo>
                  <a:pt x="95" y="623"/>
                </a:lnTo>
                <a:lnTo>
                  <a:pt x="84" y="603"/>
                </a:lnTo>
                <a:lnTo>
                  <a:pt x="77" y="582"/>
                </a:lnTo>
                <a:lnTo>
                  <a:pt x="75" y="562"/>
                </a:lnTo>
                <a:lnTo>
                  <a:pt x="75" y="1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ṡḻiḓê"/>
          <p:cNvSpPr>
            <a:spLocks/>
          </p:cNvSpPr>
          <p:nvPr/>
        </p:nvSpPr>
        <p:spPr bwMode="auto">
          <a:xfrm>
            <a:off x="7403768" y="2937376"/>
            <a:ext cx="236751" cy="44154"/>
          </a:xfrm>
          <a:custGeom>
            <a:avLst/>
            <a:gdLst>
              <a:gd name="T0" fmla="*/ 2147483647 w 740"/>
              <a:gd name="T1" fmla="*/ 0 h 138"/>
              <a:gd name="T2" fmla="*/ 2147483647 w 740"/>
              <a:gd name="T3" fmla="*/ 2147483647 h 138"/>
              <a:gd name="T4" fmla="*/ 0 w 740"/>
              <a:gd name="T5" fmla="*/ 2147483647 h 138"/>
              <a:gd name="T6" fmla="*/ 0 w 740"/>
              <a:gd name="T7" fmla="*/ 2147483647 h 138"/>
              <a:gd name="T8" fmla="*/ 2147483647 w 740"/>
              <a:gd name="T9" fmla="*/ 0 h 1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0"/>
              <a:gd name="T16" fmla="*/ 0 h 138"/>
              <a:gd name="T17" fmla="*/ 740 w 740"/>
              <a:gd name="T18" fmla="*/ 138 h 1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0" h="138">
                <a:moveTo>
                  <a:pt x="740" y="0"/>
                </a:moveTo>
                <a:lnTo>
                  <a:pt x="740" y="79"/>
                </a:lnTo>
                <a:lnTo>
                  <a:pt x="0" y="138"/>
                </a:lnTo>
                <a:lnTo>
                  <a:pt x="0" y="59"/>
                </a:lnTo>
                <a:lnTo>
                  <a:pt x="74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Sļîḋé"/>
          <p:cNvSpPr>
            <a:spLocks/>
          </p:cNvSpPr>
          <p:nvPr/>
        </p:nvSpPr>
        <p:spPr bwMode="auto">
          <a:xfrm>
            <a:off x="7403768" y="2996568"/>
            <a:ext cx="236751" cy="44474"/>
          </a:xfrm>
          <a:custGeom>
            <a:avLst/>
            <a:gdLst>
              <a:gd name="T0" fmla="*/ 2147483647 w 740"/>
              <a:gd name="T1" fmla="*/ 0 h 139"/>
              <a:gd name="T2" fmla="*/ 2147483647 w 740"/>
              <a:gd name="T3" fmla="*/ 2147483647 h 139"/>
              <a:gd name="T4" fmla="*/ 0 w 740"/>
              <a:gd name="T5" fmla="*/ 2147483647 h 139"/>
              <a:gd name="T6" fmla="*/ 0 w 740"/>
              <a:gd name="T7" fmla="*/ 2147483647 h 139"/>
              <a:gd name="T8" fmla="*/ 2147483647 w 740"/>
              <a:gd name="T9" fmla="*/ 0 h 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0"/>
              <a:gd name="T16" fmla="*/ 0 h 139"/>
              <a:gd name="T17" fmla="*/ 740 w 740"/>
              <a:gd name="T18" fmla="*/ 139 h 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0" h="139">
                <a:moveTo>
                  <a:pt x="740" y="0"/>
                </a:moveTo>
                <a:lnTo>
                  <a:pt x="740" y="80"/>
                </a:lnTo>
                <a:lnTo>
                  <a:pt x="0" y="139"/>
                </a:lnTo>
                <a:lnTo>
                  <a:pt x="0" y="59"/>
                </a:lnTo>
                <a:lnTo>
                  <a:pt x="74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îsḷíde"/>
          <p:cNvSpPr>
            <a:spLocks/>
          </p:cNvSpPr>
          <p:nvPr/>
        </p:nvSpPr>
        <p:spPr bwMode="auto">
          <a:xfrm>
            <a:off x="7404088" y="3056401"/>
            <a:ext cx="236431" cy="43514"/>
          </a:xfrm>
          <a:custGeom>
            <a:avLst/>
            <a:gdLst>
              <a:gd name="T0" fmla="*/ 2147483647 w 739"/>
              <a:gd name="T1" fmla="*/ 0 h 136"/>
              <a:gd name="T2" fmla="*/ 2147483647 w 739"/>
              <a:gd name="T3" fmla="*/ 2147483647 h 136"/>
              <a:gd name="T4" fmla="*/ 2147483647 w 739"/>
              <a:gd name="T5" fmla="*/ 2147483647 h 136"/>
              <a:gd name="T6" fmla="*/ 2147483647 w 739"/>
              <a:gd name="T7" fmla="*/ 2147483647 h 136"/>
              <a:gd name="T8" fmla="*/ 2147483647 w 739"/>
              <a:gd name="T9" fmla="*/ 2147483647 h 136"/>
              <a:gd name="T10" fmla="*/ 2147483647 w 739"/>
              <a:gd name="T11" fmla="*/ 2147483647 h 136"/>
              <a:gd name="T12" fmla="*/ 2147483647 w 739"/>
              <a:gd name="T13" fmla="*/ 2147483647 h 136"/>
              <a:gd name="T14" fmla="*/ 2147483647 w 739"/>
              <a:gd name="T15" fmla="*/ 2147483647 h 136"/>
              <a:gd name="T16" fmla="*/ 0 w 739"/>
              <a:gd name="T17" fmla="*/ 2147483647 h 136"/>
              <a:gd name="T18" fmla="*/ 2147483647 w 739"/>
              <a:gd name="T19" fmla="*/ 0 h 1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39"/>
              <a:gd name="T31" fmla="*/ 0 h 136"/>
              <a:gd name="T32" fmla="*/ 739 w 739"/>
              <a:gd name="T33" fmla="*/ 136 h 1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39" h="136">
                <a:moveTo>
                  <a:pt x="739" y="0"/>
                </a:moveTo>
                <a:lnTo>
                  <a:pt x="739" y="51"/>
                </a:lnTo>
                <a:lnTo>
                  <a:pt x="738" y="65"/>
                </a:lnTo>
                <a:lnTo>
                  <a:pt x="735" y="80"/>
                </a:lnTo>
                <a:lnTo>
                  <a:pt x="36" y="136"/>
                </a:lnTo>
                <a:lnTo>
                  <a:pt x="23" y="119"/>
                </a:lnTo>
                <a:lnTo>
                  <a:pt x="11" y="99"/>
                </a:lnTo>
                <a:lnTo>
                  <a:pt x="4" y="79"/>
                </a:lnTo>
                <a:lnTo>
                  <a:pt x="0" y="59"/>
                </a:lnTo>
                <a:lnTo>
                  <a:pt x="73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isḷíďè"/>
          <p:cNvSpPr>
            <a:spLocks/>
          </p:cNvSpPr>
          <p:nvPr/>
        </p:nvSpPr>
        <p:spPr bwMode="auto">
          <a:xfrm>
            <a:off x="7482792" y="3127111"/>
            <a:ext cx="79024" cy="23677"/>
          </a:xfrm>
          <a:custGeom>
            <a:avLst/>
            <a:gdLst>
              <a:gd name="T0" fmla="*/ 2147483647 w 247"/>
              <a:gd name="T1" fmla="*/ 0 h 74"/>
              <a:gd name="T2" fmla="*/ 2147483647 w 247"/>
              <a:gd name="T3" fmla="*/ 2147483647 h 74"/>
              <a:gd name="T4" fmla="*/ 2147483647 w 247"/>
              <a:gd name="T5" fmla="*/ 2147483647 h 74"/>
              <a:gd name="T6" fmla="*/ 2147483647 w 247"/>
              <a:gd name="T7" fmla="*/ 2147483647 h 74"/>
              <a:gd name="T8" fmla="*/ 2147483647 w 247"/>
              <a:gd name="T9" fmla="*/ 2147483647 h 74"/>
              <a:gd name="T10" fmla="*/ 2147483647 w 247"/>
              <a:gd name="T11" fmla="*/ 2147483647 h 74"/>
              <a:gd name="T12" fmla="*/ 2147483647 w 247"/>
              <a:gd name="T13" fmla="*/ 2147483647 h 74"/>
              <a:gd name="T14" fmla="*/ 2147483647 w 247"/>
              <a:gd name="T15" fmla="*/ 2147483647 h 74"/>
              <a:gd name="T16" fmla="*/ 2147483647 w 247"/>
              <a:gd name="T17" fmla="*/ 2147483647 h 74"/>
              <a:gd name="T18" fmla="*/ 2147483647 w 247"/>
              <a:gd name="T19" fmla="*/ 2147483647 h 74"/>
              <a:gd name="T20" fmla="*/ 2147483647 w 247"/>
              <a:gd name="T21" fmla="*/ 2147483647 h 74"/>
              <a:gd name="T22" fmla="*/ 2147483647 w 247"/>
              <a:gd name="T23" fmla="*/ 2147483647 h 74"/>
              <a:gd name="T24" fmla="*/ 2147483647 w 247"/>
              <a:gd name="T25" fmla="*/ 2147483647 h 74"/>
              <a:gd name="T26" fmla="*/ 0 w 247"/>
              <a:gd name="T27" fmla="*/ 2147483647 h 74"/>
              <a:gd name="T28" fmla="*/ 2147483647 w 247"/>
              <a:gd name="T29" fmla="*/ 2147483647 h 74"/>
              <a:gd name="T30" fmla="*/ 2147483647 w 247"/>
              <a:gd name="T31" fmla="*/ 2147483647 h 74"/>
              <a:gd name="T32" fmla="*/ 2147483647 w 247"/>
              <a:gd name="T33" fmla="*/ 2147483647 h 74"/>
              <a:gd name="T34" fmla="*/ 2147483647 w 247"/>
              <a:gd name="T35" fmla="*/ 2147483647 h 74"/>
              <a:gd name="T36" fmla="*/ 2147483647 w 247"/>
              <a:gd name="T37" fmla="*/ 0 h 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7"/>
              <a:gd name="T58" fmla="*/ 0 h 74"/>
              <a:gd name="T59" fmla="*/ 247 w 247"/>
              <a:gd name="T60" fmla="*/ 74 h 7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7" h="74">
                <a:moveTo>
                  <a:pt x="123" y="0"/>
                </a:moveTo>
                <a:lnTo>
                  <a:pt x="153" y="1"/>
                </a:lnTo>
                <a:lnTo>
                  <a:pt x="180" y="5"/>
                </a:lnTo>
                <a:lnTo>
                  <a:pt x="206" y="12"/>
                </a:lnTo>
                <a:lnTo>
                  <a:pt x="228" y="20"/>
                </a:lnTo>
                <a:lnTo>
                  <a:pt x="247" y="30"/>
                </a:lnTo>
                <a:lnTo>
                  <a:pt x="189" y="60"/>
                </a:lnTo>
                <a:lnTo>
                  <a:pt x="169" y="68"/>
                </a:lnTo>
                <a:lnTo>
                  <a:pt x="147" y="73"/>
                </a:lnTo>
                <a:lnTo>
                  <a:pt x="122" y="74"/>
                </a:lnTo>
                <a:lnTo>
                  <a:pt x="99" y="73"/>
                </a:lnTo>
                <a:lnTo>
                  <a:pt x="77" y="68"/>
                </a:lnTo>
                <a:lnTo>
                  <a:pt x="57" y="60"/>
                </a:lnTo>
                <a:lnTo>
                  <a:pt x="0" y="30"/>
                </a:lnTo>
                <a:lnTo>
                  <a:pt x="18" y="20"/>
                </a:lnTo>
                <a:lnTo>
                  <a:pt x="40" y="12"/>
                </a:lnTo>
                <a:lnTo>
                  <a:pt x="66" y="5"/>
                </a:lnTo>
                <a:lnTo>
                  <a:pt x="94" y="1"/>
                </a:lnTo>
                <a:lnTo>
                  <a:pt x="12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íṥļïďê"/>
          <p:cNvSpPr>
            <a:spLocks/>
          </p:cNvSpPr>
          <p:nvPr/>
        </p:nvSpPr>
        <p:spPr bwMode="auto">
          <a:xfrm>
            <a:off x="7193252" y="2082768"/>
            <a:ext cx="658103" cy="821012"/>
          </a:xfrm>
          <a:custGeom>
            <a:avLst/>
            <a:gdLst/>
            <a:ahLst/>
            <a:cxnLst>
              <a:cxn ang="0">
                <a:pos x="1109" y="3"/>
              </a:cxn>
              <a:cxn ang="0">
                <a:pos x="1264" y="27"/>
              </a:cxn>
              <a:cxn ang="0">
                <a:pos x="1411" y="74"/>
              </a:cxn>
              <a:cxn ang="0">
                <a:pos x="1548" y="140"/>
              </a:cxn>
              <a:cxn ang="0">
                <a:pos x="1671" y="226"/>
              </a:cxn>
              <a:cxn ang="0">
                <a:pos x="1782" y="329"/>
              </a:cxn>
              <a:cxn ang="0">
                <a:pos x="1876" y="445"/>
              </a:cxn>
              <a:cxn ang="0">
                <a:pos x="1952" y="576"/>
              </a:cxn>
              <a:cxn ang="0">
                <a:pos x="2009" y="718"/>
              </a:cxn>
              <a:cxn ang="0">
                <a:pos x="2045" y="869"/>
              </a:cxn>
              <a:cxn ang="0">
                <a:pos x="2057" y="1028"/>
              </a:cxn>
              <a:cxn ang="0">
                <a:pos x="2046" y="1166"/>
              </a:cxn>
              <a:cxn ang="0">
                <a:pos x="2016" y="1295"/>
              </a:cxn>
              <a:cxn ang="0">
                <a:pos x="1971" y="1418"/>
              </a:cxn>
              <a:cxn ang="0">
                <a:pos x="1915" y="1535"/>
              </a:cxn>
              <a:cxn ang="0">
                <a:pos x="1850" y="1649"/>
              </a:cxn>
              <a:cxn ang="0">
                <a:pos x="1748" y="1814"/>
              </a:cxn>
              <a:cxn ang="0">
                <a:pos x="1649" y="1979"/>
              </a:cxn>
              <a:cxn ang="0">
                <a:pos x="1592" y="2090"/>
              </a:cxn>
              <a:cxn ang="0">
                <a:pos x="1547" y="2204"/>
              </a:cxn>
              <a:cxn ang="0">
                <a:pos x="1516" y="2323"/>
              </a:cxn>
              <a:cxn ang="0">
                <a:pos x="1505" y="2447"/>
              </a:cxn>
              <a:cxn ang="0">
                <a:pos x="1496" y="2503"/>
              </a:cxn>
              <a:cxn ang="0">
                <a:pos x="1481" y="2535"/>
              </a:cxn>
              <a:cxn ang="0">
                <a:pos x="1456" y="2557"/>
              </a:cxn>
              <a:cxn ang="0">
                <a:pos x="1424" y="2566"/>
              </a:cxn>
              <a:cxn ang="0">
                <a:pos x="615" y="2564"/>
              </a:cxn>
              <a:cxn ang="0">
                <a:pos x="586" y="2548"/>
              </a:cxn>
              <a:cxn ang="0">
                <a:pos x="567" y="2520"/>
              </a:cxn>
              <a:cxn ang="0">
                <a:pos x="553" y="2475"/>
              </a:cxn>
              <a:cxn ang="0">
                <a:pos x="549" y="2387"/>
              </a:cxn>
              <a:cxn ang="0">
                <a:pos x="531" y="2270"/>
              </a:cxn>
              <a:cxn ang="0">
                <a:pos x="497" y="2158"/>
              </a:cxn>
              <a:cxn ang="0">
                <a:pos x="449" y="2050"/>
              </a:cxn>
              <a:cxn ang="0">
                <a:pos x="393" y="1944"/>
              </a:cxn>
              <a:cxn ang="0">
                <a:pos x="329" y="1838"/>
              </a:cxn>
              <a:cxn ang="0">
                <a:pos x="229" y="1680"/>
              </a:cxn>
              <a:cxn ang="0">
                <a:pos x="165" y="1572"/>
              </a:cxn>
              <a:cxn ang="0">
                <a:pos x="106" y="1460"/>
              </a:cxn>
              <a:cxn ang="0">
                <a:pos x="58" y="1345"/>
              </a:cxn>
              <a:cxn ang="0">
                <a:pos x="22" y="1224"/>
              </a:cxn>
              <a:cxn ang="0">
                <a:pos x="3" y="1095"/>
              </a:cxn>
              <a:cxn ang="0">
                <a:pos x="3" y="948"/>
              </a:cxn>
              <a:cxn ang="0">
                <a:pos x="27" y="793"/>
              </a:cxn>
              <a:cxn ang="0">
                <a:pos x="74" y="646"/>
              </a:cxn>
              <a:cxn ang="0">
                <a:pos x="140" y="509"/>
              </a:cxn>
              <a:cxn ang="0">
                <a:pos x="226" y="385"/>
              </a:cxn>
              <a:cxn ang="0">
                <a:pos x="329" y="275"/>
              </a:cxn>
              <a:cxn ang="0">
                <a:pos x="445" y="181"/>
              </a:cxn>
              <a:cxn ang="0">
                <a:pos x="576" y="105"/>
              </a:cxn>
              <a:cxn ang="0">
                <a:pos x="718" y="48"/>
              </a:cxn>
              <a:cxn ang="0">
                <a:pos x="869" y="12"/>
              </a:cxn>
              <a:cxn ang="0">
                <a:pos x="1028" y="0"/>
              </a:cxn>
            </a:cxnLst>
            <a:rect l="0" t="0" r="r" b="b"/>
            <a:pathLst>
              <a:path w="2057" h="2566">
                <a:moveTo>
                  <a:pt x="1028" y="0"/>
                </a:moveTo>
                <a:lnTo>
                  <a:pt x="1109" y="3"/>
                </a:lnTo>
                <a:lnTo>
                  <a:pt x="1188" y="12"/>
                </a:lnTo>
                <a:lnTo>
                  <a:pt x="1264" y="27"/>
                </a:lnTo>
                <a:lnTo>
                  <a:pt x="1339" y="48"/>
                </a:lnTo>
                <a:lnTo>
                  <a:pt x="1411" y="74"/>
                </a:lnTo>
                <a:lnTo>
                  <a:pt x="1481" y="105"/>
                </a:lnTo>
                <a:lnTo>
                  <a:pt x="1548" y="140"/>
                </a:lnTo>
                <a:lnTo>
                  <a:pt x="1612" y="181"/>
                </a:lnTo>
                <a:lnTo>
                  <a:pt x="1671" y="226"/>
                </a:lnTo>
                <a:lnTo>
                  <a:pt x="1728" y="275"/>
                </a:lnTo>
                <a:lnTo>
                  <a:pt x="1782" y="329"/>
                </a:lnTo>
                <a:lnTo>
                  <a:pt x="1831" y="385"/>
                </a:lnTo>
                <a:lnTo>
                  <a:pt x="1876" y="445"/>
                </a:lnTo>
                <a:lnTo>
                  <a:pt x="1917" y="509"/>
                </a:lnTo>
                <a:lnTo>
                  <a:pt x="1952" y="576"/>
                </a:lnTo>
                <a:lnTo>
                  <a:pt x="1983" y="646"/>
                </a:lnTo>
                <a:lnTo>
                  <a:pt x="2009" y="718"/>
                </a:lnTo>
                <a:lnTo>
                  <a:pt x="2030" y="793"/>
                </a:lnTo>
                <a:lnTo>
                  <a:pt x="2045" y="869"/>
                </a:lnTo>
                <a:lnTo>
                  <a:pt x="2054" y="948"/>
                </a:lnTo>
                <a:lnTo>
                  <a:pt x="2057" y="1028"/>
                </a:lnTo>
                <a:lnTo>
                  <a:pt x="2054" y="1098"/>
                </a:lnTo>
                <a:lnTo>
                  <a:pt x="2046" y="1166"/>
                </a:lnTo>
                <a:lnTo>
                  <a:pt x="2034" y="1231"/>
                </a:lnTo>
                <a:lnTo>
                  <a:pt x="2016" y="1295"/>
                </a:lnTo>
                <a:lnTo>
                  <a:pt x="1995" y="1357"/>
                </a:lnTo>
                <a:lnTo>
                  <a:pt x="1971" y="1418"/>
                </a:lnTo>
                <a:lnTo>
                  <a:pt x="1944" y="1477"/>
                </a:lnTo>
                <a:lnTo>
                  <a:pt x="1915" y="1535"/>
                </a:lnTo>
                <a:lnTo>
                  <a:pt x="1883" y="1592"/>
                </a:lnTo>
                <a:lnTo>
                  <a:pt x="1850" y="1649"/>
                </a:lnTo>
                <a:lnTo>
                  <a:pt x="1817" y="1705"/>
                </a:lnTo>
                <a:lnTo>
                  <a:pt x="1748" y="1814"/>
                </a:lnTo>
                <a:lnTo>
                  <a:pt x="1681" y="1924"/>
                </a:lnTo>
                <a:lnTo>
                  <a:pt x="1649" y="1979"/>
                </a:lnTo>
                <a:lnTo>
                  <a:pt x="1620" y="2034"/>
                </a:lnTo>
                <a:lnTo>
                  <a:pt x="1592" y="2090"/>
                </a:lnTo>
                <a:lnTo>
                  <a:pt x="1568" y="2147"/>
                </a:lnTo>
                <a:lnTo>
                  <a:pt x="1547" y="2204"/>
                </a:lnTo>
                <a:lnTo>
                  <a:pt x="1529" y="2263"/>
                </a:lnTo>
                <a:lnTo>
                  <a:pt x="1516" y="2323"/>
                </a:lnTo>
                <a:lnTo>
                  <a:pt x="1508" y="2384"/>
                </a:lnTo>
                <a:lnTo>
                  <a:pt x="1505" y="2447"/>
                </a:lnTo>
                <a:lnTo>
                  <a:pt x="1503" y="2475"/>
                </a:lnTo>
                <a:lnTo>
                  <a:pt x="1496" y="2503"/>
                </a:lnTo>
                <a:lnTo>
                  <a:pt x="1489" y="2520"/>
                </a:lnTo>
                <a:lnTo>
                  <a:pt x="1481" y="2535"/>
                </a:lnTo>
                <a:lnTo>
                  <a:pt x="1470" y="2548"/>
                </a:lnTo>
                <a:lnTo>
                  <a:pt x="1456" y="2557"/>
                </a:lnTo>
                <a:lnTo>
                  <a:pt x="1441" y="2564"/>
                </a:lnTo>
                <a:lnTo>
                  <a:pt x="1424" y="2566"/>
                </a:lnTo>
                <a:lnTo>
                  <a:pt x="632" y="2566"/>
                </a:lnTo>
                <a:lnTo>
                  <a:pt x="615" y="2564"/>
                </a:lnTo>
                <a:lnTo>
                  <a:pt x="599" y="2557"/>
                </a:lnTo>
                <a:lnTo>
                  <a:pt x="586" y="2548"/>
                </a:lnTo>
                <a:lnTo>
                  <a:pt x="575" y="2535"/>
                </a:lnTo>
                <a:lnTo>
                  <a:pt x="567" y="2520"/>
                </a:lnTo>
                <a:lnTo>
                  <a:pt x="560" y="2503"/>
                </a:lnTo>
                <a:lnTo>
                  <a:pt x="553" y="2475"/>
                </a:lnTo>
                <a:lnTo>
                  <a:pt x="551" y="2447"/>
                </a:lnTo>
                <a:lnTo>
                  <a:pt x="549" y="2387"/>
                </a:lnTo>
                <a:lnTo>
                  <a:pt x="543" y="2327"/>
                </a:lnTo>
                <a:lnTo>
                  <a:pt x="531" y="2270"/>
                </a:lnTo>
                <a:lnTo>
                  <a:pt x="516" y="2214"/>
                </a:lnTo>
                <a:lnTo>
                  <a:pt x="497" y="2158"/>
                </a:lnTo>
                <a:lnTo>
                  <a:pt x="475" y="2104"/>
                </a:lnTo>
                <a:lnTo>
                  <a:pt x="449" y="2050"/>
                </a:lnTo>
                <a:lnTo>
                  <a:pt x="422" y="1997"/>
                </a:lnTo>
                <a:lnTo>
                  <a:pt x="393" y="1944"/>
                </a:lnTo>
                <a:lnTo>
                  <a:pt x="361" y="1891"/>
                </a:lnTo>
                <a:lnTo>
                  <a:pt x="329" y="1838"/>
                </a:lnTo>
                <a:lnTo>
                  <a:pt x="262" y="1733"/>
                </a:lnTo>
                <a:lnTo>
                  <a:pt x="229" y="1680"/>
                </a:lnTo>
                <a:lnTo>
                  <a:pt x="197" y="1626"/>
                </a:lnTo>
                <a:lnTo>
                  <a:pt x="165" y="1572"/>
                </a:lnTo>
                <a:lnTo>
                  <a:pt x="135" y="1517"/>
                </a:lnTo>
                <a:lnTo>
                  <a:pt x="106" y="1460"/>
                </a:lnTo>
                <a:lnTo>
                  <a:pt x="81" y="1403"/>
                </a:lnTo>
                <a:lnTo>
                  <a:pt x="58" y="1345"/>
                </a:lnTo>
                <a:lnTo>
                  <a:pt x="39" y="1285"/>
                </a:lnTo>
                <a:lnTo>
                  <a:pt x="22" y="1224"/>
                </a:lnTo>
                <a:lnTo>
                  <a:pt x="10" y="1160"/>
                </a:lnTo>
                <a:lnTo>
                  <a:pt x="3" y="1095"/>
                </a:lnTo>
                <a:lnTo>
                  <a:pt x="0" y="1028"/>
                </a:lnTo>
                <a:lnTo>
                  <a:pt x="3" y="948"/>
                </a:lnTo>
                <a:lnTo>
                  <a:pt x="12" y="869"/>
                </a:lnTo>
                <a:lnTo>
                  <a:pt x="27" y="793"/>
                </a:lnTo>
                <a:lnTo>
                  <a:pt x="48" y="718"/>
                </a:lnTo>
                <a:lnTo>
                  <a:pt x="74" y="646"/>
                </a:lnTo>
                <a:lnTo>
                  <a:pt x="104" y="576"/>
                </a:lnTo>
                <a:lnTo>
                  <a:pt x="140" y="509"/>
                </a:lnTo>
                <a:lnTo>
                  <a:pt x="181" y="445"/>
                </a:lnTo>
                <a:lnTo>
                  <a:pt x="226" y="385"/>
                </a:lnTo>
                <a:lnTo>
                  <a:pt x="275" y="329"/>
                </a:lnTo>
                <a:lnTo>
                  <a:pt x="329" y="275"/>
                </a:lnTo>
                <a:lnTo>
                  <a:pt x="385" y="226"/>
                </a:lnTo>
                <a:lnTo>
                  <a:pt x="445" y="181"/>
                </a:lnTo>
                <a:lnTo>
                  <a:pt x="509" y="140"/>
                </a:lnTo>
                <a:lnTo>
                  <a:pt x="576" y="105"/>
                </a:lnTo>
                <a:lnTo>
                  <a:pt x="646" y="74"/>
                </a:lnTo>
                <a:lnTo>
                  <a:pt x="718" y="48"/>
                </a:lnTo>
                <a:lnTo>
                  <a:pt x="793" y="27"/>
                </a:lnTo>
                <a:lnTo>
                  <a:pt x="869" y="12"/>
                </a:lnTo>
                <a:lnTo>
                  <a:pt x="948" y="3"/>
                </a:lnTo>
                <a:lnTo>
                  <a:pt x="1028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ṡḷîḓe"/>
          <p:cNvSpPr>
            <a:spLocks/>
          </p:cNvSpPr>
          <p:nvPr/>
        </p:nvSpPr>
        <p:spPr bwMode="auto">
          <a:xfrm>
            <a:off x="7449296" y="2664347"/>
            <a:ext cx="145602" cy="239498"/>
          </a:xfrm>
          <a:custGeom>
            <a:avLst/>
            <a:gdLst/>
            <a:ahLst/>
            <a:cxnLst>
              <a:cxn ang="0">
                <a:pos x="228" y="0"/>
              </a:cxn>
              <a:cxn ang="0">
                <a:pos x="265" y="3"/>
              </a:cxn>
              <a:cxn ang="0">
                <a:pos x="300" y="10"/>
              </a:cxn>
              <a:cxn ang="0">
                <a:pos x="333" y="22"/>
              </a:cxn>
              <a:cxn ang="0">
                <a:pos x="362" y="39"/>
              </a:cxn>
              <a:cxn ang="0">
                <a:pos x="390" y="59"/>
              </a:cxn>
              <a:cxn ang="0">
                <a:pos x="412" y="82"/>
              </a:cxn>
              <a:cxn ang="0">
                <a:pos x="430" y="108"/>
              </a:cxn>
              <a:cxn ang="0">
                <a:pos x="444" y="137"/>
              </a:cxn>
              <a:cxn ang="0">
                <a:pos x="453" y="167"/>
              </a:cxn>
              <a:cxn ang="0">
                <a:pos x="456" y="200"/>
              </a:cxn>
              <a:cxn ang="0">
                <a:pos x="456" y="748"/>
              </a:cxn>
              <a:cxn ang="0">
                <a:pos x="0" y="748"/>
              </a:cxn>
              <a:cxn ang="0">
                <a:pos x="0" y="200"/>
              </a:cxn>
              <a:cxn ang="0">
                <a:pos x="3" y="167"/>
              </a:cxn>
              <a:cxn ang="0">
                <a:pos x="11" y="137"/>
              </a:cxn>
              <a:cxn ang="0">
                <a:pos x="26" y="108"/>
              </a:cxn>
              <a:cxn ang="0">
                <a:pos x="44" y="82"/>
              </a:cxn>
              <a:cxn ang="0">
                <a:pos x="67" y="59"/>
              </a:cxn>
              <a:cxn ang="0">
                <a:pos x="94" y="39"/>
              </a:cxn>
              <a:cxn ang="0">
                <a:pos x="124" y="22"/>
              </a:cxn>
              <a:cxn ang="0">
                <a:pos x="156" y="10"/>
              </a:cxn>
              <a:cxn ang="0">
                <a:pos x="192" y="3"/>
              </a:cxn>
              <a:cxn ang="0">
                <a:pos x="228" y="0"/>
              </a:cxn>
            </a:cxnLst>
            <a:rect l="0" t="0" r="r" b="b"/>
            <a:pathLst>
              <a:path w="456" h="748">
                <a:moveTo>
                  <a:pt x="228" y="0"/>
                </a:moveTo>
                <a:lnTo>
                  <a:pt x="265" y="3"/>
                </a:lnTo>
                <a:lnTo>
                  <a:pt x="300" y="10"/>
                </a:lnTo>
                <a:lnTo>
                  <a:pt x="333" y="22"/>
                </a:lnTo>
                <a:lnTo>
                  <a:pt x="362" y="39"/>
                </a:lnTo>
                <a:lnTo>
                  <a:pt x="390" y="59"/>
                </a:lnTo>
                <a:lnTo>
                  <a:pt x="412" y="82"/>
                </a:lnTo>
                <a:lnTo>
                  <a:pt x="430" y="108"/>
                </a:lnTo>
                <a:lnTo>
                  <a:pt x="444" y="137"/>
                </a:lnTo>
                <a:lnTo>
                  <a:pt x="453" y="167"/>
                </a:lnTo>
                <a:lnTo>
                  <a:pt x="456" y="200"/>
                </a:lnTo>
                <a:lnTo>
                  <a:pt x="456" y="748"/>
                </a:lnTo>
                <a:lnTo>
                  <a:pt x="0" y="748"/>
                </a:lnTo>
                <a:lnTo>
                  <a:pt x="0" y="200"/>
                </a:lnTo>
                <a:lnTo>
                  <a:pt x="3" y="167"/>
                </a:lnTo>
                <a:lnTo>
                  <a:pt x="11" y="137"/>
                </a:lnTo>
                <a:lnTo>
                  <a:pt x="26" y="108"/>
                </a:lnTo>
                <a:lnTo>
                  <a:pt x="44" y="82"/>
                </a:lnTo>
                <a:lnTo>
                  <a:pt x="67" y="59"/>
                </a:lnTo>
                <a:lnTo>
                  <a:pt x="94" y="39"/>
                </a:lnTo>
                <a:lnTo>
                  <a:pt x="124" y="22"/>
                </a:lnTo>
                <a:lnTo>
                  <a:pt x="156" y="10"/>
                </a:lnTo>
                <a:lnTo>
                  <a:pt x="192" y="3"/>
                </a:lnTo>
                <a:lnTo>
                  <a:pt x="228" y="0"/>
                </a:lnTo>
                <a:close/>
              </a:path>
            </a:pathLst>
          </a:custGeom>
          <a:solidFill>
            <a:srgbClr val="E1E8E7"/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işlîḋè"/>
          <p:cNvSpPr>
            <a:spLocks/>
          </p:cNvSpPr>
          <p:nvPr/>
        </p:nvSpPr>
        <p:spPr bwMode="auto">
          <a:xfrm>
            <a:off x="7372358" y="2859171"/>
            <a:ext cx="299476" cy="44673"/>
          </a:xfrm>
          <a:custGeom>
            <a:avLst/>
            <a:gdLst>
              <a:gd name="T0" fmla="*/ 696 w 936"/>
              <a:gd name="T1" fmla="*/ 0 h 140"/>
              <a:gd name="T2" fmla="*/ 747 w 936"/>
              <a:gd name="T3" fmla="*/ 10 h 140"/>
              <a:gd name="T4" fmla="*/ 794 w 936"/>
              <a:gd name="T5" fmla="*/ 20 h 140"/>
              <a:gd name="T6" fmla="*/ 838 w 936"/>
              <a:gd name="T7" fmla="*/ 33 h 140"/>
              <a:gd name="T8" fmla="*/ 876 w 936"/>
              <a:gd name="T9" fmla="*/ 46 h 140"/>
              <a:gd name="T10" fmla="*/ 909 w 936"/>
              <a:gd name="T11" fmla="*/ 60 h 140"/>
              <a:gd name="T12" fmla="*/ 936 w 936"/>
              <a:gd name="T13" fmla="*/ 77 h 140"/>
              <a:gd name="T14" fmla="*/ 929 w 936"/>
              <a:gd name="T15" fmla="*/ 94 h 140"/>
              <a:gd name="T16" fmla="*/ 921 w 936"/>
              <a:gd name="T17" fmla="*/ 109 h 140"/>
              <a:gd name="T18" fmla="*/ 910 w 936"/>
              <a:gd name="T19" fmla="*/ 122 h 140"/>
              <a:gd name="T20" fmla="*/ 896 w 936"/>
              <a:gd name="T21" fmla="*/ 131 h 140"/>
              <a:gd name="T22" fmla="*/ 881 w 936"/>
              <a:gd name="T23" fmla="*/ 138 h 140"/>
              <a:gd name="T24" fmla="*/ 864 w 936"/>
              <a:gd name="T25" fmla="*/ 140 h 140"/>
              <a:gd name="T26" fmla="*/ 696 w 936"/>
              <a:gd name="T27" fmla="*/ 140 h 140"/>
              <a:gd name="T28" fmla="*/ 696 w 936"/>
              <a:gd name="T29" fmla="*/ 0 h 140"/>
              <a:gd name="T30" fmla="*/ 240 w 936"/>
              <a:gd name="T31" fmla="*/ 0 h 140"/>
              <a:gd name="T32" fmla="*/ 240 w 936"/>
              <a:gd name="T33" fmla="*/ 140 h 140"/>
              <a:gd name="T34" fmla="*/ 72 w 936"/>
              <a:gd name="T35" fmla="*/ 140 h 140"/>
              <a:gd name="T36" fmla="*/ 55 w 936"/>
              <a:gd name="T37" fmla="*/ 138 h 140"/>
              <a:gd name="T38" fmla="*/ 39 w 936"/>
              <a:gd name="T39" fmla="*/ 131 h 140"/>
              <a:gd name="T40" fmla="*/ 26 w 936"/>
              <a:gd name="T41" fmla="*/ 122 h 140"/>
              <a:gd name="T42" fmla="*/ 15 w 936"/>
              <a:gd name="T43" fmla="*/ 109 h 140"/>
              <a:gd name="T44" fmla="*/ 7 w 936"/>
              <a:gd name="T45" fmla="*/ 94 h 140"/>
              <a:gd name="T46" fmla="*/ 0 w 936"/>
              <a:gd name="T47" fmla="*/ 77 h 140"/>
              <a:gd name="T48" fmla="*/ 27 w 936"/>
              <a:gd name="T49" fmla="*/ 60 h 140"/>
              <a:gd name="T50" fmla="*/ 60 w 936"/>
              <a:gd name="T51" fmla="*/ 46 h 140"/>
              <a:gd name="T52" fmla="*/ 98 w 936"/>
              <a:gd name="T53" fmla="*/ 33 h 140"/>
              <a:gd name="T54" fmla="*/ 142 w 936"/>
              <a:gd name="T55" fmla="*/ 20 h 140"/>
              <a:gd name="T56" fmla="*/ 189 w 936"/>
              <a:gd name="T57" fmla="*/ 10 h 140"/>
              <a:gd name="T58" fmla="*/ 240 w 936"/>
              <a:gd name="T59" fmla="*/ 0 h 14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936"/>
              <a:gd name="T91" fmla="*/ 0 h 140"/>
              <a:gd name="T92" fmla="*/ 936 w 936"/>
              <a:gd name="T93" fmla="*/ 140 h 14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936" h="140">
                <a:moveTo>
                  <a:pt x="696" y="0"/>
                </a:moveTo>
                <a:lnTo>
                  <a:pt x="747" y="10"/>
                </a:lnTo>
                <a:lnTo>
                  <a:pt x="794" y="20"/>
                </a:lnTo>
                <a:lnTo>
                  <a:pt x="838" y="33"/>
                </a:lnTo>
                <a:lnTo>
                  <a:pt x="876" y="46"/>
                </a:lnTo>
                <a:lnTo>
                  <a:pt x="909" y="60"/>
                </a:lnTo>
                <a:lnTo>
                  <a:pt x="936" y="77"/>
                </a:lnTo>
                <a:lnTo>
                  <a:pt x="929" y="94"/>
                </a:lnTo>
                <a:lnTo>
                  <a:pt x="921" y="109"/>
                </a:lnTo>
                <a:lnTo>
                  <a:pt x="910" y="122"/>
                </a:lnTo>
                <a:lnTo>
                  <a:pt x="896" y="131"/>
                </a:lnTo>
                <a:lnTo>
                  <a:pt x="881" y="138"/>
                </a:lnTo>
                <a:lnTo>
                  <a:pt x="864" y="140"/>
                </a:lnTo>
                <a:lnTo>
                  <a:pt x="696" y="140"/>
                </a:lnTo>
                <a:lnTo>
                  <a:pt x="696" y="0"/>
                </a:lnTo>
                <a:close/>
                <a:moveTo>
                  <a:pt x="240" y="0"/>
                </a:moveTo>
                <a:lnTo>
                  <a:pt x="240" y="140"/>
                </a:lnTo>
                <a:lnTo>
                  <a:pt x="72" y="140"/>
                </a:lnTo>
                <a:lnTo>
                  <a:pt x="55" y="138"/>
                </a:lnTo>
                <a:lnTo>
                  <a:pt x="39" y="131"/>
                </a:lnTo>
                <a:lnTo>
                  <a:pt x="26" y="122"/>
                </a:lnTo>
                <a:lnTo>
                  <a:pt x="15" y="109"/>
                </a:lnTo>
                <a:lnTo>
                  <a:pt x="7" y="94"/>
                </a:lnTo>
                <a:lnTo>
                  <a:pt x="0" y="77"/>
                </a:lnTo>
                <a:lnTo>
                  <a:pt x="27" y="60"/>
                </a:lnTo>
                <a:lnTo>
                  <a:pt x="60" y="46"/>
                </a:lnTo>
                <a:lnTo>
                  <a:pt x="98" y="33"/>
                </a:lnTo>
                <a:lnTo>
                  <a:pt x="142" y="20"/>
                </a:lnTo>
                <a:lnTo>
                  <a:pt x="189" y="10"/>
                </a:lnTo>
                <a:lnTo>
                  <a:pt x="24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íṩḻïdé"/>
          <p:cNvSpPr>
            <a:spLocks/>
          </p:cNvSpPr>
          <p:nvPr/>
        </p:nvSpPr>
        <p:spPr bwMode="auto">
          <a:xfrm>
            <a:off x="7449296" y="2854208"/>
            <a:ext cx="145602" cy="49637"/>
          </a:xfrm>
          <a:custGeom>
            <a:avLst/>
            <a:gdLst>
              <a:gd name="T0" fmla="*/ 297 w 456"/>
              <a:gd name="T1" fmla="*/ 0 h 155"/>
              <a:gd name="T2" fmla="*/ 352 w 456"/>
              <a:gd name="T3" fmla="*/ 4 h 155"/>
              <a:gd name="T4" fmla="*/ 405 w 456"/>
              <a:gd name="T5" fmla="*/ 9 h 155"/>
              <a:gd name="T6" fmla="*/ 456 w 456"/>
              <a:gd name="T7" fmla="*/ 15 h 155"/>
              <a:gd name="T8" fmla="*/ 456 w 456"/>
              <a:gd name="T9" fmla="*/ 155 h 155"/>
              <a:gd name="T10" fmla="*/ 297 w 456"/>
              <a:gd name="T11" fmla="*/ 155 h 155"/>
              <a:gd name="T12" fmla="*/ 297 w 456"/>
              <a:gd name="T13" fmla="*/ 0 h 155"/>
              <a:gd name="T14" fmla="*/ 159 w 456"/>
              <a:gd name="T15" fmla="*/ 0 h 155"/>
              <a:gd name="T16" fmla="*/ 159 w 456"/>
              <a:gd name="T17" fmla="*/ 155 h 155"/>
              <a:gd name="T18" fmla="*/ 0 w 456"/>
              <a:gd name="T19" fmla="*/ 155 h 155"/>
              <a:gd name="T20" fmla="*/ 0 w 456"/>
              <a:gd name="T21" fmla="*/ 15 h 155"/>
              <a:gd name="T22" fmla="*/ 51 w 456"/>
              <a:gd name="T23" fmla="*/ 9 h 155"/>
              <a:gd name="T24" fmla="*/ 104 w 456"/>
              <a:gd name="T25" fmla="*/ 4 h 155"/>
              <a:gd name="T26" fmla="*/ 159 w 456"/>
              <a:gd name="T27" fmla="*/ 0 h 15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56"/>
              <a:gd name="T43" fmla="*/ 0 h 155"/>
              <a:gd name="T44" fmla="*/ 456 w 456"/>
              <a:gd name="T45" fmla="*/ 155 h 15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56" h="155">
                <a:moveTo>
                  <a:pt x="297" y="0"/>
                </a:moveTo>
                <a:lnTo>
                  <a:pt x="352" y="4"/>
                </a:lnTo>
                <a:lnTo>
                  <a:pt x="405" y="9"/>
                </a:lnTo>
                <a:lnTo>
                  <a:pt x="456" y="15"/>
                </a:lnTo>
                <a:lnTo>
                  <a:pt x="456" y="155"/>
                </a:lnTo>
                <a:lnTo>
                  <a:pt x="297" y="155"/>
                </a:lnTo>
                <a:lnTo>
                  <a:pt x="297" y="0"/>
                </a:lnTo>
                <a:close/>
                <a:moveTo>
                  <a:pt x="159" y="0"/>
                </a:moveTo>
                <a:lnTo>
                  <a:pt x="159" y="155"/>
                </a:lnTo>
                <a:lnTo>
                  <a:pt x="0" y="155"/>
                </a:lnTo>
                <a:lnTo>
                  <a:pt x="0" y="15"/>
                </a:lnTo>
                <a:lnTo>
                  <a:pt x="51" y="9"/>
                </a:lnTo>
                <a:lnTo>
                  <a:pt x="104" y="4"/>
                </a:lnTo>
                <a:lnTo>
                  <a:pt x="15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ïṧliďé"/>
          <p:cNvSpPr>
            <a:spLocks/>
          </p:cNvSpPr>
          <p:nvPr/>
        </p:nvSpPr>
        <p:spPr bwMode="auto">
          <a:xfrm>
            <a:off x="7500174" y="2853794"/>
            <a:ext cx="43846" cy="50051"/>
          </a:xfrm>
          <a:custGeom>
            <a:avLst/>
            <a:gdLst>
              <a:gd name="T0" fmla="*/ 69 w 138"/>
              <a:gd name="T1" fmla="*/ 0 h 156"/>
              <a:gd name="T2" fmla="*/ 104 w 138"/>
              <a:gd name="T3" fmla="*/ 1 h 156"/>
              <a:gd name="T4" fmla="*/ 138 w 138"/>
              <a:gd name="T5" fmla="*/ 1 h 156"/>
              <a:gd name="T6" fmla="*/ 138 w 138"/>
              <a:gd name="T7" fmla="*/ 156 h 156"/>
              <a:gd name="T8" fmla="*/ 0 w 138"/>
              <a:gd name="T9" fmla="*/ 156 h 156"/>
              <a:gd name="T10" fmla="*/ 0 w 138"/>
              <a:gd name="T11" fmla="*/ 1 h 156"/>
              <a:gd name="T12" fmla="*/ 35 w 138"/>
              <a:gd name="T13" fmla="*/ 1 h 156"/>
              <a:gd name="T14" fmla="*/ 69 w 138"/>
              <a:gd name="T15" fmla="*/ 0 h 1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8"/>
              <a:gd name="T25" fmla="*/ 0 h 156"/>
              <a:gd name="T26" fmla="*/ 138 w 138"/>
              <a:gd name="T27" fmla="*/ 156 h 15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8" h="156">
                <a:moveTo>
                  <a:pt x="69" y="0"/>
                </a:moveTo>
                <a:lnTo>
                  <a:pt x="104" y="1"/>
                </a:lnTo>
                <a:lnTo>
                  <a:pt x="138" y="1"/>
                </a:lnTo>
                <a:lnTo>
                  <a:pt x="138" y="156"/>
                </a:lnTo>
                <a:lnTo>
                  <a:pt x="0" y="156"/>
                </a:lnTo>
                <a:lnTo>
                  <a:pt x="0" y="1"/>
                </a:lnTo>
                <a:lnTo>
                  <a:pt x="35" y="1"/>
                </a:lnTo>
                <a:lnTo>
                  <a:pt x="6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iśľîḑe"/>
          <p:cNvSpPr/>
          <p:nvPr/>
        </p:nvSpPr>
        <p:spPr>
          <a:xfrm>
            <a:off x="7568527" y="2461793"/>
            <a:ext cx="23563" cy="268735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47" name="Straight Connector 47"/>
          <p:cNvCxnSpPr/>
          <p:nvPr/>
        </p:nvCxnSpPr>
        <p:spPr>
          <a:xfrm>
            <a:off x="7453065" y="2463093"/>
            <a:ext cx="112106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íṥlïḍê"/>
          <p:cNvSpPr/>
          <p:nvPr/>
        </p:nvSpPr>
        <p:spPr>
          <a:xfrm>
            <a:off x="7449161" y="2463093"/>
            <a:ext cx="23563" cy="268735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ïşlíḋe"/>
          <p:cNvSpPr>
            <a:spLocks/>
          </p:cNvSpPr>
          <p:nvPr/>
        </p:nvSpPr>
        <p:spPr bwMode="auto">
          <a:xfrm>
            <a:off x="7469541" y="2616778"/>
            <a:ext cx="107013" cy="276935"/>
          </a:xfrm>
          <a:custGeom>
            <a:avLst/>
            <a:gdLst>
              <a:gd name="T0" fmla="*/ 2147483647 w 138"/>
              <a:gd name="T1" fmla="*/ 0 h 1202"/>
              <a:gd name="T2" fmla="*/ 2147483647 w 138"/>
              <a:gd name="T3" fmla="*/ 2147483647 h 1202"/>
              <a:gd name="T4" fmla="*/ 2147483647 w 138"/>
              <a:gd name="T5" fmla="*/ 2147483647 h 1202"/>
              <a:gd name="T6" fmla="*/ 2147483647 w 138"/>
              <a:gd name="T7" fmla="*/ 2147483647 h 1202"/>
              <a:gd name="T8" fmla="*/ 2147483647 w 138"/>
              <a:gd name="T9" fmla="*/ 2147483647 h 1202"/>
              <a:gd name="T10" fmla="*/ 2147483647 w 138"/>
              <a:gd name="T11" fmla="*/ 2147483647 h 1202"/>
              <a:gd name="T12" fmla="*/ 2147483647 w 138"/>
              <a:gd name="T13" fmla="*/ 2147483647 h 1202"/>
              <a:gd name="T14" fmla="*/ 2147483647 w 138"/>
              <a:gd name="T15" fmla="*/ 2147483647 h 1202"/>
              <a:gd name="T16" fmla="*/ 2147483647 w 138"/>
              <a:gd name="T17" fmla="*/ 2147483647 h 1202"/>
              <a:gd name="T18" fmla="*/ 0 w 138"/>
              <a:gd name="T19" fmla="*/ 2147483647 h 1202"/>
              <a:gd name="T20" fmla="*/ 0 w 138"/>
              <a:gd name="T21" fmla="*/ 2147483647 h 1202"/>
              <a:gd name="T22" fmla="*/ 2147483647 w 138"/>
              <a:gd name="T23" fmla="*/ 2147483647 h 1202"/>
              <a:gd name="T24" fmla="*/ 2147483647 w 138"/>
              <a:gd name="T25" fmla="*/ 2147483647 h 1202"/>
              <a:gd name="T26" fmla="*/ 2147483647 w 138"/>
              <a:gd name="T27" fmla="*/ 2147483647 h 1202"/>
              <a:gd name="T28" fmla="*/ 2147483647 w 138"/>
              <a:gd name="T29" fmla="*/ 2147483647 h 1202"/>
              <a:gd name="T30" fmla="*/ 2147483647 w 138"/>
              <a:gd name="T31" fmla="*/ 2147483647 h 1202"/>
              <a:gd name="T32" fmla="*/ 2147483647 w 138"/>
              <a:gd name="T33" fmla="*/ 2147483647 h 1202"/>
              <a:gd name="T34" fmla="*/ 2147483647 w 138"/>
              <a:gd name="T35" fmla="*/ 0 h 12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8"/>
              <a:gd name="T55" fmla="*/ 0 h 1202"/>
              <a:gd name="T56" fmla="*/ 138 w 138"/>
              <a:gd name="T57" fmla="*/ 1202 h 120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8" h="1202">
                <a:moveTo>
                  <a:pt x="69" y="0"/>
                </a:moveTo>
                <a:lnTo>
                  <a:pt x="85" y="3"/>
                </a:lnTo>
                <a:lnTo>
                  <a:pt x="100" y="13"/>
                </a:lnTo>
                <a:lnTo>
                  <a:pt x="112" y="28"/>
                </a:lnTo>
                <a:lnTo>
                  <a:pt x="123" y="49"/>
                </a:lnTo>
                <a:lnTo>
                  <a:pt x="131" y="72"/>
                </a:lnTo>
                <a:lnTo>
                  <a:pt x="136" y="99"/>
                </a:lnTo>
                <a:lnTo>
                  <a:pt x="138" y="129"/>
                </a:lnTo>
                <a:lnTo>
                  <a:pt x="138" y="1202"/>
                </a:lnTo>
                <a:lnTo>
                  <a:pt x="0" y="1202"/>
                </a:lnTo>
                <a:lnTo>
                  <a:pt x="0" y="129"/>
                </a:lnTo>
                <a:lnTo>
                  <a:pt x="3" y="99"/>
                </a:lnTo>
                <a:lnTo>
                  <a:pt x="8" y="72"/>
                </a:lnTo>
                <a:lnTo>
                  <a:pt x="16" y="49"/>
                </a:lnTo>
                <a:lnTo>
                  <a:pt x="26" y="28"/>
                </a:lnTo>
                <a:lnTo>
                  <a:pt x="39" y="13"/>
                </a:lnTo>
                <a:lnTo>
                  <a:pt x="53" y="3"/>
                </a:lnTo>
                <a:lnTo>
                  <a:pt x="69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50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0" name="ïṥḷídè"/>
          <p:cNvSpPr>
            <a:spLocks/>
          </p:cNvSpPr>
          <p:nvPr/>
        </p:nvSpPr>
        <p:spPr bwMode="auto">
          <a:xfrm flipH="1">
            <a:off x="7453065" y="2616778"/>
            <a:ext cx="139025" cy="115049"/>
          </a:xfrm>
          <a:prstGeom prst="ellipse">
            <a:avLst/>
          </a:prstGeom>
          <a:gradFill rotWithShape="1">
            <a:gsLst>
              <a:gs pos="0">
                <a:srgbClr val="FFFCF9">
                  <a:alpha val="76999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íṥľide"/>
          <p:cNvSpPr/>
          <p:nvPr/>
        </p:nvSpPr>
        <p:spPr>
          <a:xfrm>
            <a:off x="7432012" y="3123184"/>
            <a:ext cx="186852" cy="2411016"/>
          </a:xfrm>
          <a:prstGeom prst="can">
            <a:avLst/>
          </a:prstGeom>
          <a:pattFill prst="ltDnDiag">
            <a:fgClr>
              <a:schemeClr val="bg1">
                <a:lumMod val="50000"/>
              </a:schemeClr>
            </a:fgClr>
            <a:bgClr>
              <a:schemeClr val="bg1">
                <a:lumMod val="8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ísľiḍè"/>
          <p:cNvSpPr>
            <a:spLocks/>
          </p:cNvSpPr>
          <p:nvPr/>
        </p:nvSpPr>
        <p:spPr bwMode="auto">
          <a:xfrm flipH="1" flipV="1">
            <a:off x="7428751" y="5452220"/>
            <a:ext cx="199579" cy="199579"/>
          </a:xfrm>
          <a:custGeom>
            <a:avLst/>
            <a:gdLst/>
            <a:ahLst/>
            <a:cxnLst>
              <a:cxn ang="0">
                <a:pos x="107" y="1"/>
              </a:cxn>
              <a:cxn ang="0">
                <a:pos x="126" y="5"/>
              </a:cxn>
              <a:cxn ang="0">
                <a:pos x="143" y="12"/>
              </a:cxn>
              <a:cxn ang="0">
                <a:pos x="160" y="22"/>
              </a:cxn>
              <a:cxn ang="0">
                <a:pos x="173" y="37"/>
              </a:cxn>
              <a:cxn ang="0">
                <a:pos x="183" y="52"/>
              </a:cxn>
              <a:cxn ang="0">
                <a:pos x="190" y="69"/>
              </a:cxn>
              <a:cxn ang="0">
                <a:pos x="195" y="88"/>
              </a:cxn>
              <a:cxn ang="0">
                <a:pos x="195" y="108"/>
              </a:cxn>
              <a:cxn ang="0">
                <a:pos x="190" y="128"/>
              </a:cxn>
              <a:cxn ang="0">
                <a:pos x="183" y="145"/>
              </a:cxn>
              <a:cxn ang="0">
                <a:pos x="173" y="160"/>
              </a:cxn>
              <a:cxn ang="0">
                <a:pos x="160" y="173"/>
              </a:cxn>
              <a:cxn ang="0">
                <a:pos x="143" y="184"/>
              </a:cxn>
              <a:cxn ang="0">
                <a:pos x="126" y="192"/>
              </a:cxn>
              <a:cxn ang="0">
                <a:pos x="107" y="196"/>
              </a:cxn>
              <a:cxn ang="0">
                <a:pos x="87" y="196"/>
              </a:cxn>
              <a:cxn ang="0">
                <a:pos x="69" y="192"/>
              </a:cxn>
              <a:cxn ang="0">
                <a:pos x="51" y="184"/>
              </a:cxn>
              <a:cxn ang="0">
                <a:pos x="36" y="173"/>
              </a:cxn>
              <a:cxn ang="0">
                <a:pos x="22" y="160"/>
              </a:cxn>
              <a:cxn ang="0">
                <a:pos x="11" y="145"/>
              </a:cxn>
              <a:cxn ang="0">
                <a:pos x="4" y="128"/>
              </a:cxn>
              <a:cxn ang="0">
                <a:pos x="1" y="108"/>
              </a:cxn>
              <a:cxn ang="0">
                <a:pos x="1" y="88"/>
              </a:cxn>
              <a:cxn ang="0">
                <a:pos x="4" y="69"/>
              </a:cxn>
              <a:cxn ang="0">
                <a:pos x="11" y="52"/>
              </a:cxn>
              <a:cxn ang="0">
                <a:pos x="22" y="37"/>
              </a:cxn>
              <a:cxn ang="0">
                <a:pos x="36" y="22"/>
              </a:cxn>
              <a:cxn ang="0">
                <a:pos x="51" y="12"/>
              </a:cxn>
              <a:cxn ang="0">
                <a:pos x="69" y="5"/>
              </a:cxn>
              <a:cxn ang="0">
                <a:pos x="87" y="1"/>
              </a:cxn>
            </a:cxnLst>
            <a:rect l="0" t="0" r="r" b="b"/>
            <a:pathLst>
              <a:path w="195" h="196">
                <a:moveTo>
                  <a:pt x="98" y="0"/>
                </a:moveTo>
                <a:lnTo>
                  <a:pt x="107" y="1"/>
                </a:lnTo>
                <a:lnTo>
                  <a:pt x="117" y="3"/>
                </a:lnTo>
                <a:lnTo>
                  <a:pt x="126" y="5"/>
                </a:lnTo>
                <a:lnTo>
                  <a:pt x="135" y="8"/>
                </a:lnTo>
                <a:lnTo>
                  <a:pt x="143" y="12"/>
                </a:lnTo>
                <a:lnTo>
                  <a:pt x="152" y="18"/>
                </a:lnTo>
                <a:lnTo>
                  <a:pt x="160" y="22"/>
                </a:lnTo>
                <a:lnTo>
                  <a:pt x="167" y="30"/>
                </a:lnTo>
                <a:lnTo>
                  <a:pt x="173" y="37"/>
                </a:lnTo>
                <a:lnTo>
                  <a:pt x="179" y="44"/>
                </a:lnTo>
                <a:lnTo>
                  <a:pt x="183" y="52"/>
                </a:lnTo>
                <a:lnTo>
                  <a:pt x="188" y="60"/>
                </a:lnTo>
                <a:lnTo>
                  <a:pt x="190" y="69"/>
                </a:lnTo>
                <a:lnTo>
                  <a:pt x="193" y="79"/>
                </a:lnTo>
                <a:lnTo>
                  <a:pt x="195" y="88"/>
                </a:lnTo>
                <a:lnTo>
                  <a:pt x="195" y="99"/>
                </a:lnTo>
                <a:lnTo>
                  <a:pt x="195" y="108"/>
                </a:lnTo>
                <a:lnTo>
                  <a:pt x="193" y="118"/>
                </a:lnTo>
                <a:lnTo>
                  <a:pt x="190" y="128"/>
                </a:lnTo>
                <a:lnTo>
                  <a:pt x="188" y="136"/>
                </a:lnTo>
                <a:lnTo>
                  <a:pt x="183" y="145"/>
                </a:lnTo>
                <a:lnTo>
                  <a:pt x="179" y="153"/>
                </a:lnTo>
                <a:lnTo>
                  <a:pt x="173" y="160"/>
                </a:lnTo>
                <a:lnTo>
                  <a:pt x="167" y="168"/>
                </a:lnTo>
                <a:lnTo>
                  <a:pt x="160" y="173"/>
                </a:lnTo>
                <a:lnTo>
                  <a:pt x="152" y="179"/>
                </a:lnTo>
                <a:lnTo>
                  <a:pt x="143" y="184"/>
                </a:lnTo>
                <a:lnTo>
                  <a:pt x="135" y="189"/>
                </a:lnTo>
                <a:lnTo>
                  <a:pt x="126" y="192"/>
                </a:lnTo>
                <a:lnTo>
                  <a:pt x="117" y="194"/>
                </a:lnTo>
                <a:lnTo>
                  <a:pt x="107" y="196"/>
                </a:lnTo>
                <a:lnTo>
                  <a:pt x="98" y="196"/>
                </a:lnTo>
                <a:lnTo>
                  <a:pt x="87" y="196"/>
                </a:lnTo>
                <a:lnTo>
                  <a:pt x="78" y="194"/>
                </a:lnTo>
                <a:lnTo>
                  <a:pt x="69" y="192"/>
                </a:lnTo>
                <a:lnTo>
                  <a:pt x="59" y="189"/>
                </a:lnTo>
                <a:lnTo>
                  <a:pt x="51" y="184"/>
                </a:lnTo>
                <a:lnTo>
                  <a:pt x="43" y="179"/>
                </a:lnTo>
                <a:lnTo>
                  <a:pt x="36" y="173"/>
                </a:lnTo>
                <a:lnTo>
                  <a:pt x="29" y="168"/>
                </a:lnTo>
                <a:lnTo>
                  <a:pt x="22" y="160"/>
                </a:lnTo>
                <a:lnTo>
                  <a:pt x="16" y="153"/>
                </a:lnTo>
                <a:lnTo>
                  <a:pt x="11" y="145"/>
                </a:lnTo>
                <a:lnTo>
                  <a:pt x="8" y="136"/>
                </a:lnTo>
                <a:lnTo>
                  <a:pt x="4" y="128"/>
                </a:lnTo>
                <a:lnTo>
                  <a:pt x="2" y="118"/>
                </a:lnTo>
                <a:lnTo>
                  <a:pt x="1" y="108"/>
                </a:lnTo>
                <a:lnTo>
                  <a:pt x="0" y="99"/>
                </a:lnTo>
                <a:lnTo>
                  <a:pt x="1" y="88"/>
                </a:lnTo>
                <a:lnTo>
                  <a:pt x="2" y="79"/>
                </a:lnTo>
                <a:lnTo>
                  <a:pt x="4" y="69"/>
                </a:lnTo>
                <a:lnTo>
                  <a:pt x="8" y="60"/>
                </a:lnTo>
                <a:lnTo>
                  <a:pt x="11" y="52"/>
                </a:lnTo>
                <a:lnTo>
                  <a:pt x="16" y="44"/>
                </a:lnTo>
                <a:lnTo>
                  <a:pt x="22" y="37"/>
                </a:lnTo>
                <a:lnTo>
                  <a:pt x="29" y="30"/>
                </a:lnTo>
                <a:lnTo>
                  <a:pt x="36" y="22"/>
                </a:lnTo>
                <a:lnTo>
                  <a:pt x="43" y="18"/>
                </a:lnTo>
                <a:lnTo>
                  <a:pt x="51" y="12"/>
                </a:lnTo>
                <a:lnTo>
                  <a:pt x="59" y="8"/>
                </a:lnTo>
                <a:lnTo>
                  <a:pt x="69" y="5"/>
                </a:lnTo>
                <a:lnTo>
                  <a:pt x="78" y="3"/>
                </a:lnTo>
                <a:lnTo>
                  <a:pt x="87" y="1"/>
                </a:lnTo>
                <a:lnTo>
                  <a:pt x="98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ïṥliḋé"/>
          <p:cNvSpPr>
            <a:spLocks/>
          </p:cNvSpPr>
          <p:nvPr/>
        </p:nvSpPr>
        <p:spPr bwMode="auto">
          <a:xfrm flipH="1" flipV="1">
            <a:off x="9321229" y="5458425"/>
            <a:ext cx="199579" cy="199579"/>
          </a:xfrm>
          <a:custGeom>
            <a:avLst/>
            <a:gdLst/>
            <a:ahLst/>
            <a:cxnLst>
              <a:cxn ang="0">
                <a:pos x="107" y="1"/>
              </a:cxn>
              <a:cxn ang="0">
                <a:pos x="126" y="5"/>
              </a:cxn>
              <a:cxn ang="0">
                <a:pos x="143" y="12"/>
              </a:cxn>
              <a:cxn ang="0">
                <a:pos x="160" y="22"/>
              </a:cxn>
              <a:cxn ang="0">
                <a:pos x="173" y="37"/>
              </a:cxn>
              <a:cxn ang="0">
                <a:pos x="183" y="52"/>
              </a:cxn>
              <a:cxn ang="0">
                <a:pos x="190" y="69"/>
              </a:cxn>
              <a:cxn ang="0">
                <a:pos x="195" y="88"/>
              </a:cxn>
              <a:cxn ang="0">
                <a:pos x="195" y="108"/>
              </a:cxn>
              <a:cxn ang="0">
                <a:pos x="190" y="128"/>
              </a:cxn>
              <a:cxn ang="0">
                <a:pos x="183" y="145"/>
              </a:cxn>
              <a:cxn ang="0">
                <a:pos x="173" y="160"/>
              </a:cxn>
              <a:cxn ang="0">
                <a:pos x="160" y="173"/>
              </a:cxn>
              <a:cxn ang="0">
                <a:pos x="143" y="184"/>
              </a:cxn>
              <a:cxn ang="0">
                <a:pos x="126" y="192"/>
              </a:cxn>
              <a:cxn ang="0">
                <a:pos x="107" y="196"/>
              </a:cxn>
              <a:cxn ang="0">
                <a:pos x="87" y="196"/>
              </a:cxn>
              <a:cxn ang="0">
                <a:pos x="69" y="192"/>
              </a:cxn>
              <a:cxn ang="0">
                <a:pos x="51" y="184"/>
              </a:cxn>
              <a:cxn ang="0">
                <a:pos x="36" y="173"/>
              </a:cxn>
              <a:cxn ang="0">
                <a:pos x="22" y="160"/>
              </a:cxn>
              <a:cxn ang="0">
                <a:pos x="11" y="145"/>
              </a:cxn>
              <a:cxn ang="0">
                <a:pos x="4" y="128"/>
              </a:cxn>
              <a:cxn ang="0">
                <a:pos x="1" y="108"/>
              </a:cxn>
              <a:cxn ang="0">
                <a:pos x="1" y="88"/>
              </a:cxn>
              <a:cxn ang="0">
                <a:pos x="4" y="69"/>
              </a:cxn>
              <a:cxn ang="0">
                <a:pos x="11" y="52"/>
              </a:cxn>
              <a:cxn ang="0">
                <a:pos x="22" y="37"/>
              </a:cxn>
              <a:cxn ang="0">
                <a:pos x="36" y="22"/>
              </a:cxn>
              <a:cxn ang="0">
                <a:pos x="51" y="12"/>
              </a:cxn>
              <a:cxn ang="0">
                <a:pos x="69" y="5"/>
              </a:cxn>
              <a:cxn ang="0">
                <a:pos x="87" y="1"/>
              </a:cxn>
            </a:cxnLst>
            <a:rect l="0" t="0" r="r" b="b"/>
            <a:pathLst>
              <a:path w="195" h="196">
                <a:moveTo>
                  <a:pt x="98" y="0"/>
                </a:moveTo>
                <a:lnTo>
                  <a:pt x="107" y="1"/>
                </a:lnTo>
                <a:lnTo>
                  <a:pt x="117" y="3"/>
                </a:lnTo>
                <a:lnTo>
                  <a:pt x="126" y="5"/>
                </a:lnTo>
                <a:lnTo>
                  <a:pt x="135" y="8"/>
                </a:lnTo>
                <a:lnTo>
                  <a:pt x="143" y="12"/>
                </a:lnTo>
                <a:lnTo>
                  <a:pt x="152" y="18"/>
                </a:lnTo>
                <a:lnTo>
                  <a:pt x="160" y="22"/>
                </a:lnTo>
                <a:lnTo>
                  <a:pt x="167" y="30"/>
                </a:lnTo>
                <a:lnTo>
                  <a:pt x="173" y="37"/>
                </a:lnTo>
                <a:lnTo>
                  <a:pt x="179" y="44"/>
                </a:lnTo>
                <a:lnTo>
                  <a:pt x="183" y="52"/>
                </a:lnTo>
                <a:lnTo>
                  <a:pt x="188" y="60"/>
                </a:lnTo>
                <a:lnTo>
                  <a:pt x="190" y="69"/>
                </a:lnTo>
                <a:lnTo>
                  <a:pt x="193" y="79"/>
                </a:lnTo>
                <a:lnTo>
                  <a:pt x="195" y="88"/>
                </a:lnTo>
                <a:lnTo>
                  <a:pt x="195" y="99"/>
                </a:lnTo>
                <a:lnTo>
                  <a:pt x="195" y="108"/>
                </a:lnTo>
                <a:lnTo>
                  <a:pt x="193" y="118"/>
                </a:lnTo>
                <a:lnTo>
                  <a:pt x="190" y="128"/>
                </a:lnTo>
                <a:lnTo>
                  <a:pt x="188" y="136"/>
                </a:lnTo>
                <a:lnTo>
                  <a:pt x="183" y="145"/>
                </a:lnTo>
                <a:lnTo>
                  <a:pt x="179" y="153"/>
                </a:lnTo>
                <a:lnTo>
                  <a:pt x="173" y="160"/>
                </a:lnTo>
                <a:lnTo>
                  <a:pt x="167" y="168"/>
                </a:lnTo>
                <a:lnTo>
                  <a:pt x="160" y="173"/>
                </a:lnTo>
                <a:lnTo>
                  <a:pt x="152" y="179"/>
                </a:lnTo>
                <a:lnTo>
                  <a:pt x="143" y="184"/>
                </a:lnTo>
                <a:lnTo>
                  <a:pt x="135" y="189"/>
                </a:lnTo>
                <a:lnTo>
                  <a:pt x="126" y="192"/>
                </a:lnTo>
                <a:lnTo>
                  <a:pt x="117" y="194"/>
                </a:lnTo>
                <a:lnTo>
                  <a:pt x="107" y="196"/>
                </a:lnTo>
                <a:lnTo>
                  <a:pt x="98" y="196"/>
                </a:lnTo>
                <a:lnTo>
                  <a:pt x="87" y="196"/>
                </a:lnTo>
                <a:lnTo>
                  <a:pt x="78" y="194"/>
                </a:lnTo>
                <a:lnTo>
                  <a:pt x="69" y="192"/>
                </a:lnTo>
                <a:lnTo>
                  <a:pt x="59" y="189"/>
                </a:lnTo>
                <a:lnTo>
                  <a:pt x="51" y="184"/>
                </a:lnTo>
                <a:lnTo>
                  <a:pt x="43" y="179"/>
                </a:lnTo>
                <a:lnTo>
                  <a:pt x="36" y="173"/>
                </a:lnTo>
                <a:lnTo>
                  <a:pt x="29" y="168"/>
                </a:lnTo>
                <a:lnTo>
                  <a:pt x="22" y="160"/>
                </a:lnTo>
                <a:lnTo>
                  <a:pt x="16" y="153"/>
                </a:lnTo>
                <a:lnTo>
                  <a:pt x="11" y="145"/>
                </a:lnTo>
                <a:lnTo>
                  <a:pt x="8" y="136"/>
                </a:lnTo>
                <a:lnTo>
                  <a:pt x="4" y="128"/>
                </a:lnTo>
                <a:lnTo>
                  <a:pt x="2" y="118"/>
                </a:lnTo>
                <a:lnTo>
                  <a:pt x="1" y="108"/>
                </a:lnTo>
                <a:lnTo>
                  <a:pt x="0" y="99"/>
                </a:lnTo>
                <a:lnTo>
                  <a:pt x="1" y="88"/>
                </a:lnTo>
                <a:lnTo>
                  <a:pt x="2" y="79"/>
                </a:lnTo>
                <a:lnTo>
                  <a:pt x="4" y="69"/>
                </a:lnTo>
                <a:lnTo>
                  <a:pt x="8" y="60"/>
                </a:lnTo>
                <a:lnTo>
                  <a:pt x="11" y="52"/>
                </a:lnTo>
                <a:lnTo>
                  <a:pt x="16" y="44"/>
                </a:lnTo>
                <a:lnTo>
                  <a:pt x="22" y="37"/>
                </a:lnTo>
                <a:lnTo>
                  <a:pt x="29" y="30"/>
                </a:lnTo>
                <a:lnTo>
                  <a:pt x="36" y="22"/>
                </a:lnTo>
                <a:lnTo>
                  <a:pt x="43" y="18"/>
                </a:lnTo>
                <a:lnTo>
                  <a:pt x="51" y="12"/>
                </a:lnTo>
                <a:lnTo>
                  <a:pt x="59" y="8"/>
                </a:lnTo>
                <a:lnTo>
                  <a:pt x="69" y="5"/>
                </a:lnTo>
                <a:lnTo>
                  <a:pt x="78" y="3"/>
                </a:lnTo>
                <a:lnTo>
                  <a:pt x="87" y="1"/>
                </a:lnTo>
                <a:lnTo>
                  <a:pt x="98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íṥ1ïďe"/>
          <p:cNvSpPr/>
          <p:nvPr/>
        </p:nvSpPr>
        <p:spPr>
          <a:xfrm>
            <a:off x="2788892" y="1889634"/>
            <a:ext cx="673261" cy="55399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ctr"/>
            <a:r>
              <a:rPr lang="en-US" sz="3600" b="1" noProof="1">
                <a:solidFill>
                  <a:schemeClr val="accent1"/>
                </a:solidFill>
              </a:rPr>
              <a:t>55%</a:t>
            </a:r>
          </a:p>
        </p:txBody>
      </p:sp>
      <p:sp>
        <p:nvSpPr>
          <p:cNvPr id="31" name="iṥļiḍè"/>
          <p:cNvSpPr txBox="1">
            <a:spLocks/>
          </p:cNvSpPr>
          <p:nvPr/>
        </p:nvSpPr>
        <p:spPr bwMode="auto">
          <a:xfrm>
            <a:off x="2347672" y="2498569"/>
            <a:ext cx="1227257" cy="562527"/>
          </a:xfrm>
          <a:prstGeom prst="rect">
            <a:avLst/>
          </a:prstGeom>
          <a:noFill/>
        </p:spPr>
        <p:txBody>
          <a:bodyPr wrap="none" lIns="0" tIns="0" rIns="0" bIns="0" anchor="b" anchorCtr="1">
            <a:normAutofit/>
          </a:bodyPr>
          <a:lstStyle/>
          <a:p>
            <a:pPr latinLnBrk="0"/>
            <a:r>
              <a:rPr lang="zh-CN" altLang="en-US" sz="1400">
                <a:solidFill>
                  <a:schemeClr val="accent1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32" name="îšlïḋe"/>
          <p:cNvSpPr txBox="1">
            <a:spLocks/>
          </p:cNvSpPr>
          <p:nvPr/>
        </p:nvSpPr>
        <p:spPr bwMode="auto">
          <a:xfrm>
            <a:off x="2347672" y="3061096"/>
            <a:ext cx="1227257" cy="913852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</a:rPr>
              <a:t>此部分内容作为文字排版占位显示 （建议使用主题字体）</a:t>
            </a:r>
          </a:p>
        </p:txBody>
      </p:sp>
      <p:sp>
        <p:nvSpPr>
          <p:cNvPr id="19" name="ï$ļiḍè"/>
          <p:cNvSpPr/>
          <p:nvPr/>
        </p:nvSpPr>
        <p:spPr>
          <a:xfrm>
            <a:off x="4556719" y="2860208"/>
            <a:ext cx="673261" cy="55399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ctr"/>
            <a:r>
              <a:rPr lang="en-US" sz="3600" b="1" noProof="1">
                <a:solidFill>
                  <a:schemeClr val="accent2">
                    <a:lumMod val="100000"/>
                  </a:schemeClr>
                </a:solidFill>
              </a:rPr>
              <a:t>50%</a:t>
            </a:r>
          </a:p>
        </p:txBody>
      </p:sp>
      <p:sp>
        <p:nvSpPr>
          <p:cNvPr id="29" name="îŝľïḓé"/>
          <p:cNvSpPr txBox="1">
            <a:spLocks/>
          </p:cNvSpPr>
          <p:nvPr/>
        </p:nvSpPr>
        <p:spPr bwMode="auto">
          <a:xfrm>
            <a:off x="4115499" y="3414206"/>
            <a:ext cx="1227257" cy="562527"/>
          </a:xfrm>
          <a:prstGeom prst="rect">
            <a:avLst/>
          </a:prstGeom>
          <a:noFill/>
        </p:spPr>
        <p:txBody>
          <a:bodyPr wrap="none" lIns="0" tIns="0" rIns="0" bIns="0" anchor="b" anchorCtr="1">
            <a:normAutofit/>
          </a:bodyPr>
          <a:lstStyle/>
          <a:p>
            <a:pPr latinLnBrk="0"/>
            <a:r>
              <a:rPr lang="zh-CN" altLang="en-US" sz="1400">
                <a:solidFill>
                  <a:schemeClr val="accent2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30" name="ïṧlidé"/>
          <p:cNvSpPr txBox="1">
            <a:spLocks/>
          </p:cNvSpPr>
          <p:nvPr/>
        </p:nvSpPr>
        <p:spPr bwMode="auto">
          <a:xfrm>
            <a:off x="4115499" y="3976733"/>
            <a:ext cx="1227257" cy="913852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</a:rPr>
              <a:t>此部分内容作为文字排版占位显示 （建议使用主题字体）</a:t>
            </a:r>
          </a:p>
        </p:txBody>
      </p:sp>
      <p:sp>
        <p:nvSpPr>
          <p:cNvPr id="21" name="íṩļiďé"/>
          <p:cNvSpPr/>
          <p:nvPr/>
        </p:nvSpPr>
        <p:spPr>
          <a:xfrm>
            <a:off x="6421779" y="3092771"/>
            <a:ext cx="673261" cy="55399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ctr"/>
            <a:r>
              <a:rPr lang="en-US" sz="3600" b="1" noProof="1">
                <a:solidFill>
                  <a:schemeClr val="accent3">
                    <a:lumMod val="100000"/>
                  </a:schemeClr>
                </a:solidFill>
              </a:rPr>
              <a:t>70%</a:t>
            </a:r>
          </a:p>
        </p:txBody>
      </p:sp>
      <p:sp>
        <p:nvSpPr>
          <p:cNvPr id="27" name="îṡḷiḍé"/>
          <p:cNvSpPr txBox="1">
            <a:spLocks/>
          </p:cNvSpPr>
          <p:nvPr/>
        </p:nvSpPr>
        <p:spPr bwMode="auto">
          <a:xfrm>
            <a:off x="5980559" y="3646769"/>
            <a:ext cx="1227257" cy="562527"/>
          </a:xfrm>
          <a:prstGeom prst="rect">
            <a:avLst/>
          </a:prstGeom>
          <a:noFill/>
        </p:spPr>
        <p:txBody>
          <a:bodyPr wrap="none" lIns="0" tIns="0" rIns="0" bIns="0" anchor="b" anchorCtr="1">
            <a:normAutofit/>
          </a:bodyPr>
          <a:lstStyle/>
          <a:p>
            <a:pPr latinLnBrk="0"/>
            <a:r>
              <a:rPr lang="zh-CN" altLang="en-US" sz="1400">
                <a:solidFill>
                  <a:schemeClr val="accent3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8" name="íṧliḋe"/>
          <p:cNvSpPr txBox="1">
            <a:spLocks/>
          </p:cNvSpPr>
          <p:nvPr/>
        </p:nvSpPr>
        <p:spPr bwMode="auto">
          <a:xfrm>
            <a:off x="5980559" y="4209296"/>
            <a:ext cx="1227257" cy="913852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</a:rPr>
              <a:t>此部分内容作为文字排版占位显示 （建议使用主题字体）</a:t>
            </a:r>
          </a:p>
        </p:txBody>
      </p:sp>
      <p:sp>
        <p:nvSpPr>
          <p:cNvPr id="23" name="i$lîḍè"/>
          <p:cNvSpPr/>
          <p:nvPr/>
        </p:nvSpPr>
        <p:spPr>
          <a:xfrm>
            <a:off x="8223901" y="2660376"/>
            <a:ext cx="673261" cy="55399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ctr"/>
            <a:r>
              <a:rPr lang="en-US" sz="3600" b="1" noProof="1">
                <a:solidFill>
                  <a:schemeClr val="accent4">
                    <a:lumMod val="100000"/>
                  </a:schemeClr>
                </a:solidFill>
              </a:rPr>
              <a:t>50%</a:t>
            </a:r>
          </a:p>
        </p:txBody>
      </p:sp>
      <p:sp>
        <p:nvSpPr>
          <p:cNvPr id="25" name="îṡḻïdé"/>
          <p:cNvSpPr txBox="1">
            <a:spLocks/>
          </p:cNvSpPr>
          <p:nvPr/>
        </p:nvSpPr>
        <p:spPr bwMode="auto">
          <a:xfrm>
            <a:off x="7782681" y="3269311"/>
            <a:ext cx="1227257" cy="562527"/>
          </a:xfrm>
          <a:prstGeom prst="rect">
            <a:avLst/>
          </a:prstGeom>
          <a:noFill/>
        </p:spPr>
        <p:txBody>
          <a:bodyPr wrap="none" lIns="0" tIns="0" rIns="0" bIns="0" anchor="b" anchorCtr="1">
            <a:normAutofit/>
          </a:bodyPr>
          <a:lstStyle/>
          <a:p>
            <a:pPr latinLnBrk="0"/>
            <a:r>
              <a:rPr lang="zh-CN" altLang="en-US" sz="1400">
                <a:solidFill>
                  <a:schemeClr val="accent4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6" name="iŝḷîḑê"/>
          <p:cNvSpPr txBox="1">
            <a:spLocks/>
          </p:cNvSpPr>
          <p:nvPr/>
        </p:nvSpPr>
        <p:spPr bwMode="auto">
          <a:xfrm>
            <a:off x="7782681" y="3831838"/>
            <a:ext cx="1227257" cy="913852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</a:rPr>
              <a:t>此部分内容作为文字排版占位显示 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945525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cxnSp>
        <p:nvCxnSpPr>
          <p:cNvPr id="6" name="Straight Connector 38"/>
          <p:cNvCxnSpPr/>
          <p:nvPr/>
        </p:nvCxnSpPr>
        <p:spPr>
          <a:xfrm flipH="1">
            <a:off x="5769735" y="2552485"/>
            <a:ext cx="30038" cy="456824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ïšḷïḍê"/>
          <p:cNvSpPr>
            <a:spLocks/>
          </p:cNvSpPr>
          <p:nvPr/>
        </p:nvSpPr>
        <p:spPr bwMode="auto">
          <a:xfrm flipH="1">
            <a:off x="5795237" y="4165600"/>
            <a:ext cx="2367283" cy="0"/>
          </a:xfrm>
          <a:prstGeom prst="line">
            <a:avLst/>
          </a:prstGeom>
          <a:noFill/>
          <a:ln w="19050" cap="rnd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i$ḻíḑé"/>
          <p:cNvSpPr>
            <a:spLocks/>
          </p:cNvSpPr>
          <p:nvPr/>
        </p:nvSpPr>
        <p:spPr bwMode="auto">
          <a:xfrm>
            <a:off x="5733326" y="4103688"/>
            <a:ext cx="123825" cy="1238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îsḻïḑe"/>
          <p:cNvSpPr>
            <a:spLocks/>
          </p:cNvSpPr>
          <p:nvPr/>
        </p:nvSpPr>
        <p:spPr bwMode="auto">
          <a:xfrm>
            <a:off x="8162521" y="3503613"/>
            <a:ext cx="1325563" cy="1325563"/>
          </a:xfrm>
          <a:prstGeom prst="ellipse">
            <a:avLst/>
          </a:prstGeom>
          <a:noFill/>
          <a:ln w="19050" cap="rnd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$ḻiďê"/>
          <p:cNvSpPr>
            <a:spLocks/>
          </p:cNvSpPr>
          <p:nvPr/>
        </p:nvSpPr>
        <p:spPr bwMode="auto">
          <a:xfrm>
            <a:off x="8634553" y="3871791"/>
            <a:ext cx="473212" cy="587618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p14="http://schemas.microsoft.com/office/powerpoint/2010/main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iṧḻîďê"/>
          <p:cNvSpPr>
            <a:spLocks/>
          </p:cNvSpPr>
          <p:nvPr/>
        </p:nvSpPr>
        <p:spPr bwMode="auto">
          <a:xfrm flipH="1">
            <a:off x="5819512" y="2573338"/>
            <a:ext cx="3312442" cy="0"/>
          </a:xfrm>
          <a:prstGeom prst="line">
            <a:avLst/>
          </a:prstGeom>
          <a:noFill/>
          <a:ln w="19050" cap="rnd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ïṡḻíďe"/>
          <p:cNvSpPr>
            <a:spLocks/>
          </p:cNvSpPr>
          <p:nvPr/>
        </p:nvSpPr>
        <p:spPr bwMode="auto">
          <a:xfrm>
            <a:off x="5744901" y="2511425"/>
            <a:ext cx="123825" cy="1222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iṩḷîdê"/>
          <p:cNvSpPr>
            <a:spLocks/>
          </p:cNvSpPr>
          <p:nvPr/>
        </p:nvSpPr>
        <p:spPr bwMode="auto">
          <a:xfrm>
            <a:off x="9106199" y="1646238"/>
            <a:ext cx="1858963" cy="1857375"/>
          </a:xfrm>
          <a:prstGeom prst="ellipse">
            <a:avLst/>
          </a:prstGeom>
          <a:noFill/>
          <a:ln w="19050" cap="rnd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ïşḷiḍè"/>
          <p:cNvSpPr>
            <a:spLocks/>
          </p:cNvSpPr>
          <p:nvPr/>
        </p:nvSpPr>
        <p:spPr bwMode="auto">
          <a:xfrm>
            <a:off x="9662193" y="2233704"/>
            <a:ext cx="772731" cy="663319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p14="http://schemas.microsoft.com/office/powerpoint/2010/main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iśľiďé"/>
          <p:cNvSpPr>
            <a:spLocks/>
          </p:cNvSpPr>
          <p:nvPr/>
        </p:nvSpPr>
        <p:spPr bwMode="auto">
          <a:xfrm>
            <a:off x="2994094" y="5153025"/>
            <a:ext cx="2813844" cy="0"/>
          </a:xfrm>
          <a:prstGeom prst="line">
            <a:avLst/>
          </a:prstGeom>
          <a:noFill/>
          <a:ln w="19050" cap="rnd">
            <a:solidFill>
              <a:schemeClr val="accent4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iŝḻîḑé"/>
          <p:cNvSpPr>
            <a:spLocks/>
          </p:cNvSpPr>
          <p:nvPr/>
        </p:nvSpPr>
        <p:spPr bwMode="auto">
          <a:xfrm>
            <a:off x="5733326" y="5091113"/>
            <a:ext cx="123825" cy="12382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iŝliḍè"/>
          <p:cNvSpPr>
            <a:spLocks/>
          </p:cNvSpPr>
          <p:nvPr/>
        </p:nvSpPr>
        <p:spPr bwMode="auto">
          <a:xfrm>
            <a:off x="1511369" y="4403725"/>
            <a:ext cx="1482725" cy="1484313"/>
          </a:xfrm>
          <a:prstGeom prst="ellipse">
            <a:avLst/>
          </a:prstGeom>
          <a:noFill/>
          <a:ln w="19050" cap="rnd">
            <a:solidFill>
              <a:schemeClr val="accent4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îślïḓe"/>
          <p:cNvSpPr>
            <a:spLocks/>
          </p:cNvSpPr>
          <p:nvPr/>
        </p:nvSpPr>
        <p:spPr bwMode="auto">
          <a:xfrm>
            <a:off x="1927684" y="4866861"/>
            <a:ext cx="675852" cy="604078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p14="http://schemas.microsoft.com/office/powerpoint/2010/main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íš1ïḍê"/>
          <p:cNvSpPr>
            <a:spLocks/>
          </p:cNvSpPr>
          <p:nvPr/>
        </p:nvSpPr>
        <p:spPr bwMode="auto">
          <a:xfrm>
            <a:off x="3111169" y="3286125"/>
            <a:ext cx="2690420" cy="0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íşľíḍé"/>
          <p:cNvSpPr>
            <a:spLocks/>
          </p:cNvSpPr>
          <p:nvPr/>
        </p:nvSpPr>
        <p:spPr bwMode="auto">
          <a:xfrm>
            <a:off x="5733326" y="3236913"/>
            <a:ext cx="123825" cy="1238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íṧļíḍe"/>
          <p:cNvSpPr>
            <a:spLocks/>
          </p:cNvSpPr>
          <p:nvPr/>
        </p:nvSpPr>
        <p:spPr bwMode="auto">
          <a:xfrm>
            <a:off x="1104568" y="2282825"/>
            <a:ext cx="2006600" cy="2005013"/>
          </a:xfrm>
          <a:prstGeom prst="ellips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iṡḷiḑè"/>
          <p:cNvSpPr>
            <a:spLocks/>
          </p:cNvSpPr>
          <p:nvPr/>
        </p:nvSpPr>
        <p:spPr bwMode="auto">
          <a:xfrm>
            <a:off x="1698110" y="2970248"/>
            <a:ext cx="791241" cy="609183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p14="http://schemas.microsoft.com/office/powerpoint/2010/main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îṣľíḑe"/>
          <p:cNvSpPr>
            <a:spLocks/>
          </p:cNvSpPr>
          <p:nvPr/>
        </p:nvSpPr>
        <p:spPr bwMode="auto">
          <a:xfrm flipH="1">
            <a:off x="5790830" y="5605463"/>
            <a:ext cx="2662238" cy="0"/>
          </a:xfrm>
          <a:prstGeom prst="line">
            <a:avLst/>
          </a:prstGeom>
          <a:noFill/>
          <a:ln w="19050" cap="rnd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íṡļíḓe"/>
          <p:cNvSpPr>
            <a:spLocks/>
          </p:cNvSpPr>
          <p:nvPr/>
        </p:nvSpPr>
        <p:spPr bwMode="auto">
          <a:xfrm>
            <a:off x="5722568" y="5540375"/>
            <a:ext cx="123825" cy="1238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Slïḍé"/>
          <p:cNvSpPr>
            <a:spLocks/>
          </p:cNvSpPr>
          <p:nvPr/>
        </p:nvSpPr>
        <p:spPr bwMode="auto">
          <a:xfrm>
            <a:off x="8445130" y="5168900"/>
            <a:ext cx="874713" cy="874713"/>
          </a:xfrm>
          <a:prstGeom prst="ellipse">
            <a:avLst/>
          </a:prstGeom>
          <a:noFill/>
          <a:ln w="19050" cap="rnd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iṣľîḓé"/>
          <p:cNvSpPr>
            <a:spLocks/>
          </p:cNvSpPr>
          <p:nvPr/>
        </p:nvSpPr>
        <p:spPr bwMode="auto">
          <a:xfrm>
            <a:off x="8721443" y="5436515"/>
            <a:ext cx="384756" cy="384755"/>
          </a:xfrm>
          <a:custGeom>
            <a:avLst/>
            <a:gdLst>
              <a:gd name="T0" fmla="*/ 266 w 360"/>
              <a:gd name="T1" fmla="*/ 360 h 360"/>
              <a:gd name="T2" fmla="*/ 294 w 360"/>
              <a:gd name="T3" fmla="*/ 331 h 360"/>
              <a:gd name="T4" fmla="*/ 245 w 360"/>
              <a:gd name="T5" fmla="*/ 155 h 360"/>
              <a:gd name="T6" fmla="*/ 318 w 360"/>
              <a:gd name="T7" fmla="*/ 82 h 360"/>
              <a:gd name="T8" fmla="*/ 340 w 360"/>
              <a:gd name="T9" fmla="*/ 19 h 360"/>
              <a:gd name="T10" fmla="*/ 278 w 360"/>
              <a:gd name="T11" fmla="*/ 42 h 360"/>
              <a:gd name="T12" fmla="*/ 205 w 360"/>
              <a:gd name="T13" fmla="*/ 115 h 360"/>
              <a:gd name="T14" fmla="*/ 28 w 360"/>
              <a:gd name="T15" fmla="*/ 65 h 360"/>
              <a:gd name="T16" fmla="*/ 0 w 360"/>
              <a:gd name="T17" fmla="*/ 94 h 360"/>
              <a:gd name="T18" fmla="*/ 148 w 360"/>
              <a:gd name="T19" fmla="*/ 172 h 360"/>
              <a:gd name="T20" fmla="*/ 98 w 360"/>
              <a:gd name="T21" fmla="*/ 222 h 360"/>
              <a:gd name="T22" fmla="*/ 38 w 360"/>
              <a:gd name="T23" fmla="*/ 226 h 360"/>
              <a:gd name="T24" fmla="*/ 9 w 360"/>
              <a:gd name="T25" fmla="*/ 254 h 360"/>
              <a:gd name="T26" fmla="*/ 80 w 360"/>
              <a:gd name="T27" fmla="*/ 280 h 360"/>
              <a:gd name="T28" fmla="*/ 105 w 360"/>
              <a:gd name="T29" fmla="*/ 350 h 360"/>
              <a:gd name="T30" fmla="*/ 134 w 360"/>
              <a:gd name="T31" fmla="*/ 322 h 360"/>
              <a:gd name="T32" fmla="*/ 137 w 360"/>
              <a:gd name="T33" fmla="*/ 262 h 360"/>
              <a:gd name="T34" fmla="*/ 188 w 360"/>
              <a:gd name="T35" fmla="*/ 211 h 360"/>
              <a:gd name="T36" fmla="*/ 266 w 360"/>
              <a:gd name="T3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60" h="360">
                <a:moveTo>
                  <a:pt x="266" y="360"/>
                </a:moveTo>
                <a:cubicBezTo>
                  <a:pt x="294" y="331"/>
                  <a:pt x="294" y="331"/>
                  <a:pt x="294" y="331"/>
                </a:cubicBezTo>
                <a:cubicBezTo>
                  <a:pt x="245" y="155"/>
                  <a:pt x="245" y="155"/>
                  <a:pt x="245" y="155"/>
                </a:cubicBezTo>
                <a:cubicBezTo>
                  <a:pt x="318" y="82"/>
                  <a:pt x="318" y="82"/>
                  <a:pt x="318" y="82"/>
                </a:cubicBezTo>
                <a:cubicBezTo>
                  <a:pt x="318" y="82"/>
                  <a:pt x="360" y="39"/>
                  <a:pt x="340" y="19"/>
                </a:cubicBezTo>
                <a:cubicBezTo>
                  <a:pt x="320" y="0"/>
                  <a:pt x="278" y="42"/>
                  <a:pt x="278" y="42"/>
                </a:cubicBezTo>
                <a:cubicBezTo>
                  <a:pt x="205" y="115"/>
                  <a:pt x="205" y="115"/>
                  <a:pt x="205" y="115"/>
                </a:cubicBezTo>
                <a:cubicBezTo>
                  <a:pt x="28" y="65"/>
                  <a:pt x="28" y="65"/>
                  <a:pt x="28" y="65"/>
                </a:cubicBezTo>
                <a:cubicBezTo>
                  <a:pt x="0" y="94"/>
                  <a:pt x="0" y="94"/>
                  <a:pt x="0" y="94"/>
                </a:cubicBezTo>
                <a:cubicBezTo>
                  <a:pt x="148" y="172"/>
                  <a:pt x="148" y="172"/>
                  <a:pt x="148" y="17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38" y="226"/>
                  <a:pt x="38" y="226"/>
                  <a:pt x="38" y="226"/>
                </a:cubicBezTo>
                <a:cubicBezTo>
                  <a:pt x="9" y="254"/>
                  <a:pt x="9" y="254"/>
                  <a:pt x="9" y="254"/>
                </a:cubicBezTo>
                <a:cubicBezTo>
                  <a:pt x="80" y="280"/>
                  <a:pt x="80" y="280"/>
                  <a:pt x="80" y="280"/>
                </a:cubicBezTo>
                <a:cubicBezTo>
                  <a:pt x="105" y="350"/>
                  <a:pt x="105" y="350"/>
                  <a:pt x="105" y="350"/>
                </a:cubicBezTo>
                <a:cubicBezTo>
                  <a:pt x="134" y="322"/>
                  <a:pt x="134" y="322"/>
                  <a:pt x="134" y="322"/>
                </a:cubicBezTo>
                <a:cubicBezTo>
                  <a:pt x="137" y="262"/>
                  <a:pt x="137" y="262"/>
                  <a:pt x="137" y="262"/>
                </a:cubicBezTo>
                <a:cubicBezTo>
                  <a:pt x="188" y="211"/>
                  <a:pt x="188" y="211"/>
                  <a:pt x="188" y="211"/>
                </a:cubicBezTo>
                <a:lnTo>
                  <a:pt x="266" y="36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ïṡḻïḑè"/>
          <p:cNvSpPr txBox="1"/>
          <p:nvPr/>
        </p:nvSpPr>
        <p:spPr>
          <a:xfrm>
            <a:off x="5888526" y="3298825"/>
            <a:ext cx="2475726" cy="214249"/>
          </a:xfrm>
          <a:prstGeom prst="rect">
            <a:avLst/>
          </a:prstGeom>
          <a:noFill/>
        </p:spPr>
        <p:txBody>
          <a:bodyPr wrap="none" lIns="216000" tIns="0" rIns="21600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3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36" name="íślîḍê"/>
          <p:cNvSpPr txBox="1">
            <a:spLocks/>
          </p:cNvSpPr>
          <p:nvPr/>
        </p:nvSpPr>
        <p:spPr>
          <a:xfrm>
            <a:off x="5888526" y="3513075"/>
            <a:ext cx="2475725" cy="565971"/>
          </a:xfrm>
          <a:prstGeom prst="rect">
            <a:avLst/>
          </a:prstGeom>
        </p:spPr>
        <p:txBody>
          <a:bodyPr vert="horz" wrap="square" lIns="216000" tIns="0" rIns="216000" bIns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33" name="íšľíde"/>
          <p:cNvSpPr txBox="1"/>
          <p:nvPr/>
        </p:nvSpPr>
        <p:spPr>
          <a:xfrm>
            <a:off x="3294009" y="4320796"/>
            <a:ext cx="2475726" cy="214249"/>
          </a:xfrm>
          <a:prstGeom prst="rect">
            <a:avLst/>
          </a:prstGeom>
          <a:noFill/>
        </p:spPr>
        <p:txBody>
          <a:bodyPr wrap="none" lIns="144000" tIns="0" rIns="216000" bIns="0" anchor="ctr" anchorCtr="0">
            <a:normAutofit/>
          </a:bodyPr>
          <a:lstStyle/>
          <a:p>
            <a:pPr algn="r"/>
            <a:r>
              <a:rPr lang="zh-CN" altLang="en-US" sz="1400" b="1">
                <a:solidFill>
                  <a:schemeClr val="accent4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34" name="is1íḓè"/>
          <p:cNvSpPr txBox="1">
            <a:spLocks/>
          </p:cNvSpPr>
          <p:nvPr/>
        </p:nvSpPr>
        <p:spPr>
          <a:xfrm>
            <a:off x="3294009" y="4535046"/>
            <a:ext cx="2475725" cy="565971"/>
          </a:xfrm>
          <a:prstGeom prst="rect">
            <a:avLst/>
          </a:prstGeom>
        </p:spPr>
        <p:txBody>
          <a:bodyPr vert="horz" wrap="square" lIns="144000" tIns="0" rIns="216000" bIns="0" anchor="ctr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31" name="ï$ḻidê"/>
          <p:cNvSpPr txBox="1"/>
          <p:nvPr/>
        </p:nvSpPr>
        <p:spPr>
          <a:xfrm>
            <a:off x="3260234" y="2432755"/>
            <a:ext cx="2475726" cy="214249"/>
          </a:xfrm>
          <a:prstGeom prst="rect">
            <a:avLst/>
          </a:prstGeom>
          <a:noFill/>
        </p:spPr>
        <p:txBody>
          <a:bodyPr wrap="none" lIns="144000" tIns="0" rIns="216000" bIns="0" anchor="ctr" anchorCtr="0">
            <a:normAutofit/>
          </a:bodyPr>
          <a:lstStyle/>
          <a:p>
            <a:pPr algn="r"/>
            <a:r>
              <a:rPr lang="zh-CN" altLang="en-US" sz="1400" b="1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32" name="işḻïḑe"/>
          <p:cNvSpPr txBox="1">
            <a:spLocks/>
          </p:cNvSpPr>
          <p:nvPr/>
        </p:nvSpPr>
        <p:spPr>
          <a:xfrm>
            <a:off x="3260234" y="2647005"/>
            <a:ext cx="2475725" cy="565971"/>
          </a:xfrm>
          <a:prstGeom prst="rect">
            <a:avLst/>
          </a:prstGeom>
        </p:spPr>
        <p:txBody>
          <a:bodyPr vert="horz" wrap="square" lIns="144000" tIns="0" rIns="216000" bIns="0" anchor="ctr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9" name="iśḷíďè"/>
          <p:cNvSpPr txBox="1"/>
          <p:nvPr/>
        </p:nvSpPr>
        <p:spPr>
          <a:xfrm>
            <a:off x="5888526" y="1712675"/>
            <a:ext cx="2475726" cy="214249"/>
          </a:xfrm>
          <a:prstGeom prst="rect">
            <a:avLst/>
          </a:prstGeom>
          <a:noFill/>
        </p:spPr>
        <p:txBody>
          <a:bodyPr wrap="none" lIns="216000" tIns="0" rIns="21600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30" name="îṧļîḍé"/>
          <p:cNvSpPr txBox="1">
            <a:spLocks/>
          </p:cNvSpPr>
          <p:nvPr/>
        </p:nvSpPr>
        <p:spPr>
          <a:xfrm>
            <a:off x="5888526" y="1926925"/>
            <a:ext cx="2475725" cy="565971"/>
          </a:xfrm>
          <a:prstGeom prst="rect">
            <a:avLst/>
          </a:prstGeom>
        </p:spPr>
        <p:txBody>
          <a:bodyPr vert="horz" wrap="square" lIns="216000" tIns="0" rIns="216000" bIns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7" name="iŝļíḑé"/>
          <p:cNvSpPr txBox="1"/>
          <p:nvPr/>
        </p:nvSpPr>
        <p:spPr>
          <a:xfrm>
            <a:off x="5888526" y="4761148"/>
            <a:ext cx="2475726" cy="214249"/>
          </a:xfrm>
          <a:prstGeom prst="rect">
            <a:avLst/>
          </a:prstGeom>
          <a:noFill/>
        </p:spPr>
        <p:txBody>
          <a:bodyPr wrap="none" lIns="216000" tIns="0" rIns="21600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5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8" name="íśḷîdè"/>
          <p:cNvSpPr txBox="1">
            <a:spLocks/>
          </p:cNvSpPr>
          <p:nvPr/>
        </p:nvSpPr>
        <p:spPr>
          <a:xfrm>
            <a:off x="5888526" y="4975398"/>
            <a:ext cx="2475725" cy="565971"/>
          </a:xfrm>
          <a:prstGeom prst="rect">
            <a:avLst/>
          </a:prstGeom>
        </p:spPr>
        <p:txBody>
          <a:bodyPr vert="horz" wrap="square" lIns="216000" tIns="0" rIns="216000" bIns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538280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论文总结与展望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4DFB691-3E95-4612-A5D9-5AA9655B27DC}"/>
              </a:ext>
            </a:extLst>
          </p:cNvPr>
          <p:cNvSpPr txBox="1"/>
          <p:nvPr/>
        </p:nvSpPr>
        <p:spPr>
          <a:xfrm>
            <a:off x="2058195" y="2476616"/>
            <a:ext cx="608806" cy="71096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rgbClr val="B0509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05</a:t>
            </a:r>
            <a:endParaRPr lang="zh-CN" altLang="en-US" dirty="0">
              <a:solidFill>
                <a:srgbClr val="B05099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9920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íṧḻíḋe">
            <a:extLst>
              <a:ext uri="{FF2B5EF4-FFF2-40B4-BE49-F238E27FC236}">
                <a16:creationId xmlns:a16="http://schemas.microsoft.com/office/drawing/2014/main" id="{6BA0E874-16EA-436A-80B9-8314FEFA536B}"/>
              </a:ext>
            </a:extLst>
          </p:cNvPr>
          <p:cNvSpPr/>
          <p:nvPr/>
        </p:nvSpPr>
        <p:spPr bwMode="auto">
          <a:xfrm>
            <a:off x="0" y="1125488"/>
            <a:ext cx="12192000" cy="2159496"/>
          </a:xfrm>
          <a:prstGeom prst="rect">
            <a:avLst/>
          </a:prstGeom>
          <a:blipFill>
            <a:blip r:embed="rId3"/>
            <a:srcRect/>
            <a:stretch>
              <a:fillRect t="-133090" b="-13214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íS1íďè">
            <a:extLst>
              <a:ext uri="{FF2B5EF4-FFF2-40B4-BE49-F238E27FC236}">
                <a16:creationId xmlns:a16="http://schemas.microsoft.com/office/drawing/2014/main" id="{418A323E-AD27-4104-817A-4FD571C8CB01}"/>
              </a:ext>
            </a:extLst>
          </p:cNvPr>
          <p:cNvSpPr/>
          <p:nvPr/>
        </p:nvSpPr>
        <p:spPr bwMode="auto">
          <a:xfrm>
            <a:off x="669924" y="3107184"/>
            <a:ext cx="10850563" cy="35560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000" b="1" kern="0" dirty="0">
              <a:solidFill>
                <a:prstClr val="black"/>
              </a:solidFill>
            </a:endParaRPr>
          </a:p>
        </p:txBody>
      </p:sp>
      <p:sp>
        <p:nvSpPr>
          <p:cNvPr id="29" name="iśľídé">
            <a:extLst>
              <a:ext uri="{FF2B5EF4-FFF2-40B4-BE49-F238E27FC236}">
                <a16:creationId xmlns:a16="http://schemas.microsoft.com/office/drawing/2014/main" id="{CDC21288-C8E0-49D4-B39A-06440C2E6E14}"/>
              </a:ext>
            </a:extLst>
          </p:cNvPr>
          <p:cNvSpPr/>
          <p:nvPr/>
        </p:nvSpPr>
        <p:spPr>
          <a:xfrm>
            <a:off x="1942408" y="3233634"/>
            <a:ext cx="675011" cy="67501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0" name="îŝļïḍè">
            <a:extLst>
              <a:ext uri="{FF2B5EF4-FFF2-40B4-BE49-F238E27FC236}">
                <a16:creationId xmlns:a16="http://schemas.microsoft.com/office/drawing/2014/main" id="{F2E96185-2B49-49CF-B1D1-48D33B75F96A}"/>
              </a:ext>
            </a:extLst>
          </p:cNvPr>
          <p:cNvSpPr/>
          <p:nvPr/>
        </p:nvSpPr>
        <p:spPr bwMode="auto">
          <a:xfrm>
            <a:off x="2107815" y="3402401"/>
            <a:ext cx="344191" cy="33747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7" name="îṥḷïḋe">
            <a:extLst>
              <a:ext uri="{FF2B5EF4-FFF2-40B4-BE49-F238E27FC236}">
                <a16:creationId xmlns:a16="http://schemas.microsoft.com/office/drawing/2014/main" id="{81140561-957F-4D0C-9F60-C6BB16E28CC9}"/>
              </a:ext>
            </a:extLst>
          </p:cNvPr>
          <p:cNvSpPr/>
          <p:nvPr/>
        </p:nvSpPr>
        <p:spPr bwMode="auto">
          <a:xfrm>
            <a:off x="701883" y="4735946"/>
            <a:ext cx="3156060" cy="140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endParaRPr lang="en-US" altLang="zh-CN" sz="800" dirty="0"/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</a:p>
        </p:txBody>
      </p:sp>
      <p:sp>
        <p:nvSpPr>
          <p:cNvPr id="28" name="iṥ1îďè">
            <a:extLst>
              <a:ext uri="{FF2B5EF4-FFF2-40B4-BE49-F238E27FC236}">
                <a16:creationId xmlns:a16="http://schemas.microsoft.com/office/drawing/2014/main" id="{278AF3C2-0D39-4CBF-9D6B-E7A39526CFE5}"/>
              </a:ext>
            </a:extLst>
          </p:cNvPr>
          <p:cNvSpPr txBox="1"/>
          <p:nvPr/>
        </p:nvSpPr>
        <p:spPr bwMode="auto">
          <a:xfrm>
            <a:off x="701883" y="4316712"/>
            <a:ext cx="3156060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3" name="íṧḻíḍé">
            <a:extLst>
              <a:ext uri="{FF2B5EF4-FFF2-40B4-BE49-F238E27FC236}">
                <a16:creationId xmlns:a16="http://schemas.microsoft.com/office/drawing/2014/main" id="{DD24AB79-754A-4673-BBA8-26E0F54A5321}"/>
              </a:ext>
            </a:extLst>
          </p:cNvPr>
          <p:cNvSpPr/>
          <p:nvPr/>
        </p:nvSpPr>
        <p:spPr>
          <a:xfrm>
            <a:off x="5758496" y="3233634"/>
            <a:ext cx="675011" cy="67501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4" name="ïśļïḓè">
            <a:extLst>
              <a:ext uri="{FF2B5EF4-FFF2-40B4-BE49-F238E27FC236}">
                <a16:creationId xmlns:a16="http://schemas.microsoft.com/office/drawing/2014/main" id="{BAD6436A-53DD-41C1-AEF4-21C1B91F25C2}"/>
              </a:ext>
            </a:extLst>
          </p:cNvPr>
          <p:cNvSpPr/>
          <p:nvPr/>
        </p:nvSpPr>
        <p:spPr bwMode="auto">
          <a:xfrm>
            <a:off x="5923903" y="3402401"/>
            <a:ext cx="344191" cy="33747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1" name="ïśļíḑe">
            <a:extLst>
              <a:ext uri="{FF2B5EF4-FFF2-40B4-BE49-F238E27FC236}">
                <a16:creationId xmlns:a16="http://schemas.microsoft.com/office/drawing/2014/main" id="{3EEE71DB-85F2-49D5-8886-007CA9CDE5CD}"/>
              </a:ext>
            </a:extLst>
          </p:cNvPr>
          <p:cNvSpPr/>
          <p:nvPr/>
        </p:nvSpPr>
        <p:spPr bwMode="auto">
          <a:xfrm>
            <a:off x="4517971" y="4735946"/>
            <a:ext cx="3156060" cy="140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endParaRPr lang="en-US" altLang="zh-CN" sz="800" dirty="0"/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</a:p>
        </p:txBody>
      </p:sp>
      <p:sp>
        <p:nvSpPr>
          <p:cNvPr id="22" name="îṥľîḓé">
            <a:extLst>
              <a:ext uri="{FF2B5EF4-FFF2-40B4-BE49-F238E27FC236}">
                <a16:creationId xmlns:a16="http://schemas.microsoft.com/office/drawing/2014/main" id="{AE6BA00B-66E2-4F6E-B7F0-B27F04BC70D6}"/>
              </a:ext>
            </a:extLst>
          </p:cNvPr>
          <p:cNvSpPr txBox="1"/>
          <p:nvPr/>
        </p:nvSpPr>
        <p:spPr bwMode="auto">
          <a:xfrm>
            <a:off x="4517971" y="4316712"/>
            <a:ext cx="3156060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534F729-79D0-4650-BE70-A6459274A157}"/>
              </a:ext>
            </a:extLst>
          </p:cNvPr>
          <p:cNvCxnSpPr/>
          <p:nvPr/>
        </p:nvCxnSpPr>
        <p:spPr>
          <a:xfrm>
            <a:off x="4187957" y="4379811"/>
            <a:ext cx="0" cy="176381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íṩḷïḋè">
            <a:extLst>
              <a:ext uri="{FF2B5EF4-FFF2-40B4-BE49-F238E27FC236}">
                <a16:creationId xmlns:a16="http://schemas.microsoft.com/office/drawing/2014/main" id="{31A82A62-8CF9-49F9-9E55-0D991AEAAD70}"/>
              </a:ext>
            </a:extLst>
          </p:cNvPr>
          <p:cNvSpPr/>
          <p:nvPr/>
        </p:nvSpPr>
        <p:spPr>
          <a:xfrm>
            <a:off x="9574582" y="3233634"/>
            <a:ext cx="675011" cy="67501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8" name="íṥľiďè">
            <a:extLst>
              <a:ext uri="{FF2B5EF4-FFF2-40B4-BE49-F238E27FC236}">
                <a16:creationId xmlns:a16="http://schemas.microsoft.com/office/drawing/2014/main" id="{61E06A54-8FA4-45DA-8E39-68E9E0A9F1D1}"/>
              </a:ext>
            </a:extLst>
          </p:cNvPr>
          <p:cNvSpPr/>
          <p:nvPr/>
        </p:nvSpPr>
        <p:spPr bwMode="auto">
          <a:xfrm>
            <a:off x="9739989" y="3402401"/>
            <a:ext cx="344191" cy="33747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5" name="î$lïďe">
            <a:extLst>
              <a:ext uri="{FF2B5EF4-FFF2-40B4-BE49-F238E27FC236}">
                <a16:creationId xmlns:a16="http://schemas.microsoft.com/office/drawing/2014/main" id="{49D48628-3755-4A9D-9F37-62B9DB77AEF3}"/>
              </a:ext>
            </a:extLst>
          </p:cNvPr>
          <p:cNvSpPr/>
          <p:nvPr/>
        </p:nvSpPr>
        <p:spPr bwMode="auto">
          <a:xfrm>
            <a:off x="8334057" y="4735946"/>
            <a:ext cx="3156060" cy="140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endParaRPr lang="en-US" altLang="zh-CN" sz="800" dirty="0"/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</a:p>
        </p:txBody>
      </p:sp>
      <p:sp>
        <p:nvSpPr>
          <p:cNvPr id="16" name="îṧḷídê">
            <a:extLst>
              <a:ext uri="{FF2B5EF4-FFF2-40B4-BE49-F238E27FC236}">
                <a16:creationId xmlns:a16="http://schemas.microsoft.com/office/drawing/2014/main" id="{A5A3B634-37B3-4F8B-9E46-E08BCCA37C59}"/>
              </a:ext>
            </a:extLst>
          </p:cNvPr>
          <p:cNvSpPr txBox="1"/>
          <p:nvPr/>
        </p:nvSpPr>
        <p:spPr bwMode="auto">
          <a:xfrm>
            <a:off x="8334057" y="4316712"/>
            <a:ext cx="3156060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D779556-049E-4B46-AE27-A140B7A4EE7D}"/>
              </a:ext>
            </a:extLst>
          </p:cNvPr>
          <p:cNvCxnSpPr/>
          <p:nvPr/>
        </p:nvCxnSpPr>
        <p:spPr>
          <a:xfrm>
            <a:off x="8004045" y="4379811"/>
            <a:ext cx="0" cy="176381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13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选题背景和研究意义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研究思路与研究方法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关键技术与实践难点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研究成果与应用前景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论文总结与展望</a:t>
            </a:r>
            <a:endParaRPr lang="en-US" altLang="zh-CN" b="0" dirty="0">
              <a:latin typeface="+mn-lt"/>
              <a:ea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411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67A19A2-1FCD-4F07-ADF9-BF2896CA0F17}"/>
              </a:ext>
            </a:extLst>
          </p:cNvPr>
          <p:cNvCxnSpPr>
            <a:cxnSpLocks/>
          </p:cNvCxnSpPr>
          <p:nvPr/>
        </p:nvCxnSpPr>
        <p:spPr>
          <a:xfrm>
            <a:off x="670718" y="3879000"/>
            <a:ext cx="10850563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ïsḷîḋe">
            <a:extLst>
              <a:ext uri="{FF2B5EF4-FFF2-40B4-BE49-F238E27FC236}">
                <a16:creationId xmlns:a16="http://schemas.microsoft.com/office/drawing/2014/main" id="{60E585FD-BC04-47A1-AD37-D19CEF5B97AC}"/>
              </a:ext>
            </a:extLst>
          </p:cNvPr>
          <p:cNvSpPr/>
          <p:nvPr/>
        </p:nvSpPr>
        <p:spPr>
          <a:xfrm>
            <a:off x="1952423" y="3518409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04" name="îśļïďê">
            <a:extLst>
              <a:ext uri="{FF2B5EF4-FFF2-40B4-BE49-F238E27FC236}">
                <a16:creationId xmlns:a16="http://schemas.microsoft.com/office/drawing/2014/main" id="{C0CC2D70-5E45-4213-8D1F-1B77375DFBC6}"/>
              </a:ext>
            </a:extLst>
          </p:cNvPr>
          <p:cNvSpPr/>
          <p:nvPr/>
        </p:nvSpPr>
        <p:spPr bwMode="auto">
          <a:xfrm>
            <a:off x="2117830" y="3687173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01" name="ïṡḻîḑé">
            <a:extLst>
              <a:ext uri="{FF2B5EF4-FFF2-40B4-BE49-F238E27FC236}">
                <a16:creationId xmlns:a16="http://schemas.microsoft.com/office/drawing/2014/main" id="{089C69B4-5962-4A53-B2D1-2BEB55C17F4E}"/>
              </a:ext>
            </a:extLst>
          </p:cNvPr>
          <p:cNvSpPr txBox="1"/>
          <p:nvPr/>
        </p:nvSpPr>
        <p:spPr>
          <a:xfrm>
            <a:off x="669925" y="4777282"/>
            <a:ext cx="3239994" cy="146318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lvl="0" indent="-171450" defTabSz="914377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00" kern="0" dirty="0">
                <a:solidFill>
                  <a:srgbClr val="000000"/>
                </a:solidFill>
              </a:rPr>
              <a:t>Supporting text here.</a:t>
            </a:r>
          </a:p>
          <a:p>
            <a:pPr marL="171450" lvl="0" indent="-171450" defTabSz="914377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00" kern="0" dirty="0">
                <a:solidFill>
                  <a:srgbClr val="000000"/>
                </a:solidFill>
              </a:rPr>
              <a:t>You can use the icon library in iSlide  (www.islide.cc) to filter and replace existing icon elements with one click.</a:t>
            </a:r>
          </a:p>
        </p:txBody>
      </p:sp>
      <p:sp>
        <p:nvSpPr>
          <p:cNvPr id="102" name="í$ḻiḍè">
            <a:extLst>
              <a:ext uri="{FF2B5EF4-FFF2-40B4-BE49-F238E27FC236}">
                <a16:creationId xmlns:a16="http://schemas.microsoft.com/office/drawing/2014/main" id="{D5646093-546B-41D4-B2F6-6065D0D5635C}"/>
              </a:ext>
            </a:extLst>
          </p:cNvPr>
          <p:cNvSpPr txBox="1"/>
          <p:nvPr/>
        </p:nvSpPr>
        <p:spPr>
          <a:xfrm>
            <a:off x="669925" y="4305462"/>
            <a:ext cx="3239994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97" name="ïṣlïdè">
            <a:extLst>
              <a:ext uri="{FF2B5EF4-FFF2-40B4-BE49-F238E27FC236}">
                <a16:creationId xmlns:a16="http://schemas.microsoft.com/office/drawing/2014/main" id="{528370B0-A0B2-492C-921D-2E54D7391462}"/>
              </a:ext>
            </a:extLst>
          </p:cNvPr>
          <p:cNvSpPr/>
          <p:nvPr/>
        </p:nvSpPr>
        <p:spPr>
          <a:xfrm>
            <a:off x="5756712" y="3518409"/>
            <a:ext cx="675000" cy="67500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accent3"/>
              </a:solidFill>
            </a:endParaRPr>
          </a:p>
        </p:txBody>
      </p:sp>
      <p:sp>
        <p:nvSpPr>
          <p:cNvPr id="98" name="í$ļïḍê">
            <a:extLst>
              <a:ext uri="{FF2B5EF4-FFF2-40B4-BE49-F238E27FC236}">
                <a16:creationId xmlns:a16="http://schemas.microsoft.com/office/drawing/2014/main" id="{DBE833D6-E98B-4BDE-91B6-98F2D37AD88D}"/>
              </a:ext>
            </a:extLst>
          </p:cNvPr>
          <p:cNvSpPr/>
          <p:nvPr/>
        </p:nvSpPr>
        <p:spPr bwMode="auto">
          <a:xfrm>
            <a:off x="5922119" y="3738477"/>
            <a:ext cx="344185" cy="234865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82270 w 607639"/>
              <a:gd name="connsiteY14" fmla="*/ 262926 h 414642"/>
              <a:gd name="connsiteX15" fmla="*/ 192432 w 607639"/>
              <a:gd name="connsiteY15" fmla="*/ 262926 h 414642"/>
              <a:gd name="connsiteX16" fmla="*/ 202593 w 607639"/>
              <a:gd name="connsiteY16" fmla="*/ 273052 h 414642"/>
              <a:gd name="connsiteX17" fmla="*/ 192432 w 607639"/>
              <a:gd name="connsiteY17" fmla="*/ 283178 h 414642"/>
              <a:gd name="connsiteX18" fmla="*/ 182270 w 607639"/>
              <a:gd name="connsiteY18" fmla="*/ 283178 h 414642"/>
              <a:gd name="connsiteX19" fmla="*/ 172109 w 607639"/>
              <a:gd name="connsiteY19" fmla="*/ 273052 h 414642"/>
              <a:gd name="connsiteX20" fmla="*/ 182270 w 607639"/>
              <a:gd name="connsiteY20" fmla="*/ 262926 h 414642"/>
              <a:gd name="connsiteX21" fmla="*/ 91153 w 607639"/>
              <a:gd name="connsiteY21" fmla="*/ 262926 h 414642"/>
              <a:gd name="connsiteX22" fmla="*/ 141783 w 607639"/>
              <a:gd name="connsiteY22" fmla="*/ 262926 h 414642"/>
              <a:gd name="connsiteX23" fmla="*/ 151927 w 607639"/>
              <a:gd name="connsiteY23" fmla="*/ 273052 h 414642"/>
              <a:gd name="connsiteX24" fmla="*/ 141783 w 607639"/>
              <a:gd name="connsiteY24" fmla="*/ 283178 h 414642"/>
              <a:gd name="connsiteX25" fmla="*/ 91153 w 607639"/>
              <a:gd name="connsiteY25" fmla="*/ 283178 h 414642"/>
              <a:gd name="connsiteX26" fmla="*/ 81009 w 607639"/>
              <a:gd name="connsiteY26" fmla="*/ 273052 h 414642"/>
              <a:gd name="connsiteX27" fmla="*/ 91153 w 607639"/>
              <a:gd name="connsiteY27" fmla="*/ 262926 h 414642"/>
              <a:gd name="connsiteX28" fmla="*/ 161988 w 607639"/>
              <a:gd name="connsiteY28" fmla="*/ 222493 h 414642"/>
              <a:gd name="connsiteX29" fmla="*/ 232948 w 607639"/>
              <a:gd name="connsiteY29" fmla="*/ 222493 h 414642"/>
              <a:gd name="connsiteX30" fmla="*/ 243098 w 607639"/>
              <a:gd name="connsiteY30" fmla="*/ 232619 h 414642"/>
              <a:gd name="connsiteX31" fmla="*/ 232948 w 607639"/>
              <a:gd name="connsiteY31" fmla="*/ 242745 h 414642"/>
              <a:gd name="connsiteX32" fmla="*/ 161988 w 607639"/>
              <a:gd name="connsiteY32" fmla="*/ 242745 h 414642"/>
              <a:gd name="connsiteX33" fmla="*/ 151927 w 607639"/>
              <a:gd name="connsiteY33" fmla="*/ 232619 h 414642"/>
              <a:gd name="connsiteX34" fmla="*/ 161988 w 607639"/>
              <a:gd name="connsiteY34" fmla="*/ 222493 h 414642"/>
              <a:gd name="connsiteX35" fmla="*/ 91146 w 607639"/>
              <a:gd name="connsiteY35" fmla="*/ 222493 h 414642"/>
              <a:gd name="connsiteX36" fmla="*/ 121467 w 607639"/>
              <a:gd name="connsiteY36" fmla="*/ 222493 h 414642"/>
              <a:gd name="connsiteX37" fmla="*/ 131604 w 607639"/>
              <a:gd name="connsiteY37" fmla="*/ 232619 h 414642"/>
              <a:gd name="connsiteX38" fmla="*/ 121467 w 607639"/>
              <a:gd name="connsiteY38" fmla="*/ 242745 h 414642"/>
              <a:gd name="connsiteX39" fmla="*/ 91146 w 607639"/>
              <a:gd name="connsiteY39" fmla="*/ 242745 h 414642"/>
              <a:gd name="connsiteX40" fmla="*/ 81009 w 607639"/>
              <a:gd name="connsiteY40" fmla="*/ 232619 h 414642"/>
              <a:gd name="connsiteX41" fmla="*/ 91146 w 607639"/>
              <a:gd name="connsiteY41" fmla="*/ 222493 h 414642"/>
              <a:gd name="connsiteX42" fmla="*/ 182270 w 607639"/>
              <a:gd name="connsiteY42" fmla="*/ 182059 h 414642"/>
              <a:gd name="connsiteX43" fmla="*/ 192432 w 607639"/>
              <a:gd name="connsiteY43" fmla="*/ 182059 h 414642"/>
              <a:gd name="connsiteX44" fmla="*/ 202593 w 607639"/>
              <a:gd name="connsiteY44" fmla="*/ 192195 h 414642"/>
              <a:gd name="connsiteX45" fmla="*/ 192432 w 607639"/>
              <a:gd name="connsiteY45" fmla="*/ 202241 h 414642"/>
              <a:gd name="connsiteX46" fmla="*/ 182270 w 607639"/>
              <a:gd name="connsiteY46" fmla="*/ 202241 h 414642"/>
              <a:gd name="connsiteX47" fmla="*/ 172109 w 607639"/>
              <a:gd name="connsiteY47" fmla="*/ 192195 h 414642"/>
              <a:gd name="connsiteX48" fmla="*/ 182270 w 607639"/>
              <a:gd name="connsiteY48" fmla="*/ 182059 h 414642"/>
              <a:gd name="connsiteX49" fmla="*/ 91153 w 607639"/>
              <a:gd name="connsiteY49" fmla="*/ 182059 h 414642"/>
              <a:gd name="connsiteX50" fmla="*/ 141783 w 607639"/>
              <a:gd name="connsiteY50" fmla="*/ 182059 h 414642"/>
              <a:gd name="connsiteX51" fmla="*/ 151927 w 607639"/>
              <a:gd name="connsiteY51" fmla="*/ 192195 h 414642"/>
              <a:gd name="connsiteX52" fmla="*/ 141783 w 607639"/>
              <a:gd name="connsiteY52" fmla="*/ 202241 h 414642"/>
              <a:gd name="connsiteX53" fmla="*/ 91153 w 607639"/>
              <a:gd name="connsiteY53" fmla="*/ 202241 h 414642"/>
              <a:gd name="connsiteX54" fmla="*/ 81009 w 607639"/>
              <a:gd name="connsiteY54" fmla="*/ 192195 h 414642"/>
              <a:gd name="connsiteX55" fmla="*/ 91153 w 607639"/>
              <a:gd name="connsiteY55" fmla="*/ 182059 h 414642"/>
              <a:gd name="connsiteX56" fmla="*/ 161988 w 607639"/>
              <a:gd name="connsiteY56" fmla="*/ 141625 h 414642"/>
              <a:gd name="connsiteX57" fmla="*/ 232948 w 607639"/>
              <a:gd name="connsiteY57" fmla="*/ 141625 h 414642"/>
              <a:gd name="connsiteX58" fmla="*/ 243098 w 607639"/>
              <a:gd name="connsiteY58" fmla="*/ 151761 h 414642"/>
              <a:gd name="connsiteX59" fmla="*/ 232948 w 607639"/>
              <a:gd name="connsiteY59" fmla="*/ 161807 h 414642"/>
              <a:gd name="connsiteX60" fmla="*/ 161988 w 607639"/>
              <a:gd name="connsiteY60" fmla="*/ 161807 h 414642"/>
              <a:gd name="connsiteX61" fmla="*/ 151927 w 607639"/>
              <a:gd name="connsiteY61" fmla="*/ 151761 h 414642"/>
              <a:gd name="connsiteX62" fmla="*/ 161988 w 607639"/>
              <a:gd name="connsiteY62" fmla="*/ 141625 h 414642"/>
              <a:gd name="connsiteX63" fmla="*/ 91146 w 607639"/>
              <a:gd name="connsiteY63" fmla="*/ 141625 h 414642"/>
              <a:gd name="connsiteX64" fmla="*/ 121467 w 607639"/>
              <a:gd name="connsiteY64" fmla="*/ 141625 h 414642"/>
              <a:gd name="connsiteX65" fmla="*/ 131604 w 607639"/>
              <a:gd name="connsiteY65" fmla="*/ 151761 h 414642"/>
              <a:gd name="connsiteX66" fmla="*/ 121467 w 607639"/>
              <a:gd name="connsiteY66" fmla="*/ 161807 h 414642"/>
              <a:gd name="connsiteX67" fmla="*/ 91146 w 607639"/>
              <a:gd name="connsiteY67" fmla="*/ 161807 h 414642"/>
              <a:gd name="connsiteX68" fmla="*/ 81009 w 607639"/>
              <a:gd name="connsiteY68" fmla="*/ 151761 h 414642"/>
              <a:gd name="connsiteX69" fmla="*/ 91146 w 607639"/>
              <a:gd name="connsiteY69" fmla="*/ 141625 h 414642"/>
              <a:gd name="connsiteX70" fmla="*/ 364566 w 607639"/>
              <a:gd name="connsiteY70" fmla="*/ 102176 h 414642"/>
              <a:gd name="connsiteX71" fmla="*/ 283573 w 607639"/>
              <a:gd name="connsiteY71" fmla="*/ 192194 h 414642"/>
              <a:gd name="connsiteX72" fmla="*/ 374712 w 607639"/>
              <a:gd name="connsiteY72" fmla="*/ 283188 h 414642"/>
              <a:gd name="connsiteX73" fmla="*/ 464783 w 607639"/>
              <a:gd name="connsiteY73" fmla="*/ 202235 h 414642"/>
              <a:gd name="connsiteX74" fmla="*/ 374712 w 607639"/>
              <a:gd name="connsiteY74" fmla="*/ 202235 h 414642"/>
              <a:gd name="connsiteX75" fmla="*/ 364566 w 607639"/>
              <a:gd name="connsiteY75" fmla="*/ 192194 h 414642"/>
              <a:gd name="connsiteX76" fmla="*/ 182270 w 607639"/>
              <a:gd name="connsiteY76" fmla="*/ 101191 h 414642"/>
              <a:gd name="connsiteX77" fmla="*/ 192432 w 607639"/>
              <a:gd name="connsiteY77" fmla="*/ 101191 h 414642"/>
              <a:gd name="connsiteX78" fmla="*/ 202593 w 607639"/>
              <a:gd name="connsiteY78" fmla="*/ 111238 h 414642"/>
              <a:gd name="connsiteX79" fmla="*/ 192432 w 607639"/>
              <a:gd name="connsiteY79" fmla="*/ 121373 h 414642"/>
              <a:gd name="connsiteX80" fmla="*/ 182270 w 607639"/>
              <a:gd name="connsiteY80" fmla="*/ 121373 h 414642"/>
              <a:gd name="connsiteX81" fmla="*/ 172109 w 607639"/>
              <a:gd name="connsiteY81" fmla="*/ 111238 h 414642"/>
              <a:gd name="connsiteX82" fmla="*/ 182270 w 607639"/>
              <a:gd name="connsiteY82" fmla="*/ 101191 h 414642"/>
              <a:gd name="connsiteX83" fmla="*/ 91153 w 607639"/>
              <a:gd name="connsiteY83" fmla="*/ 101191 h 414642"/>
              <a:gd name="connsiteX84" fmla="*/ 141783 w 607639"/>
              <a:gd name="connsiteY84" fmla="*/ 101191 h 414642"/>
              <a:gd name="connsiteX85" fmla="*/ 151927 w 607639"/>
              <a:gd name="connsiteY85" fmla="*/ 111238 h 414642"/>
              <a:gd name="connsiteX86" fmla="*/ 141783 w 607639"/>
              <a:gd name="connsiteY86" fmla="*/ 121373 h 414642"/>
              <a:gd name="connsiteX87" fmla="*/ 91153 w 607639"/>
              <a:gd name="connsiteY87" fmla="*/ 121373 h 414642"/>
              <a:gd name="connsiteX88" fmla="*/ 81009 w 607639"/>
              <a:gd name="connsiteY88" fmla="*/ 111238 h 414642"/>
              <a:gd name="connsiteX89" fmla="*/ 91153 w 607639"/>
              <a:gd name="connsiteY89" fmla="*/ 101191 h 414642"/>
              <a:gd name="connsiteX90" fmla="*/ 374712 w 607639"/>
              <a:gd name="connsiteY90" fmla="*/ 80938 h 414642"/>
              <a:gd name="connsiteX91" fmla="*/ 384858 w 607639"/>
              <a:gd name="connsiteY91" fmla="*/ 91068 h 414642"/>
              <a:gd name="connsiteX92" fmla="*/ 384858 w 607639"/>
              <a:gd name="connsiteY92" fmla="*/ 182063 h 414642"/>
              <a:gd name="connsiteX93" fmla="*/ 475998 w 607639"/>
              <a:gd name="connsiteY93" fmla="*/ 182063 h 414642"/>
              <a:gd name="connsiteX94" fmla="*/ 486055 w 607639"/>
              <a:gd name="connsiteY94" fmla="*/ 192194 h 414642"/>
              <a:gd name="connsiteX95" fmla="*/ 374712 w 607639"/>
              <a:gd name="connsiteY95" fmla="*/ 303360 h 414642"/>
              <a:gd name="connsiteX96" fmla="*/ 263280 w 607639"/>
              <a:gd name="connsiteY96" fmla="*/ 192194 h 414642"/>
              <a:gd name="connsiteX97" fmla="*/ 374712 w 607639"/>
              <a:gd name="connsiteY97" fmla="*/ 80938 h 414642"/>
              <a:gd name="connsiteX98" fmla="*/ 425343 w 607639"/>
              <a:gd name="connsiteY98" fmla="*/ 61744 h 414642"/>
              <a:gd name="connsiteX99" fmla="*/ 425343 w 607639"/>
              <a:gd name="connsiteY99" fmla="*/ 141635 h 414642"/>
              <a:gd name="connsiteX100" fmla="*/ 505373 w 607639"/>
              <a:gd name="connsiteY100" fmla="*/ 141635 h 414642"/>
              <a:gd name="connsiteX101" fmla="*/ 425343 w 607639"/>
              <a:gd name="connsiteY101" fmla="*/ 61744 h 414642"/>
              <a:gd name="connsiteX102" fmla="*/ 161988 w 607639"/>
              <a:gd name="connsiteY102" fmla="*/ 60757 h 414642"/>
              <a:gd name="connsiteX103" fmla="*/ 232948 w 607639"/>
              <a:gd name="connsiteY103" fmla="*/ 60757 h 414642"/>
              <a:gd name="connsiteX104" fmla="*/ 243098 w 607639"/>
              <a:gd name="connsiteY104" fmla="*/ 70804 h 414642"/>
              <a:gd name="connsiteX105" fmla="*/ 232948 w 607639"/>
              <a:gd name="connsiteY105" fmla="*/ 80939 h 414642"/>
              <a:gd name="connsiteX106" fmla="*/ 161988 w 607639"/>
              <a:gd name="connsiteY106" fmla="*/ 80939 h 414642"/>
              <a:gd name="connsiteX107" fmla="*/ 151927 w 607639"/>
              <a:gd name="connsiteY107" fmla="*/ 70804 h 414642"/>
              <a:gd name="connsiteX108" fmla="*/ 161988 w 607639"/>
              <a:gd name="connsiteY108" fmla="*/ 60757 h 414642"/>
              <a:gd name="connsiteX109" fmla="*/ 91146 w 607639"/>
              <a:gd name="connsiteY109" fmla="*/ 60757 h 414642"/>
              <a:gd name="connsiteX110" fmla="*/ 121467 w 607639"/>
              <a:gd name="connsiteY110" fmla="*/ 60757 h 414642"/>
              <a:gd name="connsiteX111" fmla="*/ 131604 w 607639"/>
              <a:gd name="connsiteY111" fmla="*/ 70804 h 414642"/>
              <a:gd name="connsiteX112" fmla="*/ 121467 w 607639"/>
              <a:gd name="connsiteY112" fmla="*/ 80939 h 414642"/>
              <a:gd name="connsiteX113" fmla="*/ 91146 w 607639"/>
              <a:gd name="connsiteY113" fmla="*/ 80939 h 414642"/>
              <a:gd name="connsiteX114" fmla="*/ 81009 w 607639"/>
              <a:gd name="connsiteY114" fmla="*/ 70804 h 414642"/>
              <a:gd name="connsiteX115" fmla="*/ 91146 w 607639"/>
              <a:gd name="connsiteY115" fmla="*/ 60757 h 414642"/>
              <a:gd name="connsiteX116" fmla="*/ 415194 w 607639"/>
              <a:gd name="connsiteY116" fmla="*/ 40505 h 414642"/>
              <a:gd name="connsiteX117" fmla="*/ 526560 w 607639"/>
              <a:gd name="connsiteY117" fmla="*/ 151765 h 414642"/>
              <a:gd name="connsiteX118" fmla="*/ 516501 w 607639"/>
              <a:gd name="connsiteY118" fmla="*/ 161807 h 414642"/>
              <a:gd name="connsiteX119" fmla="*/ 415194 w 607639"/>
              <a:gd name="connsiteY119" fmla="*/ 161807 h 414642"/>
              <a:gd name="connsiteX120" fmla="*/ 405046 w 607639"/>
              <a:gd name="connsiteY120" fmla="*/ 151765 h 414642"/>
              <a:gd name="connsiteX121" fmla="*/ 405046 w 607639"/>
              <a:gd name="connsiteY121" fmla="*/ 50636 h 414642"/>
              <a:gd name="connsiteX122" fmla="*/ 415194 w 607639"/>
              <a:gd name="connsiteY122" fmla="*/ 40505 h 414642"/>
              <a:gd name="connsiteX123" fmla="*/ 70848 w 607639"/>
              <a:gd name="connsiteY123" fmla="*/ 20177 h 414642"/>
              <a:gd name="connsiteX124" fmla="*/ 60791 w 607639"/>
              <a:gd name="connsiteY124" fmla="*/ 30309 h 414642"/>
              <a:gd name="connsiteX125" fmla="*/ 60791 w 607639"/>
              <a:gd name="connsiteY125" fmla="*/ 343802 h 414642"/>
              <a:gd name="connsiteX126" fmla="*/ 222780 w 607639"/>
              <a:gd name="connsiteY126" fmla="*/ 343802 h 414642"/>
              <a:gd name="connsiteX127" fmla="*/ 232927 w 607639"/>
              <a:gd name="connsiteY127" fmla="*/ 353935 h 414642"/>
              <a:gd name="connsiteX128" fmla="*/ 232927 w 607639"/>
              <a:gd name="connsiteY128" fmla="*/ 364067 h 414642"/>
              <a:gd name="connsiteX129" fmla="*/ 374712 w 607639"/>
              <a:gd name="connsiteY129" fmla="*/ 364067 h 414642"/>
              <a:gd name="connsiteX130" fmla="*/ 374712 w 607639"/>
              <a:gd name="connsiteY130" fmla="*/ 353935 h 414642"/>
              <a:gd name="connsiteX131" fmla="*/ 384859 w 607639"/>
              <a:gd name="connsiteY131" fmla="*/ 343802 h 414642"/>
              <a:gd name="connsiteX132" fmla="*/ 546848 w 607639"/>
              <a:gd name="connsiteY132" fmla="*/ 343802 h 414642"/>
              <a:gd name="connsiteX133" fmla="*/ 546848 w 607639"/>
              <a:gd name="connsiteY133" fmla="*/ 30309 h 414642"/>
              <a:gd name="connsiteX134" fmla="*/ 536702 w 607639"/>
              <a:gd name="connsiteY134" fmla="*/ 20177 h 414642"/>
              <a:gd name="connsiteX135" fmla="*/ 70848 w 607639"/>
              <a:gd name="connsiteY135" fmla="*/ 0 h 414642"/>
              <a:gd name="connsiteX136" fmla="*/ 536702 w 607639"/>
              <a:gd name="connsiteY136" fmla="*/ 0 h 414642"/>
              <a:gd name="connsiteX137" fmla="*/ 567142 w 607639"/>
              <a:gd name="connsiteY137" fmla="*/ 30309 h 414642"/>
              <a:gd name="connsiteX138" fmla="*/ 567142 w 607639"/>
              <a:gd name="connsiteY138" fmla="*/ 343802 h 414642"/>
              <a:gd name="connsiteX139" fmla="*/ 597492 w 607639"/>
              <a:gd name="connsiteY139" fmla="*/ 343802 h 414642"/>
              <a:gd name="connsiteX140" fmla="*/ 607639 w 607639"/>
              <a:gd name="connsiteY140" fmla="*/ 353935 h 414642"/>
              <a:gd name="connsiteX141" fmla="*/ 607639 w 607639"/>
              <a:gd name="connsiteY141" fmla="*/ 384244 h 414642"/>
              <a:gd name="connsiteX142" fmla="*/ 577199 w 607639"/>
              <a:gd name="connsiteY142" fmla="*/ 414642 h 414642"/>
              <a:gd name="connsiteX143" fmla="*/ 30351 w 607639"/>
              <a:gd name="connsiteY143" fmla="*/ 414642 h 414642"/>
              <a:gd name="connsiteX144" fmla="*/ 0 w 607639"/>
              <a:gd name="connsiteY144" fmla="*/ 384244 h 414642"/>
              <a:gd name="connsiteX145" fmla="*/ 0 w 607639"/>
              <a:gd name="connsiteY145" fmla="*/ 353935 h 414642"/>
              <a:gd name="connsiteX146" fmla="*/ 10147 w 607639"/>
              <a:gd name="connsiteY146" fmla="*/ 343802 h 414642"/>
              <a:gd name="connsiteX147" fmla="*/ 40497 w 607639"/>
              <a:gd name="connsiteY147" fmla="*/ 343802 h 414642"/>
              <a:gd name="connsiteX148" fmla="*/ 40497 w 607639"/>
              <a:gd name="connsiteY148" fmla="*/ 30309 h 414642"/>
              <a:gd name="connsiteX149" fmla="*/ 70848 w 607639"/>
              <a:gd name="connsiteY149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9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82270" y="262926"/>
                </a:moveTo>
                <a:lnTo>
                  <a:pt x="192432" y="262926"/>
                </a:lnTo>
                <a:cubicBezTo>
                  <a:pt x="198493" y="262926"/>
                  <a:pt x="202593" y="267012"/>
                  <a:pt x="202593" y="273052"/>
                </a:cubicBezTo>
                <a:cubicBezTo>
                  <a:pt x="202593" y="279092"/>
                  <a:pt x="198493" y="283178"/>
                  <a:pt x="192432" y="283178"/>
                </a:cubicBezTo>
                <a:lnTo>
                  <a:pt x="182270" y="283178"/>
                </a:lnTo>
                <a:cubicBezTo>
                  <a:pt x="176209" y="283178"/>
                  <a:pt x="172109" y="279092"/>
                  <a:pt x="172109" y="273052"/>
                </a:cubicBezTo>
                <a:cubicBezTo>
                  <a:pt x="172109" y="267012"/>
                  <a:pt x="176209" y="262926"/>
                  <a:pt x="182270" y="262926"/>
                </a:cubicBezTo>
                <a:close/>
                <a:moveTo>
                  <a:pt x="91153" y="262926"/>
                </a:moveTo>
                <a:lnTo>
                  <a:pt x="141783" y="262926"/>
                </a:lnTo>
                <a:cubicBezTo>
                  <a:pt x="147834" y="262926"/>
                  <a:pt x="151927" y="267012"/>
                  <a:pt x="151927" y="273052"/>
                </a:cubicBezTo>
                <a:cubicBezTo>
                  <a:pt x="151927" y="279092"/>
                  <a:pt x="147834" y="283178"/>
                  <a:pt x="141783" y="283178"/>
                </a:cubicBezTo>
                <a:lnTo>
                  <a:pt x="91153" y="283178"/>
                </a:lnTo>
                <a:cubicBezTo>
                  <a:pt x="85102" y="283178"/>
                  <a:pt x="81009" y="279092"/>
                  <a:pt x="81009" y="273052"/>
                </a:cubicBezTo>
                <a:cubicBezTo>
                  <a:pt x="81009" y="267012"/>
                  <a:pt x="85102" y="262926"/>
                  <a:pt x="91153" y="262926"/>
                </a:cubicBezTo>
                <a:close/>
                <a:moveTo>
                  <a:pt x="161988" y="222493"/>
                </a:moveTo>
                <a:lnTo>
                  <a:pt x="232948" y="222493"/>
                </a:lnTo>
                <a:cubicBezTo>
                  <a:pt x="239002" y="222493"/>
                  <a:pt x="243098" y="226579"/>
                  <a:pt x="243098" y="232619"/>
                </a:cubicBezTo>
                <a:cubicBezTo>
                  <a:pt x="243098" y="238659"/>
                  <a:pt x="239002" y="242745"/>
                  <a:pt x="232948" y="242745"/>
                </a:cubicBezTo>
                <a:lnTo>
                  <a:pt x="161988" y="242745"/>
                </a:lnTo>
                <a:cubicBezTo>
                  <a:pt x="155934" y="242745"/>
                  <a:pt x="151927" y="238659"/>
                  <a:pt x="151927" y="232619"/>
                </a:cubicBezTo>
                <a:cubicBezTo>
                  <a:pt x="151927" y="226579"/>
                  <a:pt x="155934" y="222493"/>
                  <a:pt x="161988" y="222493"/>
                </a:cubicBezTo>
                <a:close/>
                <a:moveTo>
                  <a:pt x="91146" y="222493"/>
                </a:moveTo>
                <a:lnTo>
                  <a:pt x="121467" y="222493"/>
                </a:lnTo>
                <a:cubicBezTo>
                  <a:pt x="127603" y="222493"/>
                  <a:pt x="131604" y="226579"/>
                  <a:pt x="131604" y="232619"/>
                </a:cubicBezTo>
                <a:cubicBezTo>
                  <a:pt x="131604" y="238659"/>
                  <a:pt x="127603" y="242745"/>
                  <a:pt x="121467" y="242745"/>
                </a:cubicBezTo>
                <a:lnTo>
                  <a:pt x="91146" y="242745"/>
                </a:lnTo>
                <a:cubicBezTo>
                  <a:pt x="85099" y="242745"/>
                  <a:pt x="81009" y="238659"/>
                  <a:pt x="81009" y="232619"/>
                </a:cubicBezTo>
                <a:cubicBezTo>
                  <a:pt x="81009" y="226579"/>
                  <a:pt x="85099" y="222493"/>
                  <a:pt x="91146" y="222493"/>
                </a:cubicBezTo>
                <a:close/>
                <a:moveTo>
                  <a:pt x="182270" y="182059"/>
                </a:moveTo>
                <a:lnTo>
                  <a:pt x="192432" y="182059"/>
                </a:lnTo>
                <a:cubicBezTo>
                  <a:pt x="198493" y="182059"/>
                  <a:pt x="202593" y="186060"/>
                  <a:pt x="202593" y="192195"/>
                </a:cubicBezTo>
                <a:cubicBezTo>
                  <a:pt x="202593" y="198240"/>
                  <a:pt x="198493" y="202241"/>
                  <a:pt x="192432" y="202241"/>
                </a:cubicBezTo>
                <a:lnTo>
                  <a:pt x="182270" y="202241"/>
                </a:lnTo>
                <a:cubicBezTo>
                  <a:pt x="176209" y="202241"/>
                  <a:pt x="172109" y="198240"/>
                  <a:pt x="172109" y="192195"/>
                </a:cubicBezTo>
                <a:cubicBezTo>
                  <a:pt x="172109" y="186060"/>
                  <a:pt x="176209" y="182059"/>
                  <a:pt x="182270" y="182059"/>
                </a:cubicBezTo>
                <a:close/>
                <a:moveTo>
                  <a:pt x="91153" y="182059"/>
                </a:moveTo>
                <a:lnTo>
                  <a:pt x="141783" y="182059"/>
                </a:lnTo>
                <a:cubicBezTo>
                  <a:pt x="147834" y="182059"/>
                  <a:pt x="151927" y="186060"/>
                  <a:pt x="151927" y="192195"/>
                </a:cubicBezTo>
                <a:cubicBezTo>
                  <a:pt x="151927" y="198240"/>
                  <a:pt x="147834" y="202241"/>
                  <a:pt x="141783" y="202241"/>
                </a:cubicBezTo>
                <a:lnTo>
                  <a:pt x="91153" y="202241"/>
                </a:lnTo>
                <a:cubicBezTo>
                  <a:pt x="85102" y="202241"/>
                  <a:pt x="81009" y="198240"/>
                  <a:pt x="81009" y="192195"/>
                </a:cubicBezTo>
                <a:cubicBezTo>
                  <a:pt x="81009" y="186060"/>
                  <a:pt x="85102" y="182059"/>
                  <a:pt x="91153" y="182059"/>
                </a:cubicBezTo>
                <a:close/>
                <a:moveTo>
                  <a:pt x="161988" y="141625"/>
                </a:moveTo>
                <a:lnTo>
                  <a:pt x="232948" y="141625"/>
                </a:lnTo>
                <a:cubicBezTo>
                  <a:pt x="239002" y="141625"/>
                  <a:pt x="243098" y="145626"/>
                  <a:pt x="243098" y="151761"/>
                </a:cubicBezTo>
                <a:cubicBezTo>
                  <a:pt x="243098" y="157806"/>
                  <a:pt x="239002" y="161807"/>
                  <a:pt x="232948" y="161807"/>
                </a:cubicBezTo>
                <a:lnTo>
                  <a:pt x="161988" y="161807"/>
                </a:lnTo>
                <a:cubicBezTo>
                  <a:pt x="155934" y="161807"/>
                  <a:pt x="151927" y="157806"/>
                  <a:pt x="151927" y="151761"/>
                </a:cubicBezTo>
                <a:cubicBezTo>
                  <a:pt x="151927" y="145626"/>
                  <a:pt x="155934" y="141625"/>
                  <a:pt x="161988" y="141625"/>
                </a:cubicBezTo>
                <a:close/>
                <a:moveTo>
                  <a:pt x="91146" y="141625"/>
                </a:moveTo>
                <a:lnTo>
                  <a:pt x="121467" y="141625"/>
                </a:lnTo>
                <a:cubicBezTo>
                  <a:pt x="127603" y="141625"/>
                  <a:pt x="131604" y="145626"/>
                  <a:pt x="131604" y="151761"/>
                </a:cubicBezTo>
                <a:cubicBezTo>
                  <a:pt x="131604" y="157806"/>
                  <a:pt x="127603" y="161807"/>
                  <a:pt x="121467" y="161807"/>
                </a:cubicBezTo>
                <a:lnTo>
                  <a:pt x="91146" y="161807"/>
                </a:lnTo>
                <a:cubicBezTo>
                  <a:pt x="85099" y="161807"/>
                  <a:pt x="81009" y="157806"/>
                  <a:pt x="81009" y="151761"/>
                </a:cubicBezTo>
                <a:cubicBezTo>
                  <a:pt x="81009" y="145626"/>
                  <a:pt x="85099" y="141625"/>
                  <a:pt x="91146" y="141625"/>
                </a:cubicBezTo>
                <a:close/>
                <a:moveTo>
                  <a:pt x="364566" y="102176"/>
                </a:moveTo>
                <a:cubicBezTo>
                  <a:pt x="318996" y="107241"/>
                  <a:pt x="283573" y="145630"/>
                  <a:pt x="283573" y="192194"/>
                </a:cubicBezTo>
                <a:cubicBezTo>
                  <a:pt x="283573" y="242756"/>
                  <a:pt x="324069" y="283188"/>
                  <a:pt x="374712" y="283188"/>
                </a:cubicBezTo>
                <a:cubicBezTo>
                  <a:pt x="421261" y="283188"/>
                  <a:pt x="459799" y="247732"/>
                  <a:pt x="464783" y="202235"/>
                </a:cubicBezTo>
                <a:lnTo>
                  <a:pt x="374712" y="202235"/>
                </a:lnTo>
                <a:cubicBezTo>
                  <a:pt x="368660" y="202235"/>
                  <a:pt x="364566" y="198236"/>
                  <a:pt x="364566" y="192194"/>
                </a:cubicBezTo>
                <a:close/>
                <a:moveTo>
                  <a:pt x="182270" y="101191"/>
                </a:moveTo>
                <a:lnTo>
                  <a:pt x="192432" y="101191"/>
                </a:lnTo>
                <a:cubicBezTo>
                  <a:pt x="198493" y="101191"/>
                  <a:pt x="202593" y="105192"/>
                  <a:pt x="202593" y="111238"/>
                </a:cubicBezTo>
                <a:cubicBezTo>
                  <a:pt x="202593" y="117372"/>
                  <a:pt x="198493" y="121373"/>
                  <a:pt x="192432" y="121373"/>
                </a:cubicBezTo>
                <a:lnTo>
                  <a:pt x="182270" y="121373"/>
                </a:lnTo>
                <a:cubicBezTo>
                  <a:pt x="176209" y="121373"/>
                  <a:pt x="172109" y="117372"/>
                  <a:pt x="172109" y="111238"/>
                </a:cubicBezTo>
                <a:cubicBezTo>
                  <a:pt x="172109" y="105192"/>
                  <a:pt x="176209" y="101191"/>
                  <a:pt x="182270" y="101191"/>
                </a:cubicBezTo>
                <a:close/>
                <a:moveTo>
                  <a:pt x="91153" y="101191"/>
                </a:moveTo>
                <a:lnTo>
                  <a:pt x="141783" y="101191"/>
                </a:lnTo>
                <a:cubicBezTo>
                  <a:pt x="147834" y="101191"/>
                  <a:pt x="151927" y="105192"/>
                  <a:pt x="151927" y="111238"/>
                </a:cubicBezTo>
                <a:cubicBezTo>
                  <a:pt x="151927" y="117372"/>
                  <a:pt x="147834" y="121373"/>
                  <a:pt x="141783" y="121373"/>
                </a:cubicBezTo>
                <a:lnTo>
                  <a:pt x="91153" y="121373"/>
                </a:lnTo>
                <a:cubicBezTo>
                  <a:pt x="85102" y="121373"/>
                  <a:pt x="81009" y="117372"/>
                  <a:pt x="81009" y="111238"/>
                </a:cubicBezTo>
                <a:cubicBezTo>
                  <a:pt x="81009" y="105192"/>
                  <a:pt x="85102" y="101191"/>
                  <a:pt x="91153" y="101191"/>
                </a:cubicBezTo>
                <a:close/>
                <a:moveTo>
                  <a:pt x="374712" y="80938"/>
                </a:moveTo>
                <a:cubicBezTo>
                  <a:pt x="380764" y="80938"/>
                  <a:pt x="384858" y="85026"/>
                  <a:pt x="384858" y="91068"/>
                </a:cubicBezTo>
                <a:lnTo>
                  <a:pt x="384858" y="182063"/>
                </a:lnTo>
                <a:lnTo>
                  <a:pt x="475998" y="182063"/>
                </a:lnTo>
                <a:cubicBezTo>
                  <a:pt x="482050" y="182063"/>
                  <a:pt x="486055" y="186062"/>
                  <a:pt x="486055" y="192194"/>
                </a:cubicBezTo>
                <a:cubicBezTo>
                  <a:pt x="486055" y="253864"/>
                  <a:pt x="436480" y="303360"/>
                  <a:pt x="374712" y="303360"/>
                </a:cubicBezTo>
                <a:cubicBezTo>
                  <a:pt x="312944" y="303360"/>
                  <a:pt x="263280" y="253864"/>
                  <a:pt x="263280" y="192194"/>
                </a:cubicBezTo>
                <a:cubicBezTo>
                  <a:pt x="263280" y="130523"/>
                  <a:pt x="312944" y="80938"/>
                  <a:pt x="374712" y="80938"/>
                </a:cubicBezTo>
                <a:close/>
                <a:moveTo>
                  <a:pt x="425343" y="61744"/>
                </a:moveTo>
                <a:lnTo>
                  <a:pt x="425343" y="141635"/>
                </a:lnTo>
                <a:lnTo>
                  <a:pt x="505373" y="141635"/>
                </a:lnTo>
                <a:cubicBezTo>
                  <a:pt x="500299" y="99157"/>
                  <a:pt x="466827" y="65743"/>
                  <a:pt x="425343" y="61744"/>
                </a:cubicBezTo>
                <a:close/>
                <a:moveTo>
                  <a:pt x="161988" y="60757"/>
                </a:moveTo>
                <a:lnTo>
                  <a:pt x="232948" y="60757"/>
                </a:lnTo>
                <a:cubicBezTo>
                  <a:pt x="239002" y="60757"/>
                  <a:pt x="243098" y="64758"/>
                  <a:pt x="243098" y="70804"/>
                </a:cubicBezTo>
                <a:cubicBezTo>
                  <a:pt x="243098" y="76938"/>
                  <a:pt x="239002" y="80939"/>
                  <a:pt x="232948" y="80939"/>
                </a:cubicBezTo>
                <a:lnTo>
                  <a:pt x="161988" y="80939"/>
                </a:lnTo>
                <a:cubicBezTo>
                  <a:pt x="155934" y="80939"/>
                  <a:pt x="151927" y="76938"/>
                  <a:pt x="151927" y="70804"/>
                </a:cubicBezTo>
                <a:cubicBezTo>
                  <a:pt x="151927" y="64758"/>
                  <a:pt x="155934" y="60757"/>
                  <a:pt x="161988" y="60757"/>
                </a:cubicBezTo>
                <a:close/>
                <a:moveTo>
                  <a:pt x="91146" y="60757"/>
                </a:moveTo>
                <a:lnTo>
                  <a:pt x="121467" y="60757"/>
                </a:lnTo>
                <a:cubicBezTo>
                  <a:pt x="127603" y="60757"/>
                  <a:pt x="131604" y="64758"/>
                  <a:pt x="131604" y="70804"/>
                </a:cubicBezTo>
                <a:cubicBezTo>
                  <a:pt x="131604" y="76938"/>
                  <a:pt x="127603" y="80939"/>
                  <a:pt x="121467" y="80939"/>
                </a:cubicBezTo>
                <a:lnTo>
                  <a:pt x="91146" y="80939"/>
                </a:lnTo>
                <a:cubicBezTo>
                  <a:pt x="85099" y="80939"/>
                  <a:pt x="81009" y="76938"/>
                  <a:pt x="81009" y="70804"/>
                </a:cubicBezTo>
                <a:cubicBezTo>
                  <a:pt x="81009" y="64758"/>
                  <a:pt x="85099" y="60757"/>
                  <a:pt x="91146" y="60757"/>
                </a:cubicBezTo>
                <a:close/>
                <a:moveTo>
                  <a:pt x="415194" y="40505"/>
                </a:moveTo>
                <a:cubicBezTo>
                  <a:pt x="476975" y="40505"/>
                  <a:pt x="526560" y="90092"/>
                  <a:pt x="526560" y="151765"/>
                </a:cubicBezTo>
                <a:cubicBezTo>
                  <a:pt x="526560" y="157808"/>
                  <a:pt x="522554" y="161807"/>
                  <a:pt x="516501" y="161807"/>
                </a:cubicBezTo>
                <a:lnTo>
                  <a:pt x="415194" y="161807"/>
                </a:lnTo>
                <a:cubicBezTo>
                  <a:pt x="409141" y="161807"/>
                  <a:pt x="405046" y="157808"/>
                  <a:pt x="405046" y="151765"/>
                </a:cubicBezTo>
                <a:lnTo>
                  <a:pt x="405046" y="50636"/>
                </a:lnTo>
                <a:cubicBezTo>
                  <a:pt x="405046" y="44593"/>
                  <a:pt x="409141" y="40505"/>
                  <a:pt x="415194" y="40505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1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1"/>
                  <a:pt x="378718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1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1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95" name="íś1ïḋè">
            <a:extLst>
              <a:ext uri="{FF2B5EF4-FFF2-40B4-BE49-F238E27FC236}">
                <a16:creationId xmlns:a16="http://schemas.microsoft.com/office/drawing/2014/main" id="{3260DAF1-4C74-45CC-B9A3-50D6AC242E25}"/>
              </a:ext>
            </a:extLst>
          </p:cNvPr>
          <p:cNvSpPr txBox="1"/>
          <p:nvPr/>
        </p:nvSpPr>
        <p:spPr>
          <a:xfrm>
            <a:off x="4474214" y="4777283"/>
            <a:ext cx="3239994" cy="146318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lvl="0" indent="-171450" defTabSz="914377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00" kern="0" dirty="0">
                <a:solidFill>
                  <a:srgbClr val="000000"/>
                </a:solidFill>
              </a:rPr>
              <a:t>Supporting text here.</a:t>
            </a:r>
          </a:p>
          <a:p>
            <a:pPr marL="171450" lvl="0" indent="-171450" defTabSz="914377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00" kern="0" dirty="0">
                <a:solidFill>
                  <a:srgbClr val="000000"/>
                </a:solidFill>
              </a:rPr>
              <a:t>You can use the icon library in iSlide  (www.islide.cc) to filter and replace existing icon elements with one click.</a:t>
            </a:r>
          </a:p>
        </p:txBody>
      </p:sp>
      <p:sp>
        <p:nvSpPr>
          <p:cNvPr id="96" name="ïṡļîḋé">
            <a:extLst>
              <a:ext uri="{FF2B5EF4-FFF2-40B4-BE49-F238E27FC236}">
                <a16:creationId xmlns:a16="http://schemas.microsoft.com/office/drawing/2014/main" id="{9501A858-660B-451A-95AE-BF4CCB631470}"/>
              </a:ext>
            </a:extLst>
          </p:cNvPr>
          <p:cNvSpPr txBox="1"/>
          <p:nvPr/>
        </p:nvSpPr>
        <p:spPr>
          <a:xfrm>
            <a:off x="4474214" y="4305462"/>
            <a:ext cx="3239994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  <a:endParaRPr lang="zh-CN" altLang="en-US" b="1" dirty="0">
              <a:solidFill>
                <a:schemeClr val="accent3"/>
              </a:solidFill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BFC4FDB-1411-44BF-AF5F-7A6FB8A4F79E}"/>
              </a:ext>
            </a:extLst>
          </p:cNvPr>
          <p:cNvCxnSpPr>
            <a:cxnSpLocks/>
          </p:cNvCxnSpPr>
          <p:nvPr/>
        </p:nvCxnSpPr>
        <p:spPr>
          <a:xfrm>
            <a:off x="4207440" y="4777282"/>
            <a:ext cx="0" cy="136634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îṥľïďe">
            <a:extLst>
              <a:ext uri="{FF2B5EF4-FFF2-40B4-BE49-F238E27FC236}">
                <a16:creationId xmlns:a16="http://schemas.microsoft.com/office/drawing/2014/main" id="{32B7E4A6-197E-4F60-A0BE-704BA8E78555}"/>
              </a:ext>
            </a:extLst>
          </p:cNvPr>
          <p:cNvSpPr/>
          <p:nvPr/>
        </p:nvSpPr>
        <p:spPr>
          <a:xfrm>
            <a:off x="9561001" y="3518409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92" name="íšļíḓé">
            <a:extLst>
              <a:ext uri="{FF2B5EF4-FFF2-40B4-BE49-F238E27FC236}">
                <a16:creationId xmlns:a16="http://schemas.microsoft.com/office/drawing/2014/main" id="{86DE37C1-4432-4531-BA2D-C4BF228C4A6C}"/>
              </a:ext>
            </a:extLst>
          </p:cNvPr>
          <p:cNvSpPr/>
          <p:nvPr/>
        </p:nvSpPr>
        <p:spPr bwMode="auto">
          <a:xfrm>
            <a:off x="9726408" y="3684043"/>
            <a:ext cx="344185" cy="343732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89" name="ïṧliḍé">
            <a:extLst>
              <a:ext uri="{FF2B5EF4-FFF2-40B4-BE49-F238E27FC236}">
                <a16:creationId xmlns:a16="http://schemas.microsoft.com/office/drawing/2014/main" id="{C0412710-2EB2-4FD2-916C-B70B7891E8AD}"/>
              </a:ext>
            </a:extLst>
          </p:cNvPr>
          <p:cNvSpPr txBox="1"/>
          <p:nvPr/>
        </p:nvSpPr>
        <p:spPr>
          <a:xfrm>
            <a:off x="8278503" y="4777283"/>
            <a:ext cx="3239994" cy="146318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lvl="0" indent="-171450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00" kern="0" dirty="0">
                <a:solidFill>
                  <a:srgbClr val="000000"/>
                </a:solidFill>
              </a:rPr>
              <a:t>Supporting text here.</a:t>
            </a:r>
          </a:p>
          <a:p>
            <a:pPr marL="171450" lvl="0" indent="-171450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00" kern="0" dirty="0">
                <a:solidFill>
                  <a:srgbClr val="000000"/>
                </a:solidFill>
              </a:rPr>
              <a:t>You can use the icon library in iSlide  (www.islide.cc) to filter and replace existing icon elements with one click.</a:t>
            </a:r>
          </a:p>
        </p:txBody>
      </p:sp>
      <p:sp>
        <p:nvSpPr>
          <p:cNvPr id="90" name="íşḻïḋè">
            <a:extLst>
              <a:ext uri="{FF2B5EF4-FFF2-40B4-BE49-F238E27FC236}">
                <a16:creationId xmlns:a16="http://schemas.microsoft.com/office/drawing/2014/main" id="{12AC5138-743E-451B-9222-327B99D09634}"/>
              </a:ext>
            </a:extLst>
          </p:cNvPr>
          <p:cNvSpPr txBox="1"/>
          <p:nvPr/>
        </p:nvSpPr>
        <p:spPr>
          <a:xfrm>
            <a:off x="8278503" y="4305462"/>
            <a:ext cx="3239994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1869127-71D9-409F-8784-0102EF9754D9}"/>
              </a:ext>
            </a:extLst>
          </p:cNvPr>
          <p:cNvCxnSpPr>
            <a:cxnSpLocks/>
          </p:cNvCxnSpPr>
          <p:nvPr/>
        </p:nvCxnSpPr>
        <p:spPr>
          <a:xfrm>
            <a:off x="8002200" y="4777282"/>
            <a:ext cx="0" cy="136634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îṥḻîḋe">
            <a:extLst>
              <a:ext uri="{FF2B5EF4-FFF2-40B4-BE49-F238E27FC236}">
                <a16:creationId xmlns:a16="http://schemas.microsoft.com/office/drawing/2014/main" id="{5ECB346D-740B-4208-B75E-2E7BFDFCA1AA}"/>
              </a:ext>
            </a:extLst>
          </p:cNvPr>
          <p:cNvSpPr/>
          <p:nvPr/>
        </p:nvSpPr>
        <p:spPr bwMode="auto">
          <a:xfrm>
            <a:off x="7484258" y="1314488"/>
            <a:ext cx="2131690" cy="1391785"/>
          </a:xfrm>
          <a:custGeom>
            <a:avLst/>
            <a:gdLst>
              <a:gd name="T0" fmla="*/ 3244 w 3244"/>
              <a:gd name="T1" fmla="*/ 1973 h 2120"/>
              <a:gd name="T2" fmla="*/ 3097 w 3244"/>
              <a:gd name="T3" fmla="*/ 2120 h 2120"/>
              <a:gd name="T4" fmla="*/ 147 w 3244"/>
              <a:gd name="T5" fmla="*/ 2120 h 2120"/>
              <a:gd name="T6" fmla="*/ 0 w 3244"/>
              <a:gd name="T7" fmla="*/ 1973 h 2120"/>
              <a:gd name="T8" fmla="*/ 0 w 3244"/>
              <a:gd name="T9" fmla="*/ 148 h 2120"/>
              <a:gd name="T10" fmla="*/ 147 w 3244"/>
              <a:gd name="T11" fmla="*/ 0 h 2120"/>
              <a:gd name="T12" fmla="*/ 3097 w 3244"/>
              <a:gd name="T13" fmla="*/ 0 h 2120"/>
              <a:gd name="T14" fmla="*/ 3244 w 3244"/>
              <a:gd name="T15" fmla="*/ 148 h 2120"/>
              <a:gd name="T16" fmla="*/ 3244 w 3244"/>
              <a:gd name="T17" fmla="*/ 1973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44" h="2120">
                <a:moveTo>
                  <a:pt x="3244" y="1973"/>
                </a:moveTo>
                <a:cubicBezTo>
                  <a:pt x="3244" y="2054"/>
                  <a:pt x="3178" y="2120"/>
                  <a:pt x="3097" y="2120"/>
                </a:cubicBezTo>
                <a:cubicBezTo>
                  <a:pt x="147" y="2120"/>
                  <a:pt x="147" y="2120"/>
                  <a:pt x="147" y="2120"/>
                </a:cubicBezTo>
                <a:cubicBezTo>
                  <a:pt x="66" y="2120"/>
                  <a:pt x="0" y="2054"/>
                  <a:pt x="0" y="1973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66"/>
                  <a:pt x="66" y="0"/>
                  <a:pt x="147" y="0"/>
                </a:cubicBezTo>
                <a:cubicBezTo>
                  <a:pt x="3097" y="0"/>
                  <a:pt x="3097" y="0"/>
                  <a:pt x="3097" y="0"/>
                </a:cubicBezTo>
                <a:cubicBezTo>
                  <a:pt x="3178" y="0"/>
                  <a:pt x="3244" y="66"/>
                  <a:pt x="3244" y="148"/>
                </a:cubicBezTo>
                <a:cubicBezTo>
                  <a:pt x="3244" y="1973"/>
                  <a:pt x="3244" y="1973"/>
                  <a:pt x="3244" y="1973"/>
                </a:cubicBezTo>
              </a:path>
            </a:pathLst>
          </a:custGeom>
          <a:solidFill>
            <a:srgbClr val="1531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ïsľîḋè">
            <a:extLst>
              <a:ext uri="{FF2B5EF4-FFF2-40B4-BE49-F238E27FC236}">
                <a16:creationId xmlns:a16="http://schemas.microsoft.com/office/drawing/2014/main" id="{5AA6F669-C969-414A-8183-B17A828B1ACD}"/>
              </a:ext>
            </a:extLst>
          </p:cNvPr>
          <p:cNvSpPr/>
          <p:nvPr/>
        </p:nvSpPr>
        <p:spPr bwMode="auto">
          <a:xfrm>
            <a:off x="7579756" y="1406665"/>
            <a:ext cx="1949828" cy="1202449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ïṥlîḍè">
            <a:extLst>
              <a:ext uri="{FF2B5EF4-FFF2-40B4-BE49-F238E27FC236}">
                <a16:creationId xmlns:a16="http://schemas.microsoft.com/office/drawing/2014/main" id="{369C2583-5A4A-4A0F-A2B6-67E7B38F5A7B}"/>
              </a:ext>
            </a:extLst>
          </p:cNvPr>
          <p:cNvSpPr/>
          <p:nvPr/>
        </p:nvSpPr>
        <p:spPr bwMode="auto">
          <a:xfrm>
            <a:off x="7579756" y="1406665"/>
            <a:ext cx="1949828" cy="120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ísļídè">
            <a:extLst>
              <a:ext uri="{FF2B5EF4-FFF2-40B4-BE49-F238E27FC236}">
                <a16:creationId xmlns:a16="http://schemas.microsoft.com/office/drawing/2014/main" id="{1DB7E096-5296-4B90-898F-0BC64E23E4F9}"/>
              </a:ext>
            </a:extLst>
          </p:cNvPr>
          <p:cNvSpPr/>
          <p:nvPr/>
        </p:nvSpPr>
        <p:spPr bwMode="auto">
          <a:xfrm>
            <a:off x="7065726" y="2698799"/>
            <a:ext cx="2977058" cy="165254"/>
          </a:xfrm>
          <a:custGeom>
            <a:avLst/>
            <a:gdLst>
              <a:gd name="T0" fmla="*/ 3 w 4532"/>
              <a:gd name="T1" fmla="*/ 0 h 252"/>
              <a:gd name="T2" fmla="*/ 0 w 4532"/>
              <a:gd name="T3" fmla="*/ 41 h 252"/>
              <a:gd name="T4" fmla="*/ 158 w 4532"/>
              <a:gd name="T5" fmla="*/ 252 h 252"/>
              <a:gd name="T6" fmla="*/ 4374 w 4532"/>
              <a:gd name="T7" fmla="*/ 252 h 252"/>
              <a:gd name="T8" fmla="*/ 4532 w 4532"/>
              <a:gd name="T9" fmla="*/ 41 h 252"/>
              <a:gd name="T10" fmla="*/ 4529 w 4532"/>
              <a:gd name="T11" fmla="*/ 0 h 252"/>
              <a:gd name="T12" fmla="*/ 3 w 4532"/>
              <a:gd name="T13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32" h="252">
                <a:moveTo>
                  <a:pt x="3" y="0"/>
                </a:moveTo>
                <a:cubicBezTo>
                  <a:pt x="1" y="14"/>
                  <a:pt x="0" y="27"/>
                  <a:pt x="0" y="41"/>
                </a:cubicBezTo>
                <a:cubicBezTo>
                  <a:pt x="0" y="157"/>
                  <a:pt x="71" y="252"/>
                  <a:pt x="158" y="252"/>
                </a:cubicBezTo>
                <a:cubicBezTo>
                  <a:pt x="4374" y="252"/>
                  <a:pt x="4374" y="252"/>
                  <a:pt x="4374" y="252"/>
                </a:cubicBezTo>
                <a:cubicBezTo>
                  <a:pt x="4461" y="252"/>
                  <a:pt x="4532" y="157"/>
                  <a:pt x="4532" y="41"/>
                </a:cubicBezTo>
                <a:cubicBezTo>
                  <a:pt x="4532" y="27"/>
                  <a:pt x="4531" y="14"/>
                  <a:pt x="4529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A3A3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iṥ1ïḍè">
            <a:extLst>
              <a:ext uri="{FF2B5EF4-FFF2-40B4-BE49-F238E27FC236}">
                <a16:creationId xmlns:a16="http://schemas.microsoft.com/office/drawing/2014/main" id="{B4BE5BCE-757A-4114-9138-6E6D85D43ABD}"/>
              </a:ext>
            </a:extLst>
          </p:cNvPr>
          <p:cNvSpPr/>
          <p:nvPr/>
        </p:nvSpPr>
        <p:spPr bwMode="auto">
          <a:xfrm>
            <a:off x="7074860" y="2781842"/>
            <a:ext cx="2959619" cy="82212"/>
          </a:xfrm>
          <a:custGeom>
            <a:avLst/>
            <a:gdLst>
              <a:gd name="T0" fmla="*/ 0 w 4505"/>
              <a:gd name="T1" fmla="*/ 0 h 126"/>
              <a:gd name="T2" fmla="*/ 144 w 4505"/>
              <a:gd name="T3" fmla="*/ 126 h 126"/>
              <a:gd name="T4" fmla="*/ 4360 w 4505"/>
              <a:gd name="T5" fmla="*/ 126 h 126"/>
              <a:gd name="T6" fmla="*/ 4505 w 4505"/>
              <a:gd name="T7" fmla="*/ 0 h 126"/>
              <a:gd name="T8" fmla="*/ 0 w 4505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05" h="126">
                <a:moveTo>
                  <a:pt x="0" y="0"/>
                </a:moveTo>
                <a:cubicBezTo>
                  <a:pt x="24" y="74"/>
                  <a:pt x="80" y="126"/>
                  <a:pt x="144" y="126"/>
                </a:cubicBezTo>
                <a:cubicBezTo>
                  <a:pt x="4360" y="126"/>
                  <a:pt x="4360" y="126"/>
                  <a:pt x="4360" y="126"/>
                </a:cubicBezTo>
                <a:cubicBezTo>
                  <a:pt x="4425" y="126"/>
                  <a:pt x="4480" y="74"/>
                  <a:pt x="4505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1531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îŝlïḋè">
            <a:extLst>
              <a:ext uri="{FF2B5EF4-FFF2-40B4-BE49-F238E27FC236}">
                <a16:creationId xmlns:a16="http://schemas.microsoft.com/office/drawing/2014/main" id="{86CE0C33-5920-4CBA-9BC7-AFDA7623BF0E}"/>
              </a:ext>
            </a:extLst>
          </p:cNvPr>
          <p:cNvSpPr/>
          <p:nvPr/>
        </p:nvSpPr>
        <p:spPr bwMode="auto">
          <a:xfrm>
            <a:off x="7711793" y="1505485"/>
            <a:ext cx="689249" cy="33217"/>
          </a:xfrm>
          <a:prstGeom prst="rect">
            <a:avLst/>
          </a:prstGeom>
          <a:solidFill>
            <a:srgbClr val="F39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išḷîḍé">
            <a:extLst>
              <a:ext uri="{FF2B5EF4-FFF2-40B4-BE49-F238E27FC236}">
                <a16:creationId xmlns:a16="http://schemas.microsoft.com/office/drawing/2014/main" id="{B01291B0-04A1-4E81-81A8-4496D323E55D}"/>
              </a:ext>
            </a:extLst>
          </p:cNvPr>
          <p:cNvSpPr/>
          <p:nvPr/>
        </p:nvSpPr>
        <p:spPr bwMode="auto">
          <a:xfrm>
            <a:off x="7711793" y="1552819"/>
            <a:ext cx="689249" cy="33217"/>
          </a:xfrm>
          <a:prstGeom prst="rect">
            <a:avLst/>
          </a:prstGeom>
          <a:solidFill>
            <a:srgbClr val="F39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íśļïḋê">
            <a:extLst>
              <a:ext uri="{FF2B5EF4-FFF2-40B4-BE49-F238E27FC236}">
                <a16:creationId xmlns:a16="http://schemas.microsoft.com/office/drawing/2014/main" id="{369C164A-510D-4631-85C4-A078EE001264}"/>
              </a:ext>
            </a:extLst>
          </p:cNvPr>
          <p:cNvSpPr/>
          <p:nvPr/>
        </p:nvSpPr>
        <p:spPr bwMode="auto">
          <a:xfrm>
            <a:off x="7711793" y="1602644"/>
            <a:ext cx="689249" cy="33217"/>
          </a:xfrm>
          <a:prstGeom prst="rect">
            <a:avLst/>
          </a:prstGeom>
          <a:solidFill>
            <a:srgbClr val="F39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íŝļîḑe">
            <a:extLst>
              <a:ext uri="{FF2B5EF4-FFF2-40B4-BE49-F238E27FC236}">
                <a16:creationId xmlns:a16="http://schemas.microsoft.com/office/drawing/2014/main" id="{92C04FB3-757F-4178-8ADA-128FC21B6764}"/>
              </a:ext>
            </a:extLst>
          </p:cNvPr>
          <p:cNvSpPr/>
          <p:nvPr/>
        </p:nvSpPr>
        <p:spPr bwMode="auto">
          <a:xfrm>
            <a:off x="7711793" y="1652469"/>
            <a:ext cx="689249" cy="33217"/>
          </a:xfrm>
          <a:prstGeom prst="rect">
            <a:avLst/>
          </a:prstGeom>
          <a:solidFill>
            <a:srgbClr val="F39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ï$ľíḍé">
            <a:extLst>
              <a:ext uri="{FF2B5EF4-FFF2-40B4-BE49-F238E27FC236}">
                <a16:creationId xmlns:a16="http://schemas.microsoft.com/office/drawing/2014/main" id="{C02A6E53-31FA-481A-8249-4FC315BDCB8F}"/>
              </a:ext>
            </a:extLst>
          </p:cNvPr>
          <p:cNvSpPr/>
          <p:nvPr/>
        </p:nvSpPr>
        <p:spPr bwMode="auto">
          <a:xfrm>
            <a:off x="8422633" y="2186430"/>
            <a:ext cx="315560" cy="88025"/>
          </a:xfrm>
          <a:custGeom>
            <a:avLst/>
            <a:gdLst>
              <a:gd name="T0" fmla="*/ 7 w 380"/>
              <a:gd name="T1" fmla="*/ 106 h 106"/>
              <a:gd name="T2" fmla="*/ 0 w 380"/>
              <a:gd name="T3" fmla="*/ 79 h 106"/>
              <a:gd name="T4" fmla="*/ 374 w 380"/>
              <a:gd name="T5" fmla="*/ 0 h 106"/>
              <a:gd name="T6" fmla="*/ 380 w 380"/>
              <a:gd name="T7" fmla="*/ 28 h 106"/>
              <a:gd name="T8" fmla="*/ 7 w 380"/>
              <a:gd name="T9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0" h="106">
                <a:moveTo>
                  <a:pt x="7" y="106"/>
                </a:moveTo>
                <a:lnTo>
                  <a:pt x="0" y="79"/>
                </a:lnTo>
                <a:lnTo>
                  <a:pt x="374" y="0"/>
                </a:lnTo>
                <a:lnTo>
                  <a:pt x="380" y="28"/>
                </a:lnTo>
                <a:lnTo>
                  <a:pt x="7" y="106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işḷiďé">
            <a:extLst>
              <a:ext uri="{FF2B5EF4-FFF2-40B4-BE49-F238E27FC236}">
                <a16:creationId xmlns:a16="http://schemas.microsoft.com/office/drawing/2014/main" id="{CFCAAC2A-4D56-40D4-95DA-CC129FB24925}"/>
              </a:ext>
            </a:extLst>
          </p:cNvPr>
          <p:cNvSpPr/>
          <p:nvPr/>
        </p:nvSpPr>
        <p:spPr bwMode="auto">
          <a:xfrm>
            <a:off x="8525605" y="1928999"/>
            <a:ext cx="241653" cy="249957"/>
          </a:xfrm>
          <a:custGeom>
            <a:avLst/>
            <a:gdLst>
              <a:gd name="T0" fmla="*/ 0 w 291"/>
              <a:gd name="T1" fmla="*/ 19 h 301"/>
              <a:gd name="T2" fmla="*/ 20 w 291"/>
              <a:gd name="T3" fmla="*/ 0 h 301"/>
              <a:gd name="T4" fmla="*/ 291 w 291"/>
              <a:gd name="T5" fmla="*/ 281 h 301"/>
              <a:gd name="T6" fmla="*/ 271 w 291"/>
              <a:gd name="T7" fmla="*/ 301 h 301"/>
              <a:gd name="T8" fmla="*/ 0 w 291"/>
              <a:gd name="T9" fmla="*/ 19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1" h="301">
                <a:moveTo>
                  <a:pt x="0" y="19"/>
                </a:moveTo>
                <a:lnTo>
                  <a:pt x="20" y="0"/>
                </a:lnTo>
                <a:lnTo>
                  <a:pt x="291" y="281"/>
                </a:lnTo>
                <a:lnTo>
                  <a:pt x="271" y="301"/>
                </a:lnTo>
                <a:lnTo>
                  <a:pt x="0" y="19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işlïḍé">
            <a:extLst>
              <a:ext uri="{FF2B5EF4-FFF2-40B4-BE49-F238E27FC236}">
                <a16:creationId xmlns:a16="http://schemas.microsoft.com/office/drawing/2014/main" id="{1ED01A31-FB57-4BA4-B4E3-DAF431EAD7F6}"/>
              </a:ext>
            </a:extLst>
          </p:cNvPr>
          <p:cNvSpPr/>
          <p:nvPr/>
        </p:nvSpPr>
        <p:spPr bwMode="auto">
          <a:xfrm>
            <a:off x="8353708" y="1963877"/>
            <a:ext cx="170237" cy="290647"/>
          </a:xfrm>
          <a:custGeom>
            <a:avLst/>
            <a:gdLst>
              <a:gd name="T0" fmla="*/ 180 w 205"/>
              <a:gd name="T1" fmla="*/ 0 h 350"/>
              <a:gd name="T2" fmla="*/ 205 w 205"/>
              <a:gd name="T3" fmla="*/ 14 h 350"/>
              <a:gd name="T4" fmla="*/ 25 w 205"/>
              <a:gd name="T5" fmla="*/ 350 h 350"/>
              <a:gd name="T6" fmla="*/ 0 w 205"/>
              <a:gd name="T7" fmla="*/ 336 h 350"/>
              <a:gd name="T8" fmla="*/ 180 w 205"/>
              <a:gd name="T9" fmla="*/ 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350">
                <a:moveTo>
                  <a:pt x="180" y="0"/>
                </a:moveTo>
                <a:lnTo>
                  <a:pt x="205" y="14"/>
                </a:lnTo>
                <a:lnTo>
                  <a:pt x="25" y="350"/>
                </a:lnTo>
                <a:lnTo>
                  <a:pt x="0" y="336"/>
                </a:lnTo>
                <a:lnTo>
                  <a:pt x="180" y="0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ïŝḷïdê">
            <a:extLst>
              <a:ext uri="{FF2B5EF4-FFF2-40B4-BE49-F238E27FC236}">
                <a16:creationId xmlns:a16="http://schemas.microsoft.com/office/drawing/2014/main" id="{9F3D916F-3FE1-4AD6-8912-DB4ACE2C540A}"/>
              </a:ext>
            </a:extLst>
          </p:cNvPr>
          <p:cNvSpPr/>
          <p:nvPr/>
        </p:nvSpPr>
        <p:spPr bwMode="auto">
          <a:xfrm>
            <a:off x="8258210" y="2173143"/>
            <a:ext cx="190997" cy="191827"/>
          </a:xfrm>
          <a:custGeom>
            <a:avLst/>
            <a:gdLst>
              <a:gd name="T0" fmla="*/ 247 w 290"/>
              <a:gd name="T1" fmla="*/ 71 h 293"/>
              <a:gd name="T2" fmla="*/ 223 w 290"/>
              <a:gd name="T3" fmla="*/ 252 h 293"/>
              <a:gd name="T4" fmla="*/ 43 w 290"/>
              <a:gd name="T5" fmla="*/ 222 h 293"/>
              <a:gd name="T6" fmla="*/ 68 w 290"/>
              <a:gd name="T7" fmla="*/ 41 h 293"/>
              <a:gd name="T8" fmla="*/ 247 w 290"/>
              <a:gd name="T9" fmla="*/ 7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" h="293">
                <a:moveTo>
                  <a:pt x="247" y="71"/>
                </a:moveTo>
                <a:cubicBezTo>
                  <a:pt x="290" y="129"/>
                  <a:pt x="279" y="210"/>
                  <a:pt x="223" y="252"/>
                </a:cubicBezTo>
                <a:cubicBezTo>
                  <a:pt x="166" y="293"/>
                  <a:pt x="86" y="280"/>
                  <a:pt x="43" y="222"/>
                </a:cubicBezTo>
                <a:cubicBezTo>
                  <a:pt x="0" y="163"/>
                  <a:pt x="11" y="83"/>
                  <a:pt x="68" y="41"/>
                </a:cubicBezTo>
                <a:cubicBezTo>
                  <a:pt x="124" y="0"/>
                  <a:pt x="204" y="13"/>
                  <a:pt x="247" y="71"/>
                </a:cubicBezTo>
                <a:close/>
              </a:path>
            </a:pathLst>
          </a:custGeom>
          <a:solidFill>
            <a:srgbClr val="344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ïśliḍé">
            <a:extLst>
              <a:ext uri="{FF2B5EF4-FFF2-40B4-BE49-F238E27FC236}">
                <a16:creationId xmlns:a16="http://schemas.microsoft.com/office/drawing/2014/main" id="{F1A369BD-A078-4BBD-9744-1E977AC9709A}"/>
              </a:ext>
            </a:extLst>
          </p:cNvPr>
          <p:cNvSpPr/>
          <p:nvPr/>
        </p:nvSpPr>
        <p:spPr bwMode="auto">
          <a:xfrm>
            <a:off x="8455019" y="1860905"/>
            <a:ext cx="158611" cy="160271"/>
          </a:xfrm>
          <a:custGeom>
            <a:avLst/>
            <a:gdLst>
              <a:gd name="T0" fmla="*/ 205 w 241"/>
              <a:gd name="T1" fmla="*/ 59 h 244"/>
              <a:gd name="T2" fmla="*/ 185 w 241"/>
              <a:gd name="T3" fmla="*/ 209 h 244"/>
              <a:gd name="T4" fmla="*/ 36 w 241"/>
              <a:gd name="T5" fmla="*/ 184 h 244"/>
              <a:gd name="T6" fmla="*/ 56 w 241"/>
              <a:gd name="T7" fmla="*/ 35 h 244"/>
              <a:gd name="T8" fmla="*/ 205 w 241"/>
              <a:gd name="T9" fmla="*/ 59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1" h="244">
                <a:moveTo>
                  <a:pt x="205" y="59"/>
                </a:moveTo>
                <a:cubicBezTo>
                  <a:pt x="241" y="108"/>
                  <a:pt x="232" y="175"/>
                  <a:pt x="185" y="209"/>
                </a:cubicBezTo>
                <a:cubicBezTo>
                  <a:pt x="138" y="244"/>
                  <a:pt x="71" y="233"/>
                  <a:pt x="36" y="184"/>
                </a:cubicBezTo>
                <a:cubicBezTo>
                  <a:pt x="0" y="136"/>
                  <a:pt x="9" y="69"/>
                  <a:pt x="56" y="35"/>
                </a:cubicBezTo>
                <a:cubicBezTo>
                  <a:pt x="103" y="0"/>
                  <a:pt x="170" y="11"/>
                  <a:pt x="205" y="59"/>
                </a:cubicBezTo>
                <a:close/>
              </a:path>
            </a:pathLst>
          </a:custGeom>
          <a:solidFill>
            <a:srgbClr val="F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îs1ide">
            <a:extLst>
              <a:ext uri="{FF2B5EF4-FFF2-40B4-BE49-F238E27FC236}">
                <a16:creationId xmlns:a16="http://schemas.microsoft.com/office/drawing/2014/main" id="{A462DB8F-89DC-45A5-AB85-67AC0C5EED86}"/>
              </a:ext>
            </a:extLst>
          </p:cNvPr>
          <p:cNvSpPr/>
          <p:nvPr/>
        </p:nvSpPr>
        <p:spPr bwMode="auto">
          <a:xfrm>
            <a:off x="8678403" y="2061036"/>
            <a:ext cx="239992" cy="243314"/>
          </a:xfrm>
          <a:custGeom>
            <a:avLst/>
            <a:gdLst>
              <a:gd name="T0" fmla="*/ 311 w 365"/>
              <a:gd name="T1" fmla="*/ 90 h 370"/>
              <a:gd name="T2" fmla="*/ 280 w 365"/>
              <a:gd name="T3" fmla="*/ 318 h 370"/>
              <a:gd name="T4" fmla="*/ 54 w 365"/>
              <a:gd name="T5" fmla="*/ 280 h 370"/>
              <a:gd name="T6" fmla="*/ 85 w 365"/>
              <a:gd name="T7" fmla="*/ 52 h 370"/>
              <a:gd name="T8" fmla="*/ 311 w 365"/>
              <a:gd name="T9" fmla="*/ 9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5" h="370">
                <a:moveTo>
                  <a:pt x="311" y="90"/>
                </a:moveTo>
                <a:cubicBezTo>
                  <a:pt x="365" y="163"/>
                  <a:pt x="351" y="265"/>
                  <a:pt x="280" y="318"/>
                </a:cubicBezTo>
                <a:cubicBezTo>
                  <a:pt x="209" y="370"/>
                  <a:pt x="108" y="353"/>
                  <a:pt x="54" y="280"/>
                </a:cubicBezTo>
                <a:cubicBezTo>
                  <a:pt x="0" y="207"/>
                  <a:pt x="13" y="105"/>
                  <a:pt x="85" y="52"/>
                </a:cubicBezTo>
                <a:cubicBezTo>
                  <a:pt x="156" y="0"/>
                  <a:pt x="257" y="17"/>
                  <a:pt x="311" y="90"/>
                </a:cubicBezTo>
                <a:close/>
              </a:path>
            </a:pathLst>
          </a:custGeom>
          <a:solidFill>
            <a:srgbClr val="14A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iṧľiḑè">
            <a:extLst>
              <a:ext uri="{FF2B5EF4-FFF2-40B4-BE49-F238E27FC236}">
                <a16:creationId xmlns:a16="http://schemas.microsoft.com/office/drawing/2014/main" id="{66CB7332-D0C2-45FB-AA77-4E2B55B8245B}"/>
              </a:ext>
            </a:extLst>
          </p:cNvPr>
          <p:cNvSpPr/>
          <p:nvPr/>
        </p:nvSpPr>
        <p:spPr bwMode="auto">
          <a:xfrm>
            <a:off x="9107730" y="2136604"/>
            <a:ext cx="95499" cy="66434"/>
          </a:xfrm>
          <a:custGeom>
            <a:avLst/>
            <a:gdLst>
              <a:gd name="T0" fmla="*/ 0 w 115"/>
              <a:gd name="T1" fmla="*/ 8 h 80"/>
              <a:gd name="T2" fmla="*/ 5 w 115"/>
              <a:gd name="T3" fmla="*/ 0 h 80"/>
              <a:gd name="T4" fmla="*/ 115 w 115"/>
              <a:gd name="T5" fmla="*/ 72 h 80"/>
              <a:gd name="T6" fmla="*/ 110 w 115"/>
              <a:gd name="T7" fmla="*/ 80 h 80"/>
              <a:gd name="T8" fmla="*/ 0 w 115"/>
              <a:gd name="T9" fmla="*/ 8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80">
                <a:moveTo>
                  <a:pt x="0" y="8"/>
                </a:moveTo>
                <a:lnTo>
                  <a:pt x="5" y="0"/>
                </a:lnTo>
                <a:lnTo>
                  <a:pt x="115" y="72"/>
                </a:lnTo>
                <a:lnTo>
                  <a:pt x="110" y="80"/>
                </a:lnTo>
                <a:lnTo>
                  <a:pt x="0" y="8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ï$ľïḑè">
            <a:extLst>
              <a:ext uri="{FF2B5EF4-FFF2-40B4-BE49-F238E27FC236}">
                <a16:creationId xmlns:a16="http://schemas.microsoft.com/office/drawing/2014/main" id="{F7E56433-38DF-4E68-885C-62A5EF0A9760}"/>
              </a:ext>
            </a:extLst>
          </p:cNvPr>
          <p:cNvSpPr/>
          <p:nvPr/>
        </p:nvSpPr>
        <p:spPr bwMode="auto">
          <a:xfrm>
            <a:off x="9185790" y="2071832"/>
            <a:ext cx="24913" cy="108785"/>
          </a:xfrm>
          <a:custGeom>
            <a:avLst/>
            <a:gdLst>
              <a:gd name="T0" fmla="*/ 30 w 30"/>
              <a:gd name="T1" fmla="*/ 129 h 131"/>
              <a:gd name="T2" fmla="*/ 20 w 30"/>
              <a:gd name="T3" fmla="*/ 131 h 131"/>
              <a:gd name="T4" fmla="*/ 0 w 30"/>
              <a:gd name="T5" fmla="*/ 1 h 131"/>
              <a:gd name="T6" fmla="*/ 9 w 30"/>
              <a:gd name="T7" fmla="*/ 0 h 131"/>
              <a:gd name="T8" fmla="*/ 30 w 30"/>
              <a:gd name="T9" fmla="*/ 129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131">
                <a:moveTo>
                  <a:pt x="30" y="129"/>
                </a:moveTo>
                <a:lnTo>
                  <a:pt x="20" y="131"/>
                </a:lnTo>
                <a:lnTo>
                  <a:pt x="0" y="1"/>
                </a:lnTo>
                <a:lnTo>
                  <a:pt x="9" y="0"/>
                </a:lnTo>
                <a:lnTo>
                  <a:pt x="30" y="129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ṣľiḓê">
            <a:extLst>
              <a:ext uri="{FF2B5EF4-FFF2-40B4-BE49-F238E27FC236}">
                <a16:creationId xmlns:a16="http://schemas.microsoft.com/office/drawing/2014/main" id="{F507D27E-EF52-44D3-A40D-9438F3D51D43}"/>
              </a:ext>
            </a:extLst>
          </p:cNvPr>
          <p:cNvSpPr/>
          <p:nvPr/>
        </p:nvSpPr>
        <p:spPr bwMode="auto">
          <a:xfrm>
            <a:off x="9096935" y="2060206"/>
            <a:ext cx="86364" cy="74738"/>
          </a:xfrm>
          <a:custGeom>
            <a:avLst/>
            <a:gdLst>
              <a:gd name="T0" fmla="*/ 6 w 104"/>
              <a:gd name="T1" fmla="*/ 90 h 90"/>
              <a:gd name="T2" fmla="*/ 0 w 104"/>
              <a:gd name="T3" fmla="*/ 82 h 90"/>
              <a:gd name="T4" fmla="*/ 98 w 104"/>
              <a:gd name="T5" fmla="*/ 0 h 90"/>
              <a:gd name="T6" fmla="*/ 104 w 104"/>
              <a:gd name="T7" fmla="*/ 8 h 90"/>
              <a:gd name="T8" fmla="*/ 6 w 104"/>
              <a:gd name="T9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90">
                <a:moveTo>
                  <a:pt x="6" y="90"/>
                </a:moveTo>
                <a:lnTo>
                  <a:pt x="0" y="82"/>
                </a:lnTo>
                <a:lnTo>
                  <a:pt x="98" y="0"/>
                </a:lnTo>
                <a:lnTo>
                  <a:pt x="104" y="8"/>
                </a:lnTo>
                <a:lnTo>
                  <a:pt x="6" y="90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š1îḍe">
            <a:extLst>
              <a:ext uri="{FF2B5EF4-FFF2-40B4-BE49-F238E27FC236}">
                <a16:creationId xmlns:a16="http://schemas.microsoft.com/office/drawing/2014/main" id="{5A5B84F7-4B80-4E40-80FD-1BE2997E496C}"/>
              </a:ext>
            </a:extLst>
          </p:cNvPr>
          <p:cNvSpPr/>
          <p:nvPr/>
        </p:nvSpPr>
        <p:spPr bwMode="auto">
          <a:xfrm>
            <a:off x="9174994" y="2170652"/>
            <a:ext cx="64773" cy="66434"/>
          </a:xfrm>
          <a:custGeom>
            <a:avLst/>
            <a:gdLst>
              <a:gd name="T0" fmla="*/ 26 w 98"/>
              <a:gd name="T1" fmla="*/ 13 h 100"/>
              <a:gd name="T2" fmla="*/ 86 w 98"/>
              <a:gd name="T3" fmla="*/ 27 h 100"/>
              <a:gd name="T4" fmla="*/ 73 w 98"/>
              <a:gd name="T5" fmla="*/ 87 h 100"/>
              <a:gd name="T6" fmla="*/ 13 w 98"/>
              <a:gd name="T7" fmla="*/ 73 h 100"/>
              <a:gd name="T8" fmla="*/ 26 w 98"/>
              <a:gd name="T9" fmla="*/ 1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00">
                <a:moveTo>
                  <a:pt x="26" y="13"/>
                </a:moveTo>
                <a:cubicBezTo>
                  <a:pt x="46" y="0"/>
                  <a:pt x="72" y="7"/>
                  <a:pt x="86" y="27"/>
                </a:cubicBezTo>
                <a:cubicBezTo>
                  <a:pt x="98" y="48"/>
                  <a:pt x="93" y="74"/>
                  <a:pt x="73" y="87"/>
                </a:cubicBezTo>
                <a:cubicBezTo>
                  <a:pt x="53" y="100"/>
                  <a:pt x="26" y="93"/>
                  <a:pt x="13" y="73"/>
                </a:cubicBezTo>
                <a:cubicBezTo>
                  <a:pt x="0" y="52"/>
                  <a:pt x="6" y="25"/>
                  <a:pt x="26" y="13"/>
                </a:cubicBezTo>
                <a:close/>
              </a:path>
            </a:pathLst>
          </a:custGeom>
          <a:solidFill>
            <a:srgbClr val="344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íšļïḍé">
            <a:extLst>
              <a:ext uri="{FF2B5EF4-FFF2-40B4-BE49-F238E27FC236}">
                <a16:creationId xmlns:a16="http://schemas.microsoft.com/office/drawing/2014/main" id="{050A0EDC-1AA7-45DF-B7E7-DCEFBDAD1F31}"/>
              </a:ext>
            </a:extLst>
          </p:cNvPr>
          <p:cNvSpPr/>
          <p:nvPr/>
        </p:nvSpPr>
        <p:spPr bwMode="auto">
          <a:xfrm>
            <a:off x="9074513" y="2105048"/>
            <a:ext cx="53147" cy="53147"/>
          </a:xfrm>
          <a:custGeom>
            <a:avLst/>
            <a:gdLst>
              <a:gd name="T0" fmla="*/ 21 w 81"/>
              <a:gd name="T1" fmla="*/ 10 h 82"/>
              <a:gd name="T2" fmla="*/ 70 w 81"/>
              <a:gd name="T3" fmla="*/ 22 h 82"/>
              <a:gd name="T4" fmla="*/ 60 w 81"/>
              <a:gd name="T5" fmla="*/ 72 h 82"/>
              <a:gd name="T6" fmla="*/ 10 w 81"/>
              <a:gd name="T7" fmla="*/ 60 h 82"/>
              <a:gd name="T8" fmla="*/ 21 w 81"/>
              <a:gd name="T9" fmla="*/ 1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2">
                <a:moveTo>
                  <a:pt x="21" y="10"/>
                </a:moveTo>
                <a:cubicBezTo>
                  <a:pt x="38" y="0"/>
                  <a:pt x="60" y="5"/>
                  <a:pt x="70" y="22"/>
                </a:cubicBezTo>
                <a:cubicBezTo>
                  <a:pt x="81" y="39"/>
                  <a:pt x="77" y="62"/>
                  <a:pt x="60" y="72"/>
                </a:cubicBezTo>
                <a:cubicBezTo>
                  <a:pt x="43" y="82"/>
                  <a:pt x="21" y="77"/>
                  <a:pt x="10" y="60"/>
                </a:cubicBezTo>
                <a:cubicBezTo>
                  <a:pt x="0" y="43"/>
                  <a:pt x="4" y="21"/>
                  <a:pt x="21" y="10"/>
                </a:cubicBezTo>
                <a:close/>
              </a:path>
            </a:pathLst>
          </a:custGeom>
          <a:solidFill>
            <a:srgbClr val="F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í$ḷiḓé">
            <a:extLst>
              <a:ext uri="{FF2B5EF4-FFF2-40B4-BE49-F238E27FC236}">
                <a16:creationId xmlns:a16="http://schemas.microsoft.com/office/drawing/2014/main" id="{0DFF639E-A3CF-4DDA-8240-FE20B4822CAE}"/>
              </a:ext>
            </a:extLst>
          </p:cNvPr>
          <p:cNvSpPr/>
          <p:nvPr/>
        </p:nvSpPr>
        <p:spPr bwMode="auto">
          <a:xfrm>
            <a:off x="9145099" y="2009550"/>
            <a:ext cx="81381" cy="82212"/>
          </a:xfrm>
          <a:custGeom>
            <a:avLst/>
            <a:gdLst>
              <a:gd name="T0" fmla="*/ 32 w 124"/>
              <a:gd name="T1" fmla="*/ 16 h 125"/>
              <a:gd name="T2" fmla="*/ 107 w 124"/>
              <a:gd name="T3" fmla="*/ 34 h 125"/>
              <a:gd name="T4" fmla="*/ 91 w 124"/>
              <a:gd name="T5" fmla="*/ 109 h 125"/>
              <a:gd name="T6" fmla="*/ 16 w 124"/>
              <a:gd name="T7" fmla="*/ 91 h 125"/>
              <a:gd name="T8" fmla="*/ 32 w 124"/>
              <a:gd name="T9" fmla="*/ 16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125">
                <a:moveTo>
                  <a:pt x="32" y="16"/>
                </a:moveTo>
                <a:cubicBezTo>
                  <a:pt x="57" y="0"/>
                  <a:pt x="91" y="8"/>
                  <a:pt x="107" y="34"/>
                </a:cubicBezTo>
                <a:cubicBezTo>
                  <a:pt x="124" y="60"/>
                  <a:pt x="116" y="94"/>
                  <a:pt x="91" y="109"/>
                </a:cubicBezTo>
                <a:cubicBezTo>
                  <a:pt x="66" y="125"/>
                  <a:pt x="33" y="117"/>
                  <a:pt x="16" y="91"/>
                </a:cubicBezTo>
                <a:cubicBezTo>
                  <a:pt x="0" y="65"/>
                  <a:pt x="7" y="32"/>
                  <a:pt x="32" y="16"/>
                </a:cubicBezTo>
                <a:close/>
              </a:path>
            </a:pathLst>
          </a:custGeom>
          <a:solidFill>
            <a:srgbClr val="14A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iŝlídê">
            <a:extLst>
              <a:ext uri="{FF2B5EF4-FFF2-40B4-BE49-F238E27FC236}">
                <a16:creationId xmlns:a16="http://schemas.microsoft.com/office/drawing/2014/main" id="{8DB55E42-F539-4AE5-9232-4995D64A4665}"/>
              </a:ext>
            </a:extLst>
          </p:cNvPr>
          <p:cNvSpPr/>
          <p:nvPr/>
        </p:nvSpPr>
        <p:spPr bwMode="auto">
          <a:xfrm>
            <a:off x="8900125" y="1595170"/>
            <a:ext cx="44013" cy="193488"/>
          </a:xfrm>
          <a:custGeom>
            <a:avLst/>
            <a:gdLst>
              <a:gd name="T0" fmla="*/ 53 w 53"/>
              <a:gd name="T1" fmla="*/ 230 h 233"/>
              <a:gd name="T2" fmla="*/ 37 w 53"/>
              <a:gd name="T3" fmla="*/ 233 h 233"/>
              <a:gd name="T4" fmla="*/ 0 w 53"/>
              <a:gd name="T5" fmla="*/ 3 h 233"/>
              <a:gd name="T6" fmla="*/ 17 w 53"/>
              <a:gd name="T7" fmla="*/ 0 h 233"/>
              <a:gd name="T8" fmla="*/ 53 w 53"/>
              <a:gd name="T9" fmla="*/ 23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233">
                <a:moveTo>
                  <a:pt x="53" y="230"/>
                </a:moveTo>
                <a:lnTo>
                  <a:pt x="37" y="233"/>
                </a:lnTo>
                <a:lnTo>
                  <a:pt x="0" y="3"/>
                </a:lnTo>
                <a:lnTo>
                  <a:pt x="17" y="0"/>
                </a:lnTo>
                <a:lnTo>
                  <a:pt x="53" y="230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Sḷïḑê">
            <a:extLst>
              <a:ext uri="{FF2B5EF4-FFF2-40B4-BE49-F238E27FC236}">
                <a16:creationId xmlns:a16="http://schemas.microsoft.com/office/drawing/2014/main" id="{B8744BF2-3F15-4828-8ADF-16C84636ED1A}"/>
              </a:ext>
            </a:extLst>
          </p:cNvPr>
          <p:cNvSpPr/>
          <p:nvPr/>
        </p:nvSpPr>
        <p:spPr bwMode="auto">
          <a:xfrm>
            <a:off x="8742345" y="1575240"/>
            <a:ext cx="153628" cy="132037"/>
          </a:xfrm>
          <a:custGeom>
            <a:avLst/>
            <a:gdLst>
              <a:gd name="T0" fmla="*/ 11 w 185"/>
              <a:gd name="T1" fmla="*/ 159 h 159"/>
              <a:gd name="T2" fmla="*/ 0 w 185"/>
              <a:gd name="T3" fmla="*/ 146 h 159"/>
              <a:gd name="T4" fmla="*/ 174 w 185"/>
              <a:gd name="T5" fmla="*/ 0 h 159"/>
              <a:gd name="T6" fmla="*/ 185 w 185"/>
              <a:gd name="T7" fmla="*/ 13 h 159"/>
              <a:gd name="T8" fmla="*/ 11 w 185"/>
              <a:gd name="T9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159">
                <a:moveTo>
                  <a:pt x="11" y="159"/>
                </a:moveTo>
                <a:lnTo>
                  <a:pt x="0" y="146"/>
                </a:lnTo>
                <a:lnTo>
                  <a:pt x="174" y="0"/>
                </a:lnTo>
                <a:lnTo>
                  <a:pt x="185" y="13"/>
                </a:lnTo>
                <a:lnTo>
                  <a:pt x="11" y="159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íṣľíḍe">
            <a:extLst>
              <a:ext uri="{FF2B5EF4-FFF2-40B4-BE49-F238E27FC236}">
                <a16:creationId xmlns:a16="http://schemas.microsoft.com/office/drawing/2014/main" id="{B456965E-676A-4C59-A5AE-E2DFCCE5AEAD}"/>
              </a:ext>
            </a:extLst>
          </p:cNvPr>
          <p:cNvSpPr/>
          <p:nvPr/>
        </p:nvSpPr>
        <p:spPr bwMode="auto">
          <a:xfrm>
            <a:off x="8761445" y="1710599"/>
            <a:ext cx="170237" cy="118750"/>
          </a:xfrm>
          <a:custGeom>
            <a:avLst/>
            <a:gdLst>
              <a:gd name="T0" fmla="*/ 0 w 205"/>
              <a:gd name="T1" fmla="*/ 14 h 143"/>
              <a:gd name="T2" fmla="*/ 9 w 205"/>
              <a:gd name="T3" fmla="*/ 0 h 143"/>
              <a:gd name="T4" fmla="*/ 205 w 205"/>
              <a:gd name="T5" fmla="*/ 129 h 143"/>
              <a:gd name="T6" fmla="*/ 195 w 205"/>
              <a:gd name="T7" fmla="*/ 143 h 143"/>
              <a:gd name="T8" fmla="*/ 0 w 205"/>
              <a:gd name="T9" fmla="*/ 1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143">
                <a:moveTo>
                  <a:pt x="0" y="14"/>
                </a:moveTo>
                <a:lnTo>
                  <a:pt x="9" y="0"/>
                </a:lnTo>
                <a:lnTo>
                  <a:pt x="205" y="129"/>
                </a:lnTo>
                <a:lnTo>
                  <a:pt x="195" y="143"/>
                </a:lnTo>
                <a:lnTo>
                  <a:pt x="0" y="14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ïṥliḓé">
            <a:extLst>
              <a:ext uri="{FF2B5EF4-FFF2-40B4-BE49-F238E27FC236}">
                <a16:creationId xmlns:a16="http://schemas.microsoft.com/office/drawing/2014/main" id="{931AF50F-668A-4907-8D79-F7EE8F41A2CA}"/>
              </a:ext>
            </a:extLst>
          </p:cNvPr>
          <p:cNvSpPr/>
          <p:nvPr/>
        </p:nvSpPr>
        <p:spPr bwMode="auto">
          <a:xfrm>
            <a:off x="8881025" y="1772880"/>
            <a:ext cx="116259" cy="116259"/>
          </a:xfrm>
          <a:custGeom>
            <a:avLst/>
            <a:gdLst>
              <a:gd name="T0" fmla="*/ 46 w 176"/>
              <a:gd name="T1" fmla="*/ 23 h 178"/>
              <a:gd name="T2" fmla="*/ 153 w 176"/>
              <a:gd name="T3" fmla="*/ 49 h 178"/>
              <a:gd name="T4" fmla="*/ 130 w 176"/>
              <a:gd name="T5" fmla="*/ 155 h 178"/>
              <a:gd name="T6" fmla="*/ 24 w 176"/>
              <a:gd name="T7" fmla="*/ 129 h 178"/>
              <a:gd name="T8" fmla="*/ 46 w 176"/>
              <a:gd name="T9" fmla="*/ 23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" h="178">
                <a:moveTo>
                  <a:pt x="46" y="23"/>
                </a:moveTo>
                <a:cubicBezTo>
                  <a:pt x="82" y="0"/>
                  <a:pt x="129" y="12"/>
                  <a:pt x="153" y="49"/>
                </a:cubicBezTo>
                <a:cubicBezTo>
                  <a:pt x="176" y="85"/>
                  <a:pt x="166" y="133"/>
                  <a:pt x="130" y="155"/>
                </a:cubicBezTo>
                <a:cubicBezTo>
                  <a:pt x="94" y="178"/>
                  <a:pt x="47" y="166"/>
                  <a:pt x="24" y="129"/>
                </a:cubicBezTo>
                <a:cubicBezTo>
                  <a:pt x="0" y="93"/>
                  <a:pt x="11" y="45"/>
                  <a:pt x="46" y="23"/>
                </a:cubicBezTo>
                <a:close/>
              </a:path>
            </a:pathLst>
          </a:custGeom>
          <a:solidFill>
            <a:srgbClr val="344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ïşḻîḍè">
            <a:extLst>
              <a:ext uri="{FF2B5EF4-FFF2-40B4-BE49-F238E27FC236}">
                <a16:creationId xmlns:a16="http://schemas.microsoft.com/office/drawing/2014/main" id="{FEB32EF3-A371-4D83-A6B6-553F03C39049}"/>
              </a:ext>
            </a:extLst>
          </p:cNvPr>
          <p:cNvSpPr/>
          <p:nvPr/>
        </p:nvSpPr>
        <p:spPr bwMode="auto">
          <a:xfrm>
            <a:off x="8701655" y="1654130"/>
            <a:ext cx="95499" cy="97159"/>
          </a:xfrm>
          <a:custGeom>
            <a:avLst/>
            <a:gdLst>
              <a:gd name="T0" fmla="*/ 38 w 146"/>
              <a:gd name="T1" fmla="*/ 19 h 148"/>
              <a:gd name="T2" fmla="*/ 127 w 146"/>
              <a:gd name="T3" fmla="*/ 40 h 148"/>
              <a:gd name="T4" fmla="*/ 108 w 146"/>
              <a:gd name="T5" fmla="*/ 129 h 148"/>
              <a:gd name="T6" fmla="*/ 19 w 146"/>
              <a:gd name="T7" fmla="*/ 108 h 148"/>
              <a:gd name="T8" fmla="*/ 38 w 146"/>
              <a:gd name="T9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" h="148">
                <a:moveTo>
                  <a:pt x="38" y="19"/>
                </a:moveTo>
                <a:cubicBezTo>
                  <a:pt x="68" y="0"/>
                  <a:pt x="107" y="10"/>
                  <a:pt x="127" y="40"/>
                </a:cubicBezTo>
                <a:cubicBezTo>
                  <a:pt x="146" y="71"/>
                  <a:pt x="137" y="111"/>
                  <a:pt x="108" y="129"/>
                </a:cubicBezTo>
                <a:cubicBezTo>
                  <a:pt x="78" y="148"/>
                  <a:pt x="39" y="138"/>
                  <a:pt x="19" y="108"/>
                </a:cubicBezTo>
                <a:cubicBezTo>
                  <a:pt x="0" y="77"/>
                  <a:pt x="9" y="38"/>
                  <a:pt x="38" y="19"/>
                </a:cubicBezTo>
                <a:close/>
              </a:path>
            </a:pathLst>
          </a:custGeom>
          <a:solidFill>
            <a:srgbClr val="F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śḷïďe">
            <a:extLst>
              <a:ext uri="{FF2B5EF4-FFF2-40B4-BE49-F238E27FC236}">
                <a16:creationId xmlns:a16="http://schemas.microsoft.com/office/drawing/2014/main" id="{33F12B16-4CA9-41DB-A375-0C1B06B203FA}"/>
              </a:ext>
            </a:extLst>
          </p:cNvPr>
          <p:cNvSpPr/>
          <p:nvPr/>
        </p:nvSpPr>
        <p:spPr bwMode="auto">
          <a:xfrm>
            <a:off x="8827048" y="1484724"/>
            <a:ext cx="145324" cy="146154"/>
          </a:xfrm>
          <a:custGeom>
            <a:avLst/>
            <a:gdLst>
              <a:gd name="T0" fmla="*/ 58 w 221"/>
              <a:gd name="T1" fmla="*/ 28 h 223"/>
              <a:gd name="T2" fmla="*/ 192 w 221"/>
              <a:gd name="T3" fmla="*/ 60 h 223"/>
              <a:gd name="T4" fmla="*/ 164 w 221"/>
              <a:gd name="T5" fmla="*/ 195 h 223"/>
              <a:gd name="T6" fmla="*/ 30 w 221"/>
              <a:gd name="T7" fmla="*/ 163 h 223"/>
              <a:gd name="T8" fmla="*/ 58 w 221"/>
              <a:gd name="T9" fmla="*/ 2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" h="223">
                <a:moveTo>
                  <a:pt x="58" y="28"/>
                </a:moveTo>
                <a:cubicBezTo>
                  <a:pt x="103" y="0"/>
                  <a:pt x="163" y="14"/>
                  <a:pt x="192" y="60"/>
                </a:cubicBezTo>
                <a:cubicBezTo>
                  <a:pt x="221" y="107"/>
                  <a:pt x="209" y="167"/>
                  <a:pt x="164" y="195"/>
                </a:cubicBezTo>
                <a:cubicBezTo>
                  <a:pt x="119" y="223"/>
                  <a:pt x="59" y="209"/>
                  <a:pt x="30" y="163"/>
                </a:cubicBezTo>
                <a:cubicBezTo>
                  <a:pt x="0" y="116"/>
                  <a:pt x="13" y="56"/>
                  <a:pt x="58" y="28"/>
                </a:cubicBezTo>
                <a:close/>
              </a:path>
            </a:pathLst>
          </a:custGeom>
          <a:solidFill>
            <a:srgbClr val="14A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îśḻidè">
            <a:extLst>
              <a:ext uri="{FF2B5EF4-FFF2-40B4-BE49-F238E27FC236}">
                <a16:creationId xmlns:a16="http://schemas.microsoft.com/office/drawing/2014/main" id="{E4528BA6-9E61-4D02-AD0C-B03B6ADABF1C}"/>
              </a:ext>
            </a:extLst>
          </p:cNvPr>
          <p:cNvSpPr/>
          <p:nvPr/>
        </p:nvSpPr>
        <p:spPr bwMode="auto">
          <a:xfrm>
            <a:off x="9411664" y="1982977"/>
            <a:ext cx="856164" cy="1093664"/>
          </a:xfrm>
          <a:custGeom>
            <a:avLst/>
            <a:gdLst>
              <a:gd name="T0" fmla="*/ 78 w 1303"/>
              <a:gd name="T1" fmla="*/ 0 h 1667"/>
              <a:gd name="T2" fmla="*/ 1225 w 1303"/>
              <a:gd name="T3" fmla="*/ 0 h 1667"/>
              <a:gd name="T4" fmla="*/ 1303 w 1303"/>
              <a:gd name="T5" fmla="*/ 85 h 1667"/>
              <a:gd name="T6" fmla="*/ 1303 w 1303"/>
              <a:gd name="T7" fmla="*/ 1582 h 1667"/>
              <a:gd name="T8" fmla="*/ 1225 w 1303"/>
              <a:gd name="T9" fmla="*/ 1667 h 1667"/>
              <a:gd name="T10" fmla="*/ 78 w 1303"/>
              <a:gd name="T11" fmla="*/ 1667 h 1667"/>
              <a:gd name="T12" fmla="*/ 0 w 1303"/>
              <a:gd name="T13" fmla="*/ 1582 h 1667"/>
              <a:gd name="T14" fmla="*/ 0 w 1303"/>
              <a:gd name="T15" fmla="*/ 85 h 1667"/>
              <a:gd name="T16" fmla="*/ 78 w 1303"/>
              <a:gd name="T17" fmla="*/ 0 h 1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03" h="1667">
                <a:moveTo>
                  <a:pt x="78" y="0"/>
                </a:moveTo>
                <a:cubicBezTo>
                  <a:pt x="1225" y="0"/>
                  <a:pt x="1225" y="0"/>
                  <a:pt x="1225" y="0"/>
                </a:cubicBezTo>
                <a:cubicBezTo>
                  <a:pt x="1268" y="0"/>
                  <a:pt x="1303" y="38"/>
                  <a:pt x="1303" y="85"/>
                </a:cubicBezTo>
                <a:cubicBezTo>
                  <a:pt x="1303" y="1582"/>
                  <a:pt x="1303" y="1582"/>
                  <a:pt x="1303" y="1582"/>
                </a:cubicBezTo>
                <a:cubicBezTo>
                  <a:pt x="1303" y="1629"/>
                  <a:pt x="1268" y="1667"/>
                  <a:pt x="1225" y="1667"/>
                </a:cubicBezTo>
                <a:cubicBezTo>
                  <a:pt x="78" y="1667"/>
                  <a:pt x="78" y="1667"/>
                  <a:pt x="78" y="1667"/>
                </a:cubicBezTo>
                <a:cubicBezTo>
                  <a:pt x="35" y="1667"/>
                  <a:pt x="0" y="1629"/>
                  <a:pt x="0" y="158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38"/>
                  <a:pt x="35" y="0"/>
                  <a:pt x="78" y="0"/>
                </a:cubicBezTo>
              </a:path>
            </a:pathLst>
          </a:custGeom>
          <a:solidFill>
            <a:srgbClr val="F39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íṡlîḑê">
            <a:extLst>
              <a:ext uri="{FF2B5EF4-FFF2-40B4-BE49-F238E27FC236}">
                <a16:creationId xmlns:a16="http://schemas.microsoft.com/office/drawing/2014/main" id="{B3FE1343-BDE3-4F78-8137-F23067AD7E41}"/>
              </a:ext>
            </a:extLst>
          </p:cNvPr>
          <p:cNvSpPr/>
          <p:nvPr/>
        </p:nvSpPr>
        <p:spPr bwMode="auto">
          <a:xfrm>
            <a:off x="9453185" y="2031141"/>
            <a:ext cx="773122" cy="997335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ísḷîḋe">
            <a:extLst>
              <a:ext uri="{FF2B5EF4-FFF2-40B4-BE49-F238E27FC236}">
                <a16:creationId xmlns:a16="http://schemas.microsoft.com/office/drawing/2014/main" id="{02B32FF4-06EA-4E48-9A81-BCB5013C9BEC}"/>
              </a:ext>
            </a:extLst>
          </p:cNvPr>
          <p:cNvSpPr/>
          <p:nvPr/>
        </p:nvSpPr>
        <p:spPr bwMode="auto">
          <a:xfrm>
            <a:off x="9453185" y="2031141"/>
            <a:ext cx="773122" cy="99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íş1îḍe">
            <a:extLst>
              <a:ext uri="{FF2B5EF4-FFF2-40B4-BE49-F238E27FC236}">
                <a16:creationId xmlns:a16="http://schemas.microsoft.com/office/drawing/2014/main" id="{DCF6808F-349A-49B9-9C87-E3DB97D0F1E6}"/>
              </a:ext>
            </a:extLst>
          </p:cNvPr>
          <p:cNvSpPr/>
          <p:nvPr/>
        </p:nvSpPr>
        <p:spPr bwMode="auto">
          <a:xfrm>
            <a:off x="9679059" y="1873361"/>
            <a:ext cx="321373" cy="157780"/>
          </a:xfrm>
          <a:custGeom>
            <a:avLst/>
            <a:gdLst>
              <a:gd name="T0" fmla="*/ 0 w 387"/>
              <a:gd name="T1" fmla="*/ 0 h 190"/>
              <a:gd name="T2" fmla="*/ 387 w 387"/>
              <a:gd name="T3" fmla="*/ 0 h 190"/>
              <a:gd name="T4" fmla="*/ 387 w 387"/>
              <a:gd name="T5" fmla="*/ 190 h 190"/>
              <a:gd name="T6" fmla="*/ 366 w 387"/>
              <a:gd name="T7" fmla="*/ 190 h 190"/>
              <a:gd name="T8" fmla="*/ 366 w 387"/>
              <a:gd name="T9" fmla="*/ 24 h 190"/>
              <a:gd name="T10" fmla="*/ 21 w 387"/>
              <a:gd name="T11" fmla="*/ 24 h 190"/>
              <a:gd name="T12" fmla="*/ 21 w 387"/>
              <a:gd name="T13" fmla="*/ 190 h 190"/>
              <a:gd name="T14" fmla="*/ 0 w 387"/>
              <a:gd name="T15" fmla="*/ 190 h 190"/>
              <a:gd name="T16" fmla="*/ 0 w 387"/>
              <a:gd name="T17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7" h="190">
                <a:moveTo>
                  <a:pt x="0" y="0"/>
                </a:moveTo>
                <a:lnTo>
                  <a:pt x="387" y="0"/>
                </a:lnTo>
                <a:lnTo>
                  <a:pt x="387" y="190"/>
                </a:lnTo>
                <a:lnTo>
                  <a:pt x="366" y="190"/>
                </a:lnTo>
                <a:lnTo>
                  <a:pt x="366" y="24"/>
                </a:lnTo>
                <a:lnTo>
                  <a:pt x="21" y="24"/>
                </a:lnTo>
                <a:lnTo>
                  <a:pt x="21" y="190"/>
                </a:lnTo>
                <a:lnTo>
                  <a:pt x="0" y="190"/>
                </a:lnTo>
                <a:lnTo>
                  <a:pt x="0" y="0"/>
                </a:lnTo>
                <a:close/>
              </a:path>
            </a:pathLst>
          </a:custGeom>
          <a:solidFill>
            <a:srgbClr val="4746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iṧļíḑè">
            <a:extLst>
              <a:ext uri="{FF2B5EF4-FFF2-40B4-BE49-F238E27FC236}">
                <a16:creationId xmlns:a16="http://schemas.microsoft.com/office/drawing/2014/main" id="{EEA6E7D8-62C7-400E-B554-CAC902BF16DF}"/>
              </a:ext>
            </a:extLst>
          </p:cNvPr>
          <p:cNvSpPr/>
          <p:nvPr/>
        </p:nvSpPr>
        <p:spPr bwMode="auto">
          <a:xfrm>
            <a:off x="9679059" y="1873361"/>
            <a:ext cx="321373" cy="157780"/>
          </a:xfrm>
          <a:custGeom>
            <a:avLst/>
            <a:gdLst>
              <a:gd name="T0" fmla="*/ 0 w 387"/>
              <a:gd name="T1" fmla="*/ 0 h 190"/>
              <a:gd name="T2" fmla="*/ 387 w 387"/>
              <a:gd name="T3" fmla="*/ 0 h 190"/>
              <a:gd name="T4" fmla="*/ 387 w 387"/>
              <a:gd name="T5" fmla="*/ 190 h 190"/>
              <a:gd name="T6" fmla="*/ 366 w 387"/>
              <a:gd name="T7" fmla="*/ 190 h 190"/>
              <a:gd name="T8" fmla="*/ 366 w 387"/>
              <a:gd name="T9" fmla="*/ 24 h 190"/>
              <a:gd name="T10" fmla="*/ 21 w 387"/>
              <a:gd name="T11" fmla="*/ 24 h 190"/>
              <a:gd name="T12" fmla="*/ 21 w 387"/>
              <a:gd name="T13" fmla="*/ 190 h 190"/>
              <a:gd name="T14" fmla="*/ 0 w 387"/>
              <a:gd name="T15" fmla="*/ 190 h 190"/>
              <a:gd name="T16" fmla="*/ 0 w 387"/>
              <a:gd name="T17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7" h="190">
                <a:moveTo>
                  <a:pt x="0" y="0"/>
                </a:moveTo>
                <a:lnTo>
                  <a:pt x="387" y="0"/>
                </a:lnTo>
                <a:lnTo>
                  <a:pt x="387" y="190"/>
                </a:lnTo>
                <a:lnTo>
                  <a:pt x="366" y="190"/>
                </a:lnTo>
                <a:lnTo>
                  <a:pt x="366" y="24"/>
                </a:lnTo>
                <a:lnTo>
                  <a:pt x="21" y="24"/>
                </a:lnTo>
                <a:lnTo>
                  <a:pt x="21" y="190"/>
                </a:lnTo>
                <a:lnTo>
                  <a:pt x="0" y="19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iṥḷíḑe">
            <a:extLst>
              <a:ext uri="{FF2B5EF4-FFF2-40B4-BE49-F238E27FC236}">
                <a16:creationId xmlns:a16="http://schemas.microsoft.com/office/drawing/2014/main" id="{0C1C26F5-E99C-429D-A394-EADC4C4A04D8}"/>
              </a:ext>
            </a:extLst>
          </p:cNvPr>
          <p:cNvSpPr/>
          <p:nvPr/>
        </p:nvSpPr>
        <p:spPr bwMode="auto">
          <a:xfrm>
            <a:off x="9640030" y="1967199"/>
            <a:ext cx="399433" cy="101311"/>
          </a:xfrm>
          <a:custGeom>
            <a:avLst/>
            <a:gdLst>
              <a:gd name="T0" fmla="*/ 21 w 609"/>
              <a:gd name="T1" fmla="*/ 0 h 154"/>
              <a:gd name="T2" fmla="*/ 587 w 609"/>
              <a:gd name="T3" fmla="*/ 0 h 154"/>
              <a:gd name="T4" fmla="*/ 609 w 609"/>
              <a:gd name="T5" fmla="*/ 23 h 154"/>
              <a:gd name="T6" fmla="*/ 609 w 609"/>
              <a:gd name="T7" fmla="*/ 131 h 154"/>
              <a:gd name="T8" fmla="*/ 587 w 609"/>
              <a:gd name="T9" fmla="*/ 154 h 154"/>
              <a:gd name="T10" fmla="*/ 21 w 609"/>
              <a:gd name="T11" fmla="*/ 154 h 154"/>
              <a:gd name="T12" fmla="*/ 0 w 609"/>
              <a:gd name="T13" fmla="*/ 131 h 154"/>
              <a:gd name="T14" fmla="*/ 0 w 609"/>
              <a:gd name="T15" fmla="*/ 23 h 154"/>
              <a:gd name="T16" fmla="*/ 21 w 609"/>
              <a:gd name="T17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9" h="154">
                <a:moveTo>
                  <a:pt x="21" y="0"/>
                </a:moveTo>
                <a:cubicBezTo>
                  <a:pt x="587" y="0"/>
                  <a:pt x="587" y="0"/>
                  <a:pt x="587" y="0"/>
                </a:cubicBezTo>
                <a:cubicBezTo>
                  <a:pt x="599" y="0"/>
                  <a:pt x="609" y="10"/>
                  <a:pt x="609" y="23"/>
                </a:cubicBezTo>
                <a:cubicBezTo>
                  <a:pt x="609" y="131"/>
                  <a:pt x="609" y="131"/>
                  <a:pt x="609" y="131"/>
                </a:cubicBezTo>
                <a:cubicBezTo>
                  <a:pt x="609" y="144"/>
                  <a:pt x="599" y="154"/>
                  <a:pt x="587" y="154"/>
                </a:cubicBezTo>
                <a:cubicBezTo>
                  <a:pt x="21" y="154"/>
                  <a:pt x="21" y="154"/>
                  <a:pt x="21" y="154"/>
                </a:cubicBezTo>
                <a:cubicBezTo>
                  <a:pt x="10" y="154"/>
                  <a:pt x="0" y="144"/>
                  <a:pt x="0" y="1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0"/>
                  <a:pt x="10" y="0"/>
                  <a:pt x="21" y="0"/>
                </a:cubicBezTo>
              </a:path>
            </a:pathLst>
          </a:custGeom>
          <a:solidFill>
            <a:srgbClr val="D848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íṧľïḓè">
            <a:extLst>
              <a:ext uri="{FF2B5EF4-FFF2-40B4-BE49-F238E27FC236}">
                <a16:creationId xmlns:a16="http://schemas.microsoft.com/office/drawing/2014/main" id="{925D08CA-DEAC-4BD8-9E25-436F0361F6AC}"/>
              </a:ext>
            </a:extLst>
          </p:cNvPr>
          <p:cNvSpPr/>
          <p:nvPr/>
        </p:nvSpPr>
        <p:spPr bwMode="auto">
          <a:xfrm>
            <a:off x="9831027" y="1967199"/>
            <a:ext cx="208436" cy="101311"/>
          </a:xfrm>
          <a:custGeom>
            <a:avLst/>
            <a:gdLst>
              <a:gd name="T0" fmla="*/ 296 w 318"/>
              <a:gd name="T1" fmla="*/ 0 h 154"/>
              <a:gd name="T2" fmla="*/ 258 w 318"/>
              <a:gd name="T3" fmla="*/ 0 h 154"/>
              <a:gd name="T4" fmla="*/ 231 w 318"/>
              <a:gd name="T5" fmla="*/ 0 h 154"/>
              <a:gd name="T6" fmla="*/ 0 w 318"/>
              <a:gd name="T7" fmla="*/ 0 h 154"/>
              <a:gd name="T8" fmla="*/ 0 w 318"/>
              <a:gd name="T9" fmla="*/ 154 h 154"/>
              <a:gd name="T10" fmla="*/ 0 w 318"/>
              <a:gd name="T11" fmla="*/ 23 h 154"/>
              <a:gd name="T12" fmla="*/ 318 w 318"/>
              <a:gd name="T13" fmla="*/ 23 h 154"/>
              <a:gd name="T14" fmla="*/ 296 w 318"/>
              <a:gd name="T15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8" h="154">
                <a:moveTo>
                  <a:pt x="296" y="0"/>
                </a:moveTo>
                <a:cubicBezTo>
                  <a:pt x="258" y="0"/>
                  <a:pt x="258" y="0"/>
                  <a:pt x="258" y="0"/>
                </a:cubicBezTo>
                <a:cubicBezTo>
                  <a:pt x="231" y="0"/>
                  <a:pt x="231" y="0"/>
                  <a:pt x="23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23"/>
                  <a:pt x="0" y="23"/>
                  <a:pt x="0" y="23"/>
                </a:cubicBezTo>
                <a:cubicBezTo>
                  <a:pt x="318" y="23"/>
                  <a:pt x="318" y="23"/>
                  <a:pt x="318" y="23"/>
                </a:cubicBezTo>
                <a:cubicBezTo>
                  <a:pt x="318" y="10"/>
                  <a:pt x="308" y="0"/>
                  <a:pt x="296" y="0"/>
                </a:cubicBezTo>
              </a:path>
            </a:pathLst>
          </a:custGeom>
          <a:solidFill>
            <a:srgbClr val="B4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ísľiḍè">
            <a:extLst>
              <a:ext uri="{FF2B5EF4-FFF2-40B4-BE49-F238E27FC236}">
                <a16:creationId xmlns:a16="http://schemas.microsoft.com/office/drawing/2014/main" id="{963C6A51-299B-4095-B9A5-96A1388D9AEB}"/>
              </a:ext>
            </a:extLst>
          </p:cNvPr>
          <p:cNvSpPr/>
          <p:nvPr/>
        </p:nvSpPr>
        <p:spPr bwMode="auto">
          <a:xfrm>
            <a:off x="9831027" y="1982977"/>
            <a:ext cx="436801" cy="1093664"/>
          </a:xfrm>
          <a:custGeom>
            <a:avLst/>
            <a:gdLst>
              <a:gd name="T0" fmla="*/ 587 w 665"/>
              <a:gd name="T1" fmla="*/ 0 h 1667"/>
              <a:gd name="T2" fmla="*/ 318 w 665"/>
              <a:gd name="T3" fmla="*/ 0 h 1667"/>
              <a:gd name="T4" fmla="*/ 318 w 665"/>
              <a:gd name="T5" fmla="*/ 74 h 1667"/>
              <a:gd name="T6" fmla="*/ 602 w 665"/>
              <a:gd name="T7" fmla="*/ 74 h 1667"/>
              <a:gd name="T8" fmla="*/ 602 w 665"/>
              <a:gd name="T9" fmla="*/ 1593 h 1667"/>
              <a:gd name="T10" fmla="*/ 0 w 665"/>
              <a:gd name="T11" fmla="*/ 1593 h 1667"/>
              <a:gd name="T12" fmla="*/ 0 w 665"/>
              <a:gd name="T13" fmla="*/ 1667 h 1667"/>
              <a:gd name="T14" fmla="*/ 587 w 665"/>
              <a:gd name="T15" fmla="*/ 1667 h 1667"/>
              <a:gd name="T16" fmla="*/ 665 w 665"/>
              <a:gd name="T17" fmla="*/ 1582 h 1667"/>
              <a:gd name="T18" fmla="*/ 665 w 665"/>
              <a:gd name="T19" fmla="*/ 85 h 1667"/>
              <a:gd name="T20" fmla="*/ 587 w 665"/>
              <a:gd name="T21" fmla="*/ 0 h 1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5" h="1667">
                <a:moveTo>
                  <a:pt x="587" y="0"/>
                </a:moveTo>
                <a:cubicBezTo>
                  <a:pt x="318" y="0"/>
                  <a:pt x="318" y="0"/>
                  <a:pt x="318" y="0"/>
                </a:cubicBezTo>
                <a:cubicBezTo>
                  <a:pt x="318" y="74"/>
                  <a:pt x="318" y="74"/>
                  <a:pt x="318" y="74"/>
                </a:cubicBezTo>
                <a:cubicBezTo>
                  <a:pt x="602" y="74"/>
                  <a:pt x="602" y="74"/>
                  <a:pt x="602" y="74"/>
                </a:cubicBezTo>
                <a:cubicBezTo>
                  <a:pt x="602" y="1593"/>
                  <a:pt x="602" y="1593"/>
                  <a:pt x="602" y="1593"/>
                </a:cubicBezTo>
                <a:cubicBezTo>
                  <a:pt x="0" y="1593"/>
                  <a:pt x="0" y="1593"/>
                  <a:pt x="0" y="1593"/>
                </a:cubicBezTo>
                <a:cubicBezTo>
                  <a:pt x="0" y="1667"/>
                  <a:pt x="0" y="1667"/>
                  <a:pt x="0" y="1667"/>
                </a:cubicBezTo>
                <a:cubicBezTo>
                  <a:pt x="587" y="1667"/>
                  <a:pt x="587" y="1667"/>
                  <a:pt x="587" y="1667"/>
                </a:cubicBezTo>
                <a:cubicBezTo>
                  <a:pt x="630" y="1667"/>
                  <a:pt x="665" y="1629"/>
                  <a:pt x="665" y="1582"/>
                </a:cubicBezTo>
                <a:cubicBezTo>
                  <a:pt x="665" y="85"/>
                  <a:pt x="665" y="85"/>
                  <a:pt x="665" y="85"/>
                </a:cubicBezTo>
                <a:cubicBezTo>
                  <a:pt x="665" y="38"/>
                  <a:pt x="630" y="0"/>
                  <a:pt x="587" y="0"/>
                </a:cubicBezTo>
              </a:path>
            </a:pathLst>
          </a:custGeom>
          <a:solidFill>
            <a:srgbClr val="DE8F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îš1îḑê">
            <a:extLst>
              <a:ext uri="{FF2B5EF4-FFF2-40B4-BE49-F238E27FC236}">
                <a16:creationId xmlns:a16="http://schemas.microsoft.com/office/drawing/2014/main" id="{6C21BABA-541D-4968-9AB8-3C379370BEAD}"/>
              </a:ext>
            </a:extLst>
          </p:cNvPr>
          <p:cNvSpPr/>
          <p:nvPr/>
        </p:nvSpPr>
        <p:spPr bwMode="auto">
          <a:xfrm>
            <a:off x="9831027" y="2031141"/>
            <a:ext cx="395280" cy="997335"/>
          </a:xfrm>
          <a:custGeom>
            <a:avLst/>
            <a:gdLst>
              <a:gd name="T0" fmla="*/ 602 w 602"/>
              <a:gd name="T1" fmla="*/ 0 h 1519"/>
              <a:gd name="T2" fmla="*/ 318 w 602"/>
              <a:gd name="T3" fmla="*/ 0 h 1519"/>
              <a:gd name="T4" fmla="*/ 318 w 602"/>
              <a:gd name="T5" fmla="*/ 34 h 1519"/>
              <a:gd name="T6" fmla="*/ 318 w 602"/>
              <a:gd name="T7" fmla="*/ 34 h 1519"/>
              <a:gd name="T8" fmla="*/ 296 w 602"/>
              <a:gd name="T9" fmla="*/ 57 h 1519"/>
              <a:gd name="T10" fmla="*/ 0 w 602"/>
              <a:gd name="T11" fmla="*/ 57 h 1519"/>
              <a:gd name="T12" fmla="*/ 0 w 602"/>
              <a:gd name="T13" fmla="*/ 1519 h 1519"/>
              <a:gd name="T14" fmla="*/ 602 w 602"/>
              <a:gd name="T15" fmla="*/ 1519 h 1519"/>
              <a:gd name="T16" fmla="*/ 602 w 602"/>
              <a:gd name="T17" fmla="*/ 0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1519">
                <a:moveTo>
                  <a:pt x="602" y="0"/>
                </a:moveTo>
                <a:cubicBezTo>
                  <a:pt x="318" y="0"/>
                  <a:pt x="318" y="0"/>
                  <a:pt x="318" y="0"/>
                </a:cubicBezTo>
                <a:cubicBezTo>
                  <a:pt x="318" y="34"/>
                  <a:pt x="318" y="34"/>
                  <a:pt x="318" y="34"/>
                </a:cubicBezTo>
                <a:cubicBezTo>
                  <a:pt x="318" y="34"/>
                  <a:pt x="318" y="34"/>
                  <a:pt x="318" y="34"/>
                </a:cubicBezTo>
                <a:cubicBezTo>
                  <a:pt x="318" y="47"/>
                  <a:pt x="308" y="57"/>
                  <a:pt x="296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1519"/>
                  <a:pt x="0" y="1519"/>
                  <a:pt x="0" y="1519"/>
                </a:cubicBezTo>
                <a:cubicBezTo>
                  <a:pt x="602" y="1519"/>
                  <a:pt x="602" y="1519"/>
                  <a:pt x="602" y="1519"/>
                </a:cubicBezTo>
                <a:cubicBezTo>
                  <a:pt x="602" y="0"/>
                  <a:pt x="602" y="0"/>
                  <a:pt x="602" y="0"/>
                </a:cubicBezTo>
              </a:path>
            </a:pathLst>
          </a:custGeom>
          <a:solidFill>
            <a:srgbClr val="D2D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i$ḻîḋè">
            <a:extLst>
              <a:ext uri="{FF2B5EF4-FFF2-40B4-BE49-F238E27FC236}">
                <a16:creationId xmlns:a16="http://schemas.microsoft.com/office/drawing/2014/main" id="{7C3FA8A9-ABFD-4C52-8FD4-3691D43FFD80}"/>
              </a:ext>
            </a:extLst>
          </p:cNvPr>
          <p:cNvSpPr/>
          <p:nvPr/>
        </p:nvSpPr>
        <p:spPr bwMode="auto">
          <a:xfrm>
            <a:off x="9831027" y="1982977"/>
            <a:ext cx="208436" cy="85534"/>
          </a:xfrm>
          <a:custGeom>
            <a:avLst/>
            <a:gdLst>
              <a:gd name="T0" fmla="*/ 318 w 318"/>
              <a:gd name="T1" fmla="*/ 0 h 131"/>
              <a:gd name="T2" fmla="*/ 0 w 318"/>
              <a:gd name="T3" fmla="*/ 0 h 131"/>
              <a:gd name="T4" fmla="*/ 0 w 318"/>
              <a:gd name="T5" fmla="*/ 131 h 131"/>
              <a:gd name="T6" fmla="*/ 296 w 318"/>
              <a:gd name="T7" fmla="*/ 131 h 131"/>
              <a:gd name="T8" fmla="*/ 318 w 318"/>
              <a:gd name="T9" fmla="*/ 108 h 131"/>
              <a:gd name="T10" fmla="*/ 318 w 318"/>
              <a:gd name="T11" fmla="*/ 74 h 131"/>
              <a:gd name="T12" fmla="*/ 318 w 318"/>
              <a:gd name="T13" fmla="*/ 0 h 131"/>
              <a:gd name="T14" fmla="*/ 318 w 318"/>
              <a:gd name="T15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8" h="131">
                <a:moveTo>
                  <a:pt x="31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31"/>
                  <a:pt x="0" y="131"/>
                  <a:pt x="0" y="131"/>
                </a:cubicBezTo>
                <a:cubicBezTo>
                  <a:pt x="296" y="131"/>
                  <a:pt x="296" y="131"/>
                  <a:pt x="296" y="131"/>
                </a:cubicBezTo>
                <a:cubicBezTo>
                  <a:pt x="308" y="131"/>
                  <a:pt x="318" y="121"/>
                  <a:pt x="318" y="108"/>
                </a:cubicBezTo>
                <a:cubicBezTo>
                  <a:pt x="318" y="74"/>
                  <a:pt x="318" y="74"/>
                  <a:pt x="318" y="74"/>
                </a:cubicBezTo>
                <a:cubicBezTo>
                  <a:pt x="318" y="0"/>
                  <a:pt x="318" y="0"/>
                  <a:pt x="318" y="0"/>
                </a:cubicBezTo>
                <a:cubicBezTo>
                  <a:pt x="318" y="0"/>
                  <a:pt x="318" y="0"/>
                  <a:pt x="318" y="0"/>
                </a:cubicBezTo>
              </a:path>
            </a:pathLst>
          </a:custGeom>
          <a:solidFill>
            <a:srgbClr val="A53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ïSḻïḓe">
            <a:extLst>
              <a:ext uri="{FF2B5EF4-FFF2-40B4-BE49-F238E27FC236}">
                <a16:creationId xmlns:a16="http://schemas.microsoft.com/office/drawing/2014/main" id="{278EC32D-9790-4574-AF04-6BA8C5D9450A}"/>
              </a:ext>
            </a:extLst>
          </p:cNvPr>
          <p:cNvSpPr/>
          <p:nvPr/>
        </p:nvSpPr>
        <p:spPr bwMode="auto">
          <a:xfrm>
            <a:off x="9548684" y="2217986"/>
            <a:ext cx="563025" cy="18269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iSļîdè">
            <a:extLst>
              <a:ext uri="{FF2B5EF4-FFF2-40B4-BE49-F238E27FC236}">
                <a16:creationId xmlns:a16="http://schemas.microsoft.com/office/drawing/2014/main" id="{24849F99-0CBB-45C7-AF21-59C80AE838D0}"/>
              </a:ext>
            </a:extLst>
          </p:cNvPr>
          <p:cNvSpPr/>
          <p:nvPr/>
        </p:nvSpPr>
        <p:spPr bwMode="auto">
          <a:xfrm>
            <a:off x="9548684" y="2261168"/>
            <a:ext cx="563025" cy="18269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ïś1îde">
            <a:extLst>
              <a:ext uri="{FF2B5EF4-FFF2-40B4-BE49-F238E27FC236}">
                <a16:creationId xmlns:a16="http://schemas.microsoft.com/office/drawing/2014/main" id="{2F147382-B046-4BEB-BDE0-7E8187769628}"/>
              </a:ext>
            </a:extLst>
          </p:cNvPr>
          <p:cNvSpPr/>
          <p:nvPr/>
        </p:nvSpPr>
        <p:spPr bwMode="auto">
          <a:xfrm>
            <a:off x="9548684" y="2301858"/>
            <a:ext cx="563025" cy="18269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ïşľiḓé">
            <a:extLst>
              <a:ext uri="{FF2B5EF4-FFF2-40B4-BE49-F238E27FC236}">
                <a16:creationId xmlns:a16="http://schemas.microsoft.com/office/drawing/2014/main" id="{852D725B-CC01-4F4B-BB06-CDE8CD214F8A}"/>
              </a:ext>
            </a:extLst>
          </p:cNvPr>
          <p:cNvSpPr/>
          <p:nvPr/>
        </p:nvSpPr>
        <p:spPr bwMode="auto">
          <a:xfrm>
            <a:off x="9548684" y="2345040"/>
            <a:ext cx="563025" cy="18269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íṩ1îḋè">
            <a:extLst>
              <a:ext uri="{FF2B5EF4-FFF2-40B4-BE49-F238E27FC236}">
                <a16:creationId xmlns:a16="http://schemas.microsoft.com/office/drawing/2014/main" id="{E242BF02-E5B4-4929-87EE-DB9B692965CC}"/>
              </a:ext>
            </a:extLst>
          </p:cNvPr>
          <p:cNvSpPr/>
          <p:nvPr/>
        </p:nvSpPr>
        <p:spPr bwMode="auto">
          <a:xfrm>
            <a:off x="9548684" y="2387391"/>
            <a:ext cx="563025" cy="18269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íŝļidé">
            <a:extLst>
              <a:ext uri="{FF2B5EF4-FFF2-40B4-BE49-F238E27FC236}">
                <a16:creationId xmlns:a16="http://schemas.microsoft.com/office/drawing/2014/main" id="{064C10C5-E6EA-4B6B-A439-F9F80DE8CAA6}"/>
              </a:ext>
            </a:extLst>
          </p:cNvPr>
          <p:cNvSpPr/>
          <p:nvPr/>
        </p:nvSpPr>
        <p:spPr bwMode="auto">
          <a:xfrm>
            <a:off x="9548684" y="2428082"/>
            <a:ext cx="563025" cy="18269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íṥľídè">
            <a:extLst>
              <a:ext uri="{FF2B5EF4-FFF2-40B4-BE49-F238E27FC236}">
                <a16:creationId xmlns:a16="http://schemas.microsoft.com/office/drawing/2014/main" id="{86304836-E8B6-4573-A0F0-253AA4D8CEE2}"/>
              </a:ext>
            </a:extLst>
          </p:cNvPr>
          <p:cNvSpPr/>
          <p:nvPr/>
        </p:nvSpPr>
        <p:spPr bwMode="auto">
          <a:xfrm>
            <a:off x="9548684" y="2471264"/>
            <a:ext cx="563025" cy="19100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ïsḷîďe">
            <a:extLst>
              <a:ext uri="{FF2B5EF4-FFF2-40B4-BE49-F238E27FC236}">
                <a16:creationId xmlns:a16="http://schemas.microsoft.com/office/drawing/2014/main" id="{7B798FC8-9B97-4195-9575-BD7CD98BC4CA}"/>
              </a:ext>
            </a:extLst>
          </p:cNvPr>
          <p:cNvSpPr/>
          <p:nvPr/>
        </p:nvSpPr>
        <p:spPr bwMode="auto">
          <a:xfrm>
            <a:off x="9537058" y="2948756"/>
            <a:ext cx="563025" cy="14948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ïś1îďè">
            <a:extLst>
              <a:ext uri="{FF2B5EF4-FFF2-40B4-BE49-F238E27FC236}">
                <a16:creationId xmlns:a16="http://schemas.microsoft.com/office/drawing/2014/main" id="{02EFEB8F-F398-480C-9FC2-1B89F5EB4725}"/>
              </a:ext>
            </a:extLst>
          </p:cNvPr>
          <p:cNvSpPr/>
          <p:nvPr/>
        </p:nvSpPr>
        <p:spPr bwMode="auto">
          <a:xfrm>
            <a:off x="9572766" y="2795128"/>
            <a:ext cx="29065" cy="149476"/>
          </a:xfrm>
          <a:custGeom>
            <a:avLst/>
            <a:gdLst>
              <a:gd name="T0" fmla="*/ 22 w 45"/>
              <a:gd name="T1" fmla="*/ 0 h 228"/>
              <a:gd name="T2" fmla="*/ 22 w 45"/>
              <a:gd name="T3" fmla="*/ 0 h 228"/>
              <a:gd name="T4" fmla="*/ 45 w 45"/>
              <a:gd name="T5" fmla="*/ 20 h 228"/>
              <a:gd name="T6" fmla="*/ 45 w 45"/>
              <a:gd name="T7" fmla="*/ 228 h 228"/>
              <a:gd name="T8" fmla="*/ 0 w 45"/>
              <a:gd name="T9" fmla="*/ 228 h 228"/>
              <a:gd name="T10" fmla="*/ 0 w 45"/>
              <a:gd name="T11" fmla="*/ 20 h 228"/>
              <a:gd name="T12" fmla="*/ 22 w 45"/>
              <a:gd name="T13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228"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35" y="0"/>
                  <a:pt x="45" y="9"/>
                  <a:pt x="45" y="20"/>
                </a:cubicBezTo>
                <a:cubicBezTo>
                  <a:pt x="45" y="228"/>
                  <a:pt x="45" y="228"/>
                  <a:pt x="45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10" y="0"/>
                  <a:pt x="22" y="0"/>
                </a:cubicBezTo>
                <a:close/>
              </a:path>
            </a:pathLst>
          </a:cu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ïṣľíḑè">
            <a:extLst>
              <a:ext uri="{FF2B5EF4-FFF2-40B4-BE49-F238E27FC236}">
                <a16:creationId xmlns:a16="http://schemas.microsoft.com/office/drawing/2014/main" id="{EE2AA0FA-9D3B-4335-8227-AF242B05480D}"/>
              </a:ext>
            </a:extLst>
          </p:cNvPr>
          <p:cNvSpPr/>
          <p:nvPr/>
        </p:nvSpPr>
        <p:spPr bwMode="auto">
          <a:xfrm>
            <a:off x="9630065" y="2779350"/>
            <a:ext cx="29065" cy="165254"/>
          </a:xfrm>
          <a:custGeom>
            <a:avLst/>
            <a:gdLst>
              <a:gd name="T0" fmla="*/ 23 w 45"/>
              <a:gd name="T1" fmla="*/ 0 h 252"/>
              <a:gd name="T2" fmla="*/ 23 w 45"/>
              <a:gd name="T3" fmla="*/ 0 h 252"/>
              <a:gd name="T4" fmla="*/ 45 w 45"/>
              <a:gd name="T5" fmla="*/ 22 h 252"/>
              <a:gd name="T6" fmla="*/ 45 w 45"/>
              <a:gd name="T7" fmla="*/ 252 h 252"/>
              <a:gd name="T8" fmla="*/ 0 w 45"/>
              <a:gd name="T9" fmla="*/ 252 h 252"/>
              <a:gd name="T10" fmla="*/ 0 w 45"/>
              <a:gd name="T11" fmla="*/ 22 h 252"/>
              <a:gd name="T12" fmla="*/ 23 w 45"/>
              <a:gd name="T13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252"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45" y="10"/>
                  <a:pt x="45" y="22"/>
                </a:cubicBezTo>
                <a:cubicBezTo>
                  <a:pt x="45" y="252"/>
                  <a:pt x="45" y="252"/>
                  <a:pt x="45" y="252"/>
                </a:cubicBezTo>
                <a:cubicBezTo>
                  <a:pt x="0" y="252"/>
                  <a:pt x="0" y="252"/>
                  <a:pt x="0" y="25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3" y="0"/>
                </a:cubicBezTo>
                <a:close/>
              </a:path>
            </a:pathLst>
          </a:custGeom>
          <a:solidFill>
            <a:srgbClr val="005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iśḷiḋè">
            <a:extLst>
              <a:ext uri="{FF2B5EF4-FFF2-40B4-BE49-F238E27FC236}">
                <a16:creationId xmlns:a16="http://schemas.microsoft.com/office/drawing/2014/main" id="{A81B5F9F-2B89-42E6-9349-E36D464B4F2F}"/>
              </a:ext>
            </a:extLst>
          </p:cNvPr>
          <p:cNvSpPr/>
          <p:nvPr/>
        </p:nvSpPr>
        <p:spPr bwMode="auto">
          <a:xfrm>
            <a:off x="9687364" y="2795958"/>
            <a:ext cx="29065" cy="150306"/>
          </a:xfrm>
          <a:custGeom>
            <a:avLst/>
            <a:gdLst>
              <a:gd name="T0" fmla="*/ 23 w 45"/>
              <a:gd name="T1" fmla="*/ 0 h 229"/>
              <a:gd name="T2" fmla="*/ 23 w 45"/>
              <a:gd name="T3" fmla="*/ 0 h 229"/>
              <a:gd name="T4" fmla="*/ 45 w 45"/>
              <a:gd name="T5" fmla="*/ 20 h 229"/>
              <a:gd name="T6" fmla="*/ 45 w 45"/>
              <a:gd name="T7" fmla="*/ 229 h 229"/>
              <a:gd name="T8" fmla="*/ 0 w 45"/>
              <a:gd name="T9" fmla="*/ 229 h 229"/>
              <a:gd name="T10" fmla="*/ 0 w 45"/>
              <a:gd name="T11" fmla="*/ 20 h 229"/>
              <a:gd name="T12" fmla="*/ 23 w 45"/>
              <a:gd name="T13" fmla="*/ 0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229"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45" y="9"/>
                  <a:pt x="45" y="20"/>
                </a:cubicBezTo>
                <a:cubicBezTo>
                  <a:pt x="45" y="229"/>
                  <a:pt x="45" y="229"/>
                  <a:pt x="45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10" y="0"/>
                  <a:pt x="23" y="0"/>
                </a:cubicBezTo>
                <a:close/>
              </a:path>
            </a:pathLst>
          </a:cu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ïṥlíḋé">
            <a:extLst>
              <a:ext uri="{FF2B5EF4-FFF2-40B4-BE49-F238E27FC236}">
                <a16:creationId xmlns:a16="http://schemas.microsoft.com/office/drawing/2014/main" id="{6937B006-A175-464B-8714-C8EC556D497D}"/>
              </a:ext>
            </a:extLst>
          </p:cNvPr>
          <p:cNvSpPr/>
          <p:nvPr/>
        </p:nvSpPr>
        <p:spPr bwMode="auto">
          <a:xfrm>
            <a:off x="9749645" y="2718730"/>
            <a:ext cx="29065" cy="227535"/>
          </a:xfrm>
          <a:custGeom>
            <a:avLst/>
            <a:gdLst>
              <a:gd name="T0" fmla="*/ 22 w 45"/>
              <a:gd name="T1" fmla="*/ 0 h 347"/>
              <a:gd name="T2" fmla="*/ 22 w 45"/>
              <a:gd name="T3" fmla="*/ 0 h 347"/>
              <a:gd name="T4" fmla="*/ 45 w 45"/>
              <a:gd name="T5" fmla="*/ 30 h 347"/>
              <a:gd name="T6" fmla="*/ 45 w 45"/>
              <a:gd name="T7" fmla="*/ 347 h 347"/>
              <a:gd name="T8" fmla="*/ 0 w 45"/>
              <a:gd name="T9" fmla="*/ 347 h 347"/>
              <a:gd name="T10" fmla="*/ 0 w 45"/>
              <a:gd name="T11" fmla="*/ 30 h 347"/>
              <a:gd name="T12" fmla="*/ 22 w 45"/>
              <a:gd name="T13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347"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34" y="0"/>
                  <a:pt x="45" y="13"/>
                  <a:pt x="45" y="30"/>
                </a:cubicBezTo>
                <a:cubicBezTo>
                  <a:pt x="45" y="347"/>
                  <a:pt x="45" y="347"/>
                  <a:pt x="45" y="347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3"/>
                  <a:pt x="10" y="0"/>
                  <a:pt x="22" y="0"/>
                </a:cubicBezTo>
                <a:close/>
              </a:path>
            </a:pathLst>
          </a:custGeom>
          <a:solidFill>
            <a:srgbClr val="005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ïṩḻiḋé">
            <a:extLst>
              <a:ext uri="{FF2B5EF4-FFF2-40B4-BE49-F238E27FC236}">
                <a16:creationId xmlns:a16="http://schemas.microsoft.com/office/drawing/2014/main" id="{A28F6CFF-238B-42FD-BD2E-1FC176B69526}"/>
              </a:ext>
            </a:extLst>
          </p:cNvPr>
          <p:cNvSpPr/>
          <p:nvPr/>
        </p:nvSpPr>
        <p:spPr bwMode="auto">
          <a:xfrm>
            <a:off x="9809436" y="2802602"/>
            <a:ext cx="29065" cy="143663"/>
          </a:xfrm>
          <a:custGeom>
            <a:avLst/>
            <a:gdLst>
              <a:gd name="T0" fmla="*/ 23 w 45"/>
              <a:gd name="T1" fmla="*/ 0 h 219"/>
              <a:gd name="T2" fmla="*/ 23 w 45"/>
              <a:gd name="T3" fmla="*/ 0 h 219"/>
              <a:gd name="T4" fmla="*/ 45 w 45"/>
              <a:gd name="T5" fmla="*/ 20 h 219"/>
              <a:gd name="T6" fmla="*/ 45 w 45"/>
              <a:gd name="T7" fmla="*/ 219 h 219"/>
              <a:gd name="T8" fmla="*/ 0 w 45"/>
              <a:gd name="T9" fmla="*/ 219 h 219"/>
              <a:gd name="T10" fmla="*/ 0 w 45"/>
              <a:gd name="T11" fmla="*/ 20 h 219"/>
              <a:gd name="T12" fmla="*/ 23 w 45"/>
              <a:gd name="T13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219"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45" y="9"/>
                  <a:pt x="45" y="20"/>
                </a:cubicBezTo>
                <a:cubicBezTo>
                  <a:pt x="45" y="219"/>
                  <a:pt x="45" y="219"/>
                  <a:pt x="45" y="219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10" y="0"/>
                  <a:pt x="23" y="0"/>
                </a:cubicBezTo>
                <a:close/>
              </a:path>
            </a:pathLst>
          </a:cu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ïŝļïďê">
            <a:extLst>
              <a:ext uri="{FF2B5EF4-FFF2-40B4-BE49-F238E27FC236}">
                <a16:creationId xmlns:a16="http://schemas.microsoft.com/office/drawing/2014/main" id="{8AC79724-CAC1-4CE8-84B6-583511723AB4}"/>
              </a:ext>
            </a:extLst>
          </p:cNvPr>
          <p:cNvSpPr/>
          <p:nvPr/>
        </p:nvSpPr>
        <p:spPr bwMode="auto">
          <a:xfrm>
            <a:off x="9870056" y="2859901"/>
            <a:ext cx="29895" cy="86364"/>
          </a:xfrm>
          <a:custGeom>
            <a:avLst/>
            <a:gdLst>
              <a:gd name="T0" fmla="*/ 22 w 45"/>
              <a:gd name="T1" fmla="*/ 0 h 131"/>
              <a:gd name="T2" fmla="*/ 23 w 45"/>
              <a:gd name="T3" fmla="*/ 0 h 131"/>
              <a:gd name="T4" fmla="*/ 45 w 45"/>
              <a:gd name="T5" fmla="*/ 12 h 131"/>
              <a:gd name="T6" fmla="*/ 45 w 45"/>
              <a:gd name="T7" fmla="*/ 131 h 131"/>
              <a:gd name="T8" fmla="*/ 0 w 45"/>
              <a:gd name="T9" fmla="*/ 131 h 131"/>
              <a:gd name="T10" fmla="*/ 0 w 45"/>
              <a:gd name="T11" fmla="*/ 12 h 131"/>
              <a:gd name="T12" fmla="*/ 22 w 45"/>
              <a:gd name="T13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31">
                <a:moveTo>
                  <a:pt x="22" y="0"/>
                </a:move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45" y="5"/>
                  <a:pt x="45" y="12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10" y="0"/>
                  <a:pt x="22" y="0"/>
                </a:cubicBezTo>
                <a:close/>
              </a:path>
            </a:pathLst>
          </a:custGeom>
          <a:solidFill>
            <a:srgbClr val="005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íŝḷíḍè">
            <a:extLst>
              <a:ext uri="{FF2B5EF4-FFF2-40B4-BE49-F238E27FC236}">
                <a16:creationId xmlns:a16="http://schemas.microsoft.com/office/drawing/2014/main" id="{936579EE-5643-498C-A6BF-32BA6DC70EBB}"/>
              </a:ext>
            </a:extLst>
          </p:cNvPr>
          <p:cNvSpPr/>
          <p:nvPr/>
        </p:nvSpPr>
        <p:spPr bwMode="auto">
          <a:xfrm>
            <a:off x="9933168" y="2718730"/>
            <a:ext cx="29895" cy="227535"/>
          </a:xfrm>
          <a:custGeom>
            <a:avLst/>
            <a:gdLst>
              <a:gd name="T0" fmla="*/ 22 w 45"/>
              <a:gd name="T1" fmla="*/ 0 h 346"/>
              <a:gd name="T2" fmla="*/ 22 w 45"/>
              <a:gd name="T3" fmla="*/ 0 h 346"/>
              <a:gd name="T4" fmla="*/ 45 w 45"/>
              <a:gd name="T5" fmla="*/ 30 h 346"/>
              <a:gd name="T6" fmla="*/ 45 w 45"/>
              <a:gd name="T7" fmla="*/ 346 h 346"/>
              <a:gd name="T8" fmla="*/ 0 w 45"/>
              <a:gd name="T9" fmla="*/ 346 h 346"/>
              <a:gd name="T10" fmla="*/ 0 w 45"/>
              <a:gd name="T11" fmla="*/ 30 h 346"/>
              <a:gd name="T12" fmla="*/ 22 w 45"/>
              <a:gd name="T13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346"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35" y="0"/>
                  <a:pt x="45" y="14"/>
                  <a:pt x="45" y="30"/>
                </a:cubicBezTo>
                <a:cubicBezTo>
                  <a:pt x="45" y="346"/>
                  <a:pt x="45" y="346"/>
                  <a:pt x="45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4"/>
                  <a:pt x="10" y="0"/>
                  <a:pt x="22" y="0"/>
                </a:cubicBezTo>
                <a:close/>
              </a:path>
            </a:pathLst>
          </a:custGeom>
          <a:solidFill>
            <a:srgbClr val="005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í$ḻiḋé">
            <a:extLst>
              <a:ext uri="{FF2B5EF4-FFF2-40B4-BE49-F238E27FC236}">
                <a16:creationId xmlns:a16="http://schemas.microsoft.com/office/drawing/2014/main" id="{41A92223-A88A-4B57-A0C3-6AD8972D6E61}"/>
              </a:ext>
            </a:extLst>
          </p:cNvPr>
          <p:cNvSpPr/>
          <p:nvPr/>
        </p:nvSpPr>
        <p:spPr bwMode="auto">
          <a:xfrm>
            <a:off x="9987976" y="2734507"/>
            <a:ext cx="29065" cy="211758"/>
          </a:xfrm>
          <a:custGeom>
            <a:avLst/>
            <a:gdLst>
              <a:gd name="T0" fmla="*/ 22 w 45"/>
              <a:gd name="T1" fmla="*/ 0 h 323"/>
              <a:gd name="T2" fmla="*/ 22 w 45"/>
              <a:gd name="T3" fmla="*/ 0 h 323"/>
              <a:gd name="T4" fmla="*/ 45 w 45"/>
              <a:gd name="T5" fmla="*/ 28 h 323"/>
              <a:gd name="T6" fmla="*/ 45 w 45"/>
              <a:gd name="T7" fmla="*/ 323 h 323"/>
              <a:gd name="T8" fmla="*/ 0 w 45"/>
              <a:gd name="T9" fmla="*/ 323 h 323"/>
              <a:gd name="T10" fmla="*/ 0 w 45"/>
              <a:gd name="T11" fmla="*/ 28 h 323"/>
              <a:gd name="T12" fmla="*/ 22 w 45"/>
              <a:gd name="T13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323"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34" y="0"/>
                  <a:pt x="45" y="13"/>
                  <a:pt x="45" y="28"/>
                </a:cubicBezTo>
                <a:cubicBezTo>
                  <a:pt x="45" y="323"/>
                  <a:pt x="45" y="323"/>
                  <a:pt x="45" y="323"/>
                </a:cubicBezTo>
                <a:cubicBezTo>
                  <a:pt x="0" y="323"/>
                  <a:pt x="0" y="323"/>
                  <a:pt x="0" y="32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3"/>
                  <a:pt x="10" y="0"/>
                  <a:pt x="22" y="0"/>
                </a:cubicBezTo>
                <a:close/>
              </a:path>
            </a:pathLst>
          </a:custGeom>
          <a:solidFill>
            <a:srgbClr val="33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îṧḻíḓè">
            <a:extLst>
              <a:ext uri="{FF2B5EF4-FFF2-40B4-BE49-F238E27FC236}">
                <a16:creationId xmlns:a16="http://schemas.microsoft.com/office/drawing/2014/main" id="{270326A5-1578-497B-9704-0366E1AF457B}"/>
              </a:ext>
            </a:extLst>
          </p:cNvPr>
          <p:cNvSpPr/>
          <p:nvPr/>
        </p:nvSpPr>
        <p:spPr bwMode="auto">
          <a:xfrm>
            <a:off x="10036971" y="2681360"/>
            <a:ext cx="29895" cy="264904"/>
          </a:xfrm>
          <a:custGeom>
            <a:avLst/>
            <a:gdLst>
              <a:gd name="T0" fmla="*/ 23 w 45"/>
              <a:gd name="T1" fmla="*/ 0 h 403"/>
              <a:gd name="T2" fmla="*/ 23 w 45"/>
              <a:gd name="T3" fmla="*/ 0 h 403"/>
              <a:gd name="T4" fmla="*/ 45 w 45"/>
              <a:gd name="T5" fmla="*/ 35 h 403"/>
              <a:gd name="T6" fmla="*/ 45 w 45"/>
              <a:gd name="T7" fmla="*/ 403 h 403"/>
              <a:gd name="T8" fmla="*/ 0 w 45"/>
              <a:gd name="T9" fmla="*/ 403 h 403"/>
              <a:gd name="T10" fmla="*/ 0 w 45"/>
              <a:gd name="T11" fmla="*/ 35 h 403"/>
              <a:gd name="T12" fmla="*/ 23 w 45"/>
              <a:gd name="T13" fmla="*/ 0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403"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45" y="16"/>
                  <a:pt x="45" y="35"/>
                </a:cubicBezTo>
                <a:cubicBezTo>
                  <a:pt x="45" y="403"/>
                  <a:pt x="45" y="403"/>
                  <a:pt x="45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6"/>
                  <a:pt x="11" y="0"/>
                  <a:pt x="23" y="0"/>
                </a:cubicBezTo>
                <a:close/>
              </a:path>
            </a:pathLst>
          </a:cu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ïṡ1îďè">
            <a:extLst>
              <a:ext uri="{FF2B5EF4-FFF2-40B4-BE49-F238E27FC236}">
                <a16:creationId xmlns:a16="http://schemas.microsoft.com/office/drawing/2014/main" id="{3DB43376-BF72-422B-ADB8-CE310F6B7CC8}"/>
              </a:ext>
            </a:extLst>
          </p:cNvPr>
          <p:cNvSpPr/>
          <p:nvPr/>
        </p:nvSpPr>
        <p:spPr bwMode="auto">
          <a:xfrm>
            <a:off x="10135791" y="2730355"/>
            <a:ext cx="52317" cy="46504"/>
          </a:xfrm>
          <a:prstGeom prst="rect">
            <a:avLst/>
          </a:pr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íŝlïḍê">
            <a:extLst>
              <a:ext uri="{FF2B5EF4-FFF2-40B4-BE49-F238E27FC236}">
                <a16:creationId xmlns:a16="http://schemas.microsoft.com/office/drawing/2014/main" id="{65902339-C5DC-4F70-AFB7-91C4EB1997D0}"/>
              </a:ext>
            </a:extLst>
          </p:cNvPr>
          <p:cNvSpPr/>
          <p:nvPr/>
        </p:nvSpPr>
        <p:spPr bwMode="auto">
          <a:xfrm>
            <a:off x="10135791" y="2807584"/>
            <a:ext cx="52317" cy="46504"/>
          </a:xfrm>
          <a:prstGeom prst="rect">
            <a:avLst/>
          </a:prstGeom>
          <a:solidFill>
            <a:srgbClr val="33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î$ľïḓé">
            <a:extLst>
              <a:ext uri="{FF2B5EF4-FFF2-40B4-BE49-F238E27FC236}">
                <a16:creationId xmlns:a16="http://schemas.microsoft.com/office/drawing/2014/main" id="{04776B6F-5F76-4862-B027-28CF24EFE4C4}"/>
              </a:ext>
            </a:extLst>
          </p:cNvPr>
          <p:cNvSpPr/>
          <p:nvPr/>
        </p:nvSpPr>
        <p:spPr bwMode="auto">
          <a:xfrm>
            <a:off x="10135791" y="2887305"/>
            <a:ext cx="52317" cy="46504"/>
          </a:xfrm>
          <a:prstGeom prst="rect">
            <a:avLst/>
          </a:prstGeom>
          <a:solidFill>
            <a:srgbClr val="005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îṥ1ïde">
            <a:extLst>
              <a:ext uri="{FF2B5EF4-FFF2-40B4-BE49-F238E27FC236}">
                <a16:creationId xmlns:a16="http://schemas.microsoft.com/office/drawing/2014/main" id="{1FC2FC0B-488A-4796-AE49-074ABC714C6F}"/>
              </a:ext>
            </a:extLst>
          </p:cNvPr>
          <p:cNvSpPr/>
          <p:nvPr/>
        </p:nvSpPr>
        <p:spPr bwMode="auto">
          <a:xfrm>
            <a:off x="6752657" y="2615757"/>
            <a:ext cx="620325" cy="684267"/>
          </a:xfrm>
          <a:custGeom>
            <a:avLst/>
            <a:gdLst>
              <a:gd name="T0" fmla="*/ 306 w 944"/>
              <a:gd name="T1" fmla="*/ 965 h 1042"/>
              <a:gd name="T2" fmla="*/ 76 w 944"/>
              <a:gd name="T3" fmla="*/ 983 h 1042"/>
              <a:gd name="T4" fmla="*/ 58 w 944"/>
              <a:gd name="T5" fmla="*/ 753 h 1042"/>
              <a:gd name="T6" fmla="*/ 638 w 944"/>
              <a:gd name="T7" fmla="*/ 76 h 1042"/>
              <a:gd name="T8" fmla="*/ 868 w 944"/>
              <a:gd name="T9" fmla="*/ 59 h 1042"/>
              <a:gd name="T10" fmla="*/ 886 w 944"/>
              <a:gd name="T11" fmla="*/ 288 h 1042"/>
              <a:gd name="T12" fmla="*/ 306 w 944"/>
              <a:gd name="T13" fmla="*/ 965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4" h="1042">
                <a:moveTo>
                  <a:pt x="306" y="965"/>
                </a:moveTo>
                <a:cubicBezTo>
                  <a:pt x="247" y="1034"/>
                  <a:pt x="144" y="1042"/>
                  <a:pt x="76" y="983"/>
                </a:cubicBezTo>
                <a:cubicBezTo>
                  <a:pt x="8" y="924"/>
                  <a:pt x="0" y="821"/>
                  <a:pt x="58" y="753"/>
                </a:cubicBezTo>
                <a:cubicBezTo>
                  <a:pt x="638" y="76"/>
                  <a:pt x="638" y="76"/>
                  <a:pt x="638" y="76"/>
                </a:cubicBezTo>
                <a:cubicBezTo>
                  <a:pt x="697" y="8"/>
                  <a:pt x="800" y="0"/>
                  <a:pt x="868" y="59"/>
                </a:cubicBezTo>
                <a:cubicBezTo>
                  <a:pt x="937" y="117"/>
                  <a:pt x="944" y="220"/>
                  <a:pt x="886" y="288"/>
                </a:cubicBezTo>
                <a:cubicBezTo>
                  <a:pt x="306" y="965"/>
                  <a:pt x="306" y="965"/>
                  <a:pt x="306" y="965"/>
                </a:cubicBezTo>
              </a:path>
            </a:pathLst>
          </a:custGeom>
          <a:solidFill>
            <a:srgbClr val="CE6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îṥliḑé">
            <a:extLst>
              <a:ext uri="{FF2B5EF4-FFF2-40B4-BE49-F238E27FC236}">
                <a16:creationId xmlns:a16="http://schemas.microsoft.com/office/drawing/2014/main" id="{D6A34431-C724-4BB8-819B-98728A687883}"/>
              </a:ext>
            </a:extLst>
          </p:cNvPr>
          <p:cNvSpPr/>
          <p:nvPr/>
        </p:nvSpPr>
        <p:spPr bwMode="auto">
          <a:xfrm>
            <a:off x="6799161" y="2678039"/>
            <a:ext cx="527317" cy="558873"/>
          </a:xfrm>
          <a:custGeom>
            <a:avLst/>
            <a:gdLst>
              <a:gd name="T0" fmla="*/ 647 w 802"/>
              <a:gd name="T1" fmla="*/ 0 h 851"/>
              <a:gd name="T2" fmla="*/ 542 w 802"/>
              <a:gd name="T3" fmla="*/ 49 h 851"/>
              <a:gd name="T4" fmla="*/ 50 w 802"/>
              <a:gd name="T5" fmla="*/ 623 h 851"/>
              <a:gd name="T6" fmla="*/ 65 w 802"/>
              <a:gd name="T7" fmla="*/ 818 h 851"/>
              <a:gd name="T8" fmla="*/ 155 w 802"/>
              <a:gd name="T9" fmla="*/ 851 h 851"/>
              <a:gd name="T10" fmla="*/ 260 w 802"/>
              <a:gd name="T11" fmla="*/ 803 h 851"/>
              <a:gd name="T12" fmla="*/ 752 w 802"/>
              <a:gd name="T13" fmla="*/ 229 h 851"/>
              <a:gd name="T14" fmla="*/ 737 w 802"/>
              <a:gd name="T15" fmla="*/ 34 h 851"/>
              <a:gd name="T16" fmla="*/ 647 w 802"/>
              <a:gd name="T17" fmla="*/ 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2" h="851">
                <a:moveTo>
                  <a:pt x="647" y="0"/>
                </a:moveTo>
                <a:cubicBezTo>
                  <a:pt x="608" y="0"/>
                  <a:pt x="569" y="17"/>
                  <a:pt x="542" y="49"/>
                </a:cubicBezTo>
                <a:cubicBezTo>
                  <a:pt x="50" y="623"/>
                  <a:pt x="50" y="623"/>
                  <a:pt x="50" y="623"/>
                </a:cubicBezTo>
                <a:cubicBezTo>
                  <a:pt x="0" y="681"/>
                  <a:pt x="7" y="768"/>
                  <a:pt x="65" y="818"/>
                </a:cubicBezTo>
                <a:cubicBezTo>
                  <a:pt x="91" y="840"/>
                  <a:pt x="123" y="851"/>
                  <a:pt x="155" y="851"/>
                </a:cubicBezTo>
                <a:cubicBezTo>
                  <a:pt x="194" y="851"/>
                  <a:pt x="233" y="835"/>
                  <a:pt x="260" y="803"/>
                </a:cubicBezTo>
                <a:cubicBezTo>
                  <a:pt x="752" y="229"/>
                  <a:pt x="752" y="229"/>
                  <a:pt x="752" y="229"/>
                </a:cubicBezTo>
                <a:cubicBezTo>
                  <a:pt x="802" y="171"/>
                  <a:pt x="795" y="83"/>
                  <a:pt x="737" y="34"/>
                </a:cubicBezTo>
                <a:cubicBezTo>
                  <a:pt x="711" y="11"/>
                  <a:pt x="679" y="0"/>
                  <a:pt x="647" y="0"/>
                </a:cubicBezTo>
              </a:path>
            </a:pathLst>
          </a:custGeom>
          <a:solidFill>
            <a:srgbClr val="D883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îṥ1íḓé">
            <a:extLst>
              <a:ext uri="{FF2B5EF4-FFF2-40B4-BE49-F238E27FC236}">
                <a16:creationId xmlns:a16="http://schemas.microsoft.com/office/drawing/2014/main" id="{D595AB8D-8DB8-42E7-9234-79D536BEC268}"/>
              </a:ext>
            </a:extLst>
          </p:cNvPr>
          <p:cNvSpPr/>
          <p:nvPr/>
        </p:nvSpPr>
        <p:spPr bwMode="auto">
          <a:xfrm>
            <a:off x="7281635" y="1771219"/>
            <a:ext cx="860316" cy="859486"/>
          </a:xfrm>
          <a:custGeom>
            <a:avLst/>
            <a:gdLst>
              <a:gd name="T0" fmla="*/ 1099 w 1310"/>
              <a:gd name="T1" fmla="*/ 1036 h 1309"/>
              <a:gd name="T2" fmla="*/ 274 w 1310"/>
              <a:gd name="T3" fmla="*/ 1099 h 1309"/>
              <a:gd name="T4" fmla="*/ 211 w 1310"/>
              <a:gd name="T5" fmla="*/ 274 h 1309"/>
              <a:gd name="T6" fmla="*/ 1036 w 1310"/>
              <a:gd name="T7" fmla="*/ 210 h 1309"/>
              <a:gd name="T8" fmla="*/ 1099 w 1310"/>
              <a:gd name="T9" fmla="*/ 1036 h 1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0" h="1309">
                <a:moveTo>
                  <a:pt x="1099" y="1036"/>
                </a:moveTo>
                <a:cubicBezTo>
                  <a:pt x="889" y="1281"/>
                  <a:pt x="520" y="1309"/>
                  <a:pt x="274" y="1099"/>
                </a:cubicBezTo>
                <a:cubicBezTo>
                  <a:pt x="29" y="889"/>
                  <a:pt x="0" y="519"/>
                  <a:pt x="211" y="274"/>
                </a:cubicBezTo>
                <a:cubicBezTo>
                  <a:pt x="421" y="29"/>
                  <a:pt x="790" y="0"/>
                  <a:pt x="1036" y="210"/>
                </a:cubicBezTo>
                <a:cubicBezTo>
                  <a:pt x="1281" y="421"/>
                  <a:pt x="1310" y="790"/>
                  <a:pt x="1099" y="1036"/>
                </a:cubicBezTo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ïšḷíďé">
            <a:extLst>
              <a:ext uri="{FF2B5EF4-FFF2-40B4-BE49-F238E27FC236}">
                <a16:creationId xmlns:a16="http://schemas.microsoft.com/office/drawing/2014/main" id="{227560C8-2BA5-4937-9C18-5B6A56D6D558}"/>
              </a:ext>
            </a:extLst>
          </p:cNvPr>
          <p:cNvSpPr/>
          <p:nvPr/>
        </p:nvSpPr>
        <p:spPr bwMode="auto">
          <a:xfrm>
            <a:off x="7245927" y="2629044"/>
            <a:ext cx="114598" cy="107955"/>
          </a:xfrm>
          <a:custGeom>
            <a:avLst/>
            <a:gdLst>
              <a:gd name="T0" fmla="*/ 11 w 174"/>
              <a:gd name="T1" fmla="*/ 0 h 164"/>
              <a:gd name="T2" fmla="*/ 3 w 174"/>
              <a:gd name="T3" fmla="*/ 0 h 164"/>
              <a:gd name="T4" fmla="*/ 66 w 174"/>
              <a:gd name="T5" fmla="*/ 117 h 164"/>
              <a:gd name="T6" fmla="*/ 174 w 174"/>
              <a:gd name="T7" fmla="*/ 164 h 164"/>
              <a:gd name="T8" fmla="*/ 174 w 174"/>
              <a:gd name="T9" fmla="*/ 164 h 164"/>
              <a:gd name="T10" fmla="*/ 171 w 174"/>
              <a:gd name="T11" fmla="*/ 133 h 164"/>
              <a:gd name="T12" fmla="*/ 171 w 174"/>
              <a:gd name="T13" fmla="*/ 134 h 164"/>
              <a:gd name="T14" fmla="*/ 161 w 174"/>
              <a:gd name="T15" fmla="*/ 134 h 164"/>
              <a:gd name="T16" fmla="*/ 31 w 174"/>
              <a:gd name="T17" fmla="*/ 1 h 164"/>
              <a:gd name="T18" fmla="*/ 11 w 174"/>
              <a:gd name="T19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4" h="164">
                <a:moveTo>
                  <a:pt x="11" y="0"/>
                </a:moveTo>
                <a:cubicBezTo>
                  <a:pt x="8" y="0"/>
                  <a:pt x="5" y="0"/>
                  <a:pt x="3" y="0"/>
                </a:cubicBezTo>
                <a:cubicBezTo>
                  <a:pt x="0" y="34"/>
                  <a:pt x="24" y="80"/>
                  <a:pt x="66" y="117"/>
                </a:cubicBezTo>
                <a:cubicBezTo>
                  <a:pt x="102" y="147"/>
                  <a:pt x="142" y="164"/>
                  <a:pt x="174" y="164"/>
                </a:cubicBezTo>
                <a:cubicBezTo>
                  <a:pt x="174" y="164"/>
                  <a:pt x="174" y="164"/>
                  <a:pt x="174" y="164"/>
                </a:cubicBezTo>
                <a:cubicBezTo>
                  <a:pt x="174" y="153"/>
                  <a:pt x="173" y="143"/>
                  <a:pt x="171" y="133"/>
                </a:cubicBezTo>
                <a:cubicBezTo>
                  <a:pt x="171" y="134"/>
                  <a:pt x="171" y="134"/>
                  <a:pt x="171" y="134"/>
                </a:cubicBezTo>
                <a:cubicBezTo>
                  <a:pt x="167" y="134"/>
                  <a:pt x="164" y="134"/>
                  <a:pt x="161" y="134"/>
                </a:cubicBezTo>
                <a:cubicBezTo>
                  <a:pt x="40" y="134"/>
                  <a:pt x="32" y="6"/>
                  <a:pt x="31" y="1"/>
                </a:cubicBezTo>
                <a:cubicBezTo>
                  <a:pt x="25" y="0"/>
                  <a:pt x="18" y="0"/>
                  <a:pt x="11" y="0"/>
                </a:cubicBezTo>
              </a:path>
            </a:pathLst>
          </a:custGeom>
          <a:solidFill>
            <a:srgbClr val="B95A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iṣḷïḑe">
            <a:extLst>
              <a:ext uri="{FF2B5EF4-FFF2-40B4-BE49-F238E27FC236}">
                <a16:creationId xmlns:a16="http://schemas.microsoft.com/office/drawing/2014/main" id="{C6BBD3C5-BBB8-491E-95DB-046A90265872}"/>
              </a:ext>
            </a:extLst>
          </p:cNvPr>
          <p:cNvSpPr/>
          <p:nvPr/>
        </p:nvSpPr>
        <p:spPr bwMode="auto">
          <a:xfrm>
            <a:off x="7444398" y="1800284"/>
            <a:ext cx="162762" cy="784748"/>
          </a:xfrm>
          <a:custGeom>
            <a:avLst/>
            <a:gdLst>
              <a:gd name="T0" fmla="*/ 0 w 196"/>
              <a:gd name="T1" fmla="*/ 88 h 945"/>
              <a:gd name="T2" fmla="*/ 0 w 196"/>
              <a:gd name="T3" fmla="*/ 893 h 945"/>
              <a:gd name="T4" fmla="*/ 196 w 196"/>
              <a:gd name="T5" fmla="*/ 945 h 945"/>
              <a:gd name="T6" fmla="*/ 196 w 196"/>
              <a:gd name="T7" fmla="*/ 0 h 945"/>
              <a:gd name="T8" fmla="*/ 0 w 196"/>
              <a:gd name="T9" fmla="*/ 88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" h="945">
                <a:moveTo>
                  <a:pt x="0" y="88"/>
                </a:moveTo>
                <a:lnTo>
                  <a:pt x="0" y="893"/>
                </a:lnTo>
                <a:lnTo>
                  <a:pt x="196" y="945"/>
                </a:lnTo>
                <a:lnTo>
                  <a:pt x="196" y="0"/>
                </a:lnTo>
                <a:lnTo>
                  <a:pt x="0" y="88"/>
                </a:lnTo>
                <a:close/>
              </a:path>
            </a:pathLst>
          </a:custGeom>
          <a:solidFill>
            <a:srgbClr val="1C3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íŝ1íḓe">
            <a:extLst>
              <a:ext uri="{FF2B5EF4-FFF2-40B4-BE49-F238E27FC236}">
                <a16:creationId xmlns:a16="http://schemas.microsoft.com/office/drawing/2014/main" id="{830C9C1E-B1F0-48C6-BF32-91746EC4C2F4}"/>
              </a:ext>
            </a:extLst>
          </p:cNvPr>
          <p:cNvSpPr/>
          <p:nvPr/>
        </p:nvSpPr>
        <p:spPr bwMode="auto">
          <a:xfrm>
            <a:off x="7444398" y="1800284"/>
            <a:ext cx="162762" cy="784748"/>
          </a:xfrm>
          <a:custGeom>
            <a:avLst/>
            <a:gdLst>
              <a:gd name="T0" fmla="*/ 0 w 196"/>
              <a:gd name="T1" fmla="*/ 88 h 945"/>
              <a:gd name="T2" fmla="*/ 0 w 196"/>
              <a:gd name="T3" fmla="*/ 893 h 945"/>
              <a:gd name="T4" fmla="*/ 196 w 196"/>
              <a:gd name="T5" fmla="*/ 945 h 945"/>
              <a:gd name="T6" fmla="*/ 196 w 196"/>
              <a:gd name="T7" fmla="*/ 0 h 945"/>
              <a:gd name="T8" fmla="*/ 0 w 196"/>
              <a:gd name="T9" fmla="*/ 88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" h="945">
                <a:moveTo>
                  <a:pt x="0" y="88"/>
                </a:moveTo>
                <a:lnTo>
                  <a:pt x="0" y="893"/>
                </a:lnTo>
                <a:lnTo>
                  <a:pt x="196" y="945"/>
                </a:lnTo>
                <a:lnTo>
                  <a:pt x="196" y="0"/>
                </a:lnTo>
                <a:lnTo>
                  <a:pt x="0" y="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i$ľïḓè">
            <a:extLst>
              <a:ext uri="{FF2B5EF4-FFF2-40B4-BE49-F238E27FC236}">
                <a16:creationId xmlns:a16="http://schemas.microsoft.com/office/drawing/2014/main" id="{EB1004B0-2A68-4CA1-9D1B-1A7B3B6CE9BA}"/>
              </a:ext>
            </a:extLst>
          </p:cNvPr>
          <p:cNvSpPr/>
          <p:nvPr/>
        </p:nvSpPr>
        <p:spPr bwMode="auto">
          <a:xfrm>
            <a:off x="7175341" y="1651639"/>
            <a:ext cx="1086190" cy="1093664"/>
          </a:xfrm>
          <a:custGeom>
            <a:avLst/>
            <a:gdLst>
              <a:gd name="T0" fmla="*/ 1385 w 1654"/>
              <a:gd name="T1" fmla="*/ 1324 h 1666"/>
              <a:gd name="T2" fmla="*/ 1304 w 1654"/>
              <a:gd name="T3" fmla="*/ 269 h 1666"/>
              <a:gd name="T4" fmla="*/ 249 w 1654"/>
              <a:gd name="T5" fmla="*/ 350 h 1666"/>
              <a:gd name="T6" fmla="*/ 266 w 1654"/>
              <a:gd name="T7" fmla="*/ 1342 h 1666"/>
              <a:gd name="T8" fmla="*/ 139 w 1654"/>
              <a:gd name="T9" fmla="*/ 1490 h 1666"/>
              <a:gd name="T10" fmla="*/ 279 w 1654"/>
              <a:gd name="T11" fmla="*/ 1623 h 1666"/>
              <a:gd name="T12" fmla="*/ 413 w 1654"/>
              <a:gd name="T13" fmla="*/ 1466 h 1666"/>
              <a:gd name="T14" fmla="*/ 1385 w 1654"/>
              <a:gd name="T15" fmla="*/ 1324 h 1666"/>
              <a:gd name="T16" fmla="*/ 436 w 1654"/>
              <a:gd name="T17" fmla="*/ 1281 h 1666"/>
              <a:gd name="T18" fmla="*/ 373 w 1654"/>
              <a:gd name="T19" fmla="*/ 456 h 1666"/>
              <a:gd name="T20" fmla="*/ 1198 w 1654"/>
              <a:gd name="T21" fmla="*/ 392 h 1666"/>
              <a:gd name="T22" fmla="*/ 1261 w 1654"/>
              <a:gd name="T23" fmla="*/ 1218 h 1666"/>
              <a:gd name="T24" fmla="*/ 436 w 1654"/>
              <a:gd name="T25" fmla="*/ 1281 h 1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54" h="1666">
                <a:moveTo>
                  <a:pt x="1385" y="1324"/>
                </a:moveTo>
                <a:cubicBezTo>
                  <a:pt x="1654" y="1010"/>
                  <a:pt x="1618" y="537"/>
                  <a:pt x="1304" y="269"/>
                </a:cubicBezTo>
                <a:cubicBezTo>
                  <a:pt x="990" y="0"/>
                  <a:pt x="518" y="36"/>
                  <a:pt x="249" y="350"/>
                </a:cubicBezTo>
                <a:cubicBezTo>
                  <a:pt x="0" y="641"/>
                  <a:pt x="13" y="1067"/>
                  <a:pt x="266" y="1342"/>
                </a:cubicBezTo>
                <a:cubicBezTo>
                  <a:pt x="139" y="1490"/>
                  <a:pt x="139" y="1490"/>
                  <a:pt x="139" y="1490"/>
                </a:cubicBezTo>
                <a:cubicBezTo>
                  <a:pt x="139" y="1490"/>
                  <a:pt x="146" y="1630"/>
                  <a:pt x="279" y="1623"/>
                </a:cubicBezTo>
                <a:cubicBezTo>
                  <a:pt x="413" y="1466"/>
                  <a:pt x="413" y="1466"/>
                  <a:pt x="413" y="1466"/>
                </a:cubicBezTo>
                <a:cubicBezTo>
                  <a:pt x="722" y="1666"/>
                  <a:pt x="1139" y="1611"/>
                  <a:pt x="1385" y="1324"/>
                </a:cubicBezTo>
                <a:moveTo>
                  <a:pt x="436" y="1281"/>
                </a:moveTo>
                <a:cubicBezTo>
                  <a:pt x="191" y="1071"/>
                  <a:pt x="162" y="701"/>
                  <a:pt x="373" y="456"/>
                </a:cubicBezTo>
                <a:cubicBezTo>
                  <a:pt x="583" y="211"/>
                  <a:pt x="952" y="182"/>
                  <a:pt x="1198" y="392"/>
                </a:cubicBezTo>
                <a:cubicBezTo>
                  <a:pt x="1443" y="603"/>
                  <a:pt x="1472" y="972"/>
                  <a:pt x="1261" y="1218"/>
                </a:cubicBezTo>
                <a:cubicBezTo>
                  <a:pt x="1051" y="1463"/>
                  <a:pt x="682" y="1491"/>
                  <a:pt x="436" y="1281"/>
                </a:cubicBezTo>
              </a:path>
            </a:pathLst>
          </a:custGeom>
          <a:solidFill>
            <a:srgbClr val="1ABC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is1ïdê">
            <a:extLst>
              <a:ext uri="{FF2B5EF4-FFF2-40B4-BE49-F238E27FC236}">
                <a16:creationId xmlns:a16="http://schemas.microsoft.com/office/drawing/2014/main" id="{2496EE6E-A3AC-4416-86BA-17EE60C2FAC8}"/>
              </a:ext>
            </a:extLst>
          </p:cNvPr>
          <p:cNvSpPr/>
          <p:nvPr/>
        </p:nvSpPr>
        <p:spPr bwMode="auto">
          <a:xfrm>
            <a:off x="7607160" y="1816893"/>
            <a:ext cx="462545" cy="242483"/>
          </a:xfrm>
          <a:custGeom>
            <a:avLst/>
            <a:gdLst>
              <a:gd name="T0" fmla="*/ 159 w 703"/>
              <a:gd name="T1" fmla="*/ 0 h 369"/>
              <a:gd name="T2" fmla="*/ 0 w 703"/>
              <a:gd name="T3" fmla="*/ 21 h 369"/>
              <a:gd name="T4" fmla="*/ 0 w 703"/>
              <a:gd name="T5" fmla="*/ 74 h 369"/>
              <a:gd name="T6" fmla="*/ 133 w 703"/>
              <a:gd name="T7" fmla="*/ 61 h 369"/>
              <a:gd name="T8" fmla="*/ 703 w 703"/>
              <a:gd name="T9" fmla="*/ 369 h 369"/>
              <a:gd name="T10" fmla="*/ 540 w 703"/>
              <a:gd name="T11" fmla="*/ 140 h 369"/>
              <a:gd name="T12" fmla="*/ 159 w 703"/>
              <a:gd name="T13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3" h="369">
                <a:moveTo>
                  <a:pt x="159" y="0"/>
                </a:moveTo>
                <a:cubicBezTo>
                  <a:pt x="106" y="0"/>
                  <a:pt x="52" y="7"/>
                  <a:pt x="0" y="21"/>
                </a:cubicBezTo>
                <a:cubicBezTo>
                  <a:pt x="0" y="74"/>
                  <a:pt x="0" y="74"/>
                  <a:pt x="0" y="74"/>
                </a:cubicBezTo>
                <a:cubicBezTo>
                  <a:pt x="47" y="65"/>
                  <a:pt x="91" y="61"/>
                  <a:pt x="133" y="61"/>
                </a:cubicBezTo>
                <a:cubicBezTo>
                  <a:pt x="407" y="61"/>
                  <a:pt x="598" y="236"/>
                  <a:pt x="703" y="369"/>
                </a:cubicBezTo>
                <a:cubicBezTo>
                  <a:pt x="669" y="283"/>
                  <a:pt x="615" y="204"/>
                  <a:pt x="540" y="140"/>
                </a:cubicBezTo>
                <a:cubicBezTo>
                  <a:pt x="430" y="46"/>
                  <a:pt x="294" y="0"/>
                  <a:pt x="159" y="0"/>
                </a:cubicBezTo>
              </a:path>
            </a:pathLst>
          </a:custGeom>
          <a:solidFill>
            <a:srgbClr val="A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ïṡľïďê">
            <a:extLst>
              <a:ext uri="{FF2B5EF4-FFF2-40B4-BE49-F238E27FC236}">
                <a16:creationId xmlns:a16="http://schemas.microsoft.com/office/drawing/2014/main" id="{BAFFE23C-183A-482B-8ADC-5D0054EC0B1B}"/>
              </a:ext>
            </a:extLst>
          </p:cNvPr>
          <p:cNvSpPr/>
          <p:nvPr/>
        </p:nvSpPr>
        <p:spPr bwMode="auto">
          <a:xfrm>
            <a:off x="7444398" y="1831010"/>
            <a:ext cx="162762" cy="95499"/>
          </a:xfrm>
          <a:custGeom>
            <a:avLst/>
            <a:gdLst>
              <a:gd name="T0" fmla="*/ 248 w 248"/>
              <a:gd name="T1" fmla="*/ 0 h 145"/>
              <a:gd name="T2" fmla="*/ 94 w 248"/>
              <a:gd name="T3" fmla="*/ 69 h 145"/>
              <a:gd name="T4" fmla="*/ 0 w 248"/>
              <a:gd name="T5" fmla="*/ 145 h 145"/>
              <a:gd name="T6" fmla="*/ 248 w 248"/>
              <a:gd name="T7" fmla="*/ 53 h 145"/>
              <a:gd name="T8" fmla="*/ 248 w 248"/>
              <a:gd name="T9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8" h="145">
                <a:moveTo>
                  <a:pt x="248" y="0"/>
                </a:moveTo>
                <a:cubicBezTo>
                  <a:pt x="194" y="16"/>
                  <a:pt x="142" y="39"/>
                  <a:pt x="94" y="69"/>
                </a:cubicBezTo>
                <a:cubicBezTo>
                  <a:pt x="60" y="91"/>
                  <a:pt x="29" y="116"/>
                  <a:pt x="0" y="145"/>
                </a:cubicBezTo>
                <a:cubicBezTo>
                  <a:pt x="88" y="98"/>
                  <a:pt x="171" y="68"/>
                  <a:pt x="248" y="53"/>
                </a:cubicBezTo>
                <a:cubicBezTo>
                  <a:pt x="248" y="0"/>
                  <a:pt x="248" y="0"/>
                  <a:pt x="248" y="0"/>
                </a:cubicBezTo>
              </a:path>
            </a:pathLst>
          </a:custGeom>
          <a:solidFill>
            <a:srgbClr val="162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î$ļíḑè">
            <a:extLst>
              <a:ext uri="{FF2B5EF4-FFF2-40B4-BE49-F238E27FC236}">
                <a16:creationId xmlns:a16="http://schemas.microsoft.com/office/drawing/2014/main" id="{7BAA23F0-CDD4-40BB-B9FC-30FC3DEE23E4}"/>
              </a:ext>
            </a:extLst>
          </p:cNvPr>
          <p:cNvSpPr/>
          <p:nvPr/>
        </p:nvSpPr>
        <p:spPr bwMode="auto">
          <a:xfrm>
            <a:off x="7505849" y="1816062"/>
            <a:ext cx="568008" cy="249126"/>
          </a:xfrm>
          <a:custGeom>
            <a:avLst/>
            <a:gdLst>
              <a:gd name="T0" fmla="*/ 317 w 864"/>
              <a:gd name="T1" fmla="*/ 0 h 380"/>
              <a:gd name="T2" fmla="*/ 0 w 864"/>
              <a:gd name="T3" fmla="*/ 92 h 380"/>
              <a:gd name="T4" fmla="*/ 154 w 864"/>
              <a:gd name="T5" fmla="*/ 23 h 380"/>
              <a:gd name="T6" fmla="*/ 313 w 864"/>
              <a:gd name="T7" fmla="*/ 2 h 380"/>
              <a:gd name="T8" fmla="*/ 694 w 864"/>
              <a:gd name="T9" fmla="*/ 142 h 380"/>
              <a:gd name="T10" fmla="*/ 857 w 864"/>
              <a:gd name="T11" fmla="*/ 371 h 380"/>
              <a:gd name="T12" fmla="*/ 864 w 864"/>
              <a:gd name="T13" fmla="*/ 380 h 380"/>
              <a:gd name="T14" fmla="*/ 697 w 864"/>
              <a:gd name="T15" fmla="*/ 140 h 380"/>
              <a:gd name="T16" fmla="*/ 317 w 864"/>
              <a:gd name="T17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4" h="380">
                <a:moveTo>
                  <a:pt x="317" y="0"/>
                </a:moveTo>
                <a:cubicBezTo>
                  <a:pt x="206" y="0"/>
                  <a:pt x="95" y="31"/>
                  <a:pt x="0" y="92"/>
                </a:cubicBezTo>
                <a:cubicBezTo>
                  <a:pt x="48" y="62"/>
                  <a:pt x="100" y="39"/>
                  <a:pt x="154" y="23"/>
                </a:cubicBezTo>
                <a:cubicBezTo>
                  <a:pt x="206" y="9"/>
                  <a:pt x="260" y="2"/>
                  <a:pt x="313" y="2"/>
                </a:cubicBezTo>
                <a:cubicBezTo>
                  <a:pt x="448" y="2"/>
                  <a:pt x="584" y="48"/>
                  <a:pt x="694" y="142"/>
                </a:cubicBezTo>
                <a:cubicBezTo>
                  <a:pt x="769" y="206"/>
                  <a:pt x="823" y="285"/>
                  <a:pt x="857" y="371"/>
                </a:cubicBezTo>
                <a:cubicBezTo>
                  <a:pt x="859" y="374"/>
                  <a:pt x="862" y="377"/>
                  <a:pt x="864" y="380"/>
                </a:cubicBezTo>
                <a:cubicBezTo>
                  <a:pt x="831" y="290"/>
                  <a:pt x="775" y="207"/>
                  <a:pt x="697" y="140"/>
                </a:cubicBezTo>
                <a:cubicBezTo>
                  <a:pt x="587" y="46"/>
                  <a:pt x="451" y="0"/>
                  <a:pt x="317" y="0"/>
                </a:cubicBezTo>
              </a:path>
            </a:pathLst>
          </a:custGeom>
          <a:solidFill>
            <a:srgbClr val="1596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íṧḻiďê">
            <a:extLst>
              <a:ext uri="{FF2B5EF4-FFF2-40B4-BE49-F238E27FC236}">
                <a16:creationId xmlns:a16="http://schemas.microsoft.com/office/drawing/2014/main" id="{46CA2B46-3B60-400F-9F1F-C668C7B32136}"/>
              </a:ext>
            </a:extLst>
          </p:cNvPr>
          <p:cNvSpPr/>
          <p:nvPr/>
        </p:nvSpPr>
        <p:spPr bwMode="auto">
          <a:xfrm>
            <a:off x="10366789" y="2181002"/>
            <a:ext cx="907705" cy="897460"/>
          </a:xfrm>
          <a:prstGeom prst="wedgeEllipseCallout">
            <a:avLst>
              <a:gd name="adj1" fmla="val -61075"/>
              <a:gd name="adj2" fmla="val -40893"/>
            </a:avLst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8" name="î$ḻïdé">
            <a:extLst>
              <a:ext uri="{FF2B5EF4-FFF2-40B4-BE49-F238E27FC236}">
                <a16:creationId xmlns:a16="http://schemas.microsoft.com/office/drawing/2014/main" id="{68F6FF7C-EED9-4D4C-A987-6E6FC48C7C8F}"/>
              </a:ext>
            </a:extLst>
          </p:cNvPr>
          <p:cNvSpPr txBox="1"/>
          <p:nvPr/>
        </p:nvSpPr>
        <p:spPr>
          <a:xfrm>
            <a:off x="10520895" y="2678470"/>
            <a:ext cx="619573" cy="13468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6600" dirty="0">
                <a:solidFill>
                  <a:schemeClr val="bg1"/>
                </a:solidFill>
              </a:rPr>
              <a:t>REPORT</a:t>
            </a:r>
            <a:endParaRPr lang="zh-CN" altLang="en-US" sz="16600" dirty="0">
              <a:solidFill>
                <a:schemeClr val="bg1"/>
              </a:solidFill>
            </a:endParaRPr>
          </a:p>
        </p:txBody>
      </p:sp>
      <p:sp>
        <p:nvSpPr>
          <p:cNvPr id="19" name="iš1íḋê">
            <a:extLst>
              <a:ext uri="{FF2B5EF4-FFF2-40B4-BE49-F238E27FC236}">
                <a16:creationId xmlns:a16="http://schemas.microsoft.com/office/drawing/2014/main" id="{71A3E28F-F358-4170-A99D-B36A08948251}"/>
              </a:ext>
            </a:extLst>
          </p:cNvPr>
          <p:cNvSpPr txBox="1"/>
          <p:nvPr/>
        </p:nvSpPr>
        <p:spPr>
          <a:xfrm>
            <a:off x="10522048" y="2465981"/>
            <a:ext cx="618420" cy="19238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</a:rPr>
              <a:t>2018</a:t>
            </a:r>
            <a:endParaRPr lang="zh-CN" altLang="en-US" sz="9600" dirty="0">
              <a:solidFill>
                <a:schemeClr val="bg1"/>
              </a:solidFill>
            </a:endParaRPr>
          </a:p>
        </p:txBody>
      </p:sp>
      <p:sp>
        <p:nvSpPr>
          <p:cNvPr id="13" name="îṡľïde">
            <a:extLst>
              <a:ext uri="{FF2B5EF4-FFF2-40B4-BE49-F238E27FC236}">
                <a16:creationId xmlns:a16="http://schemas.microsoft.com/office/drawing/2014/main" id="{47D7D91A-B221-461E-8653-9C9A988472F8}"/>
              </a:ext>
            </a:extLst>
          </p:cNvPr>
          <p:cNvSpPr txBox="1"/>
          <p:nvPr/>
        </p:nvSpPr>
        <p:spPr>
          <a:xfrm>
            <a:off x="685380" y="1360124"/>
            <a:ext cx="4917143" cy="214060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defTabSz="914377">
              <a:lnSpc>
                <a:spcPct val="150000"/>
              </a:lnSpc>
            </a:pPr>
            <a:r>
              <a:rPr lang="en-US" altLang="zh-CN" sz="1200" dirty="0">
                <a:solidFill>
                  <a:srgbClr val="000000"/>
                </a:solidFill>
              </a:rPr>
              <a:t>Unified fonts make reading more fluent.</a:t>
            </a:r>
          </a:p>
          <a:p>
            <a:pPr defTabSz="914377">
              <a:lnSpc>
                <a:spcPct val="150000"/>
              </a:lnSpc>
            </a:pPr>
            <a:r>
              <a:rPr lang="en-US" altLang="zh-CN" sz="1600" b="1" dirty="0">
                <a:solidFill>
                  <a:srgbClr val="000000"/>
                </a:solidFill>
              </a:rPr>
              <a:t>Theme color makes PPT more convenient to change.</a:t>
            </a:r>
          </a:p>
          <a:p>
            <a:pPr defTabSz="914377">
              <a:lnSpc>
                <a:spcPct val="150000"/>
              </a:lnSpc>
            </a:pPr>
            <a:r>
              <a:rPr lang="en-US" altLang="zh-CN" sz="1200" dirty="0">
                <a:solidFill>
                  <a:srgbClr val="000000"/>
                </a:solidFill>
              </a:rPr>
              <a:t>Adjust the spacing to adapt to Chinese typesetting, use the reference line in PPT.</a:t>
            </a:r>
            <a:endParaRPr 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08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082470" y="2156638"/>
            <a:ext cx="6027060" cy="74295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705DA3"/>
                </a:solidFill>
              </a:rPr>
              <a:t>Thanks.</a:t>
            </a:r>
            <a:br>
              <a:rPr lang="en-US" altLang="zh-CN" dirty="0">
                <a:solidFill>
                  <a:srgbClr val="705DA3"/>
                </a:solidFill>
              </a:rPr>
            </a:br>
            <a:r>
              <a:rPr lang="en-US" altLang="zh-CN" dirty="0">
                <a:solidFill>
                  <a:srgbClr val="705DA3"/>
                </a:solidFill>
              </a:rPr>
              <a:t>And Your Slogan Here.</a:t>
            </a:r>
            <a:endParaRPr lang="zh-CN" altLang="en-US" dirty="0">
              <a:solidFill>
                <a:srgbClr val="705DA3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>
          <a:xfrm>
            <a:off x="4137477" y="3236725"/>
            <a:ext cx="3917046" cy="310871"/>
          </a:xfrm>
        </p:spPr>
        <p:txBody>
          <a:bodyPr>
            <a:normAutofit lnSpcReduction="10000"/>
          </a:bodyPr>
          <a:lstStyle/>
          <a:p>
            <a:r>
              <a:rPr lang="en-US" altLang="zh-CN">
                <a:solidFill>
                  <a:srgbClr val="705DA3"/>
                </a:solidFill>
              </a:rPr>
              <a:t>Speaker name and title</a:t>
            </a:r>
            <a:endParaRPr lang="en-US" altLang="zh-CN" dirty="0">
              <a:solidFill>
                <a:srgbClr val="705DA3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4137477" y="3552359"/>
            <a:ext cx="3917046" cy="310871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solidFill>
                  <a:srgbClr val="705DA3"/>
                </a:solidFill>
              </a:rPr>
              <a:t>mba.guet.edu.cn</a:t>
            </a:r>
            <a:endParaRPr lang="en-US" altLang="en-US" dirty="0">
              <a:solidFill>
                <a:srgbClr val="705DA3"/>
              </a:solidFill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43C362F-F804-497F-A88C-4DFEDDD28839}"/>
              </a:ext>
            </a:extLst>
          </p:cNvPr>
          <p:cNvCxnSpPr/>
          <p:nvPr/>
        </p:nvCxnSpPr>
        <p:spPr>
          <a:xfrm>
            <a:off x="3691200" y="3068788"/>
            <a:ext cx="48096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选题背景和研究意义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4DFB691-3E95-4612-A5D9-5AA9655B27DC}"/>
              </a:ext>
            </a:extLst>
          </p:cNvPr>
          <p:cNvSpPr txBox="1"/>
          <p:nvPr/>
        </p:nvSpPr>
        <p:spPr>
          <a:xfrm>
            <a:off x="2058195" y="2476616"/>
            <a:ext cx="608806" cy="71096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rgbClr val="B0509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rgbClr val="B05099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7597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íşlidé">
            <a:extLst>
              <a:ext uri="{FF2B5EF4-FFF2-40B4-BE49-F238E27FC236}">
                <a16:creationId xmlns:a16="http://schemas.microsoft.com/office/drawing/2014/main" id="{5AEB9126-52CA-41EA-AFB8-A04B77DF7D84}"/>
              </a:ext>
            </a:extLst>
          </p:cNvPr>
          <p:cNvSpPr/>
          <p:nvPr/>
        </p:nvSpPr>
        <p:spPr bwMode="auto">
          <a:xfrm>
            <a:off x="678170" y="1628517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7" name="iṧlîḍê">
            <a:extLst>
              <a:ext uri="{FF2B5EF4-FFF2-40B4-BE49-F238E27FC236}">
                <a16:creationId xmlns:a16="http://schemas.microsoft.com/office/drawing/2014/main" id="{0E18B03A-5AE1-4968-9EB3-F84B89BDC937}"/>
              </a:ext>
            </a:extLst>
          </p:cNvPr>
          <p:cNvSpPr txBox="1"/>
          <p:nvPr/>
        </p:nvSpPr>
        <p:spPr bwMode="auto">
          <a:xfrm>
            <a:off x="678170" y="1209282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600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8" name="îṧļidè">
            <a:extLst>
              <a:ext uri="{FF2B5EF4-FFF2-40B4-BE49-F238E27FC236}">
                <a16:creationId xmlns:a16="http://schemas.microsoft.com/office/drawing/2014/main" id="{6F95FCC0-984A-45AC-8665-7881FB305999}"/>
              </a:ext>
            </a:extLst>
          </p:cNvPr>
          <p:cNvSpPr/>
          <p:nvPr/>
        </p:nvSpPr>
        <p:spPr bwMode="auto">
          <a:xfrm>
            <a:off x="678170" y="2908393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9" name="íṥliḑé">
            <a:extLst>
              <a:ext uri="{FF2B5EF4-FFF2-40B4-BE49-F238E27FC236}">
                <a16:creationId xmlns:a16="http://schemas.microsoft.com/office/drawing/2014/main" id="{8BA0B0DA-F3B4-4629-B8F1-33BCAC4A715A}"/>
              </a:ext>
            </a:extLst>
          </p:cNvPr>
          <p:cNvSpPr txBox="1"/>
          <p:nvPr/>
        </p:nvSpPr>
        <p:spPr bwMode="auto">
          <a:xfrm>
            <a:off x="678170" y="2489158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0" name="išlîḑé">
            <a:extLst>
              <a:ext uri="{FF2B5EF4-FFF2-40B4-BE49-F238E27FC236}">
                <a16:creationId xmlns:a16="http://schemas.microsoft.com/office/drawing/2014/main" id="{5A1FD323-D82F-4B0B-96F7-35D4515CB5CB}"/>
              </a:ext>
            </a:extLst>
          </p:cNvPr>
          <p:cNvSpPr/>
          <p:nvPr/>
        </p:nvSpPr>
        <p:spPr bwMode="auto">
          <a:xfrm>
            <a:off x="678170" y="4188269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11" name="íŝļiḍé">
            <a:extLst>
              <a:ext uri="{FF2B5EF4-FFF2-40B4-BE49-F238E27FC236}">
                <a16:creationId xmlns:a16="http://schemas.microsoft.com/office/drawing/2014/main" id="{D530B16F-8406-42FB-8DDA-3256ACD80D1B}"/>
              </a:ext>
            </a:extLst>
          </p:cNvPr>
          <p:cNvSpPr txBox="1"/>
          <p:nvPr/>
        </p:nvSpPr>
        <p:spPr bwMode="auto">
          <a:xfrm>
            <a:off x="678170" y="3769034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8947479-DED2-490D-8B4C-DA23AB93FD83}"/>
              </a:ext>
            </a:extLst>
          </p:cNvPr>
          <p:cNvCxnSpPr/>
          <p:nvPr/>
        </p:nvCxnSpPr>
        <p:spPr>
          <a:xfrm>
            <a:off x="678980" y="2364066"/>
            <a:ext cx="287513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F8558AD-09AD-47C4-AAF2-51E72B4B1E6E}"/>
              </a:ext>
            </a:extLst>
          </p:cNvPr>
          <p:cNvCxnSpPr/>
          <p:nvPr/>
        </p:nvCxnSpPr>
        <p:spPr>
          <a:xfrm>
            <a:off x="678980" y="3643942"/>
            <a:ext cx="287513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ṧḻîďê">
            <a:extLst>
              <a:ext uri="{FF2B5EF4-FFF2-40B4-BE49-F238E27FC236}">
                <a16:creationId xmlns:a16="http://schemas.microsoft.com/office/drawing/2014/main" id="{0C3F4849-753B-4575-88C8-728D141EEE76}"/>
              </a:ext>
            </a:extLst>
          </p:cNvPr>
          <p:cNvSpPr/>
          <p:nvPr/>
        </p:nvSpPr>
        <p:spPr bwMode="auto">
          <a:xfrm>
            <a:off x="678170" y="5468144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15" name="îṥļîḋe">
            <a:extLst>
              <a:ext uri="{FF2B5EF4-FFF2-40B4-BE49-F238E27FC236}">
                <a16:creationId xmlns:a16="http://schemas.microsoft.com/office/drawing/2014/main" id="{FAA8A0CC-A8E6-4C3D-8547-39EE8D276D4E}"/>
              </a:ext>
            </a:extLst>
          </p:cNvPr>
          <p:cNvSpPr txBox="1"/>
          <p:nvPr/>
        </p:nvSpPr>
        <p:spPr bwMode="auto">
          <a:xfrm>
            <a:off x="678170" y="5048909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F034A7A-ABDA-487C-A942-DC06066E8C67}"/>
              </a:ext>
            </a:extLst>
          </p:cNvPr>
          <p:cNvCxnSpPr/>
          <p:nvPr/>
        </p:nvCxnSpPr>
        <p:spPr>
          <a:xfrm>
            <a:off x="678980" y="4923818"/>
            <a:ext cx="287513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îṧļiḑé">
            <a:extLst>
              <a:ext uri="{FF2B5EF4-FFF2-40B4-BE49-F238E27FC236}">
                <a16:creationId xmlns:a16="http://schemas.microsoft.com/office/drawing/2014/main" id="{F14F42E2-EDAA-4E5A-8A0D-D03C8172DA24}"/>
              </a:ext>
            </a:extLst>
          </p:cNvPr>
          <p:cNvSpPr/>
          <p:nvPr/>
        </p:nvSpPr>
        <p:spPr bwMode="auto">
          <a:xfrm>
            <a:off x="8637075" y="1628517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18" name="ïsľîḓe">
            <a:extLst>
              <a:ext uri="{FF2B5EF4-FFF2-40B4-BE49-F238E27FC236}">
                <a16:creationId xmlns:a16="http://schemas.microsoft.com/office/drawing/2014/main" id="{0C948F9B-BAFF-46F1-A574-218AB14284A9}"/>
              </a:ext>
            </a:extLst>
          </p:cNvPr>
          <p:cNvSpPr txBox="1"/>
          <p:nvPr/>
        </p:nvSpPr>
        <p:spPr bwMode="auto">
          <a:xfrm>
            <a:off x="8637075" y="1209282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600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9" name="îṩlîḋé">
            <a:extLst>
              <a:ext uri="{FF2B5EF4-FFF2-40B4-BE49-F238E27FC236}">
                <a16:creationId xmlns:a16="http://schemas.microsoft.com/office/drawing/2014/main" id="{6B42BDD2-7C2F-40D2-8EA8-98B83A100A8F}"/>
              </a:ext>
            </a:extLst>
          </p:cNvPr>
          <p:cNvSpPr/>
          <p:nvPr/>
        </p:nvSpPr>
        <p:spPr bwMode="auto">
          <a:xfrm>
            <a:off x="8637075" y="2908393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20" name="íṡľïďè">
            <a:extLst>
              <a:ext uri="{FF2B5EF4-FFF2-40B4-BE49-F238E27FC236}">
                <a16:creationId xmlns:a16="http://schemas.microsoft.com/office/drawing/2014/main" id="{6F67BB4C-D340-4573-A2C5-E129783BD563}"/>
              </a:ext>
            </a:extLst>
          </p:cNvPr>
          <p:cNvSpPr txBox="1"/>
          <p:nvPr/>
        </p:nvSpPr>
        <p:spPr bwMode="auto">
          <a:xfrm>
            <a:off x="8637075" y="2489158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1" name="îṧļíḍe">
            <a:extLst>
              <a:ext uri="{FF2B5EF4-FFF2-40B4-BE49-F238E27FC236}">
                <a16:creationId xmlns:a16="http://schemas.microsoft.com/office/drawing/2014/main" id="{367B1CB9-B7E5-444A-96CB-6228D7E98E55}"/>
              </a:ext>
            </a:extLst>
          </p:cNvPr>
          <p:cNvSpPr/>
          <p:nvPr/>
        </p:nvSpPr>
        <p:spPr bwMode="auto">
          <a:xfrm>
            <a:off x="8637075" y="4188269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22" name="iṥḷïdê">
            <a:extLst>
              <a:ext uri="{FF2B5EF4-FFF2-40B4-BE49-F238E27FC236}">
                <a16:creationId xmlns:a16="http://schemas.microsoft.com/office/drawing/2014/main" id="{5B758448-CC6B-4910-BBBA-16429980930E}"/>
              </a:ext>
            </a:extLst>
          </p:cNvPr>
          <p:cNvSpPr txBox="1"/>
          <p:nvPr/>
        </p:nvSpPr>
        <p:spPr bwMode="auto">
          <a:xfrm>
            <a:off x="8637075" y="3769034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3"/>
                </a:solidFill>
              </a:rPr>
              <a:t>Text here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EE971259-AC42-4731-8064-76BDD140CD56}"/>
              </a:ext>
            </a:extLst>
          </p:cNvPr>
          <p:cNvCxnSpPr/>
          <p:nvPr/>
        </p:nvCxnSpPr>
        <p:spPr>
          <a:xfrm>
            <a:off x="8637885" y="2364066"/>
            <a:ext cx="287513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F52A61B2-8E78-4C8B-92DD-64C608461C05}"/>
              </a:ext>
            </a:extLst>
          </p:cNvPr>
          <p:cNvCxnSpPr/>
          <p:nvPr/>
        </p:nvCxnSpPr>
        <p:spPr>
          <a:xfrm>
            <a:off x="8637885" y="3643942"/>
            <a:ext cx="287513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ïṩ1ïḋè">
            <a:extLst>
              <a:ext uri="{FF2B5EF4-FFF2-40B4-BE49-F238E27FC236}">
                <a16:creationId xmlns:a16="http://schemas.microsoft.com/office/drawing/2014/main" id="{AFEDE17E-7DCA-4382-ABB2-4D80700961D9}"/>
              </a:ext>
            </a:extLst>
          </p:cNvPr>
          <p:cNvSpPr/>
          <p:nvPr/>
        </p:nvSpPr>
        <p:spPr bwMode="auto">
          <a:xfrm>
            <a:off x="8637075" y="5468144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26" name="iṣḻïdè">
            <a:extLst>
              <a:ext uri="{FF2B5EF4-FFF2-40B4-BE49-F238E27FC236}">
                <a16:creationId xmlns:a16="http://schemas.microsoft.com/office/drawing/2014/main" id="{D848374E-2D02-43D2-97CF-7FAB1569B1D6}"/>
              </a:ext>
            </a:extLst>
          </p:cNvPr>
          <p:cNvSpPr txBox="1"/>
          <p:nvPr/>
        </p:nvSpPr>
        <p:spPr bwMode="auto">
          <a:xfrm>
            <a:off x="8637075" y="5048909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3"/>
                </a:solidFill>
              </a:rPr>
              <a:t>Text here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6DE50285-3CB7-43B6-8618-3633DF69C354}"/>
              </a:ext>
            </a:extLst>
          </p:cNvPr>
          <p:cNvCxnSpPr/>
          <p:nvPr/>
        </p:nvCxnSpPr>
        <p:spPr>
          <a:xfrm>
            <a:off x="8637885" y="4923818"/>
            <a:ext cx="287513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îSlïḋê">
            <a:extLst>
              <a:ext uri="{FF2B5EF4-FFF2-40B4-BE49-F238E27FC236}">
                <a16:creationId xmlns:a16="http://schemas.microsoft.com/office/drawing/2014/main" id="{561233C0-B9F0-46E4-99DC-EE585C3E6043}"/>
              </a:ext>
            </a:extLst>
          </p:cNvPr>
          <p:cNvSpPr/>
          <p:nvPr/>
        </p:nvSpPr>
        <p:spPr bwMode="auto">
          <a:xfrm>
            <a:off x="6095206" y="1573213"/>
            <a:ext cx="1855788" cy="3713163"/>
          </a:xfrm>
          <a:custGeom>
            <a:avLst/>
            <a:gdLst>
              <a:gd name="connsiteX0" fmla="*/ 0 w 1855788"/>
              <a:gd name="connsiteY0" fmla="*/ 0 h 3713163"/>
              <a:gd name="connsiteX1" fmla="*/ 1855788 w 1855788"/>
              <a:gd name="connsiteY1" fmla="*/ 1856410 h 3713163"/>
              <a:gd name="connsiteX2" fmla="*/ 0 w 1855788"/>
              <a:gd name="connsiteY2" fmla="*/ 3713163 h 3713163"/>
              <a:gd name="connsiteX3" fmla="*/ 0 w 1855788"/>
              <a:gd name="connsiteY3" fmla="*/ 3136031 h 3713163"/>
              <a:gd name="connsiteX4" fmla="*/ 794 w 1855788"/>
              <a:gd name="connsiteY4" fmla="*/ 3136071 h 3713163"/>
              <a:gd name="connsiteX5" fmla="*/ 1280284 w 1855788"/>
              <a:gd name="connsiteY5" fmla="*/ 1856581 h 3713163"/>
              <a:gd name="connsiteX6" fmla="*/ 794 w 1855788"/>
              <a:gd name="connsiteY6" fmla="*/ 577091 h 3713163"/>
              <a:gd name="connsiteX7" fmla="*/ 0 w 1855788"/>
              <a:gd name="connsiteY7" fmla="*/ 577131 h 371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5788" h="3713163">
                <a:moveTo>
                  <a:pt x="0" y="0"/>
                </a:moveTo>
                <a:cubicBezTo>
                  <a:pt x="1024879" y="0"/>
                  <a:pt x="1855788" y="831341"/>
                  <a:pt x="1855788" y="1856410"/>
                </a:cubicBezTo>
                <a:cubicBezTo>
                  <a:pt x="1855788" y="2881822"/>
                  <a:pt x="1024879" y="3713163"/>
                  <a:pt x="0" y="3713163"/>
                </a:cubicBezTo>
                <a:lnTo>
                  <a:pt x="0" y="3136031"/>
                </a:lnTo>
                <a:lnTo>
                  <a:pt x="794" y="3136071"/>
                </a:lnTo>
                <a:cubicBezTo>
                  <a:pt x="707437" y="3136071"/>
                  <a:pt x="1280284" y="2563224"/>
                  <a:pt x="1280284" y="1856581"/>
                </a:cubicBezTo>
                <a:cubicBezTo>
                  <a:pt x="1280284" y="1149938"/>
                  <a:pt x="707437" y="577091"/>
                  <a:pt x="794" y="577091"/>
                </a:cubicBezTo>
                <a:lnTo>
                  <a:pt x="0" y="57713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 w="50800">
            <a:solidFill>
              <a:schemeClr val="bg1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ïṣḻíḍé">
            <a:extLst>
              <a:ext uri="{FF2B5EF4-FFF2-40B4-BE49-F238E27FC236}">
                <a16:creationId xmlns:a16="http://schemas.microsoft.com/office/drawing/2014/main" id="{D69D3418-6F2E-4959-925A-4CC1EDF95B96}"/>
              </a:ext>
            </a:extLst>
          </p:cNvPr>
          <p:cNvSpPr/>
          <p:nvPr/>
        </p:nvSpPr>
        <p:spPr bwMode="auto">
          <a:xfrm>
            <a:off x="4241006" y="1573213"/>
            <a:ext cx="1854200" cy="3713163"/>
          </a:xfrm>
          <a:custGeom>
            <a:avLst/>
            <a:gdLst>
              <a:gd name="connsiteX0" fmla="*/ 1854200 w 1854200"/>
              <a:gd name="connsiteY0" fmla="*/ 0 h 3713163"/>
              <a:gd name="connsiteX1" fmla="*/ 1854200 w 1854200"/>
              <a:gd name="connsiteY1" fmla="*/ 577131 h 3713163"/>
              <a:gd name="connsiteX2" fmla="*/ 1724174 w 1854200"/>
              <a:gd name="connsiteY2" fmla="*/ 583697 h 3713163"/>
              <a:gd name="connsiteX3" fmla="*/ 575504 w 1854200"/>
              <a:gd name="connsiteY3" fmla="*/ 1856581 h 3713163"/>
              <a:gd name="connsiteX4" fmla="*/ 1724174 w 1854200"/>
              <a:gd name="connsiteY4" fmla="*/ 3129465 h 3713163"/>
              <a:gd name="connsiteX5" fmla="*/ 1854200 w 1854200"/>
              <a:gd name="connsiteY5" fmla="*/ 3136031 h 3713163"/>
              <a:gd name="connsiteX6" fmla="*/ 1854200 w 1854200"/>
              <a:gd name="connsiteY6" fmla="*/ 3713163 h 3713163"/>
              <a:gd name="connsiteX7" fmla="*/ 0 w 1854200"/>
              <a:gd name="connsiteY7" fmla="*/ 1856410 h 3713163"/>
              <a:gd name="connsiteX8" fmla="*/ 1854200 w 1854200"/>
              <a:gd name="connsiteY8" fmla="*/ 0 h 371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4200" h="3713163">
                <a:moveTo>
                  <a:pt x="1854200" y="0"/>
                </a:moveTo>
                <a:lnTo>
                  <a:pt x="1854200" y="577131"/>
                </a:lnTo>
                <a:lnTo>
                  <a:pt x="1724174" y="583697"/>
                </a:lnTo>
                <a:cubicBezTo>
                  <a:pt x="1078983" y="649220"/>
                  <a:pt x="575504" y="1194103"/>
                  <a:pt x="575504" y="1856581"/>
                </a:cubicBezTo>
                <a:cubicBezTo>
                  <a:pt x="575504" y="2519059"/>
                  <a:pt x="1078983" y="3063943"/>
                  <a:pt x="1724174" y="3129465"/>
                </a:cubicBezTo>
                <a:lnTo>
                  <a:pt x="1854200" y="3136031"/>
                </a:lnTo>
                <a:lnTo>
                  <a:pt x="1854200" y="3713163"/>
                </a:lnTo>
                <a:cubicBezTo>
                  <a:pt x="830352" y="3713163"/>
                  <a:pt x="0" y="2881822"/>
                  <a:pt x="0" y="1856410"/>
                </a:cubicBezTo>
                <a:cubicBezTo>
                  <a:pt x="0" y="831341"/>
                  <a:pt x="830352" y="0"/>
                  <a:pt x="1854200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50800">
            <a:solidFill>
              <a:schemeClr val="bg1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iṥḷíḍe">
            <a:extLst>
              <a:ext uri="{FF2B5EF4-FFF2-40B4-BE49-F238E27FC236}">
                <a16:creationId xmlns:a16="http://schemas.microsoft.com/office/drawing/2014/main" id="{92AE6308-23B6-4B7A-A753-8E1553B4D995}"/>
              </a:ext>
            </a:extLst>
          </p:cNvPr>
          <p:cNvSpPr/>
          <p:nvPr/>
        </p:nvSpPr>
        <p:spPr bwMode="auto">
          <a:xfrm>
            <a:off x="4816510" y="2150304"/>
            <a:ext cx="2558980" cy="255898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42" name="íṥľíḓê">
            <a:extLst>
              <a:ext uri="{FF2B5EF4-FFF2-40B4-BE49-F238E27FC236}">
                <a16:creationId xmlns:a16="http://schemas.microsoft.com/office/drawing/2014/main" id="{22B664BC-5F4E-4028-ADA0-532E60F83487}"/>
              </a:ext>
            </a:extLst>
          </p:cNvPr>
          <p:cNvSpPr/>
          <p:nvPr/>
        </p:nvSpPr>
        <p:spPr>
          <a:xfrm>
            <a:off x="4115913" y="2901721"/>
            <a:ext cx="882206" cy="882204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endParaRPr dirty="0"/>
          </a:p>
        </p:txBody>
      </p:sp>
      <p:sp>
        <p:nvSpPr>
          <p:cNvPr id="43" name="îṡ1iḓe">
            <a:extLst>
              <a:ext uri="{FF2B5EF4-FFF2-40B4-BE49-F238E27FC236}">
                <a16:creationId xmlns:a16="http://schemas.microsoft.com/office/drawing/2014/main" id="{6828D73D-96A0-4059-AB02-DC0ADCB09D40}"/>
              </a:ext>
            </a:extLst>
          </p:cNvPr>
          <p:cNvSpPr/>
          <p:nvPr/>
        </p:nvSpPr>
        <p:spPr bwMode="auto">
          <a:xfrm>
            <a:off x="4306013" y="3101354"/>
            <a:ext cx="502006" cy="482938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íŝḷiḑè">
            <a:extLst>
              <a:ext uri="{FF2B5EF4-FFF2-40B4-BE49-F238E27FC236}">
                <a16:creationId xmlns:a16="http://schemas.microsoft.com/office/drawing/2014/main" id="{A6C2FA71-E1BC-4EED-A3B1-8AB8F6F541F8}"/>
              </a:ext>
            </a:extLst>
          </p:cNvPr>
          <p:cNvSpPr/>
          <p:nvPr/>
        </p:nvSpPr>
        <p:spPr>
          <a:xfrm>
            <a:off x="7222139" y="2901721"/>
            <a:ext cx="882206" cy="882204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endParaRPr dirty="0"/>
          </a:p>
        </p:txBody>
      </p:sp>
      <p:sp>
        <p:nvSpPr>
          <p:cNvPr id="41" name="îślïdè">
            <a:extLst>
              <a:ext uri="{FF2B5EF4-FFF2-40B4-BE49-F238E27FC236}">
                <a16:creationId xmlns:a16="http://schemas.microsoft.com/office/drawing/2014/main" id="{54CCF733-A8A1-4DE8-83A6-7B9D04C576BF}"/>
              </a:ext>
            </a:extLst>
          </p:cNvPr>
          <p:cNvSpPr/>
          <p:nvPr/>
        </p:nvSpPr>
        <p:spPr bwMode="auto">
          <a:xfrm>
            <a:off x="7412239" y="3101354"/>
            <a:ext cx="502006" cy="482938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ïṥḻíďé">
            <a:extLst>
              <a:ext uri="{FF2B5EF4-FFF2-40B4-BE49-F238E27FC236}">
                <a16:creationId xmlns:a16="http://schemas.microsoft.com/office/drawing/2014/main" id="{D2719302-5E75-43CB-83B5-421A1F22409B}"/>
              </a:ext>
            </a:extLst>
          </p:cNvPr>
          <p:cNvSpPr txBox="1"/>
          <p:nvPr/>
        </p:nvSpPr>
        <p:spPr>
          <a:xfrm>
            <a:off x="5274521" y="3582174"/>
            <a:ext cx="1642959" cy="334732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REPORT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8" name="îṧlîḍè">
            <a:extLst>
              <a:ext uri="{FF2B5EF4-FFF2-40B4-BE49-F238E27FC236}">
                <a16:creationId xmlns:a16="http://schemas.microsoft.com/office/drawing/2014/main" id="{4875C62D-A83B-489B-9403-01D19423234A}"/>
              </a:ext>
            </a:extLst>
          </p:cNvPr>
          <p:cNvSpPr txBox="1"/>
          <p:nvPr/>
        </p:nvSpPr>
        <p:spPr>
          <a:xfrm>
            <a:off x="5277387" y="3313337"/>
            <a:ext cx="1172296" cy="200587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ANNUAL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9" name="iślîḋê">
            <a:extLst>
              <a:ext uri="{FF2B5EF4-FFF2-40B4-BE49-F238E27FC236}">
                <a16:creationId xmlns:a16="http://schemas.microsoft.com/office/drawing/2014/main" id="{9F0FF00B-E26C-422B-A515-2025F88A625F}"/>
              </a:ext>
            </a:extLst>
          </p:cNvPr>
          <p:cNvSpPr txBox="1"/>
          <p:nvPr/>
        </p:nvSpPr>
        <p:spPr>
          <a:xfrm>
            <a:off x="5893898" y="2941095"/>
            <a:ext cx="732252" cy="300588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2017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4" name="ïṧḻîdê">
            <a:extLst>
              <a:ext uri="{FF2B5EF4-FFF2-40B4-BE49-F238E27FC236}">
                <a16:creationId xmlns:a16="http://schemas.microsoft.com/office/drawing/2014/main" id="{246F29D6-B6B3-4B77-8946-6E996862CCB4}"/>
              </a:ext>
            </a:extLst>
          </p:cNvPr>
          <p:cNvSpPr/>
          <p:nvPr/>
        </p:nvSpPr>
        <p:spPr>
          <a:xfrm>
            <a:off x="5274521" y="2941094"/>
            <a:ext cx="543496" cy="28037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5" name="ïšḻíḓe">
            <a:extLst>
              <a:ext uri="{FF2B5EF4-FFF2-40B4-BE49-F238E27FC236}">
                <a16:creationId xmlns:a16="http://schemas.microsoft.com/office/drawing/2014/main" id="{FBF09F77-3788-422E-8E44-CCBDCC73556D}"/>
              </a:ext>
            </a:extLst>
          </p:cNvPr>
          <p:cNvSpPr/>
          <p:nvPr/>
        </p:nvSpPr>
        <p:spPr>
          <a:xfrm>
            <a:off x="5274520" y="2941094"/>
            <a:ext cx="163049" cy="2803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6" name="iṣľïḑè">
            <a:extLst>
              <a:ext uri="{FF2B5EF4-FFF2-40B4-BE49-F238E27FC236}">
                <a16:creationId xmlns:a16="http://schemas.microsoft.com/office/drawing/2014/main" id="{FEB2B45F-0465-4541-9B05-B1879BC46604}"/>
              </a:ext>
            </a:extLst>
          </p:cNvPr>
          <p:cNvSpPr/>
          <p:nvPr/>
        </p:nvSpPr>
        <p:spPr>
          <a:xfrm>
            <a:off x="6525565" y="3119978"/>
            <a:ext cx="391915" cy="391322"/>
          </a:xfrm>
          <a:custGeom>
            <a:avLst/>
            <a:gdLst>
              <a:gd name="connsiteX0" fmla="*/ 259984 w 607639"/>
              <a:gd name="connsiteY0" fmla="*/ 430308 h 606722"/>
              <a:gd name="connsiteX1" fmla="*/ 287837 w 607639"/>
              <a:gd name="connsiteY1" fmla="*/ 458126 h 606722"/>
              <a:gd name="connsiteX2" fmla="*/ 139047 w 607639"/>
              <a:gd name="connsiteY2" fmla="*/ 606722 h 606722"/>
              <a:gd name="connsiteX3" fmla="*/ 111282 w 607639"/>
              <a:gd name="connsiteY3" fmla="*/ 578905 h 606722"/>
              <a:gd name="connsiteX4" fmla="*/ 204460 w 607639"/>
              <a:gd name="connsiteY4" fmla="*/ 374844 h 606722"/>
              <a:gd name="connsiteX5" fmla="*/ 232231 w 607639"/>
              <a:gd name="connsiteY5" fmla="*/ 402573 h 606722"/>
              <a:gd name="connsiteX6" fmla="*/ 27771 w 607639"/>
              <a:gd name="connsiteY6" fmla="*/ 606722 h 606722"/>
              <a:gd name="connsiteX7" fmla="*/ 0 w 607639"/>
              <a:gd name="connsiteY7" fmla="*/ 578904 h 606722"/>
              <a:gd name="connsiteX8" fmla="*/ 148791 w 607639"/>
              <a:gd name="connsiteY8" fmla="*/ 319309 h 606722"/>
              <a:gd name="connsiteX9" fmla="*/ 176555 w 607639"/>
              <a:gd name="connsiteY9" fmla="*/ 347040 h 606722"/>
              <a:gd name="connsiteX10" fmla="*/ 27853 w 607639"/>
              <a:gd name="connsiteY10" fmla="*/ 495652 h 606722"/>
              <a:gd name="connsiteX11" fmla="*/ 0 w 607639"/>
              <a:gd name="connsiteY11" fmla="*/ 467921 h 606722"/>
              <a:gd name="connsiteX12" fmla="*/ 482456 w 607639"/>
              <a:gd name="connsiteY12" fmla="*/ 291506 h 606722"/>
              <a:gd name="connsiteX13" fmla="*/ 441354 w 607639"/>
              <a:gd name="connsiteY13" fmla="*/ 444829 h 606722"/>
              <a:gd name="connsiteX14" fmla="*/ 385749 w 607639"/>
              <a:gd name="connsiteY14" fmla="*/ 500380 h 606722"/>
              <a:gd name="connsiteX15" fmla="*/ 329611 w 607639"/>
              <a:gd name="connsiteY15" fmla="*/ 444295 h 606722"/>
              <a:gd name="connsiteX16" fmla="*/ 218312 w 607639"/>
              <a:gd name="connsiteY16" fmla="*/ 277605 h 606722"/>
              <a:gd name="connsiteX17" fmla="*/ 329470 w 607639"/>
              <a:gd name="connsiteY17" fmla="*/ 388739 h 606722"/>
              <a:gd name="connsiteX18" fmla="*/ 301703 w 607639"/>
              <a:gd name="connsiteY18" fmla="*/ 416478 h 606722"/>
              <a:gd name="connsiteX19" fmla="*/ 190456 w 607639"/>
              <a:gd name="connsiteY19" fmla="*/ 305433 h 606722"/>
              <a:gd name="connsiteX20" fmla="*/ 315639 w 607639"/>
              <a:gd name="connsiteY20" fmla="*/ 124971 h 606722"/>
              <a:gd name="connsiteX21" fmla="*/ 162720 w 607639"/>
              <a:gd name="connsiteY21" fmla="*/ 277604 h 606722"/>
              <a:gd name="connsiteX22" fmla="*/ 106554 w 607639"/>
              <a:gd name="connsiteY22" fmla="*/ 221544 h 606722"/>
              <a:gd name="connsiteX23" fmla="*/ 162097 w 607639"/>
              <a:gd name="connsiteY23" fmla="*/ 166016 h 606722"/>
              <a:gd name="connsiteX24" fmla="*/ 459243 w 607639"/>
              <a:gd name="connsiteY24" fmla="*/ 120359 h 606722"/>
              <a:gd name="connsiteX25" fmla="*/ 431471 w 607639"/>
              <a:gd name="connsiteY25" fmla="*/ 148088 h 606722"/>
              <a:gd name="connsiteX26" fmla="*/ 459243 w 607639"/>
              <a:gd name="connsiteY26" fmla="*/ 175905 h 606722"/>
              <a:gd name="connsiteX27" fmla="*/ 487103 w 607639"/>
              <a:gd name="connsiteY27" fmla="*/ 148088 h 606722"/>
              <a:gd name="connsiteX28" fmla="*/ 445357 w 607639"/>
              <a:gd name="connsiteY28" fmla="*/ 50948 h 606722"/>
              <a:gd name="connsiteX29" fmla="*/ 556620 w 607639"/>
              <a:gd name="connsiteY29" fmla="*/ 161952 h 606722"/>
              <a:gd name="connsiteX30" fmla="*/ 357326 w 607639"/>
              <a:gd name="connsiteY30" fmla="*/ 360942 h 606722"/>
              <a:gd name="connsiteX31" fmla="*/ 246062 w 607639"/>
              <a:gd name="connsiteY31" fmla="*/ 249938 h 606722"/>
              <a:gd name="connsiteX32" fmla="*/ 607639 w 607639"/>
              <a:gd name="connsiteY32" fmla="*/ 0 h 606722"/>
              <a:gd name="connsiteX33" fmla="*/ 576136 w 607639"/>
              <a:gd name="connsiteY33" fmla="*/ 125818 h 606722"/>
              <a:gd name="connsiteX34" fmla="*/ 481539 w 607639"/>
              <a:gd name="connsiteY34" fmla="*/ 31454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639" h="606722">
                <a:moveTo>
                  <a:pt x="259984" y="430308"/>
                </a:moveTo>
                <a:lnTo>
                  <a:pt x="287837" y="458126"/>
                </a:lnTo>
                <a:lnTo>
                  <a:pt x="139047" y="606722"/>
                </a:lnTo>
                <a:lnTo>
                  <a:pt x="111282" y="578905"/>
                </a:lnTo>
                <a:close/>
                <a:moveTo>
                  <a:pt x="204460" y="374844"/>
                </a:moveTo>
                <a:lnTo>
                  <a:pt x="232231" y="402573"/>
                </a:lnTo>
                <a:lnTo>
                  <a:pt x="27771" y="606722"/>
                </a:lnTo>
                <a:lnTo>
                  <a:pt x="0" y="578904"/>
                </a:lnTo>
                <a:close/>
                <a:moveTo>
                  <a:pt x="148791" y="319309"/>
                </a:moveTo>
                <a:lnTo>
                  <a:pt x="176555" y="347040"/>
                </a:lnTo>
                <a:lnTo>
                  <a:pt x="27853" y="495652"/>
                </a:lnTo>
                <a:lnTo>
                  <a:pt x="0" y="467921"/>
                </a:lnTo>
                <a:close/>
                <a:moveTo>
                  <a:pt x="482456" y="291506"/>
                </a:moveTo>
                <a:lnTo>
                  <a:pt x="441354" y="444829"/>
                </a:lnTo>
                <a:lnTo>
                  <a:pt x="385749" y="500380"/>
                </a:lnTo>
                <a:lnTo>
                  <a:pt x="329611" y="444295"/>
                </a:lnTo>
                <a:close/>
                <a:moveTo>
                  <a:pt x="218312" y="277605"/>
                </a:moveTo>
                <a:lnTo>
                  <a:pt x="329470" y="388739"/>
                </a:lnTo>
                <a:lnTo>
                  <a:pt x="301703" y="416478"/>
                </a:lnTo>
                <a:lnTo>
                  <a:pt x="190456" y="305433"/>
                </a:lnTo>
                <a:close/>
                <a:moveTo>
                  <a:pt x="315639" y="124971"/>
                </a:moveTo>
                <a:lnTo>
                  <a:pt x="162720" y="277604"/>
                </a:lnTo>
                <a:lnTo>
                  <a:pt x="106554" y="221544"/>
                </a:lnTo>
                <a:lnTo>
                  <a:pt x="162097" y="166016"/>
                </a:lnTo>
                <a:close/>
                <a:moveTo>
                  <a:pt x="459243" y="120359"/>
                </a:moveTo>
                <a:lnTo>
                  <a:pt x="431471" y="148088"/>
                </a:lnTo>
                <a:lnTo>
                  <a:pt x="459243" y="175905"/>
                </a:lnTo>
                <a:lnTo>
                  <a:pt x="487103" y="148088"/>
                </a:lnTo>
                <a:close/>
                <a:moveTo>
                  <a:pt x="445357" y="50948"/>
                </a:moveTo>
                <a:lnTo>
                  <a:pt x="556620" y="161952"/>
                </a:lnTo>
                <a:lnTo>
                  <a:pt x="357326" y="360942"/>
                </a:lnTo>
                <a:lnTo>
                  <a:pt x="246062" y="249938"/>
                </a:lnTo>
                <a:close/>
                <a:moveTo>
                  <a:pt x="607639" y="0"/>
                </a:moveTo>
                <a:lnTo>
                  <a:pt x="576136" y="125818"/>
                </a:lnTo>
                <a:lnTo>
                  <a:pt x="481539" y="31454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6511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30" name="iŝlídê">
            <a:extLst>
              <a:ext uri="{FF2B5EF4-FFF2-40B4-BE49-F238E27FC236}">
                <a16:creationId xmlns:a16="http://schemas.microsoft.com/office/drawing/2014/main" id="{034C9CE6-ED5E-4F7F-B57E-FD003F7D5579}"/>
              </a:ext>
            </a:extLst>
          </p:cNvPr>
          <p:cNvSpPr/>
          <p:nvPr/>
        </p:nvSpPr>
        <p:spPr bwMode="auto">
          <a:xfrm>
            <a:off x="9228767" y="2438704"/>
            <a:ext cx="42793" cy="22824"/>
          </a:xfrm>
          <a:custGeom>
            <a:avLst/>
            <a:gdLst>
              <a:gd name="T0" fmla="*/ 10 w 20"/>
              <a:gd name="T1" fmla="*/ 0 h 11"/>
              <a:gd name="T2" fmla="*/ 12 w 20"/>
              <a:gd name="T3" fmla="*/ 2 h 11"/>
              <a:gd name="T4" fmla="*/ 16 w 20"/>
              <a:gd name="T5" fmla="*/ 9 h 11"/>
              <a:gd name="T6" fmla="*/ 6 w 20"/>
              <a:gd name="T7" fmla="*/ 6 h 11"/>
              <a:gd name="T8" fmla="*/ 10 w 20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11">
                <a:moveTo>
                  <a:pt x="10" y="0"/>
                </a:moveTo>
                <a:cubicBezTo>
                  <a:pt x="12" y="0"/>
                  <a:pt x="12" y="1"/>
                  <a:pt x="12" y="2"/>
                </a:cubicBezTo>
                <a:cubicBezTo>
                  <a:pt x="14" y="5"/>
                  <a:pt x="20" y="5"/>
                  <a:pt x="16" y="9"/>
                </a:cubicBezTo>
                <a:cubicBezTo>
                  <a:pt x="10" y="11"/>
                  <a:pt x="13" y="3"/>
                  <a:pt x="6" y="6"/>
                </a:cubicBezTo>
                <a:cubicBezTo>
                  <a:pt x="0" y="3"/>
                  <a:pt x="14" y="6"/>
                  <a:pt x="1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1" name="ïšḻîḍé">
            <a:extLst>
              <a:ext uri="{FF2B5EF4-FFF2-40B4-BE49-F238E27FC236}">
                <a16:creationId xmlns:a16="http://schemas.microsoft.com/office/drawing/2014/main" id="{ADDA7068-4028-4262-B58B-81634776388B}"/>
              </a:ext>
            </a:extLst>
          </p:cNvPr>
          <p:cNvSpPr/>
          <p:nvPr/>
        </p:nvSpPr>
        <p:spPr bwMode="auto">
          <a:xfrm>
            <a:off x="9830727" y="2438704"/>
            <a:ext cx="82734" cy="42794"/>
          </a:xfrm>
          <a:custGeom>
            <a:avLst/>
            <a:gdLst>
              <a:gd name="T0" fmla="*/ 37 w 39"/>
              <a:gd name="T1" fmla="*/ 15 h 20"/>
              <a:gd name="T2" fmla="*/ 23 w 39"/>
              <a:gd name="T3" fmla="*/ 19 h 20"/>
              <a:gd name="T4" fmla="*/ 4 w 39"/>
              <a:gd name="T5" fmla="*/ 19 h 20"/>
              <a:gd name="T6" fmla="*/ 0 w 39"/>
              <a:gd name="T7" fmla="*/ 15 h 20"/>
              <a:gd name="T8" fmla="*/ 30 w 39"/>
              <a:gd name="T9" fmla="*/ 0 h 20"/>
              <a:gd name="T10" fmla="*/ 36 w 39"/>
              <a:gd name="T11" fmla="*/ 4 h 20"/>
              <a:gd name="T12" fmla="*/ 32 w 39"/>
              <a:gd name="T13" fmla="*/ 6 h 20"/>
              <a:gd name="T14" fmla="*/ 37 w 39"/>
              <a:gd name="T15" fmla="*/ 1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0">
                <a:moveTo>
                  <a:pt x="37" y="15"/>
                </a:moveTo>
                <a:cubicBezTo>
                  <a:pt x="32" y="16"/>
                  <a:pt x="23" y="13"/>
                  <a:pt x="23" y="19"/>
                </a:cubicBezTo>
                <a:cubicBezTo>
                  <a:pt x="19" y="16"/>
                  <a:pt x="12" y="20"/>
                  <a:pt x="4" y="19"/>
                </a:cubicBezTo>
                <a:cubicBezTo>
                  <a:pt x="5" y="16"/>
                  <a:pt x="2" y="15"/>
                  <a:pt x="0" y="15"/>
                </a:cubicBezTo>
                <a:cubicBezTo>
                  <a:pt x="4" y="4"/>
                  <a:pt x="15" y="0"/>
                  <a:pt x="30" y="0"/>
                </a:cubicBezTo>
                <a:cubicBezTo>
                  <a:pt x="28" y="5"/>
                  <a:pt x="34" y="2"/>
                  <a:pt x="36" y="4"/>
                </a:cubicBezTo>
                <a:cubicBezTo>
                  <a:pt x="37" y="5"/>
                  <a:pt x="32" y="5"/>
                  <a:pt x="32" y="6"/>
                </a:cubicBezTo>
                <a:cubicBezTo>
                  <a:pt x="31" y="8"/>
                  <a:pt x="39" y="7"/>
                  <a:pt x="37" y="1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2" name="ís1iḑé">
            <a:extLst>
              <a:ext uri="{FF2B5EF4-FFF2-40B4-BE49-F238E27FC236}">
                <a16:creationId xmlns:a16="http://schemas.microsoft.com/office/drawing/2014/main" id="{81498C8F-97CA-45B2-A935-7CBB49DA25F5}"/>
              </a:ext>
            </a:extLst>
          </p:cNvPr>
          <p:cNvSpPr/>
          <p:nvPr/>
        </p:nvSpPr>
        <p:spPr bwMode="auto">
          <a:xfrm>
            <a:off x="9360000" y="2442984"/>
            <a:ext cx="39941" cy="22824"/>
          </a:xfrm>
          <a:custGeom>
            <a:avLst/>
            <a:gdLst>
              <a:gd name="T0" fmla="*/ 19 w 19"/>
              <a:gd name="T1" fmla="*/ 2 h 11"/>
              <a:gd name="T2" fmla="*/ 17 w 19"/>
              <a:gd name="T3" fmla="*/ 9 h 11"/>
              <a:gd name="T4" fmla="*/ 10 w 19"/>
              <a:gd name="T5" fmla="*/ 11 h 11"/>
              <a:gd name="T6" fmla="*/ 0 w 19"/>
              <a:gd name="T7" fmla="*/ 6 h 11"/>
              <a:gd name="T8" fmla="*/ 12 w 19"/>
              <a:gd name="T9" fmla="*/ 6 h 11"/>
              <a:gd name="T10" fmla="*/ 19 w 19"/>
              <a:gd name="T11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1">
                <a:moveTo>
                  <a:pt x="19" y="2"/>
                </a:moveTo>
                <a:cubicBezTo>
                  <a:pt x="18" y="3"/>
                  <a:pt x="17" y="6"/>
                  <a:pt x="17" y="9"/>
                </a:cubicBezTo>
                <a:cubicBezTo>
                  <a:pt x="13" y="8"/>
                  <a:pt x="12" y="11"/>
                  <a:pt x="10" y="11"/>
                </a:cubicBezTo>
                <a:cubicBezTo>
                  <a:pt x="6" y="9"/>
                  <a:pt x="0" y="11"/>
                  <a:pt x="0" y="6"/>
                </a:cubicBezTo>
                <a:cubicBezTo>
                  <a:pt x="6" y="6"/>
                  <a:pt x="8" y="1"/>
                  <a:pt x="12" y="6"/>
                </a:cubicBezTo>
                <a:cubicBezTo>
                  <a:pt x="14" y="5"/>
                  <a:pt x="13" y="0"/>
                  <a:pt x="19" y="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3" name="is1ïḑê">
            <a:extLst>
              <a:ext uri="{FF2B5EF4-FFF2-40B4-BE49-F238E27FC236}">
                <a16:creationId xmlns:a16="http://schemas.microsoft.com/office/drawing/2014/main" id="{18921B06-8CDB-4EC6-A28F-E3F3DC485FC3}"/>
              </a:ext>
            </a:extLst>
          </p:cNvPr>
          <p:cNvSpPr/>
          <p:nvPr/>
        </p:nvSpPr>
        <p:spPr bwMode="auto">
          <a:xfrm>
            <a:off x="9106093" y="2455823"/>
            <a:ext cx="51352" cy="27103"/>
          </a:xfrm>
          <a:custGeom>
            <a:avLst/>
            <a:gdLst>
              <a:gd name="T0" fmla="*/ 23 w 24"/>
              <a:gd name="T1" fmla="*/ 0 h 13"/>
              <a:gd name="T2" fmla="*/ 20 w 24"/>
              <a:gd name="T3" fmla="*/ 5 h 13"/>
              <a:gd name="T4" fmla="*/ 14 w 24"/>
              <a:gd name="T5" fmla="*/ 11 h 13"/>
              <a:gd name="T6" fmla="*/ 10 w 24"/>
              <a:gd name="T7" fmla="*/ 7 h 13"/>
              <a:gd name="T8" fmla="*/ 5 w 24"/>
              <a:gd name="T9" fmla="*/ 9 h 13"/>
              <a:gd name="T10" fmla="*/ 1 w 24"/>
              <a:gd name="T11" fmla="*/ 5 h 13"/>
              <a:gd name="T12" fmla="*/ 10 w 24"/>
              <a:gd name="T13" fmla="*/ 3 h 13"/>
              <a:gd name="T14" fmla="*/ 10 w 24"/>
              <a:gd name="T15" fmla="*/ 1 h 13"/>
              <a:gd name="T16" fmla="*/ 23 w 24"/>
              <a:gd name="T1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" h="13">
                <a:moveTo>
                  <a:pt x="23" y="0"/>
                </a:moveTo>
                <a:cubicBezTo>
                  <a:pt x="24" y="4"/>
                  <a:pt x="20" y="2"/>
                  <a:pt x="20" y="5"/>
                </a:cubicBezTo>
                <a:cubicBezTo>
                  <a:pt x="20" y="6"/>
                  <a:pt x="17" y="10"/>
                  <a:pt x="14" y="11"/>
                </a:cubicBezTo>
                <a:cubicBezTo>
                  <a:pt x="10" y="13"/>
                  <a:pt x="11" y="7"/>
                  <a:pt x="10" y="7"/>
                </a:cubicBezTo>
                <a:cubicBezTo>
                  <a:pt x="10" y="7"/>
                  <a:pt x="7" y="9"/>
                  <a:pt x="5" y="9"/>
                </a:cubicBezTo>
                <a:cubicBezTo>
                  <a:pt x="4" y="9"/>
                  <a:pt x="3" y="5"/>
                  <a:pt x="1" y="5"/>
                </a:cubicBezTo>
                <a:cubicBezTo>
                  <a:pt x="0" y="0"/>
                  <a:pt x="8" y="5"/>
                  <a:pt x="10" y="3"/>
                </a:cubicBezTo>
                <a:cubicBezTo>
                  <a:pt x="11" y="3"/>
                  <a:pt x="10" y="1"/>
                  <a:pt x="10" y="1"/>
                </a:cubicBezTo>
                <a:cubicBezTo>
                  <a:pt x="15" y="0"/>
                  <a:pt x="17" y="1"/>
                  <a:pt x="23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4" name="íṩľïḋè">
            <a:extLst>
              <a:ext uri="{FF2B5EF4-FFF2-40B4-BE49-F238E27FC236}">
                <a16:creationId xmlns:a16="http://schemas.microsoft.com/office/drawing/2014/main" id="{34F148F7-45B6-4E95-836B-82A9979CF614}"/>
              </a:ext>
            </a:extLst>
          </p:cNvPr>
          <p:cNvSpPr/>
          <p:nvPr/>
        </p:nvSpPr>
        <p:spPr bwMode="auto">
          <a:xfrm>
            <a:off x="9311501" y="2451543"/>
            <a:ext cx="42793" cy="14265"/>
          </a:xfrm>
          <a:custGeom>
            <a:avLst/>
            <a:gdLst>
              <a:gd name="T0" fmla="*/ 18 w 20"/>
              <a:gd name="T1" fmla="*/ 7 h 7"/>
              <a:gd name="T2" fmla="*/ 3 w 20"/>
              <a:gd name="T3" fmla="*/ 7 h 7"/>
              <a:gd name="T4" fmla="*/ 8 w 20"/>
              <a:gd name="T5" fmla="*/ 2 h 7"/>
              <a:gd name="T6" fmla="*/ 18 w 20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7">
                <a:moveTo>
                  <a:pt x="18" y="7"/>
                </a:moveTo>
                <a:cubicBezTo>
                  <a:pt x="13" y="7"/>
                  <a:pt x="8" y="7"/>
                  <a:pt x="3" y="7"/>
                </a:cubicBezTo>
                <a:cubicBezTo>
                  <a:pt x="0" y="1"/>
                  <a:pt x="9" y="6"/>
                  <a:pt x="8" y="2"/>
                </a:cubicBezTo>
                <a:cubicBezTo>
                  <a:pt x="10" y="5"/>
                  <a:pt x="20" y="0"/>
                  <a:pt x="18" y="7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5" name="ïSḻíḍé">
            <a:extLst>
              <a:ext uri="{FF2B5EF4-FFF2-40B4-BE49-F238E27FC236}">
                <a16:creationId xmlns:a16="http://schemas.microsoft.com/office/drawing/2014/main" id="{BA36C403-FEFF-4E40-B67C-87ECC6912A7E}"/>
              </a:ext>
            </a:extLst>
          </p:cNvPr>
          <p:cNvSpPr/>
          <p:nvPr/>
        </p:nvSpPr>
        <p:spPr bwMode="auto">
          <a:xfrm>
            <a:off x="9250164" y="2470087"/>
            <a:ext cx="51352" cy="18545"/>
          </a:xfrm>
          <a:custGeom>
            <a:avLst/>
            <a:gdLst>
              <a:gd name="T0" fmla="*/ 17 w 24"/>
              <a:gd name="T1" fmla="*/ 0 h 9"/>
              <a:gd name="T2" fmla="*/ 17 w 24"/>
              <a:gd name="T3" fmla="*/ 7 h 9"/>
              <a:gd name="T4" fmla="*/ 0 w 24"/>
              <a:gd name="T5" fmla="*/ 6 h 9"/>
              <a:gd name="T6" fmla="*/ 17 w 24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9">
                <a:moveTo>
                  <a:pt x="17" y="0"/>
                </a:moveTo>
                <a:cubicBezTo>
                  <a:pt x="24" y="3"/>
                  <a:pt x="17" y="2"/>
                  <a:pt x="17" y="7"/>
                </a:cubicBezTo>
                <a:cubicBezTo>
                  <a:pt x="11" y="7"/>
                  <a:pt x="3" y="9"/>
                  <a:pt x="0" y="6"/>
                </a:cubicBezTo>
                <a:cubicBezTo>
                  <a:pt x="3" y="1"/>
                  <a:pt x="13" y="4"/>
                  <a:pt x="17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6" name="îṥ1íďe">
            <a:extLst>
              <a:ext uri="{FF2B5EF4-FFF2-40B4-BE49-F238E27FC236}">
                <a16:creationId xmlns:a16="http://schemas.microsoft.com/office/drawing/2014/main" id="{3F85C2F8-DA80-48CD-A38E-5FCBD4AA3926}"/>
              </a:ext>
            </a:extLst>
          </p:cNvPr>
          <p:cNvSpPr/>
          <p:nvPr/>
        </p:nvSpPr>
        <p:spPr bwMode="auto">
          <a:xfrm>
            <a:off x="6738187" y="2485779"/>
            <a:ext cx="22824" cy="15692"/>
          </a:xfrm>
          <a:custGeom>
            <a:avLst/>
            <a:gdLst>
              <a:gd name="T0" fmla="*/ 1 w 11"/>
              <a:gd name="T1" fmla="*/ 0 h 8"/>
              <a:gd name="T2" fmla="*/ 10 w 11"/>
              <a:gd name="T3" fmla="*/ 8 h 8"/>
              <a:gd name="T4" fmla="*/ 1 w 11"/>
              <a:gd name="T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8">
                <a:moveTo>
                  <a:pt x="1" y="0"/>
                </a:moveTo>
                <a:cubicBezTo>
                  <a:pt x="6" y="1"/>
                  <a:pt x="11" y="1"/>
                  <a:pt x="10" y="8"/>
                </a:cubicBezTo>
                <a:cubicBezTo>
                  <a:pt x="7" y="5"/>
                  <a:pt x="0" y="6"/>
                  <a:pt x="1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7" name="íşḻíďê">
            <a:extLst>
              <a:ext uri="{FF2B5EF4-FFF2-40B4-BE49-F238E27FC236}">
                <a16:creationId xmlns:a16="http://schemas.microsoft.com/office/drawing/2014/main" id="{81E414C9-6CCE-4573-B192-34AF1705173D}"/>
              </a:ext>
            </a:extLst>
          </p:cNvPr>
          <p:cNvSpPr/>
          <p:nvPr/>
        </p:nvSpPr>
        <p:spPr bwMode="auto">
          <a:xfrm>
            <a:off x="9860684" y="2482926"/>
            <a:ext cx="91293" cy="47074"/>
          </a:xfrm>
          <a:custGeom>
            <a:avLst/>
            <a:gdLst>
              <a:gd name="T0" fmla="*/ 38 w 43"/>
              <a:gd name="T1" fmla="*/ 5 h 22"/>
              <a:gd name="T2" fmla="*/ 42 w 43"/>
              <a:gd name="T3" fmla="*/ 15 h 22"/>
              <a:gd name="T4" fmla="*/ 23 w 43"/>
              <a:gd name="T5" fmla="*/ 20 h 22"/>
              <a:gd name="T6" fmla="*/ 20 w 43"/>
              <a:gd name="T7" fmla="*/ 18 h 22"/>
              <a:gd name="T8" fmla="*/ 12 w 43"/>
              <a:gd name="T9" fmla="*/ 18 h 22"/>
              <a:gd name="T10" fmla="*/ 12 w 43"/>
              <a:gd name="T11" fmla="*/ 15 h 22"/>
              <a:gd name="T12" fmla="*/ 7 w 43"/>
              <a:gd name="T13" fmla="*/ 16 h 22"/>
              <a:gd name="T14" fmla="*/ 9 w 43"/>
              <a:gd name="T15" fmla="*/ 13 h 22"/>
              <a:gd name="T16" fmla="*/ 1 w 43"/>
              <a:gd name="T17" fmla="*/ 11 h 22"/>
              <a:gd name="T18" fmla="*/ 5 w 43"/>
              <a:gd name="T19" fmla="*/ 7 h 22"/>
              <a:gd name="T20" fmla="*/ 10 w 43"/>
              <a:gd name="T21" fmla="*/ 3 h 22"/>
              <a:gd name="T22" fmla="*/ 27 w 43"/>
              <a:gd name="T23" fmla="*/ 1 h 22"/>
              <a:gd name="T24" fmla="*/ 27 w 43"/>
              <a:gd name="T25" fmla="*/ 5 h 22"/>
              <a:gd name="T26" fmla="*/ 38 w 43"/>
              <a:gd name="T27" fmla="*/ 5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" h="22">
                <a:moveTo>
                  <a:pt x="38" y="5"/>
                </a:moveTo>
                <a:cubicBezTo>
                  <a:pt x="37" y="11"/>
                  <a:pt x="31" y="15"/>
                  <a:pt x="42" y="15"/>
                </a:cubicBezTo>
                <a:cubicBezTo>
                  <a:pt x="43" y="22"/>
                  <a:pt x="31" y="21"/>
                  <a:pt x="23" y="20"/>
                </a:cubicBezTo>
                <a:cubicBezTo>
                  <a:pt x="20" y="20"/>
                  <a:pt x="21" y="20"/>
                  <a:pt x="20" y="18"/>
                </a:cubicBezTo>
                <a:cubicBezTo>
                  <a:pt x="16" y="15"/>
                  <a:pt x="17" y="21"/>
                  <a:pt x="12" y="18"/>
                </a:cubicBezTo>
                <a:cubicBezTo>
                  <a:pt x="12" y="18"/>
                  <a:pt x="13" y="15"/>
                  <a:pt x="12" y="15"/>
                </a:cubicBezTo>
                <a:cubicBezTo>
                  <a:pt x="11" y="14"/>
                  <a:pt x="9" y="17"/>
                  <a:pt x="7" y="16"/>
                </a:cubicBezTo>
                <a:cubicBezTo>
                  <a:pt x="6" y="16"/>
                  <a:pt x="9" y="13"/>
                  <a:pt x="9" y="13"/>
                </a:cubicBezTo>
                <a:cubicBezTo>
                  <a:pt x="7" y="11"/>
                  <a:pt x="0" y="15"/>
                  <a:pt x="1" y="11"/>
                </a:cubicBezTo>
                <a:cubicBezTo>
                  <a:pt x="0" y="7"/>
                  <a:pt x="3" y="8"/>
                  <a:pt x="5" y="7"/>
                </a:cubicBezTo>
                <a:cubicBezTo>
                  <a:pt x="7" y="5"/>
                  <a:pt x="6" y="4"/>
                  <a:pt x="10" y="3"/>
                </a:cubicBezTo>
                <a:cubicBezTo>
                  <a:pt x="12" y="3"/>
                  <a:pt x="20" y="0"/>
                  <a:pt x="27" y="1"/>
                </a:cubicBezTo>
                <a:cubicBezTo>
                  <a:pt x="27" y="2"/>
                  <a:pt x="27" y="5"/>
                  <a:pt x="27" y="5"/>
                </a:cubicBezTo>
                <a:cubicBezTo>
                  <a:pt x="30" y="7"/>
                  <a:pt x="37" y="3"/>
                  <a:pt x="38" y="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8" name="ïşlîḍé">
            <a:extLst>
              <a:ext uri="{FF2B5EF4-FFF2-40B4-BE49-F238E27FC236}">
                <a16:creationId xmlns:a16="http://schemas.microsoft.com/office/drawing/2014/main" id="{E1FC11F6-5373-4543-9D56-C9846E18DEEE}"/>
              </a:ext>
            </a:extLst>
          </p:cNvPr>
          <p:cNvSpPr/>
          <p:nvPr/>
        </p:nvSpPr>
        <p:spPr bwMode="auto">
          <a:xfrm>
            <a:off x="9822170" y="2485779"/>
            <a:ext cx="35662" cy="22824"/>
          </a:xfrm>
          <a:custGeom>
            <a:avLst/>
            <a:gdLst>
              <a:gd name="T0" fmla="*/ 17 w 17"/>
              <a:gd name="T1" fmla="*/ 6 h 11"/>
              <a:gd name="T2" fmla="*/ 12 w 17"/>
              <a:gd name="T3" fmla="*/ 6 h 11"/>
              <a:gd name="T4" fmla="*/ 10 w 17"/>
              <a:gd name="T5" fmla="*/ 10 h 11"/>
              <a:gd name="T6" fmla="*/ 0 w 17"/>
              <a:gd name="T7" fmla="*/ 6 h 11"/>
              <a:gd name="T8" fmla="*/ 17 w 17"/>
              <a:gd name="T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1">
                <a:moveTo>
                  <a:pt x="17" y="6"/>
                </a:moveTo>
                <a:cubicBezTo>
                  <a:pt x="16" y="9"/>
                  <a:pt x="14" y="6"/>
                  <a:pt x="12" y="6"/>
                </a:cubicBezTo>
                <a:cubicBezTo>
                  <a:pt x="10" y="6"/>
                  <a:pt x="10" y="8"/>
                  <a:pt x="10" y="10"/>
                </a:cubicBezTo>
                <a:cubicBezTo>
                  <a:pt x="4" y="11"/>
                  <a:pt x="6" y="5"/>
                  <a:pt x="0" y="6"/>
                </a:cubicBezTo>
                <a:cubicBezTo>
                  <a:pt x="4" y="0"/>
                  <a:pt x="12" y="4"/>
                  <a:pt x="17" y="6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9" name="ïś1íḋé">
            <a:extLst>
              <a:ext uri="{FF2B5EF4-FFF2-40B4-BE49-F238E27FC236}">
                <a16:creationId xmlns:a16="http://schemas.microsoft.com/office/drawing/2014/main" id="{3CB7C4C6-B894-45A1-9B7F-7C055A8CB279}"/>
              </a:ext>
            </a:extLst>
          </p:cNvPr>
          <p:cNvSpPr/>
          <p:nvPr/>
        </p:nvSpPr>
        <p:spPr bwMode="auto">
          <a:xfrm>
            <a:off x="6656880" y="2512882"/>
            <a:ext cx="92719" cy="49928"/>
          </a:xfrm>
          <a:custGeom>
            <a:avLst/>
            <a:gdLst>
              <a:gd name="T0" fmla="*/ 31 w 44"/>
              <a:gd name="T1" fmla="*/ 6 h 24"/>
              <a:gd name="T2" fmla="*/ 37 w 44"/>
              <a:gd name="T3" fmla="*/ 14 h 24"/>
              <a:gd name="T4" fmla="*/ 42 w 44"/>
              <a:gd name="T5" fmla="*/ 23 h 24"/>
              <a:gd name="T6" fmla="*/ 37 w 44"/>
              <a:gd name="T7" fmla="*/ 23 h 24"/>
              <a:gd name="T8" fmla="*/ 37 w 44"/>
              <a:gd name="T9" fmla="*/ 19 h 24"/>
              <a:gd name="T10" fmla="*/ 33 w 44"/>
              <a:gd name="T11" fmla="*/ 17 h 24"/>
              <a:gd name="T12" fmla="*/ 9 w 44"/>
              <a:gd name="T13" fmla="*/ 15 h 24"/>
              <a:gd name="T14" fmla="*/ 15 w 44"/>
              <a:gd name="T15" fmla="*/ 12 h 24"/>
              <a:gd name="T16" fmla="*/ 11 w 44"/>
              <a:gd name="T17" fmla="*/ 8 h 24"/>
              <a:gd name="T18" fmla="*/ 0 w 44"/>
              <a:gd name="T19" fmla="*/ 2 h 24"/>
              <a:gd name="T20" fmla="*/ 15 w 44"/>
              <a:gd name="T21" fmla="*/ 2 h 24"/>
              <a:gd name="T22" fmla="*/ 18 w 44"/>
              <a:gd name="T23" fmla="*/ 6 h 24"/>
              <a:gd name="T24" fmla="*/ 26 w 44"/>
              <a:gd name="T25" fmla="*/ 6 h 24"/>
              <a:gd name="T26" fmla="*/ 31 w 44"/>
              <a:gd name="T27" fmla="*/ 6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" h="24">
                <a:moveTo>
                  <a:pt x="31" y="6"/>
                </a:moveTo>
                <a:cubicBezTo>
                  <a:pt x="34" y="8"/>
                  <a:pt x="35" y="11"/>
                  <a:pt x="37" y="14"/>
                </a:cubicBezTo>
                <a:cubicBezTo>
                  <a:pt x="39" y="16"/>
                  <a:pt x="44" y="18"/>
                  <a:pt x="42" y="23"/>
                </a:cubicBezTo>
                <a:cubicBezTo>
                  <a:pt x="41" y="22"/>
                  <a:pt x="38" y="24"/>
                  <a:pt x="37" y="23"/>
                </a:cubicBezTo>
                <a:cubicBezTo>
                  <a:pt x="36" y="22"/>
                  <a:pt x="37" y="20"/>
                  <a:pt x="37" y="19"/>
                </a:cubicBezTo>
                <a:cubicBezTo>
                  <a:pt x="36" y="19"/>
                  <a:pt x="32" y="23"/>
                  <a:pt x="33" y="17"/>
                </a:cubicBezTo>
                <a:cubicBezTo>
                  <a:pt x="22" y="17"/>
                  <a:pt x="15" y="17"/>
                  <a:pt x="9" y="15"/>
                </a:cubicBezTo>
                <a:cubicBezTo>
                  <a:pt x="8" y="11"/>
                  <a:pt x="12" y="12"/>
                  <a:pt x="15" y="12"/>
                </a:cubicBezTo>
                <a:cubicBezTo>
                  <a:pt x="14" y="10"/>
                  <a:pt x="11" y="10"/>
                  <a:pt x="11" y="8"/>
                </a:cubicBezTo>
                <a:cubicBezTo>
                  <a:pt x="4" y="6"/>
                  <a:pt x="1" y="11"/>
                  <a:pt x="0" y="2"/>
                </a:cubicBezTo>
                <a:cubicBezTo>
                  <a:pt x="4" y="0"/>
                  <a:pt x="10" y="1"/>
                  <a:pt x="15" y="2"/>
                </a:cubicBezTo>
                <a:cubicBezTo>
                  <a:pt x="17" y="3"/>
                  <a:pt x="18" y="3"/>
                  <a:pt x="18" y="6"/>
                </a:cubicBezTo>
                <a:cubicBezTo>
                  <a:pt x="20" y="8"/>
                  <a:pt x="26" y="0"/>
                  <a:pt x="26" y="6"/>
                </a:cubicBezTo>
                <a:cubicBezTo>
                  <a:pt x="26" y="8"/>
                  <a:pt x="32" y="9"/>
                  <a:pt x="31" y="6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0" name="ísļîḓè">
            <a:extLst>
              <a:ext uri="{FF2B5EF4-FFF2-40B4-BE49-F238E27FC236}">
                <a16:creationId xmlns:a16="http://schemas.microsoft.com/office/drawing/2014/main" id="{F57410D6-1656-4F7E-89C6-6945EFC071E6}"/>
              </a:ext>
            </a:extLst>
          </p:cNvPr>
          <p:cNvSpPr/>
          <p:nvPr/>
        </p:nvSpPr>
        <p:spPr bwMode="auto">
          <a:xfrm>
            <a:off x="9956255" y="2512882"/>
            <a:ext cx="89867" cy="45648"/>
          </a:xfrm>
          <a:custGeom>
            <a:avLst/>
            <a:gdLst>
              <a:gd name="T0" fmla="*/ 18 w 43"/>
              <a:gd name="T1" fmla="*/ 1 h 22"/>
              <a:gd name="T2" fmla="*/ 25 w 43"/>
              <a:gd name="T3" fmla="*/ 6 h 22"/>
              <a:gd name="T4" fmla="*/ 27 w 43"/>
              <a:gd name="T5" fmla="*/ 2 h 22"/>
              <a:gd name="T6" fmla="*/ 31 w 43"/>
              <a:gd name="T7" fmla="*/ 6 h 22"/>
              <a:gd name="T8" fmla="*/ 34 w 43"/>
              <a:gd name="T9" fmla="*/ 6 h 22"/>
              <a:gd name="T10" fmla="*/ 34 w 43"/>
              <a:gd name="T11" fmla="*/ 8 h 22"/>
              <a:gd name="T12" fmla="*/ 42 w 43"/>
              <a:gd name="T13" fmla="*/ 10 h 22"/>
              <a:gd name="T14" fmla="*/ 29 w 43"/>
              <a:gd name="T15" fmla="*/ 14 h 22"/>
              <a:gd name="T16" fmla="*/ 27 w 43"/>
              <a:gd name="T17" fmla="*/ 17 h 22"/>
              <a:gd name="T18" fmla="*/ 10 w 43"/>
              <a:gd name="T19" fmla="*/ 17 h 22"/>
              <a:gd name="T20" fmla="*/ 8 w 43"/>
              <a:gd name="T21" fmla="*/ 21 h 22"/>
              <a:gd name="T22" fmla="*/ 1 w 43"/>
              <a:gd name="T23" fmla="*/ 19 h 22"/>
              <a:gd name="T24" fmla="*/ 1 w 43"/>
              <a:gd name="T25" fmla="*/ 14 h 22"/>
              <a:gd name="T26" fmla="*/ 5 w 43"/>
              <a:gd name="T27" fmla="*/ 14 h 22"/>
              <a:gd name="T28" fmla="*/ 6 w 43"/>
              <a:gd name="T29" fmla="*/ 8 h 22"/>
              <a:gd name="T30" fmla="*/ 10 w 43"/>
              <a:gd name="T31" fmla="*/ 8 h 22"/>
              <a:gd name="T32" fmla="*/ 18 w 43"/>
              <a:gd name="T33" fmla="*/ 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3" h="22">
                <a:moveTo>
                  <a:pt x="18" y="1"/>
                </a:moveTo>
                <a:cubicBezTo>
                  <a:pt x="19" y="4"/>
                  <a:pt x="27" y="0"/>
                  <a:pt x="25" y="6"/>
                </a:cubicBezTo>
                <a:cubicBezTo>
                  <a:pt x="27" y="7"/>
                  <a:pt x="27" y="2"/>
                  <a:pt x="27" y="2"/>
                </a:cubicBezTo>
                <a:cubicBezTo>
                  <a:pt x="29" y="2"/>
                  <a:pt x="29" y="5"/>
                  <a:pt x="31" y="6"/>
                </a:cubicBezTo>
                <a:cubicBezTo>
                  <a:pt x="31" y="7"/>
                  <a:pt x="34" y="5"/>
                  <a:pt x="34" y="6"/>
                </a:cubicBezTo>
                <a:cubicBezTo>
                  <a:pt x="35" y="6"/>
                  <a:pt x="34" y="8"/>
                  <a:pt x="34" y="8"/>
                </a:cubicBezTo>
                <a:cubicBezTo>
                  <a:pt x="37" y="9"/>
                  <a:pt x="42" y="6"/>
                  <a:pt x="42" y="10"/>
                </a:cubicBezTo>
                <a:cubicBezTo>
                  <a:pt x="43" y="17"/>
                  <a:pt x="33" y="12"/>
                  <a:pt x="29" y="14"/>
                </a:cubicBezTo>
                <a:cubicBezTo>
                  <a:pt x="27" y="13"/>
                  <a:pt x="28" y="17"/>
                  <a:pt x="27" y="17"/>
                </a:cubicBezTo>
                <a:cubicBezTo>
                  <a:pt x="23" y="19"/>
                  <a:pt x="12" y="18"/>
                  <a:pt x="10" y="17"/>
                </a:cubicBezTo>
                <a:cubicBezTo>
                  <a:pt x="8" y="17"/>
                  <a:pt x="9" y="20"/>
                  <a:pt x="8" y="21"/>
                </a:cubicBezTo>
                <a:cubicBezTo>
                  <a:pt x="4" y="18"/>
                  <a:pt x="5" y="22"/>
                  <a:pt x="1" y="19"/>
                </a:cubicBezTo>
                <a:cubicBezTo>
                  <a:pt x="2" y="18"/>
                  <a:pt x="0" y="14"/>
                  <a:pt x="1" y="14"/>
                </a:cubicBezTo>
                <a:cubicBezTo>
                  <a:pt x="1" y="13"/>
                  <a:pt x="4" y="14"/>
                  <a:pt x="5" y="14"/>
                </a:cubicBezTo>
                <a:cubicBezTo>
                  <a:pt x="6" y="12"/>
                  <a:pt x="5" y="9"/>
                  <a:pt x="6" y="8"/>
                </a:cubicBezTo>
                <a:cubicBezTo>
                  <a:pt x="7" y="7"/>
                  <a:pt x="10" y="9"/>
                  <a:pt x="10" y="8"/>
                </a:cubicBezTo>
                <a:cubicBezTo>
                  <a:pt x="12" y="5"/>
                  <a:pt x="15" y="4"/>
                  <a:pt x="18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1" name="îṧḷîḑe">
            <a:extLst>
              <a:ext uri="{FF2B5EF4-FFF2-40B4-BE49-F238E27FC236}">
                <a16:creationId xmlns:a16="http://schemas.microsoft.com/office/drawing/2014/main" id="{620F98FE-0662-4AEE-8CB1-895BA8C0ACEB}"/>
              </a:ext>
            </a:extLst>
          </p:cNvPr>
          <p:cNvSpPr/>
          <p:nvPr/>
        </p:nvSpPr>
        <p:spPr bwMode="auto">
          <a:xfrm>
            <a:off x="6494265" y="2547118"/>
            <a:ext cx="17117" cy="27103"/>
          </a:xfrm>
          <a:custGeom>
            <a:avLst/>
            <a:gdLst>
              <a:gd name="T0" fmla="*/ 8 w 8"/>
              <a:gd name="T1" fmla="*/ 7 h 13"/>
              <a:gd name="T2" fmla="*/ 8 w 8"/>
              <a:gd name="T3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" h="13">
                <a:moveTo>
                  <a:pt x="8" y="7"/>
                </a:moveTo>
                <a:cubicBezTo>
                  <a:pt x="3" y="13"/>
                  <a:pt x="0" y="0"/>
                  <a:pt x="8" y="7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2" name="îṧlïḍé">
            <a:extLst>
              <a:ext uri="{FF2B5EF4-FFF2-40B4-BE49-F238E27FC236}">
                <a16:creationId xmlns:a16="http://schemas.microsoft.com/office/drawing/2014/main" id="{30EC4C54-99F2-4FF9-97F9-9BC0A7AB0DFD}"/>
              </a:ext>
            </a:extLst>
          </p:cNvPr>
          <p:cNvSpPr/>
          <p:nvPr/>
        </p:nvSpPr>
        <p:spPr bwMode="auto">
          <a:xfrm>
            <a:off x="6529926" y="2552824"/>
            <a:ext cx="51352" cy="29957"/>
          </a:xfrm>
          <a:custGeom>
            <a:avLst/>
            <a:gdLst>
              <a:gd name="T0" fmla="*/ 22 w 24"/>
              <a:gd name="T1" fmla="*/ 4 h 14"/>
              <a:gd name="T2" fmla="*/ 6 w 24"/>
              <a:gd name="T3" fmla="*/ 13 h 14"/>
              <a:gd name="T4" fmla="*/ 0 w 24"/>
              <a:gd name="T5" fmla="*/ 8 h 14"/>
              <a:gd name="T6" fmla="*/ 11 w 24"/>
              <a:gd name="T7" fmla="*/ 4 h 14"/>
              <a:gd name="T8" fmla="*/ 22 w 24"/>
              <a:gd name="T9" fmla="*/ 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4">
                <a:moveTo>
                  <a:pt x="22" y="4"/>
                </a:moveTo>
                <a:cubicBezTo>
                  <a:pt x="24" y="14"/>
                  <a:pt x="10" y="9"/>
                  <a:pt x="6" y="13"/>
                </a:cubicBezTo>
                <a:cubicBezTo>
                  <a:pt x="2" y="13"/>
                  <a:pt x="4" y="7"/>
                  <a:pt x="0" y="8"/>
                </a:cubicBezTo>
                <a:cubicBezTo>
                  <a:pt x="1" y="2"/>
                  <a:pt x="11" y="9"/>
                  <a:pt x="11" y="4"/>
                </a:cubicBezTo>
                <a:cubicBezTo>
                  <a:pt x="11" y="0"/>
                  <a:pt x="16" y="6"/>
                  <a:pt x="22" y="4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3" name="ïšľíďè">
            <a:extLst>
              <a:ext uri="{FF2B5EF4-FFF2-40B4-BE49-F238E27FC236}">
                <a16:creationId xmlns:a16="http://schemas.microsoft.com/office/drawing/2014/main" id="{7970135A-5B8F-4F55-BE1F-64396139699D}"/>
              </a:ext>
            </a:extLst>
          </p:cNvPr>
          <p:cNvSpPr/>
          <p:nvPr/>
        </p:nvSpPr>
        <p:spPr bwMode="auto">
          <a:xfrm>
            <a:off x="6810936" y="2557104"/>
            <a:ext cx="45646" cy="22824"/>
          </a:xfrm>
          <a:custGeom>
            <a:avLst/>
            <a:gdLst>
              <a:gd name="T0" fmla="*/ 18 w 21"/>
              <a:gd name="T1" fmla="*/ 4 h 11"/>
              <a:gd name="T2" fmla="*/ 18 w 21"/>
              <a:gd name="T3" fmla="*/ 7 h 11"/>
              <a:gd name="T4" fmla="*/ 12 w 21"/>
              <a:gd name="T5" fmla="*/ 9 h 11"/>
              <a:gd name="T6" fmla="*/ 10 w 21"/>
              <a:gd name="T7" fmla="*/ 11 h 11"/>
              <a:gd name="T8" fmla="*/ 5 w 21"/>
              <a:gd name="T9" fmla="*/ 9 h 11"/>
              <a:gd name="T10" fmla="*/ 3 w 21"/>
              <a:gd name="T11" fmla="*/ 11 h 11"/>
              <a:gd name="T12" fmla="*/ 1 w 21"/>
              <a:gd name="T13" fmla="*/ 9 h 11"/>
              <a:gd name="T14" fmla="*/ 18 w 21"/>
              <a:gd name="T15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11">
                <a:moveTo>
                  <a:pt x="18" y="4"/>
                </a:moveTo>
                <a:cubicBezTo>
                  <a:pt x="21" y="5"/>
                  <a:pt x="19" y="7"/>
                  <a:pt x="18" y="7"/>
                </a:cubicBezTo>
                <a:cubicBezTo>
                  <a:pt x="16" y="9"/>
                  <a:pt x="15" y="9"/>
                  <a:pt x="12" y="9"/>
                </a:cubicBezTo>
                <a:cubicBezTo>
                  <a:pt x="11" y="10"/>
                  <a:pt x="10" y="11"/>
                  <a:pt x="10" y="11"/>
                </a:cubicBezTo>
                <a:cubicBezTo>
                  <a:pt x="9" y="11"/>
                  <a:pt x="7" y="9"/>
                  <a:pt x="5" y="9"/>
                </a:cubicBezTo>
                <a:cubicBezTo>
                  <a:pt x="5" y="9"/>
                  <a:pt x="4" y="11"/>
                  <a:pt x="3" y="11"/>
                </a:cubicBezTo>
                <a:cubicBezTo>
                  <a:pt x="1" y="11"/>
                  <a:pt x="1" y="11"/>
                  <a:pt x="1" y="9"/>
                </a:cubicBezTo>
                <a:cubicBezTo>
                  <a:pt x="0" y="0"/>
                  <a:pt x="17" y="10"/>
                  <a:pt x="18" y="4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4" name="isḷiḍe">
            <a:extLst>
              <a:ext uri="{FF2B5EF4-FFF2-40B4-BE49-F238E27FC236}">
                <a16:creationId xmlns:a16="http://schemas.microsoft.com/office/drawing/2014/main" id="{D07B94AF-B53C-4971-946D-FC63CEB054AF}"/>
              </a:ext>
            </a:extLst>
          </p:cNvPr>
          <p:cNvSpPr/>
          <p:nvPr/>
        </p:nvSpPr>
        <p:spPr bwMode="auto">
          <a:xfrm>
            <a:off x="6644041" y="2569941"/>
            <a:ext cx="25676" cy="9986"/>
          </a:xfrm>
          <a:custGeom>
            <a:avLst/>
            <a:gdLst>
              <a:gd name="T0" fmla="*/ 0 w 12"/>
              <a:gd name="T1" fmla="*/ 3 h 5"/>
              <a:gd name="T2" fmla="*/ 9 w 12"/>
              <a:gd name="T3" fmla="*/ 5 h 5"/>
              <a:gd name="T4" fmla="*/ 0 w 12"/>
              <a:gd name="T5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5">
                <a:moveTo>
                  <a:pt x="0" y="3"/>
                </a:moveTo>
                <a:cubicBezTo>
                  <a:pt x="0" y="0"/>
                  <a:pt x="12" y="0"/>
                  <a:pt x="9" y="5"/>
                </a:cubicBezTo>
                <a:cubicBezTo>
                  <a:pt x="5" y="3"/>
                  <a:pt x="6" y="5"/>
                  <a:pt x="0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5" name="íślíďê">
            <a:extLst>
              <a:ext uri="{FF2B5EF4-FFF2-40B4-BE49-F238E27FC236}">
                <a16:creationId xmlns:a16="http://schemas.microsoft.com/office/drawing/2014/main" id="{261E1323-CE70-4EF5-A42C-D31CF635050E}"/>
              </a:ext>
            </a:extLst>
          </p:cNvPr>
          <p:cNvSpPr/>
          <p:nvPr/>
        </p:nvSpPr>
        <p:spPr bwMode="auto">
          <a:xfrm>
            <a:off x="6892243" y="2571368"/>
            <a:ext cx="12838" cy="12838"/>
          </a:xfrm>
          <a:custGeom>
            <a:avLst/>
            <a:gdLst>
              <a:gd name="T0" fmla="*/ 0 w 6"/>
              <a:gd name="T1" fmla="*/ 0 h 6"/>
              <a:gd name="T2" fmla="*/ 6 w 6"/>
              <a:gd name="T3" fmla="*/ 6 h 6"/>
              <a:gd name="T4" fmla="*/ 0 w 6"/>
              <a:gd name="T5" fmla="*/ 6 h 6"/>
              <a:gd name="T6" fmla="*/ 0 w 6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6">
                <a:moveTo>
                  <a:pt x="0" y="0"/>
                </a:moveTo>
                <a:cubicBezTo>
                  <a:pt x="4" y="0"/>
                  <a:pt x="6" y="2"/>
                  <a:pt x="6" y="6"/>
                </a:cubicBezTo>
                <a:cubicBezTo>
                  <a:pt x="4" y="6"/>
                  <a:pt x="2" y="6"/>
                  <a:pt x="0" y="6"/>
                </a:cubicBezTo>
                <a:cubicBezTo>
                  <a:pt x="0" y="4"/>
                  <a:pt x="0" y="2"/>
                  <a:pt x="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6" name="îşlîḓe">
            <a:extLst>
              <a:ext uri="{FF2B5EF4-FFF2-40B4-BE49-F238E27FC236}">
                <a16:creationId xmlns:a16="http://schemas.microsoft.com/office/drawing/2014/main" id="{6484D8FA-2168-4855-A235-C609489E8457}"/>
              </a:ext>
            </a:extLst>
          </p:cNvPr>
          <p:cNvSpPr/>
          <p:nvPr/>
        </p:nvSpPr>
        <p:spPr bwMode="auto">
          <a:xfrm>
            <a:off x="6786687" y="2592765"/>
            <a:ext cx="279584" cy="85589"/>
          </a:xfrm>
          <a:custGeom>
            <a:avLst/>
            <a:gdLst>
              <a:gd name="T0" fmla="*/ 132 w 132"/>
              <a:gd name="T1" fmla="*/ 22 h 40"/>
              <a:gd name="T2" fmla="*/ 132 w 132"/>
              <a:gd name="T3" fmla="*/ 31 h 40"/>
              <a:gd name="T4" fmla="*/ 127 w 132"/>
              <a:gd name="T5" fmla="*/ 35 h 40"/>
              <a:gd name="T6" fmla="*/ 104 w 132"/>
              <a:gd name="T7" fmla="*/ 35 h 40"/>
              <a:gd name="T8" fmla="*/ 97 w 132"/>
              <a:gd name="T9" fmla="*/ 39 h 40"/>
              <a:gd name="T10" fmla="*/ 91 w 132"/>
              <a:gd name="T11" fmla="*/ 37 h 40"/>
              <a:gd name="T12" fmla="*/ 90 w 132"/>
              <a:gd name="T13" fmla="*/ 39 h 40"/>
              <a:gd name="T14" fmla="*/ 82 w 132"/>
              <a:gd name="T15" fmla="*/ 39 h 40"/>
              <a:gd name="T16" fmla="*/ 82 w 132"/>
              <a:gd name="T17" fmla="*/ 37 h 40"/>
              <a:gd name="T18" fmla="*/ 78 w 132"/>
              <a:gd name="T19" fmla="*/ 39 h 40"/>
              <a:gd name="T20" fmla="*/ 71 w 132"/>
              <a:gd name="T21" fmla="*/ 35 h 40"/>
              <a:gd name="T22" fmla="*/ 43 w 132"/>
              <a:gd name="T23" fmla="*/ 35 h 40"/>
              <a:gd name="T24" fmla="*/ 45 w 132"/>
              <a:gd name="T25" fmla="*/ 31 h 40"/>
              <a:gd name="T26" fmla="*/ 41 w 132"/>
              <a:gd name="T27" fmla="*/ 30 h 40"/>
              <a:gd name="T28" fmla="*/ 37 w 132"/>
              <a:gd name="T29" fmla="*/ 22 h 40"/>
              <a:gd name="T30" fmla="*/ 41 w 132"/>
              <a:gd name="T31" fmla="*/ 18 h 40"/>
              <a:gd name="T32" fmla="*/ 37 w 132"/>
              <a:gd name="T33" fmla="*/ 11 h 40"/>
              <a:gd name="T34" fmla="*/ 21 w 132"/>
              <a:gd name="T35" fmla="*/ 13 h 40"/>
              <a:gd name="T36" fmla="*/ 17 w 132"/>
              <a:gd name="T37" fmla="*/ 9 h 40"/>
              <a:gd name="T38" fmla="*/ 13 w 132"/>
              <a:gd name="T39" fmla="*/ 7 h 40"/>
              <a:gd name="T40" fmla="*/ 6 w 132"/>
              <a:gd name="T41" fmla="*/ 9 h 40"/>
              <a:gd name="T42" fmla="*/ 2 w 132"/>
              <a:gd name="T43" fmla="*/ 2 h 40"/>
              <a:gd name="T44" fmla="*/ 22 w 132"/>
              <a:gd name="T45" fmla="*/ 0 h 40"/>
              <a:gd name="T46" fmla="*/ 26 w 132"/>
              <a:gd name="T47" fmla="*/ 2 h 40"/>
              <a:gd name="T48" fmla="*/ 26 w 132"/>
              <a:gd name="T49" fmla="*/ 5 h 40"/>
              <a:gd name="T50" fmla="*/ 32 w 132"/>
              <a:gd name="T51" fmla="*/ 9 h 40"/>
              <a:gd name="T52" fmla="*/ 49 w 132"/>
              <a:gd name="T53" fmla="*/ 9 h 40"/>
              <a:gd name="T54" fmla="*/ 49 w 132"/>
              <a:gd name="T55" fmla="*/ 18 h 40"/>
              <a:gd name="T56" fmla="*/ 62 w 132"/>
              <a:gd name="T57" fmla="*/ 20 h 40"/>
              <a:gd name="T58" fmla="*/ 62 w 132"/>
              <a:gd name="T59" fmla="*/ 24 h 40"/>
              <a:gd name="T60" fmla="*/ 65 w 132"/>
              <a:gd name="T61" fmla="*/ 22 h 40"/>
              <a:gd name="T62" fmla="*/ 88 w 132"/>
              <a:gd name="T63" fmla="*/ 22 h 40"/>
              <a:gd name="T64" fmla="*/ 91 w 132"/>
              <a:gd name="T65" fmla="*/ 24 h 40"/>
              <a:gd name="T66" fmla="*/ 97 w 132"/>
              <a:gd name="T67" fmla="*/ 20 h 40"/>
              <a:gd name="T68" fmla="*/ 103 w 132"/>
              <a:gd name="T69" fmla="*/ 20 h 40"/>
              <a:gd name="T70" fmla="*/ 132 w 132"/>
              <a:gd name="T71" fmla="*/ 2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2" h="40">
                <a:moveTo>
                  <a:pt x="132" y="22"/>
                </a:moveTo>
                <a:cubicBezTo>
                  <a:pt x="132" y="25"/>
                  <a:pt x="132" y="28"/>
                  <a:pt x="132" y="31"/>
                </a:cubicBezTo>
                <a:cubicBezTo>
                  <a:pt x="129" y="31"/>
                  <a:pt x="128" y="33"/>
                  <a:pt x="127" y="35"/>
                </a:cubicBezTo>
                <a:cubicBezTo>
                  <a:pt x="118" y="36"/>
                  <a:pt x="111" y="35"/>
                  <a:pt x="104" y="35"/>
                </a:cubicBezTo>
                <a:cubicBezTo>
                  <a:pt x="102" y="35"/>
                  <a:pt x="99" y="38"/>
                  <a:pt x="97" y="39"/>
                </a:cubicBezTo>
                <a:cubicBezTo>
                  <a:pt x="94" y="40"/>
                  <a:pt x="94" y="37"/>
                  <a:pt x="91" y="37"/>
                </a:cubicBezTo>
                <a:cubicBezTo>
                  <a:pt x="92" y="37"/>
                  <a:pt x="90" y="39"/>
                  <a:pt x="90" y="39"/>
                </a:cubicBezTo>
                <a:cubicBezTo>
                  <a:pt x="89" y="39"/>
                  <a:pt x="82" y="39"/>
                  <a:pt x="82" y="39"/>
                </a:cubicBezTo>
                <a:cubicBezTo>
                  <a:pt x="82" y="39"/>
                  <a:pt x="82" y="37"/>
                  <a:pt x="82" y="37"/>
                </a:cubicBezTo>
                <a:cubicBezTo>
                  <a:pt x="80" y="37"/>
                  <a:pt x="78" y="39"/>
                  <a:pt x="78" y="39"/>
                </a:cubicBezTo>
                <a:cubicBezTo>
                  <a:pt x="74" y="38"/>
                  <a:pt x="74" y="35"/>
                  <a:pt x="71" y="35"/>
                </a:cubicBezTo>
                <a:cubicBezTo>
                  <a:pt x="63" y="35"/>
                  <a:pt x="54" y="40"/>
                  <a:pt x="43" y="35"/>
                </a:cubicBezTo>
                <a:cubicBezTo>
                  <a:pt x="43" y="34"/>
                  <a:pt x="45" y="33"/>
                  <a:pt x="45" y="31"/>
                </a:cubicBezTo>
                <a:cubicBezTo>
                  <a:pt x="44" y="29"/>
                  <a:pt x="42" y="31"/>
                  <a:pt x="41" y="30"/>
                </a:cubicBezTo>
                <a:cubicBezTo>
                  <a:pt x="39" y="27"/>
                  <a:pt x="41" y="23"/>
                  <a:pt x="37" y="22"/>
                </a:cubicBezTo>
                <a:cubicBezTo>
                  <a:pt x="38" y="20"/>
                  <a:pt x="41" y="21"/>
                  <a:pt x="41" y="18"/>
                </a:cubicBezTo>
                <a:cubicBezTo>
                  <a:pt x="41" y="15"/>
                  <a:pt x="36" y="16"/>
                  <a:pt x="37" y="11"/>
                </a:cubicBezTo>
                <a:cubicBezTo>
                  <a:pt x="34" y="14"/>
                  <a:pt x="26" y="12"/>
                  <a:pt x="21" y="13"/>
                </a:cubicBezTo>
                <a:cubicBezTo>
                  <a:pt x="17" y="14"/>
                  <a:pt x="18" y="10"/>
                  <a:pt x="17" y="9"/>
                </a:cubicBezTo>
                <a:cubicBezTo>
                  <a:pt x="16" y="8"/>
                  <a:pt x="13" y="10"/>
                  <a:pt x="13" y="7"/>
                </a:cubicBezTo>
                <a:cubicBezTo>
                  <a:pt x="11" y="9"/>
                  <a:pt x="9" y="9"/>
                  <a:pt x="6" y="9"/>
                </a:cubicBezTo>
                <a:cubicBezTo>
                  <a:pt x="12" y="3"/>
                  <a:pt x="0" y="8"/>
                  <a:pt x="2" y="2"/>
                </a:cubicBezTo>
                <a:cubicBezTo>
                  <a:pt x="10" y="3"/>
                  <a:pt x="16" y="1"/>
                  <a:pt x="22" y="0"/>
                </a:cubicBezTo>
                <a:cubicBezTo>
                  <a:pt x="22" y="2"/>
                  <a:pt x="26" y="1"/>
                  <a:pt x="26" y="2"/>
                </a:cubicBezTo>
                <a:cubicBezTo>
                  <a:pt x="27" y="2"/>
                  <a:pt x="26" y="5"/>
                  <a:pt x="26" y="5"/>
                </a:cubicBezTo>
                <a:cubicBezTo>
                  <a:pt x="28" y="7"/>
                  <a:pt x="33" y="4"/>
                  <a:pt x="32" y="9"/>
                </a:cubicBezTo>
                <a:cubicBezTo>
                  <a:pt x="37" y="4"/>
                  <a:pt x="42" y="10"/>
                  <a:pt x="49" y="9"/>
                </a:cubicBezTo>
                <a:cubicBezTo>
                  <a:pt x="47" y="15"/>
                  <a:pt x="52" y="15"/>
                  <a:pt x="49" y="18"/>
                </a:cubicBezTo>
                <a:cubicBezTo>
                  <a:pt x="52" y="19"/>
                  <a:pt x="57" y="18"/>
                  <a:pt x="62" y="20"/>
                </a:cubicBezTo>
                <a:cubicBezTo>
                  <a:pt x="63" y="21"/>
                  <a:pt x="53" y="25"/>
                  <a:pt x="62" y="24"/>
                </a:cubicBezTo>
                <a:cubicBezTo>
                  <a:pt x="63" y="24"/>
                  <a:pt x="63" y="22"/>
                  <a:pt x="65" y="22"/>
                </a:cubicBezTo>
                <a:cubicBezTo>
                  <a:pt x="71" y="22"/>
                  <a:pt x="80" y="21"/>
                  <a:pt x="88" y="22"/>
                </a:cubicBezTo>
                <a:cubicBezTo>
                  <a:pt x="89" y="22"/>
                  <a:pt x="92" y="24"/>
                  <a:pt x="91" y="24"/>
                </a:cubicBezTo>
                <a:cubicBezTo>
                  <a:pt x="96" y="24"/>
                  <a:pt x="88" y="21"/>
                  <a:pt x="97" y="20"/>
                </a:cubicBezTo>
                <a:cubicBezTo>
                  <a:pt x="99" y="20"/>
                  <a:pt x="101" y="21"/>
                  <a:pt x="103" y="20"/>
                </a:cubicBezTo>
                <a:cubicBezTo>
                  <a:pt x="110" y="19"/>
                  <a:pt x="122" y="19"/>
                  <a:pt x="132" y="2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7" name="iṡľidé">
            <a:extLst>
              <a:ext uri="{FF2B5EF4-FFF2-40B4-BE49-F238E27FC236}">
                <a16:creationId xmlns:a16="http://schemas.microsoft.com/office/drawing/2014/main" id="{9D6B563C-75A8-42DF-A286-D221EE3302E8}"/>
              </a:ext>
            </a:extLst>
          </p:cNvPr>
          <p:cNvSpPr/>
          <p:nvPr/>
        </p:nvSpPr>
        <p:spPr bwMode="auto">
          <a:xfrm>
            <a:off x="9180268" y="2591339"/>
            <a:ext cx="283864" cy="202561"/>
          </a:xfrm>
          <a:custGeom>
            <a:avLst/>
            <a:gdLst>
              <a:gd name="T0" fmla="*/ 110 w 134"/>
              <a:gd name="T1" fmla="*/ 3 h 96"/>
              <a:gd name="T2" fmla="*/ 132 w 134"/>
              <a:gd name="T3" fmla="*/ 1 h 96"/>
              <a:gd name="T4" fmla="*/ 130 w 134"/>
              <a:gd name="T5" fmla="*/ 10 h 96"/>
              <a:gd name="T6" fmla="*/ 106 w 134"/>
              <a:gd name="T7" fmla="*/ 14 h 96"/>
              <a:gd name="T8" fmla="*/ 102 w 134"/>
              <a:gd name="T9" fmla="*/ 18 h 96"/>
              <a:gd name="T10" fmla="*/ 98 w 134"/>
              <a:gd name="T11" fmla="*/ 18 h 96"/>
              <a:gd name="T12" fmla="*/ 95 w 134"/>
              <a:gd name="T13" fmla="*/ 21 h 96"/>
              <a:gd name="T14" fmla="*/ 91 w 134"/>
              <a:gd name="T15" fmla="*/ 19 h 96"/>
              <a:gd name="T16" fmla="*/ 83 w 134"/>
              <a:gd name="T17" fmla="*/ 21 h 96"/>
              <a:gd name="T18" fmla="*/ 76 w 134"/>
              <a:gd name="T19" fmla="*/ 23 h 96"/>
              <a:gd name="T20" fmla="*/ 74 w 134"/>
              <a:gd name="T21" fmla="*/ 27 h 96"/>
              <a:gd name="T22" fmla="*/ 65 w 134"/>
              <a:gd name="T23" fmla="*/ 32 h 96"/>
              <a:gd name="T24" fmla="*/ 59 w 134"/>
              <a:gd name="T25" fmla="*/ 36 h 96"/>
              <a:gd name="T26" fmla="*/ 56 w 134"/>
              <a:gd name="T27" fmla="*/ 40 h 96"/>
              <a:gd name="T28" fmla="*/ 54 w 134"/>
              <a:gd name="T29" fmla="*/ 44 h 96"/>
              <a:gd name="T30" fmla="*/ 44 w 134"/>
              <a:gd name="T31" fmla="*/ 47 h 96"/>
              <a:gd name="T32" fmla="*/ 43 w 134"/>
              <a:gd name="T33" fmla="*/ 49 h 96"/>
              <a:gd name="T34" fmla="*/ 35 w 134"/>
              <a:gd name="T35" fmla="*/ 53 h 96"/>
              <a:gd name="T36" fmla="*/ 31 w 134"/>
              <a:gd name="T37" fmla="*/ 60 h 96"/>
              <a:gd name="T38" fmla="*/ 33 w 134"/>
              <a:gd name="T39" fmla="*/ 72 h 96"/>
              <a:gd name="T40" fmla="*/ 28 w 134"/>
              <a:gd name="T41" fmla="*/ 75 h 96"/>
              <a:gd name="T42" fmla="*/ 31 w 134"/>
              <a:gd name="T43" fmla="*/ 83 h 96"/>
              <a:gd name="T44" fmla="*/ 29 w 134"/>
              <a:gd name="T45" fmla="*/ 85 h 96"/>
              <a:gd name="T46" fmla="*/ 31 w 134"/>
              <a:gd name="T47" fmla="*/ 87 h 96"/>
              <a:gd name="T48" fmla="*/ 33 w 134"/>
              <a:gd name="T49" fmla="*/ 85 h 96"/>
              <a:gd name="T50" fmla="*/ 39 w 134"/>
              <a:gd name="T51" fmla="*/ 88 h 96"/>
              <a:gd name="T52" fmla="*/ 37 w 134"/>
              <a:gd name="T53" fmla="*/ 96 h 96"/>
              <a:gd name="T54" fmla="*/ 20 w 134"/>
              <a:gd name="T55" fmla="*/ 96 h 96"/>
              <a:gd name="T56" fmla="*/ 22 w 134"/>
              <a:gd name="T57" fmla="*/ 92 h 96"/>
              <a:gd name="T58" fmla="*/ 16 w 134"/>
              <a:gd name="T59" fmla="*/ 90 h 96"/>
              <a:gd name="T60" fmla="*/ 13 w 134"/>
              <a:gd name="T61" fmla="*/ 87 h 96"/>
              <a:gd name="T62" fmla="*/ 9 w 134"/>
              <a:gd name="T63" fmla="*/ 87 h 96"/>
              <a:gd name="T64" fmla="*/ 3 w 134"/>
              <a:gd name="T65" fmla="*/ 87 h 96"/>
              <a:gd name="T66" fmla="*/ 2 w 134"/>
              <a:gd name="T67" fmla="*/ 73 h 96"/>
              <a:gd name="T68" fmla="*/ 11 w 134"/>
              <a:gd name="T69" fmla="*/ 70 h 96"/>
              <a:gd name="T70" fmla="*/ 9 w 134"/>
              <a:gd name="T71" fmla="*/ 68 h 96"/>
              <a:gd name="T72" fmla="*/ 11 w 134"/>
              <a:gd name="T73" fmla="*/ 64 h 96"/>
              <a:gd name="T74" fmla="*/ 20 w 134"/>
              <a:gd name="T75" fmla="*/ 60 h 96"/>
              <a:gd name="T76" fmla="*/ 20 w 134"/>
              <a:gd name="T77" fmla="*/ 53 h 96"/>
              <a:gd name="T78" fmla="*/ 26 w 134"/>
              <a:gd name="T79" fmla="*/ 51 h 96"/>
              <a:gd name="T80" fmla="*/ 29 w 134"/>
              <a:gd name="T81" fmla="*/ 46 h 96"/>
              <a:gd name="T82" fmla="*/ 29 w 134"/>
              <a:gd name="T83" fmla="*/ 36 h 96"/>
              <a:gd name="T84" fmla="*/ 44 w 134"/>
              <a:gd name="T85" fmla="*/ 31 h 96"/>
              <a:gd name="T86" fmla="*/ 46 w 134"/>
              <a:gd name="T87" fmla="*/ 27 h 96"/>
              <a:gd name="T88" fmla="*/ 48 w 134"/>
              <a:gd name="T89" fmla="*/ 29 h 96"/>
              <a:gd name="T90" fmla="*/ 52 w 134"/>
              <a:gd name="T91" fmla="*/ 25 h 96"/>
              <a:gd name="T92" fmla="*/ 54 w 134"/>
              <a:gd name="T93" fmla="*/ 21 h 96"/>
              <a:gd name="T94" fmla="*/ 63 w 134"/>
              <a:gd name="T95" fmla="*/ 19 h 96"/>
              <a:gd name="T96" fmla="*/ 74 w 134"/>
              <a:gd name="T97" fmla="*/ 18 h 96"/>
              <a:gd name="T98" fmla="*/ 76 w 134"/>
              <a:gd name="T99" fmla="*/ 16 h 96"/>
              <a:gd name="T100" fmla="*/ 80 w 134"/>
              <a:gd name="T101" fmla="*/ 18 h 96"/>
              <a:gd name="T102" fmla="*/ 82 w 134"/>
              <a:gd name="T103" fmla="*/ 14 h 96"/>
              <a:gd name="T104" fmla="*/ 83 w 134"/>
              <a:gd name="T105" fmla="*/ 14 h 96"/>
              <a:gd name="T106" fmla="*/ 97 w 134"/>
              <a:gd name="T107" fmla="*/ 12 h 96"/>
              <a:gd name="T108" fmla="*/ 100 w 134"/>
              <a:gd name="T109" fmla="*/ 10 h 96"/>
              <a:gd name="T110" fmla="*/ 102 w 134"/>
              <a:gd name="T111" fmla="*/ 8 h 96"/>
              <a:gd name="T112" fmla="*/ 110 w 134"/>
              <a:gd name="T113" fmla="*/ 3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4" h="96">
                <a:moveTo>
                  <a:pt x="110" y="3"/>
                </a:moveTo>
                <a:cubicBezTo>
                  <a:pt x="116" y="7"/>
                  <a:pt x="124" y="0"/>
                  <a:pt x="132" y="1"/>
                </a:cubicBezTo>
                <a:cubicBezTo>
                  <a:pt x="134" y="6"/>
                  <a:pt x="129" y="6"/>
                  <a:pt x="130" y="10"/>
                </a:cubicBezTo>
                <a:cubicBezTo>
                  <a:pt x="124" y="7"/>
                  <a:pt x="114" y="13"/>
                  <a:pt x="106" y="14"/>
                </a:cubicBezTo>
                <a:cubicBezTo>
                  <a:pt x="104" y="14"/>
                  <a:pt x="103" y="17"/>
                  <a:pt x="102" y="18"/>
                </a:cubicBezTo>
                <a:cubicBezTo>
                  <a:pt x="101" y="18"/>
                  <a:pt x="99" y="17"/>
                  <a:pt x="98" y="18"/>
                </a:cubicBezTo>
                <a:cubicBezTo>
                  <a:pt x="98" y="18"/>
                  <a:pt x="95" y="21"/>
                  <a:pt x="95" y="21"/>
                </a:cubicBezTo>
                <a:cubicBezTo>
                  <a:pt x="93" y="22"/>
                  <a:pt x="93" y="19"/>
                  <a:pt x="91" y="19"/>
                </a:cubicBezTo>
                <a:cubicBezTo>
                  <a:pt x="89" y="20"/>
                  <a:pt x="86" y="21"/>
                  <a:pt x="83" y="21"/>
                </a:cubicBezTo>
                <a:cubicBezTo>
                  <a:pt x="82" y="22"/>
                  <a:pt x="78" y="22"/>
                  <a:pt x="76" y="23"/>
                </a:cubicBezTo>
                <a:cubicBezTo>
                  <a:pt x="74" y="24"/>
                  <a:pt x="76" y="26"/>
                  <a:pt x="74" y="27"/>
                </a:cubicBezTo>
                <a:cubicBezTo>
                  <a:pt x="73" y="28"/>
                  <a:pt x="65" y="27"/>
                  <a:pt x="65" y="32"/>
                </a:cubicBezTo>
                <a:cubicBezTo>
                  <a:pt x="65" y="34"/>
                  <a:pt x="61" y="35"/>
                  <a:pt x="59" y="36"/>
                </a:cubicBezTo>
                <a:cubicBezTo>
                  <a:pt x="58" y="37"/>
                  <a:pt x="56" y="39"/>
                  <a:pt x="56" y="40"/>
                </a:cubicBezTo>
                <a:cubicBezTo>
                  <a:pt x="55" y="41"/>
                  <a:pt x="53" y="42"/>
                  <a:pt x="54" y="44"/>
                </a:cubicBezTo>
                <a:cubicBezTo>
                  <a:pt x="48" y="46"/>
                  <a:pt x="48" y="42"/>
                  <a:pt x="44" y="47"/>
                </a:cubicBezTo>
                <a:cubicBezTo>
                  <a:pt x="44" y="48"/>
                  <a:pt x="43" y="47"/>
                  <a:pt x="43" y="49"/>
                </a:cubicBezTo>
                <a:cubicBezTo>
                  <a:pt x="42" y="52"/>
                  <a:pt x="38" y="51"/>
                  <a:pt x="35" y="53"/>
                </a:cubicBezTo>
                <a:cubicBezTo>
                  <a:pt x="35" y="56"/>
                  <a:pt x="37" y="62"/>
                  <a:pt x="31" y="60"/>
                </a:cubicBezTo>
                <a:cubicBezTo>
                  <a:pt x="32" y="64"/>
                  <a:pt x="29" y="71"/>
                  <a:pt x="33" y="72"/>
                </a:cubicBezTo>
                <a:cubicBezTo>
                  <a:pt x="32" y="73"/>
                  <a:pt x="30" y="74"/>
                  <a:pt x="28" y="75"/>
                </a:cubicBezTo>
                <a:cubicBezTo>
                  <a:pt x="25" y="80"/>
                  <a:pt x="32" y="79"/>
                  <a:pt x="31" y="83"/>
                </a:cubicBezTo>
                <a:cubicBezTo>
                  <a:pt x="31" y="83"/>
                  <a:pt x="28" y="83"/>
                  <a:pt x="29" y="85"/>
                </a:cubicBezTo>
                <a:cubicBezTo>
                  <a:pt x="29" y="84"/>
                  <a:pt x="33" y="87"/>
                  <a:pt x="31" y="87"/>
                </a:cubicBezTo>
                <a:cubicBezTo>
                  <a:pt x="33" y="87"/>
                  <a:pt x="34" y="85"/>
                  <a:pt x="33" y="85"/>
                </a:cubicBezTo>
                <a:cubicBezTo>
                  <a:pt x="35" y="86"/>
                  <a:pt x="35" y="89"/>
                  <a:pt x="39" y="88"/>
                </a:cubicBezTo>
                <a:cubicBezTo>
                  <a:pt x="39" y="92"/>
                  <a:pt x="36" y="92"/>
                  <a:pt x="37" y="96"/>
                </a:cubicBezTo>
                <a:cubicBezTo>
                  <a:pt x="31" y="96"/>
                  <a:pt x="26" y="96"/>
                  <a:pt x="20" y="96"/>
                </a:cubicBezTo>
                <a:cubicBezTo>
                  <a:pt x="20" y="95"/>
                  <a:pt x="23" y="93"/>
                  <a:pt x="22" y="92"/>
                </a:cubicBezTo>
                <a:cubicBezTo>
                  <a:pt x="21" y="90"/>
                  <a:pt x="18" y="91"/>
                  <a:pt x="16" y="90"/>
                </a:cubicBezTo>
                <a:cubicBezTo>
                  <a:pt x="15" y="90"/>
                  <a:pt x="14" y="87"/>
                  <a:pt x="13" y="87"/>
                </a:cubicBezTo>
                <a:cubicBezTo>
                  <a:pt x="12" y="86"/>
                  <a:pt x="9" y="87"/>
                  <a:pt x="9" y="87"/>
                </a:cubicBezTo>
                <a:cubicBezTo>
                  <a:pt x="7" y="84"/>
                  <a:pt x="7" y="87"/>
                  <a:pt x="3" y="87"/>
                </a:cubicBezTo>
                <a:cubicBezTo>
                  <a:pt x="3" y="82"/>
                  <a:pt x="0" y="80"/>
                  <a:pt x="2" y="73"/>
                </a:cubicBezTo>
                <a:cubicBezTo>
                  <a:pt x="7" y="80"/>
                  <a:pt x="2" y="66"/>
                  <a:pt x="11" y="70"/>
                </a:cubicBezTo>
                <a:cubicBezTo>
                  <a:pt x="12" y="68"/>
                  <a:pt x="9" y="68"/>
                  <a:pt x="9" y="68"/>
                </a:cubicBezTo>
                <a:cubicBezTo>
                  <a:pt x="9" y="66"/>
                  <a:pt x="15" y="65"/>
                  <a:pt x="11" y="64"/>
                </a:cubicBezTo>
                <a:cubicBezTo>
                  <a:pt x="12" y="61"/>
                  <a:pt x="17" y="61"/>
                  <a:pt x="20" y="60"/>
                </a:cubicBezTo>
                <a:cubicBezTo>
                  <a:pt x="18" y="57"/>
                  <a:pt x="26" y="54"/>
                  <a:pt x="20" y="53"/>
                </a:cubicBezTo>
                <a:cubicBezTo>
                  <a:pt x="20" y="51"/>
                  <a:pt x="24" y="51"/>
                  <a:pt x="26" y="51"/>
                </a:cubicBezTo>
                <a:cubicBezTo>
                  <a:pt x="26" y="48"/>
                  <a:pt x="27" y="46"/>
                  <a:pt x="29" y="46"/>
                </a:cubicBezTo>
                <a:cubicBezTo>
                  <a:pt x="26" y="42"/>
                  <a:pt x="31" y="42"/>
                  <a:pt x="29" y="36"/>
                </a:cubicBezTo>
                <a:cubicBezTo>
                  <a:pt x="37" y="37"/>
                  <a:pt x="39" y="32"/>
                  <a:pt x="44" y="31"/>
                </a:cubicBezTo>
                <a:cubicBezTo>
                  <a:pt x="47" y="31"/>
                  <a:pt x="45" y="27"/>
                  <a:pt x="46" y="27"/>
                </a:cubicBezTo>
                <a:cubicBezTo>
                  <a:pt x="47" y="26"/>
                  <a:pt x="49" y="28"/>
                  <a:pt x="48" y="29"/>
                </a:cubicBezTo>
                <a:cubicBezTo>
                  <a:pt x="49" y="28"/>
                  <a:pt x="51" y="26"/>
                  <a:pt x="52" y="25"/>
                </a:cubicBezTo>
                <a:cubicBezTo>
                  <a:pt x="53" y="24"/>
                  <a:pt x="54" y="23"/>
                  <a:pt x="54" y="21"/>
                </a:cubicBezTo>
                <a:cubicBezTo>
                  <a:pt x="57" y="22"/>
                  <a:pt x="60" y="21"/>
                  <a:pt x="63" y="19"/>
                </a:cubicBezTo>
                <a:cubicBezTo>
                  <a:pt x="66" y="18"/>
                  <a:pt x="68" y="19"/>
                  <a:pt x="74" y="18"/>
                </a:cubicBezTo>
                <a:cubicBezTo>
                  <a:pt x="76" y="17"/>
                  <a:pt x="75" y="16"/>
                  <a:pt x="76" y="16"/>
                </a:cubicBezTo>
                <a:cubicBezTo>
                  <a:pt x="78" y="15"/>
                  <a:pt x="80" y="18"/>
                  <a:pt x="80" y="18"/>
                </a:cubicBezTo>
                <a:cubicBezTo>
                  <a:pt x="83" y="17"/>
                  <a:pt x="78" y="14"/>
                  <a:pt x="82" y="14"/>
                </a:cubicBezTo>
                <a:cubicBezTo>
                  <a:pt x="82" y="14"/>
                  <a:pt x="83" y="14"/>
                  <a:pt x="83" y="14"/>
                </a:cubicBezTo>
                <a:cubicBezTo>
                  <a:pt x="85" y="13"/>
                  <a:pt x="91" y="13"/>
                  <a:pt x="97" y="12"/>
                </a:cubicBezTo>
                <a:cubicBezTo>
                  <a:pt x="100" y="11"/>
                  <a:pt x="99" y="12"/>
                  <a:pt x="100" y="10"/>
                </a:cubicBezTo>
                <a:cubicBezTo>
                  <a:pt x="100" y="10"/>
                  <a:pt x="102" y="8"/>
                  <a:pt x="102" y="8"/>
                </a:cubicBezTo>
                <a:cubicBezTo>
                  <a:pt x="107" y="6"/>
                  <a:pt x="110" y="12"/>
                  <a:pt x="110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8" name="îSḷíḍè">
            <a:extLst>
              <a:ext uri="{FF2B5EF4-FFF2-40B4-BE49-F238E27FC236}">
                <a16:creationId xmlns:a16="http://schemas.microsoft.com/office/drawing/2014/main" id="{C7F2C7CB-2C7E-4E0D-B500-30E2EB5D290A}"/>
              </a:ext>
            </a:extLst>
          </p:cNvPr>
          <p:cNvSpPr/>
          <p:nvPr/>
        </p:nvSpPr>
        <p:spPr bwMode="auto">
          <a:xfrm>
            <a:off x="6713938" y="2604177"/>
            <a:ext cx="29956" cy="12838"/>
          </a:xfrm>
          <a:custGeom>
            <a:avLst/>
            <a:gdLst>
              <a:gd name="T0" fmla="*/ 10 w 14"/>
              <a:gd name="T1" fmla="*/ 0 h 6"/>
              <a:gd name="T2" fmla="*/ 14 w 14"/>
              <a:gd name="T3" fmla="*/ 0 h 6"/>
              <a:gd name="T4" fmla="*/ 10 w 14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6">
                <a:moveTo>
                  <a:pt x="10" y="0"/>
                </a:moveTo>
                <a:cubicBezTo>
                  <a:pt x="11" y="0"/>
                  <a:pt x="12" y="0"/>
                  <a:pt x="14" y="0"/>
                </a:cubicBezTo>
                <a:cubicBezTo>
                  <a:pt x="14" y="6"/>
                  <a:pt x="0" y="0"/>
                  <a:pt x="1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9" name="is1íḍé">
            <a:extLst>
              <a:ext uri="{FF2B5EF4-FFF2-40B4-BE49-F238E27FC236}">
                <a16:creationId xmlns:a16="http://schemas.microsoft.com/office/drawing/2014/main" id="{37401DE3-70FE-4E26-80CF-A8C67EF7CCB2}"/>
              </a:ext>
            </a:extLst>
          </p:cNvPr>
          <p:cNvSpPr/>
          <p:nvPr/>
        </p:nvSpPr>
        <p:spPr bwMode="auto">
          <a:xfrm>
            <a:off x="10556792" y="2618442"/>
            <a:ext cx="87014" cy="68472"/>
          </a:xfrm>
          <a:custGeom>
            <a:avLst/>
            <a:gdLst>
              <a:gd name="T0" fmla="*/ 11 w 41"/>
              <a:gd name="T1" fmla="*/ 1 h 32"/>
              <a:gd name="T2" fmla="*/ 13 w 41"/>
              <a:gd name="T3" fmla="*/ 3 h 32"/>
              <a:gd name="T4" fmla="*/ 24 w 41"/>
              <a:gd name="T5" fmla="*/ 8 h 32"/>
              <a:gd name="T6" fmla="*/ 30 w 41"/>
              <a:gd name="T7" fmla="*/ 5 h 32"/>
              <a:gd name="T8" fmla="*/ 41 w 41"/>
              <a:gd name="T9" fmla="*/ 6 h 32"/>
              <a:gd name="T10" fmla="*/ 37 w 41"/>
              <a:gd name="T11" fmla="*/ 16 h 32"/>
              <a:gd name="T12" fmla="*/ 23 w 41"/>
              <a:gd name="T13" fmla="*/ 19 h 32"/>
              <a:gd name="T14" fmla="*/ 23 w 41"/>
              <a:gd name="T15" fmla="*/ 21 h 32"/>
              <a:gd name="T16" fmla="*/ 19 w 41"/>
              <a:gd name="T17" fmla="*/ 25 h 32"/>
              <a:gd name="T18" fmla="*/ 13 w 41"/>
              <a:gd name="T19" fmla="*/ 27 h 32"/>
              <a:gd name="T20" fmla="*/ 6 w 41"/>
              <a:gd name="T21" fmla="*/ 23 h 32"/>
              <a:gd name="T22" fmla="*/ 0 w 41"/>
              <a:gd name="T23" fmla="*/ 8 h 32"/>
              <a:gd name="T24" fmla="*/ 11 w 41"/>
              <a:gd name="T25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" h="32">
                <a:moveTo>
                  <a:pt x="11" y="1"/>
                </a:moveTo>
                <a:cubicBezTo>
                  <a:pt x="13" y="0"/>
                  <a:pt x="13" y="2"/>
                  <a:pt x="13" y="3"/>
                </a:cubicBezTo>
                <a:cubicBezTo>
                  <a:pt x="15" y="7"/>
                  <a:pt x="21" y="6"/>
                  <a:pt x="24" y="8"/>
                </a:cubicBezTo>
                <a:cubicBezTo>
                  <a:pt x="28" y="10"/>
                  <a:pt x="29" y="5"/>
                  <a:pt x="30" y="5"/>
                </a:cubicBezTo>
                <a:cubicBezTo>
                  <a:pt x="32" y="4"/>
                  <a:pt x="35" y="8"/>
                  <a:pt x="41" y="6"/>
                </a:cubicBezTo>
                <a:cubicBezTo>
                  <a:pt x="40" y="8"/>
                  <a:pt x="31" y="12"/>
                  <a:pt x="37" y="16"/>
                </a:cubicBezTo>
                <a:cubicBezTo>
                  <a:pt x="36" y="20"/>
                  <a:pt x="29" y="20"/>
                  <a:pt x="23" y="19"/>
                </a:cubicBezTo>
                <a:cubicBezTo>
                  <a:pt x="20" y="20"/>
                  <a:pt x="21" y="21"/>
                  <a:pt x="23" y="21"/>
                </a:cubicBezTo>
                <a:cubicBezTo>
                  <a:pt x="24" y="25"/>
                  <a:pt x="12" y="22"/>
                  <a:pt x="19" y="25"/>
                </a:cubicBezTo>
                <a:cubicBezTo>
                  <a:pt x="19" y="32"/>
                  <a:pt x="13" y="21"/>
                  <a:pt x="13" y="27"/>
                </a:cubicBezTo>
                <a:cubicBezTo>
                  <a:pt x="10" y="26"/>
                  <a:pt x="12" y="21"/>
                  <a:pt x="6" y="23"/>
                </a:cubicBezTo>
                <a:cubicBezTo>
                  <a:pt x="4" y="18"/>
                  <a:pt x="5" y="10"/>
                  <a:pt x="0" y="8"/>
                </a:cubicBezTo>
                <a:cubicBezTo>
                  <a:pt x="2" y="4"/>
                  <a:pt x="13" y="8"/>
                  <a:pt x="11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0" name="îṥlîdè">
            <a:extLst>
              <a:ext uri="{FF2B5EF4-FFF2-40B4-BE49-F238E27FC236}">
                <a16:creationId xmlns:a16="http://schemas.microsoft.com/office/drawing/2014/main" id="{4E7A033B-FBC9-4260-B2B5-CCAAAC026D57}"/>
              </a:ext>
            </a:extLst>
          </p:cNvPr>
          <p:cNvSpPr/>
          <p:nvPr/>
        </p:nvSpPr>
        <p:spPr bwMode="auto">
          <a:xfrm>
            <a:off x="6425795" y="2628428"/>
            <a:ext cx="24250" cy="15692"/>
          </a:xfrm>
          <a:custGeom>
            <a:avLst/>
            <a:gdLst>
              <a:gd name="T0" fmla="*/ 6 w 11"/>
              <a:gd name="T1" fmla="*/ 0 h 7"/>
              <a:gd name="T2" fmla="*/ 8 w 11"/>
              <a:gd name="T3" fmla="*/ 7 h 7"/>
              <a:gd name="T4" fmla="*/ 0 w 11"/>
              <a:gd name="T5" fmla="*/ 5 h 7"/>
              <a:gd name="T6" fmla="*/ 6 w 11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7">
                <a:moveTo>
                  <a:pt x="6" y="0"/>
                </a:moveTo>
                <a:cubicBezTo>
                  <a:pt x="11" y="1"/>
                  <a:pt x="8" y="2"/>
                  <a:pt x="8" y="7"/>
                </a:cubicBezTo>
                <a:cubicBezTo>
                  <a:pt x="6" y="6"/>
                  <a:pt x="4" y="5"/>
                  <a:pt x="0" y="5"/>
                </a:cubicBezTo>
                <a:cubicBezTo>
                  <a:pt x="1" y="2"/>
                  <a:pt x="7" y="4"/>
                  <a:pt x="6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1" name="ïsḷíḍé">
            <a:extLst>
              <a:ext uri="{FF2B5EF4-FFF2-40B4-BE49-F238E27FC236}">
                <a16:creationId xmlns:a16="http://schemas.microsoft.com/office/drawing/2014/main" id="{D137A0B5-677E-4603-8CED-026A087547AB}"/>
              </a:ext>
            </a:extLst>
          </p:cNvPr>
          <p:cNvSpPr/>
          <p:nvPr/>
        </p:nvSpPr>
        <p:spPr bwMode="auto">
          <a:xfrm>
            <a:off x="10652363" y="2628428"/>
            <a:ext cx="39941" cy="37088"/>
          </a:xfrm>
          <a:custGeom>
            <a:avLst/>
            <a:gdLst>
              <a:gd name="T0" fmla="*/ 0 w 19"/>
              <a:gd name="T1" fmla="*/ 5 h 17"/>
              <a:gd name="T2" fmla="*/ 19 w 19"/>
              <a:gd name="T3" fmla="*/ 9 h 17"/>
              <a:gd name="T4" fmla="*/ 11 w 19"/>
              <a:gd name="T5" fmla="*/ 16 h 17"/>
              <a:gd name="T6" fmla="*/ 7 w 19"/>
              <a:gd name="T7" fmla="*/ 13 h 17"/>
              <a:gd name="T8" fmla="*/ 4 w 19"/>
              <a:gd name="T9" fmla="*/ 13 h 17"/>
              <a:gd name="T10" fmla="*/ 0 w 19"/>
              <a:gd name="T11" fmla="*/ 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7">
                <a:moveTo>
                  <a:pt x="0" y="5"/>
                </a:moveTo>
                <a:cubicBezTo>
                  <a:pt x="6" y="0"/>
                  <a:pt x="16" y="5"/>
                  <a:pt x="19" y="9"/>
                </a:cubicBezTo>
                <a:cubicBezTo>
                  <a:pt x="18" y="13"/>
                  <a:pt x="10" y="10"/>
                  <a:pt x="11" y="16"/>
                </a:cubicBezTo>
                <a:cubicBezTo>
                  <a:pt x="9" y="17"/>
                  <a:pt x="8" y="13"/>
                  <a:pt x="7" y="13"/>
                </a:cubicBezTo>
                <a:cubicBezTo>
                  <a:pt x="7" y="12"/>
                  <a:pt x="4" y="13"/>
                  <a:pt x="4" y="13"/>
                </a:cubicBezTo>
                <a:cubicBezTo>
                  <a:pt x="2" y="10"/>
                  <a:pt x="4" y="6"/>
                  <a:pt x="0" y="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2" name="íṡ1íḋé">
            <a:extLst>
              <a:ext uri="{FF2B5EF4-FFF2-40B4-BE49-F238E27FC236}">
                <a16:creationId xmlns:a16="http://schemas.microsoft.com/office/drawing/2014/main" id="{CD7E70FC-3687-4845-A47E-64A496C0E426}"/>
              </a:ext>
            </a:extLst>
          </p:cNvPr>
          <p:cNvSpPr/>
          <p:nvPr/>
        </p:nvSpPr>
        <p:spPr bwMode="auto">
          <a:xfrm>
            <a:off x="10703715" y="2639840"/>
            <a:ext cx="61338" cy="31383"/>
          </a:xfrm>
          <a:custGeom>
            <a:avLst/>
            <a:gdLst>
              <a:gd name="T0" fmla="*/ 2 w 29"/>
              <a:gd name="T1" fmla="*/ 2 h 15"/>
              <a:gd name="T2" fmla="*/ 6 w 29"/>
              <a:gd name="T3" fmla="*/ 2 h 15"/>
              <a:gd name="T4" fmla="*/ 15 w 29"/>
              <a:gd name="T5" fmla="*/ 6 h 15"/>
              <a:gd name="T6" fmla="*/ 24 w 29"/>
              <a:gd name="T7" fmla="*/ 9 h 15"/>
              <a:gd name="T8" fmla="*/ 28 w 29"/>
              <a:gd name="T9" fmla="*/ 13 h 15"/>
              <a:gd name="T10" fmla="*/ 6 w 29"/>
              <a:gd name="T11" fmla="*/ 9 h 15"/>
              <a:gd name="T12" fmla="*/ 2 w 29"/>
              <a:gd name="T13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15">
                <a:moveTo>
                  <a:pt x="2" y="2"/>
                </a:moveTo>
                <a:cubicBezTo>
                  <a:pt x="3" y="2"/>
                  <a:pt x="4" y="2"/>
                  <a:pt x="6" y="2"/>
                </a:cubicBezTo>
                <a:cubicBezTo>
                  <a:pt x="11" y="0"/>
                  <a:pt x="11" y="5"/>
                  <a:pt x="15" y="6"/>
                </a:cubicBezTo>
                <a:cubicBezTo>
                  <a:pt x="19" y="7"/>
                  <a:pt x="21" y="8"/>
                  <a:pt x="24" y="9"/>
                </a:cubicBezTo>
                <a:cubicBezTo>
                  <a:pt x="26" y="11"/>
                  <a:pt x="29" y="9"/>
                  <a:pt x="28" y="13"/>
                </a:cubicBezTo>
                <a:cubicBezTo>
                  <a:pt x="17" y="15"/>
                  <a:pt x="14" y="10"/>
                  <a:pt x="6" y="9"/>
                </a:cubicBezTo>
                <a:cubicBezTo>
                  <a:pt x="8" y="3"/>
                  <a:pt x="0" y="8"/>
                  <a:pt x="2" y="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3" name="ïSḻiḑè">
            <a:extLst>
              <a:ext uri="{FF2B5EF4-FFF2-40B4-BE49-F238E27FC236}">
                <a16:creationId xmlns:a16="http://schemas.microsoft.com/office/drawing/2014/main" id="{B0B9ABB2-2616-4A28-9D31-88479F0F4096}"/>
              </a:ext>
            </a:extLst>
          </p:cNvPr>
          <p:cNvSpPr/>
          <p:nvPr/>
        </p:nvSpPr>
        <p:spPr bwMode="auto">
          <a:xfrm>
            <a:off x="6695394" y="2689767"/>
            <a:ext cx="99852" cy="82736"/>
          </a:xfrm>
          <a:custGeom>
            <a:avLst/>
            <a:gdLst>
              <a:gd name="T0" fmla="*/ 15 w 47"/>
              <a:gd name="T1" fmla="*/ 8 h 39"/>
              <a:gd name="T2" fmla="*/ 15 w 47"/>
              <a:gd name="T3" fmla="*/ 6 h 39"/>
              <a:gd name="T4" fmla="*/ 36 w 47"/>
              <a:gd name="T5" fmla="*/ 0 h 39"/>
              <a:gd name="T6" fmla="*/ 39 w 47"/>
              <a:gd name="T7" fmla="*/ 8 h 39"/>
              <a:gd name="T8" fmla="*/ 36 w 47"/>
              <a:gd name="T9" fmla="*/ 13 h 39"/>
              <a:gd name="T10" fmla="*/ 45 w 47"/>
              <a:gd name="T11" fmla="*/ 15 h 39"/>
              <a:gd name="T12" fmla="*/ 47 w 47"/>
              <a:gd name="T13" fmla="*/ 30 h 39"/>
              <a:gd name="T14" fmla="*/ 41 w 47"/>
              <a:gd name="T15" fmla="*/ 30 h 39"/>
              <a:gd name="T16" fmla="*/ 41 w 47"/>
              <a:gd name="T17" fmla="*/ 34 h 39"/>
              <a:gd name="T18" fmla="*/ 36 w 47"/>
              <a:gd name="T19" fmla="*/ 34 h 39"/>
              <a:gd name="T20" fmla="*/ 30 w 47"/>
              <a:gd name="T21" fmla="*/ 38 h 39"/>
              <a:gd name="T22" fmla="*/ 24 w 47"/>
              <a:gd name="T23" fmla="*/ 32 h 39"/>
              <a:gd name="T24" fmla="*/ 19 w 47"/>
              <a:gd name="T25" fmla="*/ 26 h 39"/>
              <a:gd name="T26" fmla="*/ 15 w 47"/>
              <a:gd name="T27" fmla="*/ 23 h 39"/>
              <a:gd name="T28" fmla="*/ 6 w 47"/>
              <a:gd name="T29" fmla="*/ 21 h 39"/>
              <a:gd name="T30" fmla="*/ 0 w 47"/>
              <a:gd name="T31" fmla="*/ 17 h 39"/>
              <a:gd name="T32" fmla="*/ 19 w 47"/>
              <a:gd name="T33" fmla="*/ 19 h 39"/>
              <a:gd name="T34" fmla="*/ 21 w 47"/>
              <a:gd name="T35" fmla="*/ 12 h 39"/>
              <a:gd name="T36" fmla="*/ 13 w 47"/>
              <a:gd name="T37" fmla="*/ 6 h 39"/>
              <a:gd name="T38" fmla="*/ 15 w 47"/>
              <a:gd name="T39" fmla="*/ 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7" h="39">
                <a:moveTo>
                  <a:pt x="15" y="8"/>
                </a:moveTo>
                <a:cubicBezTo>
                  <a:pt x="17" y="7"/>
                  <a:pt x="16" y="6"/>
                  <a:pt x="15" y="6"/>
                </a:cubicBezTo>
                <a:cubicBezTo>
                  <a:pt x="19" y="2"/>
                  <a:pt x="33" y="6"/>
                  <a:pt x="36" y="0"/>
                </a:cubicBezTo>
                <a:cubicBezTo>
                  <a:pt x="38" y="2"/>
                  <a:pt x="39" y="4"/>
                  <a:pt x="39" y="8"/>
                </a:cubicBezTo>
                <a:cubicBezTo>
                  <a:pt x="40" y="12"/>
                  <a:pt x="36" y="11"/>
                  <a:pt x="36" y="13"/>
                </a:cubicBezTo>
                <a:cubicBezTo>
                  <a:pt x="37" y="19"/>
                  <a:pt x="41" y="16"/>
                  <a:pt x="45" y="15"/>
                </a:cubicBezTo>
                <a:cubicBezTo>
                  <a:pt x="47" y="23"/>
                  <a:pt x="45" y="22"/>
                  <a:pt x="47" y="30"/>
                </a:cubicBezTo>
                <a:cubicBezTo>
                  <a:pt x="46" y="31"/>
                  <a:pt x="42" y="29"/>
                  <a:pt x="41" y="30"/>
                </a:cubicBezTo>
                <a:cubicBezTo>
                  <a:pt x="41" y="31"/>
                  <a:pt x="42" y="34"/>
                  <a:pt x="41" y="34"/>
                </a:cubicBezTo>
                <a:cubicBezTo>
                  <a:pt x="40" y="35"/>
                  <a:pt x="37" y="34"/>
                  <a:pt x="36" y="34"/>
                </a:cubicBezTo>
                <a:cubicBezTo>
                  <a:pt x="33" y="34"/>
                  <a:pt x="33" y="37"/>
                  <a:pt x="30" y="38"/>
                </a:cubicBezTo>
                <a:cubicBezTo>
                  <a:pt x="26" y="39"/>
                  <a:pt x="26" y="34"/>
                  <a:pt x="24" y="32"/>
                </a:cubicBezTo>
                <a:cubicBezTo>
                  <a:pt x="23" y="31"/>
                  <a:pt x="17" y="31"/>
                  <a:pt x="19" y="26"/>
                </a:cubicBezTo>
                <a:cubicBezTo>
                  <a:pt x="16" y="27"/>
                  <a:pt x="15" y="25"/>
                  <a:pt x="15" y="23"/>
                </a:cubicBezTo>
                <a:cubicBezTo>
                  <a:pt x="12" y="24"/>
                  <a:pt x="9" y="22"/>
                  <a:pt x="6" y="21"/>
                </a:cubicBezTo>
                <a:cubicBezTo>
                  <a:pt x="3" y="20"/>
                  <a:pt x="0" y="22"/>
                  <a:pt x="0" y="17"/>
                </a:cubicBezTo>
                <a:cubicBezTo>
                  <a:pt x="8" y="16"/>
                  <a:pt x="11" y="20"/>
                  <a:pt x="19" y="19"/>
                </a:cubicBezTo>
                <a:cubicBezTo>
                  <a:pt x="21" y="18"/>
                  <a:pt x="20" y="14"/>
                  <a:pt x="21" y="12"/>
                </a:cubicBezTo>
                <a:cubicBezTo>
                  <a:pt x="21" y="7"/>
                  <a:pt x="10" y="13"/>
                  <a:pt x="13" y="6"/>
                </a:cubicBezTo>
                <a:cubicBezTo>
                  <a:pt x="15" y="6"/>
                  <a:pt x="15" y="7"/>
                  <a:pt x="15" y="8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4" name="íşḷïḋê">
            <a:extLst>
              <a:ext uri="{FF2B5EF4-FFF2-40B4-BE49-F238E27FC236}">
                <a16:creationId xmlns:a16="http://schemas.microsoft.com/office/drawing/2014/main" id="{B4DD27F3-87B0-49BA-A73F-ED1A96944DA5}"/>
              </a:ext>
            </a:extLst>
          </p:cNvPr>
          <p:cNvSpPr/>
          <p:nvPr/>
        </p:nvSpPr>
        <p:spPr bwMode="auto">
          <a:xfrm>
            <a:off x="7050579" y="2698326"/>
            <a:ext cx="59911" cy="28530"/>
          </a:xfrm>
          <a:custGeom>
            <a:avLst/>
            <a:gdLst>
              <a:gd name="T0" fmla="*/ 0 w 28"/>
              <a:gd name="T1" fmla="*/ 2 h 13"/>
              <a:gd name="T2" fmla="*/ 7 w 28"/>
              <a:gd name="T3" fmla="*/ 0 h 13"/>
              <a:gd name="T4" fmla="*/ 28 w 28"/>
              <a:gd name="T5" fmla="*/ 6 h 13"/>
              <a:gd name="T6" fmla="*/ 26 w 28"/>
              <a:gd name="T7" fmla="*/ 13 h 13"/>
              <a:gd name="T8" fmla="*/ 6 w 28"/>
              <a:gd name="T9" fmla="*/ 6 h 13"/>
              <a:gd name="T10" fmla="*/ 0 w 28"/>
              <a:gd name="T11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13">
                <a:moveTo>
                  <a:pt x="0" y="2"/>
                </a:moveTo>
                <a:cubicBezTo>
                  <a:pt x="0" y="0"/>
                  <a:pt x="5" y="0"/>
                  <a:pt x="7" y="0"/>
                </a:cubicBezTo>
                <a:cubicBezTo>
                  <a:pt x="14" y="1"/>
                  <a:pt x="22" y="5"/>
                  <a:pt x="28" y="6"/>
                </a:cubicBezTo>
                <a:cubicBezTo>
                  <a:pt x="28" y="9"/>
                  <a:pt x="26" y="10"/>
                  <a:pt x="26" y="13"/>
                </a:cubicBezTo>
                <a:cubicBezTo>
                  <a:pt x="16" y="13"/>
                  <a:pt x="12" y="11"/>
                  <a:pt x="6" y="6"/>
                </a:cubicBezTo>
                <a:cubicBezTo>
                  <a:pt x="4" y="4"/>
                  <a:pt x="4" y="1"/>
                  <a:pt x="0" y="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5" name="îśļîḓe">
            <a:extLst>
              <a:ext uri="{FF2B5EF4-FFF2-40B4-BE49-F238E27FC236}">
                <a16:creationId xmlns:a16="http://schemas.microsoft.com/office/drawing/2014/main" id="{387441C0-B4DB-451A-9FD1-CD39C49DC35E}"/>
              </a:ext>
            </a:extLst>
          </p:cNvPr>
          <p:cNvSpPr/>
          <p:nvPr/>
        </p:nvSpPr>
        <p:spPr bwMode="auto">
          <a:xfrm>
            <a:off x="10612423" y="2698326"/>
            <a:ext cx="39941" cy="15692"/>
          </a:xfrm>
          <a:custGeom>
            <a:avLst/>
            <a:gdLst>
              <a:gd name="T0" fmla="*/ 19 w 19"/>
              <a:gd name="T1" fmla="*/ 6 h 7"/>
              <a:gd name="T2" fmla="*/ 0 w 19"/>
              <a:gd name="T3" fmla="*/ 4 h 7"/>
              <a:gd name="T4" fmla="*/ 6 w 19"/>
              <a:gd name="T5" fmla="*/ 0 h 7"/>
              <a:gd name="T6" fmla="*/ 19 w 19"/>
              <a:gd name="T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7">
                <a:moveTo>
                  <a:pt x="19" y="6"/>
                </a:moveTo>
                <a:cubicBezTo>
                  <a:pt x="16" y="7"/>
                  <a:pt x="5" y="6"/>
                  <a:pt x="0" y="4"/>
                </a:cubicBezTo>
                <a:cubicBezTo>
                  <a:pt x="1" y="1"/>
                  <a:pt x="6" y="3"/>
                  <a:pt x="6" y="0"/>
                </a:cubicBezTo>
                <a:cubicBezTo>
                  <a:pt x="10" y="2"/>
                  <a:pt x="19" y="0"/>
                  <a:pt x="19" y="6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6" name="ïṩliḋe">
            <a:extLst>
              <a:ext uri="{FF2B5EF4-FFF2-40B4-BE49-F238E27FC236}">
                <a16:creationId xmlns:a16="http://schemas.microsoft.com/office/drawing/2014/main" id="{F7347A95-39BD-4074-9488-BB288F454103}"/>
              </a:ext>
            </a:extLst>
          </p:cNvPr>
          <p:cNvSpPr/>
          <p:nvPr/>
        </p:nvSpPr>
        <p:spPr bwMode="auto">
          <a:xfrm>
            <a:off x="7485648" y="2785342"/>
            <a:ext cx="31382" cy="21398"/>
          </a:xfrm>
          <a:custGeom>
            <a:avLst/>
            <a:gdLst>
              <a:gd name="T0" fmla="*/ 15 w 15"/>
              <a:gd name="T1" fmla="*/ 8 h 10"/>
              <a:gd name="T2" fmla="*/ 0 w 15"/>
              <a:gd name="T3" fmla="*/ 4 h 10"/>
              <a:gd name="T4" fmla="*/ 15 w 15"/>
              <a:gd name="T5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10">
                <a:moveTo>
                  <a:pt x="15" y="8"/>
                </a:moveTo>
                <a:cubicBezTo>
                  <a:pt x="6" y="10"/>
                  <a:pt x="8" y="2"/>
                  <a:pt x="0" y="4"/>
                </a:cubicBezTo>
                <a:cubicBezTo>
                  <a:pt x="3" y="0"/>
                  <a:pt x="15" y="2"/>
                  <a:pt x="15" y="8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7" name="ï$ļíde">
            <a:extLst>
              <a:ext uri="{FF2B5EF4-FFF2-40B4-BE49-F238E27FC236}">
                <a16:creationId xmlns:a16="http://schemas.microsoft.com/office/drawing/2014/main" id="{0F5C6171-3559-48D3-B18F-D1B70F312809}"/>
              </a:ext>
            </a:extLst>
          </p:cNvPr>
          <p:cNvSpPr/>
          <p:nvPr/>
        </p:nvSpPr>
        <p:spPr bwMode="auto">
          <a:xfrm>
            <a:off x="7464250" y="2806739"/>
            <a:ext cx="44221" cy="25677"/>
          </a:xfrm>
          <a:custGeom>
            <a:avLst/>
            <a:gdLst>
              <a:gd name="T0" fmla="*/ 21 w 21"/>
              <a:gd name="T1" fmla="*/ 7 h 12"/>
              <a:gd name="T2" fmla="*/ 3 w 21"/>
              <a:gd name="T3" fmla="*/ 7 h 12"/>
              <a:gd name="T4" fmla="*/ 8 w 21"/>
              <a:gd name="T5" fmla="*/ 1 h 12"/>
              <a:gd name="T6" fmla="*/ 21 w 21"/>
              <a:gd name="T7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2">
                <a:moveTo>
                  <a:pt x="21" y="7"/>
                </a:moveTo>
                <a:cubicBezTo>
                  <a:pt x="19" y="12"/>
                  <a:pt x="5" y="12"/>
                  <a:pt x="3" y="7"/>
                </a:cubicBezTo>
                <a:cubicBezTo>
                  <a:pt x="0" y="0"/>
                  <a:pt x="9" y="6"/>
                  <a:pt x="8" y="1"/>
                </a:cubicBezTo>
                <a:cubicBezTo>
                  <a:pt x="12" y="4"/>
                  <a:pt x="16" y="6"/>
                  <a:pt x="21" y="7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8" name="iṧḻíḍè">
            <a:extLst>
              <a:ext uri="{FF2B5EF4-FFF2-40B4-BE49-F238E27FC236}">
                <a16:creationId xmlns:a16="http://schemas.microsoft.com/office/drawing/2014/main" id="{37EE054C-1F32-4935-BB41-4AB2FA5A5359}"/>
              </a:ext>
            </a:extLst>
          </p:cNvPr>
          <p:cNvSpPr/>
          <p:nvPr/>
        </p:nvSpPr>
        <p:spPr bwMode="auto">
          <a:xfrm>
            <a:off x="9123209" y="2825284"/>
            <a:ext cx="29956" cy="24251"/>
          </a:xfrm>
          <a:custGeom>
            <a:avLst/>
            <a:gdLst>
              <a:gd name="T0" fmla="*/ 6 w 14"/>
              <a:gd name="T1" fmla="*/ 0 h 11"/>
              <a:gd name="T2" fmla="*/ 14 w 14"/>
              <a:gd name="T3" fmla="*/ 7 h 11"/>
              <a:gd name="T4" fmla="*/ 4 w 14"/>
              <a:gd name="T5" fmla="*/ 11 h 11"/>
              <a:gd name="T6" fmla="*/ 2 w 14"/>
              <a:gd name="T7" fmla="*/ 2 h 11"/>
              <a:gd name="T8" fmla="*/ 6 w 14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1">
                <a:moveTo>
                  <a:pt x="6" y="0"/>
                </a:moveTo>
                <a:cubicBezTo>
                  <a:pt x="11" y="0"/>
                  <a:pt x="13" y="2"/>
                  <a:pt x="14" y="7"/>
                </a:cubicBezTo>
                <a:cubicBezTo>
                  <a:pt x="9" y="7"/>
                  <a:pt x="5" y="7"/>
                  <a:pt x="4" y="11"/>
                </a:cubicBezTo>
                <a:cubicBezTo>
                  <a:pt x="0" y="11"/>
                  <a:pt x="3" y="4"/>
                  <a:pt x="2" y="2"/>
                </a:cubicBezTo>
                <a:cubicBezTo>
                  <a:pt x="5" y="2"/>
                  <a:pt x="6" y="1"/>
                  <a:pt x="6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9" name="îṣḻïḍe">
            <a:extLst>
              <a:ext uri="{FF2B5EF4-FFF2-40B4-BE49-F238E27FC236}">
                <a16:creationId xmlns:a16="http://schemas.microsoft.com/office/drawing/2014/main" id="{73470AC4-F12B-4AA5-818C-11B5F599DF30}"/>
              </a:ext>
            </a:extLst>
          </p:cNvPr>
          <p:cNvSpPr/>
          <p:nvPr/>
        </p:nvSpPr>
        <p:spPr bwMode="auto">
          <a:xfrm>
            <a:off x="6604102" y="2840975"/>
            <a:ext cx="29956" cy="21398"/>
          </a:xfrm>
          <a:custGeom>
            <a:avLst/>
            <a:gdLst>
              <a:gd name="T0" fmla="*/ 13 w 14"/>
              <a:gd name="T1" fmla="*/ 8 h 10"/>
              <a:gd name="T2" fmla="*/ 0 w 14"/>
              <a:gd name="T3" fmla="*/ 10 h 10"/>
              <a:gd name="T4" fmla="*/ 13 w 14"/>
              <a:gd name="T5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10">
                <a:moveTo>
                  <a:pt x="13" y="8"/>
                </a:moveTo>
                <a:cubicBezTo>
                  <a:pt x="7" y="7"/>
                  <a:pt x="5" y="9"/>
                  <a:pt x="0" y="10"/>
                </a:cubicBezTo>
                <a:cubicBezTo>
                  <a:pt x="1" y="6"/>
                  <a:pt x="14" y="0"/>
                  <a:pt x="13" y="8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0" name="íṧḷïḑe">
            <a:extLst>
              <a:ext uri="{FF2B5EF4-FFF2-40B4-BE49-F238E27FC236}">
                <a16:creationId xmlns:a16="http://schemas.microsoft.com/office/drawing/2014/main" id="{E56FF4C7-7F58-4A37-BEB5-979F3DF7FC30}"/>
              </a:ext>
            </a:extLst>
          </p:cNvPr>
          <p:cNvSpPr/>
          <p:nvPr/>
        </p:nvSpPr>
        <p:spPr bwMode="auto">
          <a:xfrm>
            <a:off x="7101933" y="2858092"/>
            <a:ext cx="48500" cy="29957"/>
          </a:xfrm>
          <a:custGeom>
            <a:avLst/>
            <a:gdLst>
              <a:gd name="T0" fmla="*/ 19 w 23"/>
              <a:gd name="T1" fmla="*/ 2 h 14"/>
              <a:gd name="T2" fmla="*/ 21 w 23"/>
              <a:gd name="T3" fmla="*/ 13 h 14"/>
              <a:gd name="T4" fmla="*/ 2 w 23"/>
              <a:gd name="T5" fmla="*/ 9 h 14"/>
              <a:gd name="T6" fmla="*/ 6 w 23"/>
              <a:gd name="T7" fmla="*/ 2 h 14"/>
              <a:gd name="T8" fmla="*/ 19 w 23"/>
              <a:gd name="T9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14">
                <a:moveTo>
                  <a:pt x="19" y="2"/>
                </a:moveTo>
                <a:cubicBezTo>
                  <a:pt x="21" y="4"/>
                  <a:pt x="23" y="11"/>
                  <a:pt x="21" y="13"/>
                </a:cubicBezTo>
                <a:cubicBezTo>
                  <a:pt x="13" y="12"/>
                  <a:pt x="4" y="14"/>
                  <a:pt x="2" y="9"/>
                </a:cubicBezTo>
                <a:cubicBezTo>
                  <a:pt x="0" y="3"/>
                  <a:pt x="8" y="8"/>
                  <a:pt x="6" y="2"/>
                </a:cubicBezTo>
                <a:cubicBezTo>
                  <a:pt x="11" y="0"/>
                  <a:pt x="19" y="5"/>
                  <a:pt x="19" y="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1" name="ïṧļiḑê">
            <a:extLst>
              <a:ext uri="{FF2B5EF4-FFF2-40B4-BE49-F238E27FC236}">
                <a16:creationId xmlns:a16="http://schemas.microsoft.com/office/drawing/2014/main" id="{C4EBA093-5F55-40BD-8080-5F78C89E6852}"/>
              </a:ext>
            </a:extLst>
          </p:cNvPr>
          <p:cNvSpPr/>
          <p:nvPr/>
        </p:nvSpPr>
        <p:spPr bwMode="auto">
          <a:xfrm>
            <a:off x="7083388" y="2940829"/>
            <a:ext cx="58485" cy="27103"/>
          </a:xfrm>
          <a:custGeom>
            <a:avLst/>
            <a:gdLst>
              <a:gd name="T0" fmla="*/ 26 w 28"/>
              <a:gd name="T1" fmla="*/ 5 h 13"/>
              <a:gd name="T2" fmla="*/ 19 w 28"/>
              <a:gd name="T3" fmla="*/ 9 h 13"/>
              <a:gd name="T4" fmla="*/ 11 w 28"/>
              <a:gd name="T5" fmla="*/ 11 h 13"/>
              <a:gd name="T6" fmla="*/ 4 w 28"/>
              <a:gd name="T7" fmla="*/ 9 h 13"/>
              <a:gd name="T8" fmla="*/ 5 w 28"/>
              <a:gd name="T9" fmla="*/ 4 h 13"/>
              <a:gd name="T10" fmla="*/ 11 w 28"/>
              <a:gd name="T11" fmla="*/ 0 h 13"/>
              <a:gd name="T12" fmla="*/ 26 w 28"/>
              <a:gd name="T13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13">
                <a:moveTo>
                  <a:pt x="26" y="5"/>
                </a:moveTo>
                <a:cubicBezTo>
                  <a:pt x="28" y="11"/>
                  <a:pt x="21" y="9"/>
                  <a:pt x="19" y="9"/>
                </a:cubicBezTo>
                <a:cubicBezTo>
                  <a:pt x="18" y="9"/>
                  <a:pt x="13" y="13"/>
                  <a:pt x="11" y="11"/>
                </a:cubicBezTo>
                <a:cubicBezTo>
                  <a:pt x="10" y="9"/>
                  <a:pt x="6" y="10"/>
                  <a:pt x="4" y="9"/>
                </a:cubicBezTo>
                <a:cubicBezTo>
                  <a:pt x="0" y="4"/>
                  <a:pt x="12" y="6"/>
                  <a:pt x="5" y="4"/>
                </a:cubicBezTo>
                <a:cubicBezTo>
                  <a:pt x="6" y="1"/>
                  <a:pt x="11" y="3"/>
                  <a:pt x="11" y="0"/>
                </a:cubicBezTo>
                <a:cubicBezTo>
                  <a:pt x="16" y="1"/>
                  <a:pt x="22" y="2"/>
                  <a:pt x="26" y="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2" name="íṧḷïḋè">
            <a:extLst>
              <a:ext uri="{FF2B5EF4-FFF2-40B4-BE49-F238E27FC236}">
                <a16:creationId xmlns:a16="http://schemas.microsoft.com/office/drawing/2014/main" id="{D5FDD713-9D7D-4A17-8EF4-CFEAB7B8EB5C}"/>
              </a:ext>
            </a:extLst>
          </p:cNvPr>
          <p:cNvSpPr/>
          <p:nvPr/>
        </p:nvSpPr>
        <p:spPr bwMode="auto">
          <a:xfrm>
            <a:off x="7084814" y="2982198"/>
            <a:ext cx="27103" cy="12838"/>
          </a:xfrm>
          <a:custGeom>
            <a:avLst/>
            <a:gdLst>
              <a:gd name="T0" fmla="*/ 10 w 13"/>
              <a:gd name="T1" fmla="*/ 6 h 6"/>
              <a:gd name="T2" fmla="*/ 3 w 13"/>
              <a:gd name="T3" fmla="*/ 6 h 6"/>
              <a:gd name="T4" fmla="*/ 10 w 13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" h="6">
                <a:moveTo>
                  <a:pt x="10" y="6"/>
                </a:moveTo>
                <a:cubicBezTo>
                  <a:pt x="6" y="3"/>
                  <a:pt x="8" y="6"/>
                  <a:pt x="3" y="6"/>
                </a:cubicBezTo>
                <a:cubicBezTo>
                  <a:pt x="0" y="0"/>
                  <a:pt x="13" y="0"/>
                  <a:pt x="10" y="6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3" name="ïSḻîḓé">
            <a:extLst>
              <a:ext uri="{FF2B5EF4-FFF2-40B4-BE49-F238E27FC236}">
                <a16:creationId xmlns:a16="http://schemas.microsoft.com/office/drawing/2014/main" id="{85AEB183-5426-4E31-9E7E-FBDF630D8C9D}"/>
              </a:ext>
            </a:extLst>
          </p:cNvPr>
          <p:cNvSpPr/>
          <p:nvPr/>
        </p:nvSpPr>
        <p:spPr bwMode="auto">
          <a:xfrm>
            <a:off x="6996375" y="3002169"/>
            <a:ext cx="31382" cy="18545"/>
          </a:xfrm>
          <a:custGeom>
            <a:avLst/>
            <a:gdLst>
              <a:gd name="T0" fmla="*/ 13 w 15"/>
              <a:gd name="T1" fmla="*/ 1 h 9"/>
              <a:gd name="T2" fmla="*/ 15 w 15"/>
              <a:gd name="T3" fmla="*/ 4 h 9"/>
              <a:gd name="T4" fmla="*/ 7 w 15"/>
              <a:gd name="T5" fmla="*/ 6 h 9"/>
              <a:gd name="T6" fmla="*/ 0 w 15"/>
              <a:gd name="T7" fmla="*/ 6 h 9"/>
              <a:gd name="T8" fmla="*/ 13 w 15"/>
              <a:gd name="T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9">
                <a:moveTo>
                  <a:pt x="13" y="1"/>
                </a:moveTo>
                <a:cubicBezTo>
                  <a:pt x="13" y="3"/>
                  <a:pt x="13" y="4"/>
                  <a:pt x="15" y="4"/>
                </a:cubicBezTo>
                <a:cubicBezTo>
                  <a:pt x="15" y="8"/>
                  <a:pt x="9" y="5"/>
                  <a:pt x="7" y="6"/>
                </a:cubicBezTo>
                <a:cubicBezTo>
                  <a:pt x="5" y="9"/>
                  <a:pt x="7" y="6"/>
                  <a:pt x="0" y="6"/>
                </a:cubicBezTo>
                <a:cubicBezTo>
                  <a:pt x="3" y="3"/>
                  <a:pt x="6" y="0"/>
                  <a:pt x="13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4" name="iśḻíde">
            <a:extLst>
              <a:ext uri="{FF2B5EF4-FFF2-40B4-BE49-F238E27FC236}">
                <a16:creationId xmlns:a16="http://schemas.microsoft.com/office/drawing/2014/main" id="{29205A95-34C6-43E8-A046-DF586B964470}"/>
              </a:ext>
            </a:extLst>
          </p:cNvPr>
          <p:cNvSpPr/>
          <p:nvPr/>
        </p:nvSpPr>
        <p:spPr bwMode="auto">
          <a:xfrm>
            <a:off x="7054858" y="3019286"/>
            <a:ext cx="12838" cy="18545"/>
          </a:xfrm>
          <a:custGeom>
            <a:avLst/>
            <a:gdLst>
              <a:gd name="T0" fmla="*/ 2 w 6"/>
              <a:gd name="T1" fmla="*/ 0 h 9"/>
              <a:gd name="T2" fmla="*/ 5 w 6"/>
              <a:gd name="T3" fmla="*/ 8 h 9"/>
              <a:gd name="T4" fmla="*/ 2 w 6"/>
              <a:gd name="T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9">
                <a:moveTo>
                  <a:pt x="2" y="0"/>
                </a:moveTo>
                <a:cubicBezTo>
                  <a:pt x="5" y="1"/>
                  <a:pt x="6" y="3"/>
                  <a:pt x="5" y="8"/>
                </a:cubicBezTo>
                <a:cubicBezTo>
                  <a:pt x="0" y="9"/>
                  <a:pt x="2" y="3"/>
                  <a:pt x="2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5" name="iş1iḓé">
            <a:extLst>
              <a:ext uri="{FF2B5EF4-FFF2-40B4-BE49-F238E27FC236}">
                <a16:creationId xmlns:a16="http://schemas.microsoft.com/office/drawing/2014/main" id="{EA1A9A8A-7979-489F-80D8-39F3027E7A49}"/>
              </a:ext>
            </a:extLst>
          </p:cNvPr>
          <p:cNvSpPr/>
          <p:nvPr/>
        </p:nvSpPr>
        <p:spPr bwMode="auto">
          <a:xfrm>
            <a:off x="8186033" y="3183332"/>
            <a:ext cx="69897" cy="85589"/>
          </a:xfrm>
          <a:custGeom>
            <a:avLst/>
            <a:gdLst>
              <a:gd name="T0" fmla="*/ 12 w 33"/>
              <a:gd name="T1" fmla="*/ 0 h 40"/>
              <a:gd name="T2" fmla="*/ 14 w 33"/>
              <a:gd name="T3" fmla="*/ 2 h 40"/>
              <a:gd name="T4" fmla="*/ 27 w 33"/>
              <a:gd name="T5" fmla="*/ 2 h 40"/>
              <a:gd name="T6" fmla="*/ 32 w 33"/>
              <a:gd name="T7" fmla="*/ 6 h 40"/>
              <a:gd name="T8" fmla="*/ 31 w 33"/>
              <a:gd name="T9" fmla="*/ 10 h 40"/>
              <a:gd name="T10" fmla="*/ 27 w 33"/>
              <a:gd name="T11" fmla="*/ 12 h 40"/>
              <a:gd name="T12" fmla="*/ 31 w 33"/>
              <a:gd name="T13" fmla="*/ 21 h 40"/>
              <a:gd name="T14" fmla="*/ 29 w 33"/>
              <a:gd name="T15" fmla="*/ 30 h 40"/>
              <a:gd name="T16" fmla="*/ 19 w 33"/>
              <a:gd name="T17" fmla="*/ 30 h 40"/>
              <a:gd name="T18" fmla="*/ 18 w 33"/>
              <a:gd name="T19" fmla="*/ 36 h 40"/>
              <a:gd name="T20" fmla="*/ 14 w 33"/>
              <a:gd name="T21" fmla="*/ 40 h 40"/>
              <a:gd name="T22" fmla="*/ 3 w 33"/>
              <a:gd name="T23" fmla="*/ 40 h 40"/>
              <a:gd name="T24" fmla="*/ 6 w 33"/>
              <a:gd name="T25" fmla="*/ 28 h 40"/>
              <a:gd name="T26" fmla="*/ 6 w 33"/>
              <a:gd name="T27" fmla="*/ 21 h 40"/>
              <a:gd name="T28" fmla="*/ 3 w 33"/>
              <a:gd name="T29" fmla="*/ 12 h 40"/>
              <a:gd name="T30" fmla="*/ 10 w 33"/>
              <a:gd name="T31" fmla="*/ 13 h 40"/>
              <a:gd name="T32" fmla="*/ 12 w 33"/>
              <a:gd name="T3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3" h="40">
                <a:moveTo>
                  <a:pt x="12" y="0"/>
                </a:moveTo>
                <a:cubicBezTo>
                  <a:pt x="14" y="0"/>
                  <a:pt x="14" y="1"/>
                  <a:pt x="14" y="2"/>
                </a:cubicBezTo>
                <a:cubicBezTo>
                  <a:pt x="14" y="5"/>
                  <a:pt x="22" y="0"/>
                  <a:pt x="27" y="2"/>
                </a:cubicBezTo>
                <a:cubicBezTo>
                  <a:pt x="28" y="5"/>
                  <a:pt x="29" y="6"/>
                  <a:pt x="32" y="6"/>
                </a:cubicBezTo>
                <a:cubicBezTo>
                  <a:pt x="33" y="8"/>
                  <a:pt x="32" y="9"/>
                  <a:pt x="31" y="10"/>
                </a:cubicBezTo>
                <a:cubicBezTo>
                  <a:pt x="31" y="11"/>
                  <a:pt x="28" y="11"/>
                  <a:pt x="27" y="12"/>
                </a:cubicBezTo>
                <a:cubicBezTo>
                  <a:pt x="27" y="16"/>
                  <a:pt x="30" y="17"/>
                  <a:pt x="31" y="21"/>
                </a:cubicBezTo>
                <a:cubicBezTo>
                  <a:pt x="31" y="24"/>
                  <a:pt x="28" y="26"/>
                  <a:pt x="29" y="30"/>
                </a:cubicBezTo>
                <a:cubicBezTo>
                  <a:pt x="26" y="30"/>
                  <a:pt x="23" y="30"/>
                  <a:pt x="19" y="30"/>
                </a:cubicBezTo>
                <a:cubicBezTo>
                  <a:pt x="17" y="30"/>
                  <a:pt x="19" y="34"/>
                  <a:pt x="18" y="36"/>
                </a:cubicBezTo>
                <a:cubicBezTo>
                  <a:pt x="17" y="37"/>
                  <a:pt x="12" y="36"/>
                  <a:pt x="14" y="40"/>
                </a:cubicBezTo>
                <a:cubicBezTo>
                  <a:pt x="10" y="40"/>
                  <a:pt x="6" y="40"/>
                  <a:pt x="3" y="40"/>
                </a:cubicBezTo>
                <a:cubicBezTo>
                  <a:pt x="4" y="36"/>
                  <a:pt x="0" y="27"/>
                  <a:pt x="6" y="28"/>
                </a:cubicBezTo>
                <a:cubicBezTo>
                  <a:pt x="7" y="23"/>
                  <a:pt x="3" y="25"/>
                  <a:pt x="6" y="21"/>
                </a:cubicBezTo>
                <a:cubicBezTo>
                  <a:pt x="8" y="15"/>
                  <a:pt x="1" y="17"/>
                  <a:pt x="3" y="12"/>
                </a:cubicBezTo>
                <a:cubicBezTo>
                  <a:pt x="7" y="11"/>
                  <a:pt x="8" y="13"/>
                  <a:pt x="10" y="13"/>
                </a:cubicBezTo>
                <a:cubicBezTo>
                  <a:pt x="14" y="13"/>
                  <a:pt x="11" y="4"/>
                  <a:pt x="12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6" name="išļîḍè">
            <a:extLst>
              <a:ext uri="{FF2B5EF4-FFF2-40B4-BE49-F238E27FC236}">
                <a16:creationId xmlns:a16="http://schemas.microsoft.com/office/drawing/2014/main" id="{191FD7B2-CCC4-4DA7-BDBC-9BB35E56DBA2}"/>
              </a:ext>
            </a:extLst>
          </p:cNvPr>
          <p:cNvSpPr/>
          <p:nvPr/>
        </p:nvSpPr>
        <p:spPr bwMode="auto">
          <a:xfrm>
            <a:off x="5696880" y="3187612"/>
            <a:ext cx="21397" cy="19971"/>
          </a:xfrm>
          <a:custGeom>
            <a:avLst/>
            <a:gdLst>
              <a:gd name="T0" fmla="*/ 9 w 10"/>
              <a:gd name="T1" fmla="*/ 0 h 9"/>
              <a:gd name="T2" fmla="*/ 7 w 10"/>
              <a:gd name="T3" fmla="*/ 4 h 9"/>
              <a:gd name="T4" fmla="*/ 0 w 10"/>
              <a:gd name="T5" fmla="*/ 6 h 9"/>
              <a:gd name="T6" fmla="*/ 9 w 10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9">
                <a:moveTo>
                  <a:pt x="9" y="0"/>
                </a:moveTo>
                <a:cubicBezTo>
                  <a:pt x="10" y="3"/>
                  <a:pt x="8" y="3"/>
                  <a:pt x="7" y="4"/>
                </a:cubicBezTo>
                <a:cubicBezTo>
                  <a:pt x="5" y="7"/>
                  <a:pt x="4" y="9"/>
                  <a:pt x="0" y="6"/>
                </a:cubicBezTo>
                <a:cubicBezTo>
                  <a:pt x="1" y="2"/>
                  <a:pt x="5" y="1"/>
                  <a:pt x="9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7" name="î$lidé">
            <a:extLst>
              <a:ext uri="{FF2B5EF4-FFF2-40B4-BE49-F238E27FC236}">
                <a16:creationId xmlns:a16="http://schemas.microsoft.com/office/drawing/2014/main" id="{28707332-123A-42EC-A0BD-AE831AF33C43}"/>
              </a:ext>
            </a:extLst>
          </p:cNvPr>
          <p:cNvSpPr/>
          <p:nvPr/>
        </p:nvSpPr>
        <p:spPr bwMode="auto">
          <a:xfrm>
            <a:off x="6211828" y="3204730"/>
            <a:ext cx="25676" cy="38516"/>
          </a:xfrm>
          <a:custGeom>
            <a:avLst/>
            <a:gdLst>
              <a:gd name="T0" fmla="*/ 3 w 12"/>
              <a:gd name="T1" fmla="*/ 0 h 18"/>
              <a:gd name="T2" fmla="*/ 12 w 12"/>
              <a:gd name="T3" fmla="*/ 13 h 18"/>
              <a:gd name="T4" fmla="*/ 5 w 12"/>
              <a:gd name="T5" fmla="*/ 9 h 18"/>
              <a:gd name="T6" fmla="*/ 3 w 12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8">
                <a:moveTo>
                  <a:pt x="3" y="0"/>
                </a:moveTo>
                <a:cubicBezTo>
                  <a:pt x="6" y="4"/>
                  <a:pt x="7" y="11"/>
                  <a:pt x="12" y="13"/>
                </a:cubicBezTo>
                <a:cubicBezTo>
                  <a:pt x="10" y="18"/>
                  <a:pt x="5" y="12"/>
                  <a:pt x="5" y="9"/>
                </a:cubicBezTo>
                <a:cubicBezTo>
                  <a:pt x="0" y="9"/>
                  <a:pt x="0" y="2"/>
                  <a:pt x="3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8" name="îṣlíďè">
            <a:extLst>
              <a:ext uri="{FF2B5EF4-FFF2-40B4-BE49-F238E27FC236}">
                <a16:creationId xmlns:a16="http://schemas.microsoft.com/office/drawing/2014/main" id="{C05D4C5F-179E-49DB-9233-39D8D8BED29E}"/>
              </a:ext>
            </a:extLst>
          </p:cNvPr>
          <p:cNvSpPr/>
          <p:nvPr/>
        </p:nvSpPr>
        <p:spPr bwMode="auto">
          <a:xfrm>
            <a:off x="10630967" y="3187612"/>
            <a:ext cx="41367" cy="184017"/>
          </a:xfrm>
          <a:custGeom>
            <a:avLst/>
            <a:gdLst>
              <a:gd name="T0" fmla="*/ 6 w 19"/>
              <a:gd name="T1" fmla="*/ 10 h 87"/>
              <a:gd name="T2" fmla="*/ 10 w 19"/>
              <a:gd name="T3" fmla="*/ 23 h 87"/>
              <a:gd name="T4" fmla="*/ 12 w 19"/>
              <a:gd name="T5" fmla="*/ 30 h 87"/>
              <a:gd name="T6" fmla="*/ 12 w 19"/>
              <a:gd name="T7" fmla="*/ 36 h 87"/>
              <a:gd name="T8" fmla="*/ 14 w 19"/>
              <a:gd name="T9" fmla="*/ 51 h 87"/>
              <a:gd name="T10" fmla="*/ 19 w 19"/>
              <a:gd name="T11" fmla="*/ 58 h 87"/>
              <a:gd name="T12" fmla="*/ 12 w 19"/>
              <a:gd name="T13" fmla="*/ 60 h 87"/>
              <a:gd name="T14" fmla="*/ 12 w 19"/>
              <a:gd name="T15" fmla="*/ 73 h 87"/>
              <a:gd name="T16" fmla="*/ 8 w 19"/>
              <a:gd name="T17" fmla="*/ 73 h 87"/>
              <a:gd name="T18" fmla="*/ 12 w 19"/>
              <a:gd name="T19" fmla="*/ 86 h 87"/>
              <a:gd name="T20" fmla="*/ 2 w 19"/>
              <a:gd name="T21" fmla="*/ 84 h 87"/>
              <a:gd name="T22" fmla="*/ 4 w 19"/>
              <a:gd name="T23" fmla="*/ 73 h 87"/>
              <a:gd name="T24" fmla="*/ 1 w 19"/>
              <a:gd name="T25" fmla="*/ 67 h 87"/>
              <a:gd name="T26" fmla="*/ 4 w 19"/>
              <a:gd name="T27" fmla="*/ 45 h 87"/>
              <a:gd name="T28" fmla="*/ 1 w 19"/>
              <a:gd name="T29" fmla="*/ 36 h 87"/>
              <a:gd name="T30" fmla="*/ 1 w 19"/>
              <a:gd name="T31" fmla="*/ 23 h 87"/>
              <a:gd name="T32" fmla="*/ 6 w 19"/>
              <a:gd name="T33" fmla="*/ 17 h 87"/>
              <a:gd name="T34" fmla="*/ 8 w 19"/>
              <a:gd name="T35" fmla="*/ 11 h 87"/>
              <a:gd name="T36" fmla="*/ 6 w 19"/>
              <a:gd name="T37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" h="87">
                <a:moveTo>
                  <a:pt x="6" y="10"/>
                </a:moveTo>
                <a:cubicBezTo>
                  <a:pt x="14" y="0"/>
                  <a:pt x="7" y="20"/>
                  <a:pt x="10" y="23"/>
                </a:cubicBezTo>
                <a:cubicBezTo>
                  <a:pt x="13" y="25"/>
                  <a:pt x="8" y="26"/>
                  <a:pt x="12" y="30"/>
                </a:cubicBezTo>
                <a:cubicBezTo>
                  <a:pt x="14" y="33"/>
                  <a:pt x="12" y="33"/>
                  <a:pt x="12" y="36"/>
                </a:cubicBezTo>
                <a:cubicBezTo>
                  <a:pt x="12" y="38"/>
                  <a:pt x="15" y="43"/>
                  <a:pt x="14" y="51"/>
                </a:cubicBezTo>
                <a:cubicBezTo>
                  <a:pt x="13" y="55"/>
                  <a:pt x="16" y="56"/>
                  <a:pt x="19" y="58"/>
                </a:cubicBezTo>
                <a:cubicBezTo>
                  <a:pt x="19" y="62"/>
                  <a:pt x="14" y="62"/>
                  <a:pt x="12" y="60"/>
                </a:cubicBezTo>
                <a:cubicBezTo>
                  <a:pt x="11" y="65"/>
                  <a:pt x="11" y="73"/>
                  <a:pt x="12" y="73"/>
                </a:cubicBezTo>
                <a:cubicBezTo>
                  <a:pt x="12" y="73"/>
                  <a:pt x="8" y="73"/>
                  <a:pt x="8" y="73"/>
                </a:cubicBezTo>
                <a:cubicBezTo>
                  <a:pt x="8" y="77"/>
                  <a:pt x="13" y="78"/>
                  <a:pt x="12" y="86"/>
                </a:cubicBezTo>
                <a:cubicBezTo>
                  <a:pt x="6" y="84"/>
                  <a:pt x="7" y="87"/>
                  <a:pt x="2" y="84"/>
                </a:cubicBezTo>
                <a:cubicBezTo>
                  <a:pt x="6" y="79"/>
                  <a:pt x="2" y="78"/>
                  <a:pt x="4" y="73"/>
                </a:cubicBezTo>
                <a:cubicBezTo>
                  <a:pt x="4" y="70"/>
                  <a:pt x="3" y="68"/>
                  <a:pt x="1" y="67"/>
                </a:cubicBezTo>
                <a:cubicBezTo>
                  <a:pt x="2" y="63"/>
                  <a:pt x="6" y="55"/>
                  <a:pt x="4" y="45"/>
                </a:cubicBezTo>
                <a:cubicBezTo>
                  <a:pt x="4" y="41"/>
                  <a:pt x="1" y="39"/>
                  <a:pt x="1" y="36"/>
                </a:cubicBezTo>
                <a:cubicBezTo>
                  <a:pt x="0" y="30"/>
                  <a:pt x="5" y="26"/>
                  <a:pt x="1" y="23"/>
                </a:cubicBezTo>
                <a:cubicBezTo>
                  <a:pt x="2" y="20"/>
                  <a:pt x="3" y="18"/>
                  <a:pt x="6" y="17"/>
                </a:cubicBezTo>
                <a:cubicBezTo>
                  <a:pt x="6" y="14"/>
                  <a:pt x="6" y="12"/>
                  <a:pt x="8" y="11"/>
                </a:cubicBezTo>
                <a:cubicBezTo>
                  <a:pt x="8" y="10"/>
                  <a:pt x="7" y="10"/>
                  <a:pt x="6" y="1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9" name="iṧ1íďè">
            <a:extLst>
              <a:ext uri="{FF2B5EF4-FFF2-40B4-BE49-F238E27FC236}">
                <a16:creationId xmlns:a16="http://schemas.microsoft.com/office/drawing/2014/main" id="{23C9DC3B-1FB2-4973-B1A6-B8664A836CC2}"/>
              </a:ext>
            </a:extLst>
          </p:cNvPr>
          <p:cNvSpPr/>
          <p:nvPr/>
        </p:nvSpPr>
        <p:spPr bwMode="auto">
          <a:xfrm>
            <a:off x="5665498" y="3207582"/>
            <a:ext cx="9986" cy="18545"/>
          </a:xfrm>
          <a:custGeom>
            <a:avLst/>
            <a:gdLst>
              <a:gd name="T0" fmla="*/ 2 w 5"/>
              <a:gd name="T1" fmla="*/ 1 h 9"/>
              <a:gd name="T2" fmla="*/ 0 w 5"/>
              <a:gd name="T3" fmla="*/ 6 h 9"/>
              <a:gd name="T4" fmla="*/ 0 w 5"/>
              <a:gd name="T5" fmla="*/ 2 h 9"/>
              <a:gd name="T6" fmla="*/ 2 w 5"/>
              <a:gd name="T7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9">
                <a:moveTo>
                  <a:pt x="2" y="1"/>
                </a:moveTo>
                <a:cubicBezTo>
                  <a:pt x="5" y="0"/>
                  <a:pt x="4" y="9"/>
                  <a:pt x="0" y="6"/>
                </a:cubicBezTo>
                <a:cubicBezTo>
                  <a:pt x="0" y="5"/>
                  <a:pt x="0" y="4"/>
                  <a:pt x="0" y="2"/>
                </a:cubicBezTo>
                <a:cubicBezTo>
                  <a:pt x="1" y="3"/>
                  <a:pt x="1" y="2"/>
                  <a:pt x="2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0" name="iṣḷíḓé">
            <a:extLst>
              <a:ext uri="{FF2B5EF4-FFF2-40B4-BE49-F238E27FC236}">
                <a16:creationId xmlns:a16="http://schemas.microsoft.com/office/drawing/2014/main" id="{06169AA6-8467-44DC-8F10-11F76A1395FA}"/>
              </a:ext>
            </a:extLst>
          </p:cNvPr>
          <p:cNvSpPr/>
          <p:nvPr/>
        </p:nvSpPr>
        <p:spPr bwMode="auto">
          <a:xfrm>
            <a:off x="7390075" y="3270349"/>
            <a:ext cx="118395" cy="99855"/>
          </a:xfrm>
          <a:custGeom>
            <a:avLst/>
            <a:gdLst>
              <a:gd name="T0" fmla="*/ 25 w 56"/>
              <a:gd name="T1" fmla="*/ 0 h 47"/>
              <a:gd name="T2" fmla="*/ 30 w 56"/>
              <a:gd name="T3" fmla="*/ 4 h 47"/>
              <a:gd name="T4" fmla="*/ 28 w 56"/>
              <a:gd name="T5" fmla="*/ 12 h 47"/>
              <a:gd name="T6" fmla="*/ 36 w 56"/>
              <a:gd name="T7" fmla="*/ 15 h 47"/>
              <a:gd name="T8" fmla="*/ 47 w 56"/>
              <a:gd name="T9" fmla="*/ 19 h 47"/>
              <a:gd name="T10" fmla="*/ 45 w 56"/>
              <a:gd name="T11" fmla="*/ 26 h 47"/>
              <a:gd name="T12" fmla="*/ 51 w 56"/>
              <a:gd name="T13" fmla="*/ 28 h 47"/>
              <a:gd name="T14" fmla="*/ 54 w 56"/>
              <a:gd name="T15" fmla="*/ 34 h 47"/>
              <a:gd name="T16" fmla="*/ 51 w 56"/>
              <a:gd name="T17" fmla="*/ 43 h 47"/>
              <a:gd name="T18" fmla="*/ 49 w 56"/>
              <a:gd name="T19" fmla="*/ 40 h 47"/>
              <a:gd name="T20" fmla="*/ 38 w 56"/>
              <a:gd name="T21" fmla="*/ 40 h 47"/>
              <a:gd name="T22" fmla="*/ 30 w 56"/>
              <a:gd name="T23" fmla="*/ 47 h 47"/>
              <a:gd name="T24" fmla="*/ 26 w 56"/>
              <a:gd name="T25" fmla="*/ 41 h 47"/>
              <a:gd name="T26" fmla="*/ 21 w 56"/>
              <a:gd name="T27" fmla="*/ 40 h 47"/>
              <a:gd name="T28" fmla="*/ 13 w 56"/>
              <a:gd name="T29" fmla="*/ 34 h 47"/>
              <a:gd name="T30" fmla="*/ 0 w 56"/>
              <a:gd name="T31" fmla="*/ 36 h 47"/>
              <a:gd name="T32" fmla="*/ 2 w 56"/>
              <a:gd name="T33" fmla="*/ 28 h 47"/>
              <a:gd name="T34" fmla="*/ 10 w 56"/>
              <a:gd name="T35" fmla="*/ 25 h 47"/>
              <a:gd name="T36" fmla="*/ 13 w 56"/>
              <a:gd name="T37" fmla="*/ 17 h 47"/>
              <a:gd name="T38" fmla="*/ 15 w 56"/>
              <a:gd name="T39" fmla="*/ 8 h 47"/>
              <a:gd name="T40" fmla="*/ 19 w 56"/>
              <a:gd name="T41" fmla="*/ 8 h 47"/>
              <a:gd name="T42" fmla="*/ 19 w 56"/>
              <a:gd name="T43" fmla="*/ 4 h 47"/>
              <a:gd name="T44" fmla="*/ 25 w 56"/>
              <a:gd name="T45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6" h="47">
                <a:moveTo>
                  <a:pt x="25" y="0"/>
                </a:moveTo>
                <a:cubicBezTo>
                  <a:pt x="27" y="1"/>
                  <a:pt x="27" y="4"/>
                  <a:pt x="30" y="4"/>
                </a:cubicBezTo>
                <a:cubicBezTo>
                  <a:pt x="29" y="8"/>
                  <a:pt x="24" y="8"/>
                  <a:pt x="28" y="12"/>
                </a:cubicBezTo>
                <a:cubicBezTo>
                  <a:pt x="27" y="16"/>
                  <a:pt x="33" y="14"/>
                  <a:pt x="36" y="15"/>
                </a:cubicBezTo>
                <a:cubicBezTo>
                  <a:pt x="37" y="16"/>
                  <a:pt x="40" y="22"/>
                  <a:pt x="47" y="19"/>
                </a:cubicBezTo>
                <a:cubicBezTo>
                  <a:pt x="47" y="24"/>
                  <a:pt x="50" y="25"/>
                  <a:pt x="45" y="26"/>
                </a:cubicBezTo>
                <a:cubicBezTo>
                  <a:pt x="45" y="29"/>
                  <a:pt x="49" y="27"/>
                  <a:pt x="51" y="28"/>
                </a:cubicBezTo>
                <a:cubicBezTo>
                  <a:pt x="52" y="30"/>
                  <a:pt x="49" y="36"/>
                  <a:pt x="54" y="34"/>
                </a:cubicBezTo>
                <a:cubicBezTo>
                  <a:pt x="56" y="40"/>
                  <a:pt x="49" y="38"/>
                  <a:pt x="51" y="43"/>
                </a:cubicBezTo>
                <a:cubicBezTo>
                  <a:pt x="49" y="43"/>
                  <a:pt x="49" y="41"/>
                  <a:pt x="49" y="40"/>
                </a:cubicBezTo>
                <a:cubicBezTo>
                  <a:pt x="42" y="40"/>
                  <a:pt x="43" y="42"/>
                  <a:pt x="38" y="40"/>
                </a:cubicBezTo>
                <a:cubicBezTo>
                  <a:pt x="35" y="42"/>
                  <a:pt x="30" y="42"/>
                  <a:pt x="30" y="47"/>
                </a:cubicBezTo>
                <a:cubicBezTo>
                  <a:pt x="27" y="47"/>
                  <a:pt x="28" y="43"/>
                  <a:pt x="26" y="41"/>
                </a:cubicBezTo>
                <a:cubicBezTo>
                  <a:pt x="25" y="40"/>
                  <a:pt x="22" y="41"/>
                  <a:pt x="21" y="40"/>
                </a:cubicBezTo>
                <a:cubicBezTo>
                  <a:pt x="19" y="38"/>
                  <a:pt x="18" y="35"/>
                  <a:pt x="13" y="34"/>
                </a:cubicBezTo>
                <a:cubicBezTo>
                  <a:pt x="7" y="33"/>
                  <a:pt x="7" y="37"/>
                  <a:pt x="0" y="36"/>
                </a:cubicBezTo>
                <a:cubicBezTo>
                  <a:pt x="2" y="34"/>
                  <a:pt x="2" y="32"/>
                  <a:pt x="2" y="28"/>
                </a:cubicBezTo>
                <a:cubicBezTo>
                  <a:pt x="8" y="31"/>
                  <a:pt x="4" y="22"/>
                  <a:pt x="10" y="25"/>
                </a:cubicBezTo>
                <a:cubicBezTo>
                  <a:pt x="7" y="20"/>
                  <a:pt x="12" y="19"/>
                  <a:pt x="13" y="17"/>
                </a:cubicBezTo>
                <a:cubicBezTo>
                  <a:pt x="14" y="15"/>
                  <a:pt x="13" y="11"/>
                  <a:pt x="15" y="8"/>
                </a:cubicBezTo>
                <a:cubicBezTo>
                  <a:pt x="16" y="7"/>
                  <a:pt x="18" y="8"/>
                  <a:pt x="19" y="8"/>
                </a:cubicBezTo>
                <a:cubicBezTo>
                  <a:pt x="20" y="7"/>
                  <a:pt x="18" y="5"/>
                  <a:pt x="19" y="4"/>
                </a:cubicBezTo>
                <a:cubicBezTo>
                  <a:pt x="21" y="3"/>
                  <a:pt x="25" y="4"/>
                  <a:pt x="25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1" name="îs1iḓè">
            <a:extLst>
              <a:ext uri="{FF2B5EF4-FFF2-40B4-BE49-F238E27FC236}">
                <a16:creationId xmlns:a16="http://schemas.microsoft.com/office/drawing/2014/main" id="{0C4AE229-0827-429C-9F2D-7A1C3E6E96B3}"/>
              </a:ext>
            </a:extLst>
          </p:cNvPr>
          <p:cNvSpPr/>
          <p:nvPr/>
        </p:nvSpPr>
        <p:spPr bwMode="auto">
          <a:xfrm>
            <a:off x="7325884" y="3301731"/>
            <a:ext cx="29956" cy="25677"/>
          </a:xfrm>
          <a:custGeom>
            <a:avLst/>
            <a:gdLst>
              <a:gd name="T0" fmla="*/ 0 w 14"/>
              <a:gd name="T1" fmla="*/ 0 h 12"/>
              <a:gd name="T2" fmla="*/ 14 w 14"/>
              <a:gd name="T3" fmla="*/ 6 h 12"/>
              <a:gd name="T4" fmla="*/ 0 w 14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12">
                <a:moveTo>
                  <a:pt x="0" y="0"/>
                </a:moveTo>
                <a:cubicBezTo>
                  <a:pt x="7" y="0"/>
                  <a:pt x="7" y="6"/>
                  <a:pt x="14" y="6"/>
                </a:cubicBezTo>
                <a:cubicBezTo>
                  <a:pt x="12" y="12"/>
                  <a:pt x="1" y="6"/>
                  <a:pt x="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2" name="ïṡļîdé">
            <a:extLst>
              <a:ext uri="{FF2B5EF4-FFF2-40B4-BE49-F238E27FC236}">
                <a16:creationId xmlns:a16="http://schemas.microsoft.com/office/drawing/2014/main" id="{3BF74F7D-5DC4-4476-9FE2-A663A7F59CE0}"/>
              </a:ext>
            </a:extLst>
          </p:cNvPr>
          <p:cNvSpPr/>
          <p:nvPr/>
        </p:nvSpPr>
        <p:spPr bwMode="auto">
          <a:xfrm>
            <a:off x="10616703" y="3401586"/>
            <a:ext cx="82734" cy="59913"/>
          </a:xfrm>
          <a:custGeom>
            <a:avLst/>
            <a:gdLst>
              <a:gd name="T0" fmla="*/ 11 w 39"/>
              <a:gd name="T1" fmla="*/ 0 h 28"/>
              <a:gd name="T2" fmla="*/ 13 w 39"/>
              <a:gd name="T3" fmla="*/ 2 h 28"/>
              <a:gd name="T4" fmla="*/ 21 w 39"/>
              <a:gd name="T5" fmla="*/ 9 h 28"/>
              <a:gd name="T6" fmla="*/ 39 w 39"/>
              <a:gd name="T7" fmla="*/ 7 h 28"/>
              <a:gd name="T8" fmla="*/ 32 w 39"/>
              <a:gd name="T9" fmla="*/ 19 h 28"/>
              <a:gd name="T10" fmla="*/ 26 w 39"/>
              <a:gd name="T11" fmla="*/ 17 h 28"/>
              <a:gd name="T12" fmla="*/ 19 w 39"/>
              <a:gd name="T13" fmla="*/ 20 h 28"/>
              <a:gd name="T14" fmla="*/ 17 w 39"/>
              <a:gd name="T15" fmla="*/ 26 h 28"/>
              <a:gd name="T16" fmla="*/ 8 w 39"/>
              <a:gd name="T17" fmla="*/ 22 h 28"/>
              <a:gd name="T18" fmla="*/ 11 w 39"/>
              <a:gd name="T1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28">
                <a:moveTo>
                  <a:pt x="11" y="0"/>
                </a:moveTo>
                <a:cubicBezTo>
                  <a:pt x="13" y="0"/>
                  <a:pt x="13" y="1"/>
                  <a:pt x="13" y="2"/>
                </a:cubicBezTo>
                <a:cubicBezTo>
                  <a:pt x="13" y="7"/>
                  <a:pt x="20" y="4"/>
                  <a:pt x="21" y="9"/>
                </a:cubicBezTo>
                <a:cubicBezTo>
                  <a:pt x="27" y="7"/>
                  <a:pt x="32" y="10"/>
                  <a:pt x="39" y="7"/>
                </a:cubicBezTo>
                <a:cubicBezTo>
                  <a:pt x="39" y="13"/>
                  <a:pt x="32" y="13"/>
                  <a:pt x="32" y="19"/>
                </a:cubicBezTo>
                <a:cubicBezTo>
                  <a:pt x="29" y="19"/>
                  <a:pt x="29" y="17"/>
                  <a:pt x="26" y="17"/>
                </a:cubicBezTo>
                <a:cubicBezTo>
                  <a:pt x="22" y="16"/>
                  <a:pt x="20" y="25"/>
                  <a:pt x="19" y="20"/>
                </a:cubicBezTo>
                <a:cubicBezTo>
                  <a:pt x="17" y="21"/>
                  <a:pt x="17" y="24"/>
                  <a:pt x="17" y="26"/>
                </a:cubicBezTo>
                <a:cubicBezTo>
                  <a:pt x="12" y="28"/>
                  <a:pt x="12" y="15"/>
                  <a:pt x="8" y="22"/>
                </a:cubicBezTo>
                <a:cubicBezTo>
                  <a:pt x="0" y="17"/>
                  <a:pt x="6" y="3"/>
                  <a:pt x="11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3" name="íšlíḓè">
            <a:extLst>
              <a:ext uri="{FF2B5EF4-FFF2-40B4-BE49-F238E27FC236}">
                <a16:creationId xmlns:a16="http://schemas.microsoft.com/office/drawing/2014/main" id="{036C3203-E3F0-4EBB-9059-AF3BE95C0063}"/>
              </a:ext>
            </a:extLst>
          </p:cNvPr>
          <p:cNvSpPr/>
          <p:nvPr/>
        </p:nvSpPr>
        <p:spPr bwMode="auto">
          <a:xfrm>
            <a:off x="10471205" y="3471483"/>
            <a:ext cx="159763" cy="139796"/>
          </a:xfrm>
          <a:custGeom>
            <a:avLst/>
            <a:gdLst>
              <a:gd name="T0" fmla="*/ 67 w 76"/>
              <a:gd name="T1" fmla="*/ 0 h 66"/>
              <a:gd name="T2" fmla="*/ 73 w 76"/>
              <a:gd name="T3" fmla="*/ 2 h 66"/>
              <a:gd name="T4" fmla="*/ 73 w 76"/>
              <a:gd name="T5" fmla="*/ 30 h 66"/>
              <a:gd name="T6" fmla="*/ 71 w 76"/>
              <a:gd name="T7" fmla="*/ 27 h 66"/>
              <a:gd name="T8" fmla="*/ 71 w 76"/>
              <a:gd name="T9" fmla="*/ 38 h 66"/>
              <a:gd name="T10" fmla="*/ 67 w 76"/>
              <a:gd name="T11" fmla="*/ 36 h 66"/>
              <a:gd name="T12" fmla="*/ 67 w 76"/>
              <a:gd name="T13" fmla="*/ 55 h 66"/>
              <a:gd name="T14" fmla="*/ 64 w 76"/>
              <a:gd name="T15" fmla="*/ 53 h 66"/>
              <a:gd name="T16" fmla="*/ 58 w 76"/>
              <a:gd name="T17" fmla="*/ 56 h 66"/>
              <a:gd name="T18" fmla="*/ 54 w 76"/>
              <a:gd name="T19" fmla="*/ 55 h 66"/>
              <a:gd name="T20" fmla="*/ 47 w 76"/>
              <a:gd name="T21" fmla="*/ 56 h 66"/>
              <a:gd name="T22" fmla="*/ 37 w 76"/>
              <a:gd name="T23" fmla="*/ 58 h 66"/>
              <a:gd name="T24" fmla="*/ 34 w 76"/>
              <a:gd name="T25" fmla="*/ 66 h 66"/>
              <a:gd name="T26" fmla="*/ 26 w 76"/>
              <a:gd name="T27" fmla="*/ 56 h 66"/>
              <a:gd name="T28" fmla="*/ 23 w 76"/>
              <a:gd name="T29" fmla="*/ 60 h 66"/>
              <a:gd name="T30" fmla="*/ 19 w 76"/>
              <a:gd name="T31" fmla="*/ 58 h 66"/>
              <a:gd name="T32" fmla="*/ 0 w 76"/>
              <a:gd name="T33" fmla="*/ 62 h 66"/>
              <a:gd name="T34" fmla="*/ 2 w 76"/>
              <a:gd name="T35" fmla="*/ 55 h 66"/>
              <a:gd name="T36" fmla="*/ 6 w 76"/>
              <a:gd name="T37" fmla="*/ 56 h 66"/>
              <a:gd name="T38" fmla="*/ 8 w 76"/>
              <a:gd name="T39" fmla="*/ 53 h 66"/>
              <a:gd name="T40" fmla="*/ 34 w 76"/>
              <a:gd name="T41" fmla="*/ 51 h 66"/>
              <a:gd name="T42" fmla="*/ 37 w 76"/>
              <a:gd name="T43" fmla="*/ 38 h 66"/>
              <a:gd name="T44" fmla="*/ 41 w 76"/>
              <a:gd name="T45" fmla="*/ 34 h 66"/>
              <a:gd name="T46" fmla="*/ 52 w 76"/>
              <a:gd name="T47" fmla="*/ 36 h 66"/>
              <a:gd name="T48" fmla="*/ 52 w 76"/>
              <a:gd name="T49" fmla="*/ 28 h 66"/>
              <a:gd name="T50" fmla="*/ 54 w 76"/>
              <a:gd name="T51" fmla="*/ 32 h 66"/>
              <a:gd name="T52" fmla="*/ 56 w 76"/>
              <a:gd name="T53" fmla="*/ 23 h 66"/>
              <a:gd name="T54" fmla="*/ 62 w 76"/>
              <a:gd name="T55" fmla="*/ 8 h 66"/>
              <a:gd name="T56" fmla="*/ 67 w 76"/>
              <a:gd name="T5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6" h="66">
                <a:moveTo>
                  <a:pt x="67" y="0"/>
                </a:moveTo>
                <a:cubicBezTo>
                  <a:pt x="70" y="0"/>
                  <a:pt x="70" y="2"/>
                  <a:pt x="73" y="2"/>
                </a:cubicBezTo>
                <a:cubicBezTo>
                  <a:pt x="73" y="16"/>
                  <a:pt x="76" y="22"/>
                  <a:pt x="73" y="30"/>
                </a:cubicBezTo>
                <a:cubicBezTo>
                  <a:pt x="71" y="30"/>
                  <a:pt x="71" y="28"/>
                  <a:pt x="71" y="27"/>
                </a:cubicBezTo>
                <a:cubicBezTo>
                  <a:pt x="66" y="28"/>
                  <a:pt x="71" y="34"/>
                  <a:pt x="71" y="38"/>
                </a:cubicBezTo>
                <a:cubicBezTo>
                  <a:pt x="69" y="37"/>
                  <a:pt x="69" y="36"/>
                  <a:pt x="67" y="36"/>
                </a:cubicBezTo>
                <a:cubicBezTo>
                  <a:pt x="67" y="42"/>
                  <a:pt x="67" y="48"/>
                  <a:pt x="67" y="55"/>
                </a:cubicBezTo>
                <a:cubicBezTo>
                  <a:pt x="66" y="54"/>
                  <a:pt x="65" y="53"/>
                  <a:pt x="64" y="53"/>
                </a:cubicBezTo>
                <a:cubicBezTo>
                  <a:pt x="60" y="51"/>
                  <a:pt x="59" y="56"/>
                  <a:pt x="58" y="56"/>
                </a:cubicBezTo>
                <a:cubicBezTo>
                  <a:pt x="57" y="57"/>
                  <a:pt x="56" y="55"/>
                  <a:pt x="54" y="55"/>
                </a:cubicBezTo>
                <a:cubicBezTo>
                  <a:pt x="54" y="54"/>
                  <a:pt x="49" y="56"/>
                  <a:pt x="47" y="56"/>
                </a:cubicBezTo>
                <a:cubicBezTo>
                  <a:pt x="46" y="57"/>
                  <a:pt x="42" y="59"/>
                  <a:pt x="37" y="58"/>
                </a:cubicBezTo>
                <a:cubicBezTo>
                  <a:pt x="34" y="58"/>
                  <a:pt x="36" y="65"/>
                  <a:pt x="34" y="66"/>
                </a:cubicBezTo>
                <a:cubicBezTo>
                  <a:pt x="30" y="64"/>
                  <a:pt x="26" y="62"/>
                  <a:pt x="26" y="56"/>
                </a:cubicBezTo>
                <a:cubicBezTo>
                  <a:pt x="23" y="54"/>
                  <a:pt x="23" y="60"/>
                  <a:pt x="23" y="60"/>
                </a:cubicBezTo>
                <a:cubicBezTo>
                  <a:pt x="20" y="61"/>
                  <a:pt x="19" y="58"/>
                  <a:pt x="19" y="58"/>
                </a:cubicBezTo>
                <a:cubicBezTo>
                  <a:pt x="12" y="59"/>
                  <a:pt x="5" y="65"/>
                  <a:pt x="0" y="62"/>
                </a:cubicBezTo>
                <a:cubicBezTo>
                  <a:pt x="2" y="60"/>
                  <a:pt x="2" y="58"/>
                  <a:pt x="2" y="55"/>
                </a:cubicBezTo>
                <a:cubicBezTo>
                  <a:pt x="4" y="53"/>
                  <a:pt x="6" y="56"/>
                  <a:pt x="6" y="56"/>
                </a:cubicBezTo>
                <a:cubicBezTo>
                  <a:pt x="8" y="56"/>
                  <a:pt x="7" y="53"/>
                  <a:pt x="8" y="53"/>
                </a:cubicBezTo>
                <a:cubicBezTo>
                  <a:pt x="14" y="52"/>
                  <a:pt x="26" y="54"/>
                  <a:pt x="34" y="51"/>
                </a:cubicBezTo>
                <a:cubicBezTo>
                  <a:pt x="31" y="42"/>
                  <a:pt x="39" y="45"/>
                  <a:pt x="37" y="38"/>
                </a:cubicBezTo>
                <a:cubicBezTo>
                  <a:pt x="41" y="40"/>
                  <a:pt x="42" y="39"/>
                  <a:pt x="41" y="34"/>
                </a:cubicBezTo>
                <a:cubicBezTo>
                  <a:pt x="45" y="38"/>
                  <a:pt x="49" y="31"/>
                  <a:pt x="52" y="36"/>
                </a:cubicBezTo>
                <a:cubicBezTo>
                  <a:pt x="53" y="35"/>
                  <a:pt x="51" y="29"/>
                  <a:pt x="52" y="28"/>
                </a:cubicBezTo>
                <a:cubicBezTo>
                  <a:pt x="54" y="27"/>
                  <a:pt x="54" y="32"/>
                  <a:pt x="54" y="32"/>
                </a:cubicBezTo>
                <a:cubicBezTo>
                  <a:pt x="56" y="33"/>
                  <a:pt x="60" y="31"/>
                  <a:pt x="56" y="23"/>
                </a:cubicBezTo>
                <a:cubicBezTo>
                  <a:pt x="63" y="21"/>
                  <a:pt x="59" y="13"/>
                  <a:pt x="62" y="8"/>
                </a:cubicBezTo>
                <a:cubicBezTo>
                  <a:pt x="63" y="5"/>
                  <a:pt x="70" y="5"/>
                  <a:pt x="67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4" name="ïṧ1îdê">
            <a:extLst>
              <a:ext uri="{FF2B5EF4-FFF2-40B4-BE49-F238E27FC236}">
                <a16:creationId xmlns:a16="http://schemas.microsoft.com/office/drawing/2014/main" id="{F9886155-B718-4F35-AB0B-81D2618C1FD8}"/>
              </a:ext>
            </a:extLst>
          </p:cNvPr>
          <p:cNvSpPr/>
          <p:nvPr/>
        </p:nvSpPr>
        <p:spPr bwMode="auto">
          <a:xfrm>
            <a:off x="8487013" y="3480042"/>
            <a:ext cx="28529" cy="31383"/>
          </a:xfrm>
          <a:custGeom>
            <a:avLst/>
            <a:gdLst>
              <a:gd name="T0" fmla="*/ 4 w 13"/>
              <a:gd name="T1" fmla="*/ 0 h 15"/>
              <a:gd name="T2" fmla="*/ 0 w 13"/>
              <a:gd name="T3" fmla="*/ 13 h 15"/>
              <a:gd name="T4" fmla="*/ 4 w 13"/>
              <a:gd name="T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" h="15">
                <a:moveTo>
                  <a:pt x="4" y="0"/>
                </a:moveTo>
                <a:cubicBezTo>
                  <a:pt x="13" y="0"/>
                  <a:pt x="10" y="15"/>
                  <a:pt x="0" y="13"/>
                </a:cubicBezTo>
                <a:cubicBezTo>
                  <a:pt x="4" y="12"/>
                  <a:pt x="0" y="1"/>
                  <a:pt x="4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5" name="íş1íḍé">
            <a:extLst>
              <a:ext uri="{FF2B5EF4-FFF2-40B4-BE49-F238E27FC236}">
                <a16:creationId xmlns:a16="http://schemas.microsoft.com/office/drawing/2014/main" id="{4364166D-E89F-4B61-BC6A-988918347578}"/>
              </a:ext>
            </a:extLst>
          </p:cNvPr>
          <p:cNvSpPr/>
          <p:nvPr/>
        </p:nvSpPr>
        <p:spPr bwMode="auto">
          <a:xfrm>
            <a:off x="8555483" y="3524264"/>
            <a:ext cx="39941" cy="29957"/>
          </a:xfrm>
          <a:custGeom>
            <a:avLst/>
            <a:gdLst>
              <a:gd name="T0" fmla="*/ 15 w 19"/>
              <a:gd name="T1" fmla="*/ 3 h 14"/>
              <a:gd name="T2" fmla="*/ 19 w 19"/>
              <a:gd name="T3" fmla="*/ 13 h 14"/>
              <a:gd name="T4" fmla="*/ 9 w 19"/>
              <a:gd name="T5" fmla="*/ 13 h 14"/>
              <a:gd name="T6" fmla="*/ 9 w 19"/>
              <a:gd name="T7" fmla="*/ 11 h 14"/>
              <a:gd name="T8" fmla="*/ 2 w 19"/>
              <a:gd name="T9" fmla="*/ 9 h 14"/>
              <a:gd name="T10" fmla="*/ 15 w 19"/>
              <a:gd name="T11" fmla="*/ 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4">
                <a:moveTo>
                  <a:pt x="15" y="3"/>
                </a:moveTo>
                <a:cubicBezTo>
                  <a:pt x="18" y="5"/>
                  <a:pt x="19" y="8"/>
                  <a:pt x="19" y="13"/>
                </a:cubicBezTo>
                <a:cubicBezTo>
                  <a:pt x="17" y="12"/>
                  <a:pt x="11" y="14"/>
                  <a:pt x="9" y="13"/>
                </a:cubicBezTo>
                <a:cubicBezTo>
                  <a:pt x="9" y="13"/>
                  <a:pt x="10" y="11"/>
                  <a:pt x="9" y="11"/>
                </a:cubicBezTo>
                <a:cubicBezTo>
                  <a:pt x="7" y="10"/>
                  <a:pt x="2" y="12"/>
                  <a:pt x="2" y="9"/>
                </a:cubicBezTo>
                <a:cubicBezTo>
                  <a:pt x="0" y="0"/>
                  <a:pt x="15" y="9"/>
                  <a:pt x="15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6" name="ísľîḍê">
            <a:extLst>
              <a:ext uri="{FF2B5EF4-FFF2-40B4-BE49-F238E27FC236}">
                <a16:creationId xmlns:a16="http://schemas.microsoft.com/office/drawing/2014/main" id="{0D9B08A4-B271-4FC6-A579-4330D5C09BF4}"/>
              </a:ext>
            </a:extLst>
          </p:cNvPr>
          <p:cNvSpPr/>
          <p:nvPr/>
        </p:nvSpPr>
        <p:spPr bwMode="auto">
          <a:xfrm>
            <a:off x="8875008" y="3581323"/>
            <a:ext cx="29956" cy="15692"/>
          </a:xfrm>
          <a:custGeom>
            <a:avLst/>
            <a:gdLst>
              <a:gd name="T0" fmla="*/ 0 w 14"/>
              <a:gd name="T1" fmla="*/ 6 h 7"/>
              <a:gd name="T2" fmla="*/ 8 w 14"/>
              <a:gd name="T3" fmla="*/ 1 h 7"/>
              <a:gd name="T4" fmla="*/ 6 w 14"/>
              <a:gd name="T5" fmla="*/ 3 h 7"/>
              <a:gd name="T6" fmla="*/ 0 w 14"/>
              <a:gd name="T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7">
                <a:moveTo>
                  <a:pt x="0" y="6"/>
                </a:moveTo>
                <a:cubicBezTo>
                  <a:pt x="0" y="1"/>
                  <a:pt x="3" y="0"/>
                  <a:pt x="8" y="1"/>
                </a:cubicBezTo>
                <a:cubicBezTo>
                  <a:pt x="14" y="0"/>
                  <a:pt x="10" y="4"/>
                  <a:pt x="6" y="3"/>
                </a:cubicBezTo>
                <a:cubicBezTo>
                  <a:pt x="4" y="4"/>
                  <a:pt x="4" y="7"/>
                  <a:pt x="0" y="6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7" name="îśḻïḑé">
            <a:extLst>
              <a:ext uri="{FF2B5EF4-FFF2-40B4-BE49-F238E27FC236}">
                <a16:creationId xmlns:a16="http://schemas.microsoft.com/office/drawing/2014/main" id="{7C107544-7DBB-4E17-9040-DDFD4A5A316B}"/>
              </a:ext>
            </a:extLst>
          </p:cNvPr>
          <p:cNvSpPr/>
          <p:nvPr/>
        </p:nvSpPr>
        <p:spPr bwMode="auto">
          <a:xfrm>
            <a:off x="10485468" y="3605573"/>
            <a:ext cx="29956" cy="18545"/>
          </a:xfrm>
          <a:custGeom>
            <a:avLst/>
            <a:gdLst>
              <a:gd name="T0" fmla="*/ 12 w 14"/>
              <a:gd name="T1" fmla="*/ 1 h 9"/>
              <a:gd name="T2" fmla="*/ 8 w 14"/>
              <a:gd name="T3" fmla="*/ 8 h 9"/>
              <a:gd name="T4" fmla="*/ 1 w 14"/>
              <a:gd name="T5" fmla="*/ 3 h 9"/>
              <a:gd name="T6" fmla="*/ 12 w 14"/>
              <a:gd name="T7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9">
                <a:moveTo>
                  <a:pt x="12" y="1"/>
                </a:moveTo>
                <a:cubicBezTo>
                  <a:pt x="14" y="7"/>
                  <a:pt x="6" y="2"/>
                  <a:pt x="8" y="8"/>
                </a:cubicBezTo>
                <a:cubicBezTo>
                  <a:pt x="3" y="9"/>
                  <a:pt x="0" y="8"/>
                  <a:pt x="1" y="3"/>
                </a:cubicBezTo>
                <a:cubicBezTo>
                  <a:pt x="5" y="8"/>
                  <a:pt x="6" y="0"/>
                  <a:pt x="12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8" name="ïṩļíďê">
            <a:extLst>
              <a:ext uri="{FF2B5EF4-FFF2-40B4-BE49-F238E27FC236}">
                <a16:creationId xmlns:a16="http://schemas.microsoft.com/office/drawing/2014/main" id="{FEDF1CFE-C0BB-43B2-BE30-65BFDF8C5EB5}"/>
              </a:ext>
            </a:extLst>
          </p:cNvPr>
          <p:cNvSpPr/>
          <p:nvPr/>
        </p:nvSpPr>
        <p:spPr bwMode="auto">
          <a:xfrm>
            <a:off x="10434117" y="3607000"/>
            <a:ext cx="42793" cy="44222"/>
          </a:xfrm>
          <a:custGeom>
            <a:avLst/>
            <a:gdLst>
              <a:gd name="T0" fmla="*/ 17 w 20"/>
              <a:gd name="T1" fmla="*/ 4 h 21"/>
              <a:gd name="T2" fmla="*/ 17 w 20"/>
              <a:gd name="T3" fmla="*/ 17 h 21"/>
              <a:gd name="T4" fmla="*/ 6 w 20"/>
              <a:gd name="T5" fmla="*/ 18 h 21"/>
              <a:gd name="T6" fmla="*/ 0 w 20"/>
              <a:gd name="T7" fmla="*/ 11 h 21"/>
              <a:gd name="T8" fmla="*/ 17 w 20"/>
              <a:gd name="T9" fmla="*/ 4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1">
                <a:moveTo>
                  <a:pt x="17" y="4"/>
                </a:moveTo>
                <a:cubicBezTo>
                  <a:pt x="20" y="9"/>
                  <a:pt x="12" y="14"/>
                  <a:pt x="17" y="17"/>
                </a:cubicBezTo>
                <a:cubicBezTo>
                  <a:pt x="17" y="21"/>
                  <a:pt x="9" y="17"/>
                  <a:pt x="6" y="18"/>
                </a:cubicBezTo>
                <a:cubicBezTo>
                  <a:pt x="6" y="11"/>
                  <a:pt x="7" y="8"/>
                  <a:pt x="0" y="11"/>
                </a:cubicBezTo>
                <a:cubicBezTo>
                  <a:pt x="0" y="2"/>
                  <a:pt x="10" y="0"/>
                  <a:pt x="17" y="4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9" name="iṧḻíḑê">
            <a:extLst>
              <a:ext uri="{FF2B5EF4-FFF2-40B4-BE49-F238E27FC236}">
                <a16:creationId xmlns:a16="http://schemas.microsoft.com/office/drawing/2014/main" id="{E7172D27-891E-461F-95C1-0DCB400D12A3}"/>
              </a:ext>
            </a:extLst>
          </p:cNvPr>
          <p:cNvSpPr/>
          <p:nvPr/>
        </p:nvSpPr>
        <p:spPr bwMode="auto">
          <a:xfrm>
            <a:off x="10285766" y="3763913"/>
            <a:ext cx="25676" cy="39942"/>
          </a:xfrm>
          <a:custGeom>
            <a:avLst/>
            <a:gdLst>
              <a:gd name="T0" fmla="*/ 11 w 12"/>
              <a:gd name="T1" fmla="*/ 8 h 19"/>
              <a:gd name="T2" fmla="*/ 7 w 12"/>
              <a:gd name="T3" fmla="*/ 19 h 19"/>
              <a:gd name="T4" fmla="*/ 0 w 12"/>
              <a:gd name="T5" fmla="*/ 19 h 19"/>
              <a:gd name="T6" fmla="*/ 1 w 12"/>
              <a:gd name="T7" fmla="*/ 6 h 19"/>
              <a:gd name="T8" fmla="*/ 11 w 12"/>
              <a:gd name="T9" fmla="*/ 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9">
                <a:moveTo>
                  <a:pt x="11" y="8"/>
                </a:moveTo>
                <a:cubicBezTo>
                  <a:pt x="11" y="13"/>
                  <a:pt x="4" y="11"/>
                  <a:pt x="7" y="19"/>
                </a:cubicBezTo>
                <a:cubicBezTo>
                  <a:pt x="5" y="19"/>
                  <a:pt x="2" y="19"/>
                  <a:pt x="0" y="19"/>
                </a:cubicBezTo>
                <a:cubicBezTo>
                  <a:pt x="0" y="16"/>
                  <a:pt x="6" y="9"/>
                  <a:pt x="1" y="6"/>
                </a:cubicBezTo>
                <a:cubicBezTo>
                  <a:pt x="3" y="2"/>
                  <a:pt x="12" y="0"/>
                  <a:pt x="11" y="8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0" name="îSḻiḓê">
            <a:extLst>
              <a:ext uri="{FF2B5EF4-FFF2-40B4-BE49-F238E27FC236}">
                <a16:creationId xmlns:a16="http://schemas.microsoft.com/office/drawing/2014/main" id="{00C6767F-5992-43C3-BD3F-1E03A1FFA0C5}"/>
              </a:ext>
            </a:extLst>
          </p:cNvPr>
          <p:cNvSpPr/>
          <p:nvPr/>
        </p:nvSpPr>
        <p:spPr bwMode="auto">
          <a:xfrm>
            <a:off x="6569867" y="3782458"/>
            <a:ext cx="17117" cy="12838"/>
          </a:xfrm>
          <a:custGeom>
            <a:avLst/>
            <a:gdLst>
              <a:gd name="T0" fmla="*/ 0 w 8"/>
              <a:gd name="T1" fmla="*/ 3 h 6"/>
              <a:gd name="T2" fmla="*/ 7 w 8"/>
              <a:gd name="T3" fmla="*/ 1 h 6"/>
              <a:gd name="T4" fmla="*/ 5 w 8"/>
              <a:gd name="T5" fmla="*/ 6 h 6"/>
              <a:gd name="T6" fmla="*/ 1 w 8"/>
              <a:gd name="T7" fmla="*/ 6 h 6"/>
              <a:gd name="T8" fmla="*/ 0 w 8"/>
              <a:gd name="T9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6">
                <a:moveTo>
                  <a:pt x="0" y="3"/>
                </a:moveTo>
                <a:cubicBezTo>
                  <a:pt x="0" y="0"/>
                  <a:pt x="4" y="1"/>
                  <a:pt x="7" y="1"/>
                </a:cubicBezTo>
                <a:cubicBezTo>
                  <a:pt x="8" y="4"/>
                  <a:pt x="5" y="4"/>
                  <a:pt x="5" y="6"/>
                </a:cubicBezTo>
                <a:cubicBezTo>
                  <a:pt x="4" y="6"/>
                  <a:pt x="3" y="6"/>
                  <a:pt x="1" y="6"/>
                </a:cubicBezTo>
                <a:cubicBezTo>
                  <a:pt x="2" y="4"/>
                  <a:pt x="1" y="3"/>
                  <a:pt x="0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1" name="íṥḻïḋe">
            <a:extLst>
              <a:ext uri="{FF2B5EF4-FFF2-40B4-BE49-F238E27FC236}">
                <a16:creationId xmlns:a16="http://schemas.microsoft.com/office/drawing/2014/main" id="{7AEAD5D6-C39E-4FB3-BB66-67A222B7E37E}"/>
              </a:ext>
            </a:extLst>
          </p:cNvPr>
          <p:cNvSpPr/>
          <p:nvPr/>
        </p:nvSpPr>
        <p:spPr bwMode="auto">
          <a:xfrm>
            <a:off x="6987816" y="3795297"/>
            <a:ext cx="161189" cy="64193"/>
          </a:xfrm>
          <a:custGeom>
            <a:avLst/>
            <a:gdLst>
              <a:gd name="T0" fmla="*/ 75 w 76"/>
              <a:gd name="T1" fmla="*/ 21 h 30"/>
              <a:gd name="T2" fmla="*/ 58 w 76"/>
              <a:gd name="T3" fmla="*/ 26 h 30"/>
              <a:gd name="T4" fmla="*/ 54 w 76"/>
              <a:gd name="T5" fmla="*/ 17 h 30"/>
              <a:gd name="T6" fmla="*/ 34 w 76"/>
              <a:gd name="T7" fmla="*/ 13 h 30"/>
              <a:gd name="T8" fmla="*/ 32 w 76"/>
              <a:gd name="T9" fmla="*/ 8 h 30"/>
              <a:gd name="T10" fmla="*/ 13 w 76"/>
              <a:gd name="T11" fmla="*/ 8 h 30"/>
              <a:gd name="T12" fmla="*/ 0 w 76"/>
              <a:gd name="T13" fmla="*/ 11 h 30"/>
              <a:gd name="T14" fmla="*/ 8 w 76"/>
              <a:gd name="T15" fmla="*/ 2 h 30"/>
              <a:gd name="T16" fmla="*/ 24 w 76"/>
              <a:gd name="T17" fmla="*/ 0 h 30"/>
              <a:gd name="T18" fmla="*/ 30 w 76"/>
              <a:gd name="T19" fmla="*/ 4 h 30"/>
              <a:gd name="T20" fmla="*/ 36 w 76"/>
              <a:gd name="T21" fmla="*/ 6 h 30"/>
              <a:gd name="T22" fmla="*/ 50 w 76"/>
              <a:gd name="T23" fmla="*/ 8 h 30"/>
              <a:gd name="T24" fmla="*/ 56 w 76"/>
              <a:gd name="T25" fmla="*/ 17 h 30"/>
              <a:gd name="T26" fmla="*/ 62 w 76"/>
              <a:gd name="T27" fmla="*/ 19 h 30"/>
              <a:gd name="T28" fmla="*/ 75 w 76"/>
              <a:gd name="T29" fmla="*/ 2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6" h="30">
                <a:moveTo>
                  <a:pt x="75" y="21"/>
                </a:moveTo>
                <a:cubicBezTo>
                  <a:pt x="76" y="30"/>
                  <a:pt x="59" y="20"/>
                  <a:pt x="58" y="26"/>
                </a:cubicBezTo>
                <a:cubicBezTo>
                  <a:pt x="54" y="26"/>
                  <a:pt x="57" y="18"/>
                  <a:pt x="54" y="17"/>
                </a:cubicBezTo>
                <a:cubicBezTo>
                  <a:pt x="48" y="15"/>
                  <a:pt x="41" y="15"/>
                  <a:pt x="34" y="13"/>
                </a:cubicBezTo>
                <a:cubicBezTo>
                  <a:pt x="33" y="12"/>
                  <a:pt x="32" y="10"/>
                  <a:pt x="32" y="8"/>
                </a:cubicBezTo>
                <a:cubicBezTo>
                  <a:pt x="24" y="8"/>
                  <a:pt x="19" y="7"/>
                  <a:pt x="13" y="8"/>
                </a:cubicBezTo>
                <a:cubicBezTo>
                  <a:pt x="9" y="8"/>
                  <a:pt x="5" y="13"/>
                  <a:pt x="0" y="11"/>
                </a:cubicBezTo>
                <a:cubicBezTo>
                  <a:pt x="0" y="6"/>
                  <a:pt x="8" y="8"/>
                  <a:pt x="8" y="2"/>
                </a:cubicBezTo>
                <a:cubicBezTo>
                  <a:pt x="13" y="1"/>
                  <a:pt x="22" y="4"/>
                  <a:pt x="24" y="0"/>
                </a:cubicBezTo>
                <a:cubicBezTo>
                  <a:pt x="33" y="2"/>
                  <a:pt x="22" y="2"/>
                  <a:pt x="30" y="4"/>
                </a:cubicBezTo>
                <a:cubicBezTo>
                  <a:pt x="30" y="4"/>
                  <a:pt x="35" y="6"/>
                  <a:pt x="36" y="6"/>
                </a:cubicBezTo>
                <a:cubicBezTo>
                  <a:pt x="37" y="8"/>
                  <a:pt x="43" y="8"/>
                  <a:pt x="50" y="8"/>
                </a:cubicBezTo>
                <a:cubicBezTo>
                  <a:pt x="49" y="14"/>
                  <a:pt x="60" y="9"/>
                  <a:pt x="56" y="17"/>
                </a:cubicBezTo>
                <a:cubicBezTo>
                  <a:pt x="59" y="15"/>
                  <a:pt x="61" y="15"/>
                  <a:pt x="62" y="19"/>
                </a:cubicBezTo>
                <a:cubicBezTo>
                  <a:pt x="66" y="20"/>
                  <a:pt x="74" y="17"/>
                  <a:pt x="75" y="2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2" name="iŝļiḓè">
            <a:extLst>
              <a:ext uri="{FF2B5EF4-FFF2-40B4-BE49-F238E27FC236}">
                <a16:creationId xmlns:a16="http://schemas.microsoft.com/office/drawing/2014/main" id="{3D6115A1-BDF3-4F38-ACCF-904565BE2345}"/>
              </a:ext>
            </a:extLst>
          </p:cNvPr>
          <p:cNvSpPr/>
          <p:nvPr/>
        </p:nvSpPr>
        <p:spPr bwMode="auto">
          <a:xfrm>
            <a:off x="7177534" y="3850930"/>
            <a:ext cx="65617" cy="35663"/>
          </a:xfrm>
          <a:custGeom>
            <a:avLst/>
            <a:gdLst>
              <a:gd name="T0" fmla="*/ 1 w 31"/>
              <a:gd name="T1" fmla="*/ 0 h 17"/>
              <a:gd name="T2" fmla="*/ 16 w 31"/>
              <a:gd name="T3" fmla="*/ 2 h 17"/>
              <a:gd name="T4" fmla="*/ 24 w 31"/>
              <a:gd name="T5" fmla="*/ 4 h 17"/>
              <a:gd name="T6" fmla="*/ 31 w 31"/>
              <a:gd name="T7" fmla="*/ 8 h 17"/>
              <a:gd name="T8" fmla="*/ 5 w 31"/>
              <a:gd name="T9" fmla="*/ 12 h 17"/>
              <a:gd name="T10" fmla="*/ 9 w 31"/>
              <a:gd name="T11" fmla="*/ 10 h 17"/>
              <a:gd name="T12" fmla="*/ 1 w 31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17">
                <a:moveTo>
                  <a:pt x="1" y="0"/>
                </a:moveTo>
                <a:cubicBezTo>
                  <a:pt x="5" y="3"/>
                  <a:pt x="12" y="1"/>
                  <a:pt x="16" y="2"/>
                </a:cubicBezTo>
                <a:cubicBezTo>
                  <a:pt x="17" y="2"/>
                  <a:pt x="22" y="9"/>
                  <a:pt x="24" y="4"/>
                </a:cubicBezTo>
                <a:cubicBezTo>
                  <a:pt x="27" y="5"/>
                  <a:pt x="25" y="10"/>
                  <a:pt x="31" y="8"/>
                </a:cubicBezTo>
                <a:cubicBezTo>
                  <a:pt x="31" y="17"/>
                  <a:pt x="11" y="13"/>
                  <a:pt x="5" y="12"/>
                </a:cubicBezTo>
                <a:cubicBezTo>
                  <a:pt x="4" y="10"/>
                  <a:pt x="9" y="10"/>
                  <a:pt x="9" y="10"/>
                </a:cubicBezTo>
                <a:cubicBezTo>
                  <a:pt x="9" y="7"/>
                  <a:pt x="0" y="7"/>
                  <a:pt x="1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3" name="îşlíďé">
            <a:extLst>
              <a:ext uri="{FF2B5EF4-FFF2-40B4-BE49-F238E27FC236}">
                <a16:creationId xmlns:a16="http://schemas.microsoft.com/office/drawing/2014/main" id="{25FFC2E1-57BB-46E9-8B9D-F3950DE821E5}"/>
              </a:ext>
            </a:extLst>
          </p:cNvPr>
          <p:cNvSpPr/>
          <p:nvPr/>
        </p:nvSpPr>
        <p:spPr bwMode="auto">
          <a:xfrm>
            <a:off x="10100328" y="3855210"/>
            <a:ext cx="31382" cy="22824"/>
          </a:xfrm>
          <a:custGeom>
            <a:avLst/>
            <a:gdLst>
              <a:gd name="T0" fmla="*/ 13 w 15"/>
              <a:gd name="T1" fmla="*/ 0 h 11"/>
              <a:gd name="T2" fmla="*/ 9 w 15"/>
              <a:gd name="T3" fmla="*/ 11 h 11"/>
              <a:gd name="T4" fmla="*/ 0 w 15"/>
              <a:gd name="T5" fmla="*/ 4 h 11"/>
              <a:gd name="T6" fmla="*/ 4 w 15"/>
              <a:gd name="T7" fmla="*/ 0 h 11"/>
              <a:gd name="T8" fmla="*/ 13 w 15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1">
                <a:moveTo>
                  <a:pt x="13" y="0"/>
                </a:moveTo>
                <a:cubicBezTo>
                  <a:pt x="15" y="7"/>
                  <a:pt x="8" y="6"/>
                  <a:pt x="9" y="11"/>
                </a:cubicBezTo>
                <a:cubicBezTo>
                  <a:pt x="5" y="10"/>
                  <a:pt x="0" y="10"/>
                  <a:pt x="0" y="4"/>
                </a:cubicBezTo>
                <a:cubicBezTo>
                  <a:pt x="3" y="5"/>
                  <a:pt x="3" y="2"/>
                  <a:pt x="4" y="0"/>
                </a:cubicBezTo>
                <a:cubicBezTo>
                  <a:pt x="7" y="0"/>
                  <a:pt x="10" y="0"/>
                  <a:pt x="13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4" name="iSḻiḋé">
            <a:extLst>
              <a:ext uri="{FF2B5EF4-FFF2-40B4-BE49-F238E27FC236}">
                <a16:creationId xmlns:a16="http://schemas.microsoft.com/office/drawing/2014/main" id="{6785855B-9358-4F96-B8F8-21E9D8FBB850}"/>
              </a:ext>
            </a:extLst>
          </p:cNvPr>
          <p:cNvSpPr/>
          <p:nvPr/>
        </p:nvSpPr>
        <p:spPr bwMode="auto">
          <a:xfrm>
            <a:off x="7153284" y="3863768"/>
            <a:ext cx="24250" cy="18545"/>
          </a:xfrm>
          <a:custGeom>
            <a:avLst/>
            <a:gdLst>
              <a:gd name="T0" fmla="*/ 10 w 12"/>
              <a:gd name="T1" fmla="*/ 9 h 9"/>
              <a:gd name="T2" fmla="*/ 0 w 12"/>
              <a:gd name="T3" fmla="*/ 7 h 9"/>
              <a:gd name="T4" fmla="*/ 10 w 12"/>
              <a:gd name="T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9">
                <a:moveTo>
                  <a:pt x="10" y="9"/>
                </a:moveTo>
                <a:cubicBezTo>
                  <a:pt x="8" y="8"/>
                  <a:pt x="5" y="7"/>
                  <a:pt x="0" y="7"/>
                </a:cubicBezTo>
                <a:cubicBezTo>
                  <a:pt x="1" y="4"/>
                  <a:pt x="12" y="0"/>
                  <a:pt x="10" y="9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5" name="ïsļídè">
            <a:extLst>
              <a:ext uri="{FF2B5EF4-FFF2-40B4-BE49-F238E27FC236}">
                <a16:creationId xmlns:a16="http://schemas.microsoft.com/office/drawing/2014/main" id="{6B73D8CA-DD43-48A4-9E40-B950C74718BC}"/>
              </a:ext>
            </a:extLst>
          </p:cNvPr>
          <p:cNvSpPr/>
          <p:nvPr/>
        </p:nvSpPr>
        <p:spPr bwMode="auto">
          <a:xfrm>
            <a:off x="7087668" y="3869474"/>
            <a:ext cx="31382" cy="19971"/>
          </a:xfrm>
          <a:custGeom>
            <a:avLst/>
            <a:gdLst>
              <a:gd name="T0" fmla="*/ 2 w 15"/>
              <a:gd name="T1" fmla="*/ 3 h 9"/>
              <a:gd name="T2" fmla="*/ 13 w 15"/>
              <a:gd name="T3" fmla="*/ 6 h 9"/>
              <a:gd name="T4" fmla="*/ 2 w 15"/>
              <a:gd name="T5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9">
                <a:moveTo>
                  <a:pt x="2" y="3"/>
                </a:moveTo>
                <a:cubicBezTo>
                  <a:pt x="5" y="4"/>
                  <a:pt x="15" y="0"/>
                  <a:pt x="13" y="6"/>
                </a:cubicBezTo>
                <a:cubicBezTo>
                  <a:pt x="9" y="5"/>
                  <a:pt x="0" y="9"/>
                  <a:pt x="2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6" name="iṡļiḑe">
            <a:extLst>
              <a:ext uri="{FF2B5EF4-FFF2-40B4-BE49-F238E27FC236}">
                <a16:creationId xmlns:a16="http://schemas.microsoft.com/office/drawing/2014/main" id="{2D539369-B4E4-48D7-928D-B46CA7E7A414}"/>
              </a:ext>
            </a:extLst>
          </p:cNvPr>
          <p:cNvSpPr/>
          <p:nvPr/>
        </p:nvSpPr>
        <p:spPr bwMode="auto">
          <a:xfrm>
            <a:off x="10275780" y="3878033"/>
            <a:ext cx="44221" cy="78457"/>
          </a:xfrm>
          <a:custGeom>
            <a:avLst/>
            <a:gdLst>
              <a:gd name="T0" fmla="*/ 10 w 21"/>
              <a:gd name="T1" fmla="*/ 0 h 37"/>
              <a:gd name="T2" fmla="*/ 18 w 21"/>
              <a:gd name="T3" fmla="*/ 0 h 37"/>
              <a:gd name="T4" fmla="*/ 21 w 21"/>
              <a:gd name="T5" fmla="*/ 13 h 37"/>
              <a:gd name="T6" fmla="*/ 16 w 21"/>
              <a:gd name="T7" fmla="*/ 19 h 37"/>
              <a:gd name="T8" fmla="*/ 14 w 21"/>
              <a:gd name="T9" fmla="*/ 25 h 37"/>
              <a:gd name="T10" fmla="*/ 12 w 21"/>
              <a:gd name="T11" fmla="*/ 34 h 37"/>
              <a:gd name="T12" fmla="*/ 6 w 21"/>
              <a:gd name="T13" fmla="*/ 28 h 37"/>
              <a:gd name="T14" fmla="*/ 1 w 21"/>
              <a:gd name="T15" fmla="*/ 21 h 37"/>
              <a:gd name="T16" fmla="*/ 5 w 21"/>
              <a:gd name="T17" fmla="*/ 10 h 37"/>
              <a:gd name="T18" fmla="*/ 10 w 21"/>
              <a:gd name="T1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37">
                <a:moveTo>
                  <a:pt x="10" y="0"/>
                </a:moveTo>
                <a:cubicBezTo>
                  <a:pt x="13" y="0"/>
                  <a:pt x="15" y="0"/>
                  <a:pt x="18" y="0"/>
                </a:cubicBezTo>
                <a:cubicBezTo>
                  <a:pt x="20" y="4"/>
                  <a:pt x="20" y="9"/>
                  <a:pt x="21" y="13"/>
                </a:cubicBezTo>
                <a:cubicBezTo>
                  <a:pt x="18" y="14"/>
                  <a:pt x="20" y="20"/>
                  <a:pt x="16" y="19"/>
                </a:cubicBezTo>
                <a:cubicBezTo>
                  <a:pt x="16" y="22"/>
                  <a:pt x="16" y="24"/>
                  <a:pt x="14" y="25"/>
                </a:cubicBezTo>
                <a:cubicBezTo>
                  <a:pt x="13" y="27"/>
                  <a:pt x="16" y="34"/>
                  <a:pt x="12" y="34"/>
                </a:cubicBezTo>
                <a:cubicBezTo>
                  <a:pt x="6" y="37"/>
                  <a:pt x="11" y="29"/>
                  <a:pt x="6" y="28"/>
                </a:cubicBezTo>
                <a:cubicBezTo>
                  <a:pt x="4" y="28"/>
                  <a:pt x="3" y="23"/>
                  <a:pt x="1" y="21"/>
                </a:cubicBezTo>
                <a:cubicBezTo>
                  <a:pt x="0" y="16"/>
                  <a:pt x="7" y="17"/>
                  <a:pt x="5" y="10"/>
                </a:cubicBezTo>
                <a:cubicBezTo>
                  <a:pt x="9" y="14"/>
                  <a:pt x="9" y="5"/>
                  <a:pt x="1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7" name="îšlîḋè">
            <a:extLst>
              <a:ext uri="{FF2B5EF4-FFF2-40B4-BE49-F238E27FC236}">
                <a16:creationId xmlns:a16="http://schemas.microsoft.com/office/drawing/2014/main" id="{568CD573-F631-4202-B138-67B3C91E6A52}"/>
              </a:ext>
            </a:extLst>
          </p:cNvPr>
          <p:cNvSpPr/>
          <p:nvPr/>
        </p:nvSpPr>
        <p:spPr bwMode="auto">
          <a:xfrm>
            <a:off x="10320001" y="3943652"/>
            <a:ext cx="59911" cy="61339"/>
          </a:xfrm>
          <a:custGeom>
            <a:avLst/>
            <a:gdLst>
              <a:gd name="T0" fmla="*/ 15 w 28"/>
              <a:gd name="T1" fmla="*/ 3 h 29"/>
              <a:gd name="T2" fmla="*/ 21 w 28"/>
              <a:gd name="T3" fmla="*/ 9 h 29"/>
              <a:gd name="T4" fmla="*/ 19 w 28"/>
              <a:gd name="T5" fmla="*/ 10 h 29"/>
              <a:gd name="T6" fmla="*/ 21 w 28"/>
              <a:gd name="T7" fmla="*/ 14 h 29"/>
              <a:gd name="T8" fmla="*/ 28 w 28"/>
              <a:gd name="T9" fmla="*/ 23 h 29"/>
              <a:gd name="T10" fmla="*/ 25 w 28"/>
              <a:gd name="T11" fmla="*/ 29 h 29"/>
              <a:gd name="T12" fmla="*/ 19 w 28"/>
              <a:gd name="T13" fmla="*/ 29 h 29"/>
              <a:gd name="T14" fmla="*/ 10 w 28"/>
              <a:gd name="T15" fmla="*/ 20 h 29"/>
              <a:gd name="T16" fmla="*/ 13 w 28"/>
              <a:gd name="T17" fmla="*/ 16 h 29"/>
              <a:gd name="T18" fmla="*/ 0 w 28"/>
              <a:gd name="T19" fmla="*/ 5 h 29"/>
              <a:gd name="T20" fmla="*/ 15 w 28"/>
              <a:gd name="T21" fmla="*/ 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29">
                <a:moveTo>
                  <a:pt x="15" y="3"/>
                </a:moveTo>
                <a:cubicBezTo>
                  <a:pt x="10" y="9"/>
                  <a:pt x="20" y="7"/>
                  <a:pt x="21" y="9"/>
                </a:cubicBezTo>
                <a:cubicBezTo>
                  <a:pt x="22" y="10"/>
                  <a:pt x="19" y="10"/>
                  <a:pt x="19" y="10"/>
                </a:cubicBezTo>
                <a:cubicBezTo>
                  <a:pt x="19" y="11"/>
                  <a:pt x="21" y="14"/>
                  <a:pt x="21" y="14"/>
                </a:cubicBezTo>
                <a:cubicBezTo>
                  <a:pt x="23" y="18"/>
                  <a:pt x="28" y="18"/>
                  <a:pt x="28" y="23"/>
                </a:cubicBezTo>
                <a:cubicBezTo>
                  <a:pt x="24" y="23"/>
                  <a:pt x="25" y="26"/>
                  <a:pt x="25" y="29"/>
                </a:cubicBezTo>
                <a:cubicBezTo>
                  <a:pt x="23" y="28"/>
                  <a:pt x="19" y="26"/>
                  <a:pt x="19" y="29"/>
                </a:cubicBezTo>
                <a:cubicBezTo>
                  <a:pt x="14" y="28"/>
                  <a:pt x="15" y="21"/>
                  <a:pt x="10" y="20"/>
                </a:cubicBezTo>
                <a:cubicBezTo>
                  <a:pt x="10" y="18"/>
                  <a:pt x="13" y="18"/>
                  <a:pt x="13" y="16"/>
                </a:cubicBezTo>
                <a:cubicBezTo>
                  <a:pt x="9" y="13"/>
                  <a:pt x="6" y="7"/>
                  <a:pt x="0" y="5"/>
                </a:cubicBezTo>
                <a:cubicBezTo>
                  <a:pt x="5" y="0"/>
                  <a:pt x="9" y="2"/>
                  <a:pt x="15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8" name="íš1íďé">
            <a:extLst>
              <a:ext uri="{FF2B5EF4-FFF2-40B4-BE49-F238E27FC236}">
                <a16:creationId xmlns:a16="http://schemas.microsoft.com/office/drawing/2014/main" id="{533D6896-B108-43EC-A721-A031FC9006B6}"/>
              </a:ext>
            </a:extLst>
          </p:cNvPr>
          <p:cNvSpPr/>
          <p:nvPr/>
        </p:nvSpPr>
        <p:spPr bwMode="auto">
          <a:xfrm>
            <a:off x="10297178" y="3969328"/>
            <a:ext cx="12838" cy="8559"/>
          </a:xfrm>
          <a:custGeom>
            <a:avLst/>
            <a:gdLst>
              <a:gd name="T0" fmla="*/ 0 w 6"/>
              <a:gd name="T1" fmla="*/ 0 h 4"/>
              <a:gd name="T2" fmla="*/ 6 w 6"/>
              <a:gd name="T3" fmla="*/ 0 h 4"/>
              <a:gd name="T4" fmla="*/ 6 w 6"/>
              <a:gd name="T5" fmla="*/ 4 h 4"/>
              <a:gd name="T6" fmla="*/ 0 w 6"/>
              <a:gd name="T7" fmla="*/ 4 h 4"/>
              <a:gd name="T8" fmla="*/ 0 w 6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4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6" y="2"/>
                  <a:pt x="6" y="3"/>
                  <a:pt x="6" y="4"/>
                </a:cubicBezTo>
                <a:cubicBezTo>
                  <a:pt x="4" y="4"/>
                  <a:pt x="2" y="4"/>
                  <a:pt x="0" y="4"/>
                </a:cubicBezTo>
                <a:cubicBezTo>
                  <a:pt x="0" y="3"/>
                  <a:pt x="0" y="2"/>
                  <a:pt x="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9" name="ï$liďé">
            <a:extLst>
              <a:ext uri="{FF2B5EF4-FFF2-40B4-BE49-F238E27FC236}">
                <a16:creationId xmlns:a16="http://schemas.microsoft.com/office/drawing/2014/main" id="{77CD595A-F97F-400B-BF03-937886777D8C}"/>
              </a:ext>
            </a:extLst>
          </p:cNvPr>
          <p:cNvSpPr/>
          <p:nvPr/>
        </p:nvSpPr>
        <p:spPr bwMode="auto">
          <a:xfrm>
            <a:off x="10315721" y="3979313"/>
            <a:ext cx="34235" cy="51353"/>
          </a:xfrm>
          <a:custGeom>
            <a:avLst/>
            <a:gdLst>
              <a:gd name="T0" fmla="*/ 15 w 16"/>
              <a:gd name="T1" fmla="*/ 20 h 24"/>
              <a:gd name="T2" fmla="*/ 6 w 16"/>
              <a:gd name="T3" fmla="*/ 21 h 24"/>
              <a:gd name="T4" fmla="*/ 0 w 16"/>
              <a:gd name="T5" fmla="*/ 12 h 24"/>
              <a:gd name="T6" fmla="*/ 15 w 16"/>
              <a:gd name="T7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24">
                <a:moveTo>
                  <a:pt x="15" y="20"/>
                </a:moveTo>
                <a:cubicBezTo>
                  <a:pt x="16" y="24"/>
                  <a:pt x="9" y="20"/>
                  <a:pt x="6" y="21"/>
                </a:cubicBezTo>
                <a:cubicBezTo>
                  <a:pt x="6" y="16"/>
                  <a:pt x="8" y="10"/>
                  <a:pt x="0" y="12"/>
                </a:cubicBezTo>
                <a:cubicBezTo>
                  <a:pt x="7" y="0"/>
                  <a:pt x="7" y="21"/>
                  <a:pt x="15" y="2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0" name="ïṡlíde">
            <a:extLst>
              <a:ext uri="{FF2B5EF4-FFF2-40B4-BE49-F238E27FC236}">
                <a16:creationId xmlns:a16="http://schemas.microsoft.com/office/drawing/2014/main" id="{B8372FD3-1E8B-4F96-A356-DF5E4F32E5AC}"/>
              </a:ext>
            </a:extLst>
          </p:cNvPr>
          <p:cNvSpPr/>
          <p:nvPr/>
        </p:nvSpPr>
        <p:spPr bwMode="auto">
          <a:xfrm>
            <a:off x="9635306" y="4022109"/>
            <a:ext cx="34235" cy="57059"/>
          </a:xfrm>
          <a:custGeom>
            <a:avLst/>
            <a:gdLst>
              <a:gd name="T0" fmla="*/ 3 w 16"/>
              <a:gd name="T1" fmla="*/ 1 h 27"/>
              <a:gd name="T2" fmla="*/ 8 w 16"/>
              <a:gd name="T3" fmla="*/ 7 h 27"/>
              <a:gd name="T4" fmla="*/ 10 w 16"/>
              <a:gd name="T5" fmla="*/ 9 h 27"/>
              <a:gd name="T6" fmla="*/ 14 w 16"/>
              <a:gd name="T7" fmla="*/ 13 h 27"/>
              <a:gd name="T8" fmla="*/ 12 w 16"/>
              <a:gd name="T9" fmla="*/ 14 h 27"/>
              <a:gd name="T10" fmla="*/ 14 w 16"/>
              <a:gd name="T11" fmla="*/ 24 h 27"/>
              <a:gd name="T12" fmla="*/ 10 w 16"/>
              <a:gd name="T13" fmla="*/ 27 h 27"/>
              <a:gd name="T14" fmla="*/ 3 w 16"/>
              <a:gd name="T1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27">
                <a:moveTo>
                  <a:pt x="3" y="1"/>
                </a:moveTo>
                <a:cubicBezTo>
                  <a:pt x="6" y="0"/>
                  <a:pt x="7" y="5"/>
                  <a:pt x="8" y="7"/>
                </a:cubicBezTo>
                <a:cubicBezTo>
                  <a:pt x="9" y="8"/>
                  <a:pt x="10" y="7"/>
                  <a:pt x="10" y="9"/>
                </a:cubicBezTo>
                <a:cubicBezTo>
                  <a:pt x="10" y="11"/>
                  <a:pt x="13" y="11"/>
                  <a:pt x="14" y="13"/>
                </a:cubicBezTo>
                <a:cubicBezTo>
                  <a:pt x="15" y="15"/>
                  <a:pt x="12" y="14"/>
                  <a:pt x="12" y="14"/>
                </a:cubicBezTo>
                <a:cubicBezTo>
                  <a:pt x="12" y="16"/>
                  <a:pt x="16" y="18"/>
                  <a:pt x="14" y="24"/>
                </a:cubicBezTo>
                <a:cubicBezTo>
                  <a:pt x="11" y="23"/>
                  <a:pt x="10" y="25"/>
                  <a:pt x="10" y="27"/>
                </a:cubicBezTo>
                <a:cubicBezTo>
                  <a:pt x="0" y="24"/>
                  <a:pt x="1" y="13"/>
                  <a:pt x="3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1" name="íṧļiḋè">
            <a:extLst>
              <a:ext uri="{FF2B5EF4-FFF2-40B4-BE49-F238E27FC236}">
                <a16:creationId xmlns:a16="http://schemas.microsoft.com/office/drawing/2014/main" id="{5072FF4F-0BC7-437F-8AE8-AEC7CAE7949F}"/>
              </a:ext>
            </a:extLst>
          </p:cNvPr>
          <p:cNvSpPr/>
          <p:nvPr/>
        </p:nvSpPr>
        <p:spPr bwMode="auto">
          <a:xfrm>
            <a:off x="10345677" y="4024961"/>
            <a:ext cx="42793" cy="65619"/>
          </a:xfrm>
          <a:custGeom>
            <a:avLst/>
            <a:gdLst>
              <a:gd name="T0" fmla="*/ 16 w 20"/>
              <a:gd name="T1" fmla="*/ 0 h 31"/>
              <a:gd name="T2" fmla="*/ 20 w 20"/>
              <a:gd name="T3" fmla="*/ 15 h 31"/>
              <a:gd name="T4" fmla="*/ 14 w 20"/>
              <a:gd name="T5" fmla="*/ 17 h 31"/>
              <a:gd name="T6" fmla="*/ 14 w 20"/>
              <a:gd name="T7" fmla="*/ 30 h 31"/>
              <a:gd name="T8" fmla="*/ 5 w 20"/>
              <a:gd name="T9" fmla="*/ 25 h 31"/>
              <a:gd name="T10" fmla="*/ 7 w 20"/>
              <a:gd name="T11" fmla="*/ 17 h 31"/>
              <a:gd name="T12" fmla="*/ 7 w 20"/>
              <a:gd name="T13" fmla="*/ 13 h 31"/>
              <a:gd name="T14" fmla="*/ 5 w 20"/>
              <a:gd name="T15" fmla="*/ 13 h 31"/>
              <a:gd name="T16" fmla="*/ 9 w 20"/>
              <a:gd name="T17" fmla="*/ 8 h 31"/>
              <a:gd name="T18" fmla="*/ 13 w 20"/>
              <a:gd name="T19" fmla="*/ 2 h 31"/>
              <a:gd name="T20" fmla="*/ 16 w 20"/>
              <a:gd name="T21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31">
                <a:moveTo>
                  <a:pt x="16" y="0"/>
                </a:moveTo>
                <a:cubicBezTo>
                  <a:pt x="16" y="7"/>
                  <a:pt x="16" y="13"/>
                  <a:pt x="20" y="15"/>
                </a:cubicBezTo>
                <a:cubicBezTo>
                  <a:pt x="20" y="17"/>
                  <a:pt x="17" y="17"/>
                  <a:pt x="14" y="17"/>
                </a:cubicBezTo>
                <a:cubicBezTo>
                  <a:pt x="18" y="20"/>
                  <a:pt x="13" y="23"/>
                  <a:pt x="14" y="30"/>
                </a:cubicBezTo>
                <a:cubicBezTo>
                  <a:pt x="9" y="31"/>
                  <a:pt x="10" y="25"/>
                  <a:pt x="5" y="25"/>
                </a:cubicBezTo>
                <a:cubicBezTo>
                  <a:pt x="4" y="21"/>
                  <a:pt x="7" y="20"/>
                  <a:pt x="7" y="17"/>
                </a:cubicBezTo>
                <a:cubicBezTo>
                  <a:pt x="7" y="16"/>
                  <a:pt x="4" y="14"/>
                  <a:pt x="7" y="13"/>
                </a:cubicBezTo>
                <a:cubicBezTo>
                  <a:pt x="7" y="11"/>
                  <a:pt x="5" y="12"/>
                  <a:pt x="5" y="13"/>
                </a:cubicBezTo>
                <a:cubicBezTo>
                  <a:pt x="0" y="13"/>
                  <a:pt x="5" y="6"/>
                  <a:pt x="9" y="8"/>
                </a:cubicBezTo>
                <a:cubicBezTo>
                  <a:pt x="9" y="5"/>
                  <a:pt x="11" y="3"/>
                  <a:pt x="13" y="2"/>
                </a:cubicBezTo>
                <a:cubicBezTo>
                  <a:pt x="13" y="2"/>
                  <a:pt x="14" y="0"/>
                  <a:pt x="16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2" name="ïṩľiḓe">
            <a:extLst>
              <a:ext uri="{FF2B5EF4-FFF2-40B4-BE49-F238E27FC236}">
                <a16:creationId xmlns:a16="http://schemas.microsoft.com/office/drawing/2014/main" id="{2DBD9795-BE05-4AEF-A9BD-503D23E69A3D}"/>
              </a:ext>
            </a:extLst>
          </p:cNvPr>
          <p:cNvSpPr/>
          <p:nvPr/>
        </p:nvSpPr>
        <p:spPr bwMode="auto">
          <a:xfrm>
            <a:off x="10314295" y="4036373"/>
            <a:ext cx="31382" cy="28530"/>
          </a:xfrm>
          <a:custGeom>
            <a:avLst/>
            <a:gdLst>
              <a:gd name="T0" fmla="*/ 9 w 15"/>
              <a:gd name="T1" fmla="*/ 0 h 13"/>
              <a:gd name="T2" fmla="*/ 15 w 15"/>
              <a:gd name="T3" fmla="*/ 6 h 13"/>
              <a:gd name="T4" fmla="*/ 13 w 15"/>
              <a:gd name="T5" fmla="*/ 7 h 13"/>
              <a:gd name="T6" fmla="*/ 1 w 15"/>
              <a:gd name="T7" fmla="*/ 13 h 13"/>
              <a:gd name="T8" fmla="*/ 9 w 15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3">
                <a:moveTo>
                  <a:pt x="9" y="0"/>
                </a:moveTo>
                <a:cubicBezTo>
                  <a:pt x="13" y="0"/>
                  <a:pt x="15" y="2"/>
                  <a:pt x="15" y="6"/>
                </a:cubicBezTo>
                <a:cubicBezTo>
                  <a:pt x="11" y="5"/>
                  <a:pt x="11" y="7"/>
                  <a:pt x="13" y="7"/>
                </a:cubicBezTo>
                <a:cubicBezTo>
                  <a:pt x="11" y="9"/>
                  <a:pt x="6" y="12"/>
                  <a:pt x="1" y="13"/>
                </a:cubicBezTo>
                <a:cubicBezTo>
                  <a:pt x="0" y="5"/>
                  <a:pt x="9" y="7"/>
                  <a:pt x="9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3" name="îṥḷîḑè">
            <a:extLst>
              <a:ext uri="{FF2B5EF4-FFF2-40B4-BE49-F238E27FC236}">
                <a16:creationId xmlns:a16="http://schemas.microsoft.com/office/drawing/2014/main" id="{FDCF49D6-5344-43D9-A236-5DF28A1F29B3}"/>
              </a:ext>
            </a:extLst>
          </p:cNvPr>
          <p:cNvSpPr/>
          <p:nvPr/>
        </p:nvSpPr>
        <p:spPr bwMode="auto">
          <a:xfrm>
            <a:off x="10402735" y="4139081"/>
            <a:ext cx="21397" cy="39942"/>
          </a:xfrm>
          <a:custGeom>
            <a:avLst/>
            <a:gdLst>
              <a:gd name="T0" fmla="*/ 2 w 10"/>
              <a:gd name="T1" fmla="*/ 0 h 19"/>
              <a:gd name="T2" fmla="*/ 10 w 10"/>
              <a:gd name="T3" fmla="*/ 6 h 19"/>
              <a:gd name="T4" fmla="*/ 0 w 10"/>
              <a:gd name="T5" fmla="*/ 17 h 19"/>
              <a:gd name="T6" fmla="*/ 4 w 10"/>
              <a:gd name="T7" fmla="*/ 15 h 19"/>
              <a:gd name="T8" fmla="*/ 2 w 10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9">
                <a:moveTo>
                  <a:pt x="2" y="0"/>
                </a:moveTo>
                <a:cubicBezTo>
                  <a:pt x="7" y="0"/>
                  <a:pt x="4" y="8"/>
                  <a:pt x="10" y="6"/>
                </a:cubicBezTo>
                <a:cubicBezTo>
                  <a:pt x="8" y="11"/>
                  <a:pt x="9" y="19"/>
                  <a:pt x="0" y="17"/>
                </a:cubicBezTo>
                <a:cubicBezTo>
                  <a:pt x="0" y="15"/>
                  <a:pt x="3" y="16"/>
                  <a:pt x="4" y="15"/>
                </a:cubicBezTo>
                <a:cubicBezTo>
                  <a:pt x="1" y="8"/>
                  <a:pt x="1" y="10"/>
                  <a:pt x="2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4" name="îṡlïḓê">
            <a:extLst>
              <a:ext uri="{FF2B5EF4-FFF2-40B4-BE49-F238E27FC236}">
                <a16:creationId xmlns:a16="http://schemas.microsoft.com/office/drawing/2014/main" id="{BB3CDBBC-81D5-44C6-A34C-BFA6950893DB}"/>
              </a:ext>
            </a:extLst>
          </p:cNvPr>
          <p:cNvSpPr/>
          <p:nvPr/>
        </p:nvSpPr>
        <p:spPr bwMode="auto">
          <a:xfrm>
            <a:off x="10281486" y="4149067"/>
            <a:ext cx="81308" cy="25677"/>
          </a:xfrm>
          <a:custGeom>
            <a:avLst/>
            <a:gdLst>
              <a:gd name="T0" fmla="*/ 37 w 38"/>
              <a:gd name="T1" fmla="*/ 5 h 12"/>
              <a:gd name="T2" fmla="*/ 26 w 38"/>
              <a:gd name="T3" fmla="*/ 10 h 12"/>
              <a:gd name="T4" fmla="*/ 0 w 38"/>
              <a:gd name="T5" fmla="*/ 12 h 12"/>
              <a:gd name="T6" fmla="*/ 31 w 38"/>
              <a:gd name="T7" fmla="*/ 3 h 12"/>
              <a:gd name="T8" fmla="*/ 37 w 38"/>
              <a:gd name="T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2">
                <a:moveTo>
                  <a:pt x="37" y="5"/>
                </a:moveTo>
                <a:cubicBezTo>
                  <a:pt x="38" y="10"/>
                  <a:pt x="30" y="10"/>
                  <a:pt x="26" y="10"/>
                </a:cubicBezTo>
                <a:cubicBezTo>
                  <a:pt x="18" y="11"/>
                  <a:pt x="7" y="9"/>
                  <a:pt x="0" y="12"/>
                </a:cubicBezTo>
                <a:cubicBezTo>
                  <a:pt x="1" y="0"/>
                  <a:pt x="27" y="12"/>
                  <a:pt x="31" y="3"/>
                </a:cubicBezTo>
                <a:cubicBezTo>
                  <a:pt x="33" y="4"/>
                  <a:pt x="34" y="5"/>
                  <a:pt x="37" y="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5" name="iṧľïḋe">
            <a:extLst>
              <a:ext uri="{FF2B5EF4-FFF2-40B4-BE49-F238E27FC236}">
                <a16:creationId xmlns:a16="http://schemas.microsoft.com/office/drawing/2014/main" id="{71AE68D2-4F1C-465D-A6CD-D171B73F461D}"/>
              </a:ext>
            </a:extLst>
          </p:cNvPr>
          <p:cNvSpPr/>
          <p:nvPr/>
        </p:nvSpPr>
        <p:spPr bwMode="auto">
          <a:xfrm>
            <a:off x="10455513" y="4180449"/>
            <a:ext cx="51352" cy="32809"/>
          </a:xfrm>
          <a:custGeom>
            <a:avLst/>
            <a:gdLst>
              <a:gd name="T0" fmla="*/ 24 w 24"/>
              <a:gd name="T1" fmla="*/ 10 h 15"/>
              <a:gd name="T2" fmla="*/ 20 w 24"/>
              <a:gd name="T3" fmla="*/ 14 h 15"/>
              <a:gd name="T4" fmla="*/ 9 w 24"/>
              <a:gd name="T5" fmla="*/ 14 h 15"/>
              <a:gd name="T6" fmla="*/ 7 w 24"/>
              <a:gd name="T7" fmla="*/ 12 h 15"/>
              <a:gd name="T8" fmla="*/ 0 w 24"/>
              <a:gd name="T9" fmla="*/ 7 h 15"/>
              <a:gd name="T10" fmla="*/ 9 w 24"/>
              <a:gd name="T11" fmla="*/ 3 h 15"/>
              <a:gd name="T12" fmla="*/ 15 w 24"/>
              <a:gd name="T13" fmla="*/ 1 h 15"/>
              <a:gd name="T14" fmla="*/ 15 w 24"/>
              <a:gd name="T15" fmla="*/ 3 h 15"/>
              <a:gd name="T16" fmla="*/ 16 w 24"/>
              <a:gd name="T17" fmla="*/ 1 h 15"/>
              <a:gd name="T18" fmla="*/ 24 w 24"/>
              <a:gd name="T19" fmla="*/ 1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15">
                <a:moveTo>
                  <a:pt x="24" y="10"/>
                </a:moveTo>
                <a:cubicBezTo>
                  <a:pt x="22" y="11"/>
                  <a:pt x="21" y="12"/>
                  <a:pt x="20" y="14"/>
                </a:cubicBezTo>
                <a:cubicBezTo>
                  <a:pt x="16" y="11"/>
                  <a:pt x="13" y="15"/>
                  <a:pt x="9" y="14"/>
                </a:cubicBezTo>
                <a:cubicBezTo>
                  <a:pt x="8" y="14"/>
                  <a:pt x="9" y="12"/>
                  <a:pt x="7" y="12"/>
                </a:cubicBezTo>
                <a:cubicBezTo>
                  <a:pt x="5" y="12"/>
                  <a:pt x="3" y="8"/>
                  <a:pt x="0" y="7"/>
                </a:cubicBezTo>
                <a:cubicBezTo>
                  <a:pt x="0" y="4"/>
                  <a:pt x="6" y="5"/>
                  <a:pt x="9" y="3"/>
                </a:cubicBezTo>
                <a:cubicBezTo>
                  <a:pt x="9" y="3"/>
                  <a:pt x="14" y="0"/>
                  <a:pt x="15" y="1"/>
                </a:cubicBezTo>
                <a:cubicBezTo>
                  <a:pt x="15" y="1"/>
                  <a:pt x="15" y="3"/>
                  <a:pt x="15" y="3"/>
                </a:cubicBezTo>
                <a:cubicBezTo>
                  <a:pt x="16" y="3"/>
                  <a:pt x="17" y="1"/>
                  <a:pt x="16" y="1"/>
                </a:cubicBezTo>
                <a:cubicBezTo>
                  <a:pt x="20" y="2"/>
                  <a:pt x="23" y="6"/>
                  <a:pt x="24" y="1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6" name="ïśḷiḋè">
            <a:extLst>
              <a:ext uri="{FF2B5EF4-FFF2-40B4-BE49-F238E27FC236}">
                <a16:creationId xmlns:a16="http://schemas.microsoft.com/office/drawing/2014/main" id="{1F3E835D-85B1-4E5F-9248-BE2580FCCABD}"/>
              </a:ext>
            </a:extLst>
          </p:cNvPr>
          <p:cNvSpPr/>
          <p:nvPr/>
        </p:nvSpPr>
        <p:spPr bwMode="auto">
          <a:xfrm>
            <a:off x="10482616" y="4197567"/>
            <a:ext cx="288143" cy="152635"/>
          </a:xfrm>
          <a:custGeom>
            <a:avLst/>
            <a:gdLst>
              <a:gd name="T0" fmla="*/ 44 w 136"/>
              <a:gd name="T1" fmla="*/ 36 h 72"/>
              <a:gd name="T2" fmla="*/ 37 w 136"/>
              <a:gd name="T3" fmla="*/ 32 h 72"/>
              <a:gd name="T4" fmla="*/ 33 w 136"/>
              <a:gd name="T5" fmla="*/ 25 h 72"/>
              <a:gd name="T6" fmla="*/ 13 w 136"/>
              <a:gd name="T7" fmla="*/ 19 h 72"/>
              <a:gd name="T8" fmla="*/ 2 w 136"/>
              <a:gd name="T9" fmla="*/ 19 h 72"/>
              <a:gd name="T10" fmla="*/ 0 w 136"/>
              <a:gd name="T11" fmla="*/ 12 h 72"/>
              <a:gd name="T12" fmla="*/ 5 w 136"/>
              <a:gd name="T13" fmla="*/ 12 h 72"/>
              <a:gd name="T14" fmla="*/ 11 w 136"/>
              <a:gd name="T15" fmla="*/ 10 h 72"/>
              <a:gd name="T16" fmla="*/ 20 w 136"/>
              <a:gd name="T17" fmla="*/ 13 h 72"/>
              <a:gd name="T18" fmla="*/ 28 w 136"/>
              <a:gd name="T19" fmla="*/ 8 h 72"/>
              <a:gd name="T20" fmla="*/ 43 w 136"/>
              <a:gd name="T21" fmla="*/ 2 h 72"/>
              <a:gd name="T22" fmla="*/ 46 w 136"/>
              <a:gd name="T23" fmla="*/ 6 h 72"/>
              <a:gd name="T24" fmla="*/ 61 w 136"/>
              <a:gd name="T25" fmla="*/ 12 h 72"/>
              <a:gd name="T26" fmla="*/ 65 w 136"/>
              <a:gd name="T27" fmla="*/ 10 h 72"/>
              <a:gd name="T28" fmla="*/ 69 w 136"/>
              <a:gd name="T29" fmla="*/ 13 h 72"/>
              <a:gd name="T30" fmla="*/ 78 w 136"/>
              <a:gd name="T31" fmla="*/ 13 h 72"/>
              <a:gd name="T32" fmla="*/ 85 w 136"/>
              <a:gd name="T33" fmla="*/ 17 h 72"/>
              <a:gd name="T34" fmla="*/ 85 w 136"/>
              <a:gd name="T35" fmla="*/ 23 h 72"/>
              <a:gd name="T36" fmla="*/ 89 w 136"/>
              <a:gd name="T37" fmla="*/ 21 h 72"/>
              <a:gd name="T38" fmla="*/ 91 w 136"/>
              <a:gd name="T39" fmla="*/ 27 h 72"/>
              <a:gd name="T40" fmla="*/ 100 w 136"/>
              <a:gd name="T41" fmla="*/ 32 h 72"/>
              <a:gd name="T42" fmla="*/ 115 w 136"/>
              <a:gd name="T43" fmla="*/ 38 h 72"/>
              <a:gd name="T44" fmla="*/ 113 w 136"/>
              <a:gd name="T45" fmla="*/ 43 h 72"/>
              <a:gd name="T46" fmla="*/ 119 w 136"/>
              <a:gd name="T47" fmla="*/ 47 h 72"/>
              <a:gd name="T48" fmla="*/ 119 w 136"/>
              <a:gd name="T49" fmla="*/ 51 h 72"/>
              <a:gd name="T50" fmla="*/ 126 w 136"/>
              <a:gd name="T51" fmla="*/ 58 h 72"/>
              <a:gd name="T52" fmla="*/ 136 w 136"/>
              <a:gd name="T53" fmla="*/ 68 h 72"/>
              <a:gd name="T54" fmla="*/ 123 w 136"/>
              <a:gd name="T55" fmla="*/ 68 h 72"/>
              <a:gd name="T56" fmla="*/ 112 w 136"/>
              <a:gd name="T57" fmla="*/ 60 h 72"/>
              <a:gd name="T58" fmla="*/ 108 w 136"/>
              <a:gd name="T59" fmla="*/ 56 h 72"/>
              <a:gd name="T60" fmla="*/ 106 w 136"/>
              <a:gd name="T61" fmla="*/ 54 h 72"/>
              <a:gd name="T62" fmla="*/ 100 w 136"/>
              <a:gd name="T63" fmla="*/ 49 h 72"/>
              <a:gd name="T64" fmla="*/ 85 w 136"/>
              <a:gd name="T65" fmla="*/ 47 h 72"/>
              <a:gd name="T66" fmla="*/ 78 w 136"/>
              <a:gd name="T67" fmla="*/ 64 h 72"/>
              <a:gd name="T68" fmla="*/ 67 w 136"/>
              <a:gd name="T69" fmla="*/ 60 h 72"/>
              <a:gd name="T70" fmla="*/ 61 w 136"/>
              <a:gd name="T71" fmla="*/ 58 h 72"/>
              <a:gd name="T72" fmla="*/ 54 w 136"/>
              <a:gd name="T73" fmla="*/ 49 h 72"/>
              <a:gd name="T74" fmla="*/ 46 w 136"/>
              <a:gd name="T75" fmla="*/ 56 h 72"/>
              <a:gd name="T76" fmla="*/ 41 w 136"/>
              <a:gd name="T77" fmla="*/ 53 h 72"/>
              <a:gd name="T78" fmla="*/ 46 w 136"/>
              <a:gd name="T79" fmla="*/ 47 h 72"/>
              <a:gd name="T80" fmla="*/ 50 w 136"/>
              <a:gd name="T81" fmla="*/ 40 h 72"/>
              <a:gd name="T82" fmla="*/ 48 w 136"/>
              <a:gd name="T83" fmla="*/ 43 h 72"/>
              <a:gd name="T84" fmla="*/ 44 w 136"/>
              <a:gd name="T85" fmla="*/ 3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6" h="72">
                <a:moveTo>
                  <a:pt x="44" y="36"/>
                </a:moveTo>
                <a:cubicBezTo>
                  <a:pt x="41" y="36"/>
                  <a:pt x="42" y="31"/>
                  <a:pt x="37" y="32"/>
                </a:cubicBezTo>
                <a:cubicBezTo>
                  <a:pt x="36" y="29"/>
                  <a:pt x="34" y="27"/>
                  <a:pt x="33" y="25"/>
                </a:cubicBezTo>
                <a:cubicBezTo>
                  <a:pt x="25" y="24"/>
                  <a:pt x="17" y="23"/>
                  <a:pt x="13" y="19"/>
                </a:cubicBezTo>
                <a:cubicBezTo>
                  <a:pt x="7" y="21"/>
                  <a:pt x="9" y="19"/>
                  <a:pt x="2" y="19"/>
                </a:cubicBezTo>
                <a:cubicBezTo>
                  <a:pt x="1" y="16"/>
                  <a:pt x="3" y="12"/>
                  <a:pt x="0" y="12"/>
                </a:cubicBezTo>
                <a:cubicBezTo>
                  <a:pt x="1" y="8"/>
                  <a:pt x="3" y="12"/>
                  <a:pt x="5" y="12"/>
                </a:cubicBezTo>
                <a:cubicBezTo>
                  <a:pt x="8" y="11"/>
                  <a:pt x="9" y="9"/>
                  <a:pt x="11" y="10"/>
                </a:cubicBezTo>
                <a:cubicBezTo>
                  <a:pt x="15" y="10"/>
                  <a:pt x="17" y="13"/>
                  <a:pt x="20" y="13"/>
                </a:cubicBezTo>
                <a:cubicBezTo>
                  <a:pt x="24" y="15"/>
                  <a:pt x="25" y="9"/>
                  <a:pt x="28" y="8"/>
                </a:cubicBezTo>
                <a:cubicBezTo>
                  <a:pt x="32" y="5"/>
                  <a:pt x="39" y="6"/>
                  <a:pt x="43" y="2"/>
                </a:cubicBezTo>
                <a:cubicBezTo>
                  <a:pt x="46" y="0"/>
                  <a:pt x="45" y="5"/>
                  <a:pt x="46" y="6"/>
                </a:cubicBezTo>
                <a:cubicBezTo>
                  <a:pt x="50" y="8"/>
                  <a:pt x="61" y="5"/>
                  <a:pt x="61" y="12"/>
                </a:cubicBezTo>
                <a:cubicBezTo>
                  <a:pt x="63" y="13"/>
                  <a:pt x="65" y="10"/>
                  <a:pt x="65" y="10"/>
                </a:cubicBezTo>
                <a:cubicBezTo>
                  <a:pt x="67" y="10"/>
                  <a:pt x="67" y="13"/>
                  <a:pt x="69" y="13"/>
                </a:cubicBezTo>
                <a:cubicBezTo>
                  <a:pt x="71" y="15"/>
                  <a:pt x="75" y="12"/>
                  <a:pt x="78" y="13"/>
                </a:cubicBezTo>
                <a:cubicBezTo>
                  <a:pt x="79" y="14"/>
                  <a:pt x="80" y="19"/>
                  <a:pt x="85" y="17"/>
                </a:cubicBezTo>
                <a:cubicBezTo>
                  <a:pt x="88" y="20"/>
                  <a:pt x="86" y="20"/>
                  <a:pt x="85" y="23"/>
                </a:cubicBezTo>
                <a:cubicBezTo>
                  <a:pt x="88" y="23"/>
                  <a:pt x="89" y="22"/>
                  <a:pt x="89" y="21"/>
                </a:cubicBezTo>
                <a:cubicBezTo>
                  <a:pt x="91" y="21"/>
                  <a:pt x="91" y="24"/>
                  <a:pt x="91" y="27"/>
                </a:cubicBezTo>
                <a:cubicBezTo>
                  <a:pt x="93" y="30"/>
                  <a:pt x="97" y="30"/>
                  <a:pt x="100" y="32"/>
                </a:cubicBezTo>
                <a:cubicBezTo>
                  <a:pt x="102" y="33"/>
                  <a:pt x="109" y="38"/>
                  <a:pt x="115" y="38"/>
                </a:cubicBezTo>
                <a:cubicBezTo>
                  <a:pt x="116" y="41"/>
                  <a:pt x="114" y="41"/>
                  <a:pt x="113" y="43"/>
                </a:cubicBezTo>
                <a:cubicBezTo>
                  <a:pt x="114" y="46"/>
                  <a:pt x="118" y="45"/>
                  <a:pt x="119" y="47"/>
                </a:cubicBezTo>
                <a:cubicBezTo>
                  <a:pt x="120" y="48"/>
                  <a:pt x="118" y="50"/>
                  <a:pt x="119" y="51"/>
                </a:cubicBezTo>
                <a:cubicBezTo>
                  <a:pt x="121" y="53"/>
                  <a:pt x="124" y="55"/>
                  <a:pt x="126" y="58"/>
                </a:cubicBezTo>
                <a:cubicBezTo>
                  <a:pt x="129" y="62"/>
                  <a:pt x="131" y="67"/>
                  <a:pt x="136" y="68"/>
                </a:cubicBezTo>
                <a:cubicBezTo>
                  <a:pt x="132" y="72"/>
                  <a:pt x="125" y="68"/>
                  <a:pt x="123" y="68"/>
                </a:cubicBezTo>
                <a:cubicBezTo>
                  <a:pt x="119" y="67"/>
                  <a:pt x="117" y="65"/>
                  <a:pt x="112" y="60"/>
                </a:cubicBezTo>
                <a:cubicBezTo>
                  <a:pt x="110" y="59"/>
                  <a:pt x="109" y="57"/>
                  <a:pt x="108" y="56"/>
                </a:cubicBezTo>
                <a:cubicBezTo>
                  <a:pt x="107" y="55"/>
                  <a:pt x="106" y="57"/>
                  <a:pt x="106" y="54"/>
                </a:cubicBezTo>
                <a:cubicBezTo>
                  <a:pt x="106" y="54"/>
                  <a:pt x="101" y="49"/>
                  <a:pt x="100" y="49"/>
                </a:cubicBezTo>
                <a:cubicBezTo>
                  <a:pt x="96" y="47"/>
                  <a:pt x="90" y="50"/>
                  <a:pt x="85" y="47"/>
                </a:cubicBezTo>
                <a:cubicBezTo>
                  <a:pt x="81" y="51"/>
                  <a:pt x="80" y="58"/>
                  <a:pt x="78" y="64"/>
                </a:cubicBezTo>
                <a:cubicBezTo>
                  <a:pt x="77" y="61"/>
                  <a:pt x="70" y="62"/>
                  <a:pt x="67" y="60"/>
                </a:cubicBezTo>
                <a:cubicBezTo>
                  <a:pt x="65" y="58"/>
                  <a:pt x="68" y="55"/>
                  <a:pt x="61" y="58"/>
                </a:cubicBezTo>
                <a:cubicBezTo>
                  <a:pt x="65" y="49"/>
                  <a:pt x="52" y="56"/>
                  <a:pt x="54" y="49"/>
                </a:cubicBezTo>
                <a:cubicBezTo>
                  <a:pt x="49" y="50"/>
                  <a:pt x="45" y="50"/>
                  <a:pt x="46" y="56"/>
                </a:cubicBezTo>
                <a:cubicBezTo>
                  <a:pt x="44" y="55"/>
                  <a:pt x="44" y="52"/>
                  <a:pt x="41" y="53"/>
                </a:cubicBezTo>
                <a:cubicBezTo>
                  <a:pt x="41" y="49"/>
                  <a:pt x="44" y="49"/>
                  <a:pt x="46" y="47"/>
                </a:cubicBezTo>
                <a:cubicBezTo>
                  <a:pt x="49" y="45"/>
                  <a:pt x="51" y="45"/>
                  <a:pt x="50" y="40"/>
                </a:cubicBezTo>
                <a:cubicBezTo>
                  <a:pt x="49" y="38"/>
                  <a:pt x="48" y="43"/>
                  <a:pt x="48" y="43"/>
                </a:cubicBezTo>
                <a:cubicBezTo>
                  <a:pt x="45" y="42"/>
                  <a:pt x="46" y="31"/>
                  <a:pt x="44" y="36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7" name="îśļîḑè">
            <a:extLst>
              <a:ext uri="{FF2B5EF4-FFF2-40B4-BE49-F238E27FC236}">
                <a16:creationId xmlns:a16="http://schemas.microsoft.com/office/drawing/2014/main" id="{C81652BD-AFBB-4B9C-B324-BFF78A4D803F}"/>
              </a:ext>
            </a:extLst>
          </p:cNvPr>
          <p:cNvSpPr/>
          <p:nvPr/>
        </p:nvSpPr>
        <p:spPr bwMode="auto">
          <a:xfrm>
            <a:off x="10415573" y="4217538"/>
            <a:ext cx="29956" cy="24251"/>
          </a:xfrm>
          <a:custGeom>
            <a:avLst/>
            <a:gdLst>
              <a:gd name="T0" fmla="*/ 13 w 14"/>
              <a:gd name="T1" fmla="*/ 4 h 12"/>
              <a:gd name="T2" fmla="*/ 0 w 14"/>
              <a:gd name="T3" fmla="*/ 6 h 12"/>
              <a:gd name="T4" fmla="*/ 13 w 14"/>
              <a:gd name="T5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12">
                <a:moveTo>
                  <a:pt x="13" y="4"/>
                </a:moveTo>
                <a:cubicBezTo>
                  <a:pt x="14" y="12"/>
                  <a:pt x="3" y="6"/>
                  <a:pt x="0" y="6"/>
                </a:cubicBezTo>
                <a:cubicBezTo>
                  <a:pt x="2" y="4"/>
                  <a:pt x="11" y="0"/>
                  <a:pt x="13" y="4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8" name="iṣľiḓè">
            <a:extLst>
              <a:ext uri="{FF2B5EF4-FFF2-40B4-BE49-F238E27FC236}">
                <a16:creationId xmlns:a16="http://schemas.microsoft.com/office/drawing/2014/main" id="{50B1DEAF-DD4A-42F0-B1D2-01DE28FECED9}"/>
              </a:ext>
            </a:extLst>
          </p:cNvPr>
          <p:cNvSpPr/>
          <p:nvPr/>
        </p:nvSpPr>
        <p:spPr bwMode="auto">
          <a:xfrm>
            <a:off x="10379912" y="4223243"/>
            <a:ext cx="18545" cy="9986"/>
          </a:xfrm>
          <a:custGeom>
            <a:avLst/>
            <a:gdLst>
              <a:gd name="T0" fmla="*/ 0 w 9"/>
              <a:gd name="T1" fmla="*/ 3 h 5"/>
              <a:gd name="T2" fmla="*/ 6 w 9"/>
              <a:gd name="T3" fmla="*/ 5 h 5"/>
              <a:gd name="T4" fmla="*/ 2 w 9"/>
              <a:gd name="T5" fmla="*/ 5 h 5"/>
              <a:gd name="T6" fmla="*/ 0 w 9"/>
              <a:gd name="T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5">
                <a:moveTo>
                  <a:pt x="0" y="3"/>
                </a:moveTo>
                <a:cubicBezTo>
                  <a:pt x="0" y="0"/>
                  <a:pt x="9" y="1"/>
                  <a:pt x="6" y="5"/>
                </a:cubicBezTo>
                <a:cubicBezTo>
                  <a:pt x="5" y="5"/>
                  <a:pt x="3" y="5"/>
                  <a:pt x="2" y="5"/>
                </a:cubicBezTo>
                <a:cubicBezTo>
                  <a:pt x="2" y="4"/>
                  <a:pt x="1" y="3"/>
                  <a:pt x="0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9" name="ïsḷïḓé">
            <a:extLst>
              <a:ext uri="{FF2B5EF4-FFF2-40B4-BE49-F238E27FC236}">
                <a16:creationId xmlns:a16="http://schemas.microsoft.com/office/drawing/2014/main" id="{03C0C74C-F879-4094-B394-5B3A386A217E}"/>
              </a:ext>
            </a:extLst>
          </p:cNvPr>
          <p:cNvSpPr/>
          <p:nvPr/>
        </p:nvSpPr>
        <p:spPr bwMode="auto">
          <a:xfrm>
            <a:off x="10746507" y="4246068"/>
            <a:ext cx="57058" cy="41369"/>
          </a:xfrm>
          <a:custGeom>
            <a:avLst/>
            <a:gdLst>
              <a:gd name="T0" fmla="*/ 21 w 27"/>
              <a:gd name="T1" fmla="*/ 0 h 19"/>
              <a:gd name="T2" fmla="*/ 27 w 27"/>
              <a:gd name="T3" fmla="*/ 0 h 19"/>
              <a:gd name="T4" fmla="*/ 27 w 27"/>
              <a:gd name="T5" fmla="*/ 5 h 19"/>
              <a:gd name="T6" fmla="*/ 23 w 27"/>
              <a:gd name="T7" fmla="*/ 7 h 19"/>
              <a:gd name="T8" fmla="*/ 23 w 27"/>
              <a:gd name="T9" fmla="*/ 13 h 19"/>
              <a:gd name="T10" fmla="*/ 19 w 27"/>
              <a:gd name="T11" fmla="*/ 15 h 19"/>
              <a:gd name="T12" fmla="*/ 2 w 27"/>
              <a:gd name="T13" fmla="*/ 9 h 19"/>
              <a:gd name="T14" fmla="*/ 21 w 27"/>
              <a:gd name="T1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" h="19">
                <a:moveTo>
                  <a:pt x="21" y="0"/>
                </a:moveTo>
                <a:cubicBezTo>
                  <a:pt x="23" y="0"/>
                  <a:pt x="25" y="0"/>
                  <a:pt x="27" y="0"/>
                </a:cubicBezTo>
                <a:cubicBezTo>
                  <a:pt x="26" y="1"/>
                  <a:pt x="27" y="4"/>
                  <a:pt x="27" y="5"/>
                </a:cubicBezTo>
                <a:cubicBezTo>
                  <a:pt x="26" y="7"/>
                  <a:pt x="23" y="6"/>
                  <a:pt x="23" y="7"/>
                </a:cubicBezTo>
                <a:cubicBezTo>
                  <a:pt x="22" y="9"/>
                  <a:pt x="26" y="11"/>
                  <a:pt x="23" y="13"/>
                </a:cubicBezTo>
                <a:cubicBezTo>
                  <a:pt x="21" y="11"/>
                  <a:pt x="19" y="11"/>
                  <a:pt x="19" y="15"/>
                </a:cubicBezTo>
                <a:cubicBezTo>
                  <a:pt x="13" y="13"/>
                  <a:pt x="0" y="19"/>
                  <a:pt x="2" y="9"/>
                </a:cubicBezTo>
                <a:cubicBezTo>
                  <a:pt x="12" y="13"/>
                  <a:pt x="18" y="8"/>
                  <a:pt x="21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0" name="ïṥ1îdè">
            <a:extLst>
              <a:ext uri="{FF2B5EF4-FFF2-40B4-BE49-F238E27FC236}">
                <a16:creationId xmlns:a16="http://schemas.microsoft.com/office/drawing/2014/main" id="{EE9438B7-9679-4735-A90E-06DF429ACE94}"/>
              </a:ext>
            </a:extLst>
          </p:cNvPr>
          <p:cNvSpPr/>
          <p:nvPr/>
        </p:nvSpPr>
        <p:spPr bwMode="auto">
          <a:xfrm>
            <a:off x="10232987" y="4307406"/>
            <a:ext cx="31382" cy="15692"/>
          </a:xfrm>
          <a:custGeom>
            <a:avLst/>
            <a:gdLst>
              <a:gd name="T0" fmla="*/ 15 w 15"/>
              <a:gd name="T1" fmla="*/ 1 h 7"/>
              <a:gd name="T2" fmla="*/ 0 w 15"/>
              <a:gd name="T3" fmla="*/ 6 h 7"/>
              <a:gd name="T4" fmla="*/ 15 w 15"/>
              <a:gd name="T5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7">
                <a:moveTo>
                  <a:pt x="15" y="1"/>
                </a:moveTo>
                <a:cubicBezTo>
                  <a:pt x="12" y="4"/>
                  <a:pt x="8" y="7"/>
                  <a:pt x="0" y="6"/>
                </a:cubicBezTo>
                <a:cubicBezTo>
                  <a:pt x="1" y="0"/>
                  <a:pt x="9" y="1"/>
                  <a:pt x="15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1" name="ïs1iḍè">
            <a:extLst>
              <a:ext uri="{FF2B5EF4-FFF2-40B4-BE49-F238E27FC236}">
                <a16:creationId xmlns:a16="http://schemas.microsoft.com/office/drawing/2014/main" id="{F46F40BD-CE40-4A93-AD5B-AFE3FCB1D4EA}"/>
              </a:ext>
            </a:extLst>
          </p:cNvPr>
          <p:cNvSpPr/>
          <p:nvPr/>
        </p:nvSpPr>
        <p:spPr bwMode="auto">
          <a:xfrm>
            <a:off x="10281486" y="4307406"/>
            <a:ext cx="32808" cy="11412"/>
          </a:xfrm>
          <a:custGeom>
            <a:avLst/>
            <a:gdLst>
              <a:gd name="T0" fmla="*/ 15 w 15"/>
              <a:gd name="T1" fmla="*/ 1 h 5"/>
              <a:gd name="T2" fmla="*/ 0 w 15"/>
              <a:gd name="T3" fmla="*/ 4 h 5"/>
              <a:gd name="T4" fmla="*/ 15 w 15"/>
              <a:gd name="T5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5">
                <a:moveTo>
                  <a:pt x="15" y="1"/>
                </a:moveTo>
                <a:cubicBezTo>
                  <a:pt x="13" y="5"/>
                  <a:pt x="6" y="4"/>
                  <a:pt x="0" y="4"/>
                </a:cubicBezTo>
                <a:cubicBezTo>
                  <a:pt x="2" y="0"/>
                  <a:pt x="8" y="0"/>
                  <a:pt x="15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2" name="iṡľídè">
            <a:extLst>
              <a:ext uri="{FF2B5EF4-FFF2-40B4-BE49-F238E27FC236}">
                <a16:creationId xmlns:a16="http://schemas.microsoft.com/office/drawing/2014/main" id="{A68E960C-832D-468B-9291-6187413B4912}"/>
              </a:ext>
            </a:extLst>
          </p:cNvPr>
          <p:cNvSpPr/>
          <p:nvPr/>
        </p:nvSpPr>
        <p:spPr bwMode="auto">
          <a:xfrm>
            <a:off x="10341397" y="4307406"/>
            <a:ext cx="52779" cy="34236"/>
          </a:xfrm>
          <a:custGeom>
            <a:avLst/>
            <a:gdLst>
              <a:gd name="T0" fmla="*/ 24 w 25"/>
              <a:gd name="T1" fmla="*/ 1 h 16"/>
              <a:gd name="T2" fmla="*/ 22 w 25"/>
              <a:gd name="T3" fmla="*/ 8 h 16"/>
              <a:gd name="T4" fmla="*/ 18 w 25"/>
              <a:gd name="T5" fmla="*/ 8 h 16"/>
              <a:gd name="T6" fmla="*/ 2 w 25"/>
              <a:gd name="T7" fmla="*/ 16 h 16"/>
              <a:gd name="T8" fmla="*/ 7 w 25"/>
              <a:gd name="T9" fmla="*/ 10 h 16"/>
              <a:gd name="T10" fmla="*/ 11 w 25"/>
              <a:gd name="T11" fmla="*/ 6 h 16"/>
              <a:gd name="T12" fmla="*/ 15 w 25"/>
              <a:gd name="T13" fmla="*/ 2 h 16"/>
              <a:gd name="T14" fmla="*/ 24 w 25"/>
              <a:gd name="T15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16">
                <a:moveTo>
                  <a:pt x="24" y="1"/>
                </a:moveTo>
                <a:cubicBezTo>
                  <a:pt x="25" y="4"/>
                  <a:pt x="23" y="7"/>
                  <a:pt x="22" y="8"/>
                </a:cubicBezTo>
                <a:cubicBezTo>
                  <a:pt x="21" y="9"/>
                  <a:pt x="19" y="7"/>
                  <a:pt x="18" y="8"/>
                </a:cubicBezTo>
                <a:cubicBezTo>
                  <a:pt x="16" y="11"/>
                  <a:pt x="10" y="16"/>
                  <a:pt x="2" y="16"/>
                </a:cubicBezTo>
                <a:cubicBezTo>
                  <a:pt x="0" y="11"/>
                  <a:pt x="5" y="11"/>
                  <a:pt x="7" y="10"/>
                </a:cubicBezTo>
                <a:cubicBezTo>
                  <a:pt x="8" y="9"/>
                  <a:pt x="10" y="7"/>
                  <a:pt x="11" y="6"/>
                </a:cubicBezTo>
                <a:cubicBezTo>
                  <a:pt x="12" y="5"/>
                  <a:pt x="14" y="5"/>
                  <a:pt x="15" y="2"/>
                </a:cubicBezTo>
                <a:cubicBezTo>
                  <a:pt x="20" y="4"/>
                  <a:pt x="19" y="0"/>
                  <a:pt x="24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3" name="ïşḻïḓe">
            <a:extLst>
              <a:ext uri="{FF2B5EF4-FFF2-40B4-BE49-F238E27FC236}">
                <a16:creationId xmlns:a16="http://schemas.microsoft.com/office/drawing/2014/main" id="{57B09444-8405-439B-BA66-E989FCC4CB4F}"/>
              </a:ext>
            </a:extLst>
          </p:cNvPr>
          <p:cNvSpPr/>
          <p:nvPr/>
        </p:nvSpPr>
        <p:spPr bwMode="auto">
          <a:xfrm>
            <a:off x="11141636" y="4759603"/>
            <a:ext cx="28529" cy="39942"/>
          </a:xfrm>
          <a:custGeom>
            <a:avLst/>
            <a:gdLst>
              <a:gd name="T0" fmla="*/ 2 w 13"/>
              <a:gd name="T1" fmla="*/ 0 h 19"/>
              <a:gd name="T2" fmla="*/ 4 w 13"/>
              <a:gd name="T3" fmla="*/ 4 h 19"/>
              <a:gd name="T4" fmla="*/ 9 w 13"/>
              <a:gd name="T5" fmla="*/ 9 h 19"/>
              <a:gd name="T6" fmla="*/ 11 w 13"/>
              <a:gd name="T7" fmla="*/ 19 h 19"/>
              <a:gd name="T8" fmla="*/ 6 w 13"/>
              <a:gd name="T9" fmla="*/ 19 h 19"/>
              <a:gd name="T10" fmla="*/ 0 w 13"/>
              <a:gd name="T11" fmla="*/ 4 h 19"/>
              <a:gd name="T12" fmla="*/ 2 w 13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9">
                <a:moveTo>
                  <a:pt x="2" y="0"/>
                </a:moveTo>
                <a:cubicBezTo>
                  <a:pt x="4" y="0"/>
                  <a:pt x="3" y="2"/>
                  <a:pt x="4" y="4"/>
                </a:cubicBezTo>
                <a:cubicBezTo>
                  <a:pt x="2" y="6"/>
                  <a:pt x="12" y="7"/>
                  <a:pt x="9" y="9"/>
                </a:cubicBezTo>
                <a:cubicBezTo>
                  <a:pt x="6" y="13"/>
                  <a:pt x="13" y="10"/>
                  <a:pt x="11" y="19"/>
                </a:cubicBezTo>
                <a:cubicBezTo>
                  <a:pt x="8" y="19"/>
                  <a:pt x="6" y="16"/>
                  <a:pt x="6" y="19"/>
                </a:cubicBezTo>
                <a:cubicBezTo>
                  <a:pt x="3" y="16"/>
                  <a:pt x="2" y="8"/>
                  <a:pt x="0" y="4"/>
                </a:cubicBezTo>
                <a:cubicBezTo>
                  <a:pt x="2" y="4"/>
                  <a:pt x="1" y="2"/>
                  <a:pt x="2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4" name="íš1iďe">
            <a:extLst>
              <a:ext uri="{FF2B5EF4-FFF2-40B4-BE49-F238E27FC236}">
                <a16:creationId xmlns:a16="http://schemas.microsoft.com/office/drawing/2014/main" id="{FE56D31E-A582-4D4A-8712-C3F19E135766}"/>
              </a:ext>
            </a:extLst>
          </p:cNvPr>
          <p:cNvSpPr/>
          <p:nvPr/>
        </p:nvSpPr>
        <p:spPr bwMode="auto">
          <a:xfrm>
            <a:off x="11148767" y="4795266"/>
            <a:ext cx="65617" cy="87016"/>
          </a:xfrm>
          <a:custGeom>
            <a:avLst/>
            <a:gdLst>
              <a:gd name="T0" fmla="*/ 10 w 31"/>
              <a:gd name="T1" fmla="*/ 0 h 41"/>
              <a:gd name="T2" fmla="*/ 12 w 31"/>
              <a:gd name="T3" fmla="*/ 2 h 41"/>
              <a:gd name="T4" fmla="*/ 16 w 31"/>
              <a:gd name="T5" fmla="*/ 2 h 41"/>
              <a:gd name="T6" fmla="*/ 31 w 31"/>
              <a:gd name="T7" fmla="*/ 9 h 41"/>
              <a:gd name="T8" fmla="*/ 31 w 31"/>
              <a:gd name="T9" fmla="*/ 19 h 41"/>
              <a:gd name="T10" fmla="*/ 25 w 31"/>
              <a:gd name="T11" fmla="*/ 19 h 41"/>
              <a:gd name="T12" fmla="*/ 23 w 31"/>
              <a:gd name="T13" fmla="*/ 22 h 41"/>
              <a:gd name="T14" fmla="*/ 21 w 31"/>
              <a:gd name="T15" fmla="*/ 33 h 41"/>
              <a:gd name="T16" fmla="*/ 19 w 31"/>
              <a:gd name="T17" fmla="*/ 37 h 41"/>
              <a:gd name="T18" fmla="*/ 10 w 31"/>
              <a:gd name="T19" fmla="*/ 39 h 41"/>
              <a:gd name="T20" fmla="*/ 8 w 31"/>
              <a:gd name="T21" fmla="*/ 33 h 41"/>
              <a:gd name="T22" fmla="*/ 12 w 31"/>
              <a:gd name="T23" fmla="*/ 30 h 41"/>
              <a:gd name="T24" fmla="*/ 1 w 31"/>
              <a:gd name="T25" fmla="*/ 24 h 41"/>
              <a:gd name="T26" fmla="*/ 8 w 31"/>
              <a:gd name="T27" fmla="*/ 17 h 41"/>
              <a:gd name="T28" fmla="*/ 10 w 31"/>
              <a:gd name="T2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" h="41">
                <a:moveTo>
                  <a:pt x="10" y="0"/>
                </a:moveTo>
                <a:cubicBezTo>
                  <a:pt x="12" y="0"/>
                  <a:pt x="12" y="1"/>
                  <a:pt x="12" y="2"/>
                </a:cubicBezTo>
                <a:cubicBezTo>
                  <a:pt x="12" y="5"/>
                  <a:pt x="16" y="2"/>
                  <a:pt x="16" y="2"/>
                </a:cubicBezTo>
                <a:cubicBezTo>
                  <a:pt x="21" y="5"/>
                  <a:pt x="19" y="12"/>
                  <a:pt x="31" y="9"/>
                </a:cubicBezTo>
                <a:cubicBezTo>
                  <a:pt x="31" y="12"/>
                  <a:pt x="31" y="15"/>
                  <a:pt x="31" y="19"/>
                </a:cubicBezTo>
                <a:cubicBezTo>
                  <a:pt x="29" y="19"/>
                  <a:pt x="27" y="19"/>
                  <a:pt x="25" y="19"/>
                </a:cubicBezTo>
                <a:cubicBezTo>
                  <a:pt x="25" y="21"/>
                  <a:pt x="25" y="22"/>
                  <a:pt x="23" y="22"/>
                </a:cubicBezTo>
                <a:cubicBezTo>
                  <a:pt x="27" y="27"/>
                  <a:pt x="22" y="28"/>
                  <a:pt x="21" y="33"/>
                </a:cubicBezTo>
                <a:cubicBezTo>
                  <a:pt x="21" y="35"/>
                  <a:pt x="15" y="36"/>
                  <a:pt x="19" y="37"/>
                </a:cubicBezTo>
                <a:cubicBezTo>
                  <a:pt x="20" y="41"/>
                  <a:pt x="13" y="38"/>
                  <a:pt x="10" y="39"/>
                </a:cubicBezTo>
                <a:cubicBezTo>
                  <a:pt x="11" y="36"/>
                  <a:pt x="8" y="36"/>
                  <a:pt x="8" y="33"/>
                </a:cubicBezTo>
                <a:cubicBezTo>
                  <a:pt x="8" y="30"/>
                  <a:pt x="10" y="30"/>
                  <a:pt x="12" y="30"/>
                </a:cubicBezTo>
                <a:cubicBezTo>
                  <a:pt x="9" y="27"/>
                  <a:pt x="8" y="22"/>
                  <a:pt x="1" y="24"/>
                </a:cubicBezTo>
                <a:cubicBezTo>
                  <a:pt x="0" y="19"/>
                  <a:pt x="6" y="19"/>
                  <a:pt x="8" y="17"/>
                </a:cubicBezTo>
                <a:cubicBezTo>
                  <a:pt x="9" y="7"/>
                  <a:pt x="8" y="7"/>
                  <a:pt x="1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5" name="íšļiḍé">
            <a:extLst>
              <a:ext uri="{FF2B5EF4-FFF2-40B4-BE49-F238E27FC236}">
                <a16:creationId xmlns:a16="http://schemas.microsoft.com/office/drawing/2014/main" id="{D71561D1-E383-47E4-86B3-5A1B03B1DED2}"/>
              </a:ext>
            </a:extLst>
          </p:cNvPr>
          <p:cNvSpPr/>
          <p:nvPr/>
        </p:nvSpPr>
        <p:spPr bwMode="auto">
          <a:xfrm>
            <a:off x="10689451" y="4866591"/>
            <a:ext cx="52779" cy="57059"/>
          </a:xfrm>
          <a:custGeom>
            <a:avLst/>
            <a:gdLst>
              <a:gd name="T0" fmla="*/ 24 w 25"/>
              <a:gd name="T1" fmla="*/ 1 h 27"/>
              <a:gd name="T2" fmla="*/ 24 w 25"/>
              <a:gd name="T3" fmla="*/ 12 h 27"/>
              <a:gd name="T4" fmla="*/ 22 w 25"/>
              <a:gd name="T5" fmla="*/ 9 h 27"/>
              <a:gd name="T6" fmla="*/ 20 w 25"/>
              <a:gd name="T7" fmla="*/ 11 h 27"/>
              <a:gd name="T8" fmla="*/ 20 w 25"/>
              <a:gd name="T9" fmla="*/ 20 h 27"/>
              <a:gd name="T10" fmla="*/ 16 w 25"/>
              <a:gd name="T11" fmla="*/ 20 h 27"/>
              <a:gd name="T12" fmla="*/ 16 w 25"/>
              <a:gd name="T13" fmla="*/ 24 h 27"/>
              <a:gd name="T14" fmla="*/ 11 w 25"/>
              <a:gd name="T15" fmla="*/ 27 h 27"/>
              <a:gd name="T16" fmla="*/ 7 w 25"/>
              <a:gd name="T17" fmla="*/ 22 h 27"/>
              <a:gd name="T18" fmla="*/ 3 w 25"/>
              <a:gd name="T19" fmla="*/ 18 h 27"/>
              <a:gd name="T20" fmla="*/ 0 w 25"/>
              <a:gd name="T21" fmla="*/ 7 h 27"/>
              <a:gd name="T22" fmla="*/ 15 w 25"/>
              <a:gd name="T23" fmla="*/ 3 h 27"/>
              <a:gd name="T24" fmla="*/ 24 w 25"/>
              <a:gd name="T2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" h="27">
                <a:moveTo>
                  <a:pt x="24" y="1"/>
                </a:moveTo>
                <a:cubicBezTo>
                  <a:pt x="23" y="5"/>
                  <a:pt x="25" y="8"/>
                  <a:pt x="24" y="12"/>
                </a:cubicBezTo>
                <a:cubicBezTo>
                  <a:pt x="24" y="13"/>
                  <a:pt x="22" y="10"/>
                  <a:pt x="22" y="9"/>
                </a:cubicBezTo>
                <a:cubicBezTo>
                  <a:pt x="22" y="9"/>
                  <a:pt x="21" y="9"/>
                  <a:pt x="20" y="11"/>
                </a:cubicBezTo>
                <a:cubicBezTo>
                  <a:pt x="19" y="13"/>
                  <a:pt x="21" y="17"/>
                  <a:pt x="20" y="20"/>
                </a:cubicBezTo>
                <a:cubicBezTo>
                  <a:pt x="20" y="20"/>
                  <a:pt x="17" y="19"/>
                  <a:pt x="16" y="20"/>
                </a:cubicBezTo>
                <a:cubicBezTo>
                  <a:pt x="16" y="20"/>
                  <a:pt x="17" y="23"/>
                  <a:pt x="16" y="24"/>
                </a:cubicBezTo>
                <a:cubicBezTo>
                  <a:pt x="15" y="25"/>
                  <a:pt x="11" y="24"/>
                  <a:pt x="11" y="27"/>
                </a:cubicBezTo>
                <a:cubicBezTo>
                  <a:pt x="9" y="26"/>
                  <a:pt x="8" y="24"/>
                  <a:pt x="7" y="22"/>
                </a:cubicBezTo>
                <a:cubicBezTo>
                  <a:pt x="6" y="21"/>
                  <a:pt x="4" y="19"/>
                  <a:pt x="3" y="18"/>
                </a:cubicBezTo>
                <a:cubicBezTo>
                  <a:pt x="2" y="14"/>
                  <a:pt x="4" y="9"/>
                  <a:pt x="0" y="7"/>
                </a:cubicBezTo>
                <a:cubicBezTo>
                  <a:pt x="2" y="4"/>
                  <a:pt x="9" y="4"/>
                  <a:pt x="15" y="3"/>
                </a:cubicBezTo>
                <a:cubicBezTo>
                  <a:pt x="18" y="2"/>
                  <a:pt x="20" y="0"/>
                  <a:pt x="24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6" name="íşliḑè">
            <a:extLst>
              <a:ext uri="{FF2B5EF4-FFF2-40B4-BE49-F238E27FC236}">
                <a16:creationId xmlns:a16="http://schemas.microsoft.com/office/drawing/2014/main" id="{BF688C1B-31AE-4AE3-A1BE-8FB6D8A5763A}"/>
              </a:ext>
            </a:extLst>
          </p:cNvPr>
          <p:cNvSpPr/>
          <p:nvPr/>
        </p:nvSpPr>
        <p:spPr bwMode="auto">
          <a:xfrm>
            <a:off x="7180387" y="2345982"/>
            <a:ext cx="969985" cy="723231"/>
          </a:xfrm>
          <a:custGeom>
            <a:avLst/>
            <a:gdLst>
              <a:gd name="T0" fmla="*/ 325 w 458"/>
              <a:gd name="T1" fmla="*/ 39 h 342"/>
              <a:gd name="T2" fmla="*/ 343 w 458"/>
              <a:gd name="T3" fmla="*/ 40 h 342"/>
              <a:gd name="T4" fmla="*/ 370 w 458"/>
              <a:gd name="T5" fmla="*/ 35 h 342"/>
              <a:gd name="T6" fmla="*/ 384 w 458"/>
              <a:gd name="T7" fmla="*/ 37 h 342"/>
              <a:gd name="T8" fmla="*/ 383 w 458"/>
              <a:gd name="T9" fmla="*/ 42 h 342"/>
              <a:gd name="T10" fmla="*/ 431 w 458"/>
              <a:gd name="T11" fmla="*/ 33 h 342"/>
              <a:gd name="T12" fmla="*/ 457 w 458"/>
              <a:gd name="T13" fmla="*/ 39 h 342"/>
              <a:gd name="T14" fmla="*/ 424 w 458"/>
              <a:gd name="T15" fmla="*/ 55 h 342"/>
              <a:gd name="T16" fmla="*/ 414 w 458"/>
              <a:gd name="T17" fmla="*/ 68 h 342"/>
              <a:gd name="T18" fmla="*/ 397 w 458"/>
              <a:gd name="T19" fmla="*/ 87 h 342"/>
              <a:gd name="T20" fmla="*/ 401 w 458"/>
              <a:gd name="T21" fmla="*/ 104 h 342"/>
              <a:gd name="T22" fmla="*/ 390 w 458"/>
              <a:gd name="T23" fmla="*/ 121 h 342"/>
              <a:gd name="T24" fmla="*/ 403 w 458"/>
              <a:gd name="T25" fmla="*/ 143 h 342"/>
              <a:gd name="T26" fmla="*/ 392 w 458"/>
              <a:gd name="T27" fmla="*/ 160 h 342"/>
              <a:gd name="T28" fmla="*/ 379 w 458"/>
              <a:gd name="T29" fmla="*/ 175 h 342"/>
              <a:gd name="T30" fmla="*/ 397 w 458"/>
              <a:gd name="T31" fmla="*/ 208 h 342"/>
              <a:gd name="T32" fmla="*/ 368 w 458"/>
              <a:gd name="T33" fmla="*/ 204 h 342"/>
              <a:gd name="T34" fmla="*/ 366 w 458"/>
              <a:gd name="T35" fmla="*/ 216 h 342"/>
              <a:gd name="T36" fmla="*/ 353 w 458"/>
              <a:gd name="T37" fmla="*/ 234 h 342"/>
              <a:gd name="T38" fmla="*/ 323 w 458"/>
              <a:gd name="T39" fmla="*/ 242 h 342"/>
              <a:gd name="T40" fmla="*/ 308 w 458"/>
              <a:gd name="T41" fmla="*/ 251 h 342"/>
              <a:gd name="T42" fmla="*/ 299 w 458"/>
              <a:gd name="T43" fmla="*/ 262 h 342"/>
              <a:gd name="T44" fmla="*/ 258 w 458"/>
              <a:gd name="T45" fmla="*/ 273 h 342"/>
              <a:gd name="T46" fmla="*/ 247 w 458"/>
              <a:gd name="T47" fmla="*/ 290 h 342"/>
              <a:gd name="T48" fmla="*/ 235 w 458"/>
              <a:gd name="T49" fmla="*/ 305 h 342"/>
              <a:gd name="T50" fmla="*/ 232 w 458"/>
              <a:gd name="T51" fmla="*/ 320 h 342"/>
              <a:gd name="T52" fmla="*/ 207 w 458"/>
              <a:gd name="T53" fmla="*/ 335 h 342"/>
              <a:gd name="T54" fmla="*/ 181 w 458"/>
              <a:gd name="T55" fmla="*/ 322 h 342"/>
              <a:gd name="T56" fmla="*/ 166 w 458"/>
              <a:gd name="T57" fmla="*/ 303 h 342"/>
              <a:gd name="T58" fmla="*/ 157 w 458"/>
              <a:gd name="T59" fmla="*/ 290 h 342"/>
              <a:gd name="T60" fmla="*/ 150 w 458"/>
              <a:gd name="T61" fmla="*/ 262 h 342"/>
              <a:gd name="T62" fmla="*/ 153 w 458"/>
              <a:gd name="T63" fmla="*/ 253 h 342"/>
              <a:gd name="T64" fmla="*/ 166 w 458"/>
              <a:gd name="T65" fmla="*/ 238 h 342"/>
              <a:gd name="T66" fmla="*/ 159 w 458"/>
              <a:gd name="T67" fmla="*/ 219 h 342"/>
              <a:gd name="T68" fmla="*/ 163 w 458"/>
              <a:gd name="T69" fmla="*/ 204 h 342"/>
              <a:gd name="T70" fmla="*/ 144 w 458"/>
              <a:gd name="T71" fmla="*/ 199 h 342"/>
              <a:gd name="T72" fmla="*/ 131 w 458"/>
              <a:gd name="T73" fmla="*/ 175 h 342"/>
              <a:gd name="T74" fmla="*/ 118 w 458"/>
              <a:gd name="T75" fmla="*/ 148 h 342"/>
              <a:gd name="T76" fmla="*/ 84 w 458"/>
              <a:gd name="T77" fmla="*/ 132 h 342"/>
              <a:gd name="T78" fmla="*/ 38 w 458"/>
              <a:gd name="T79" fmla="*/ 134 h 342"/>
              <a:gd name="T80" fmla="*/ 38 w 458"/>
              <a:gd name="T81" fmla="*/ 122 h 342"/>
              <a:gd name="T82" fmla="*/ 19 w 458"/>
              <a:gd name="T83" fmla="*/ 106 h 342"/>
              <a:gd name="T84" fmla="*/ 28 w 458"/>
              <a:gd name="T85" fmla="*/ 89 h 342"/>
              <a:gd name="T86" fmla="*/ 51 w 458"/>
              <a:gd name="T87" fmla="*/ 80 h 342"/>
              <a:gd name="T88" fmla="*/ 55 w 458"/>
              <a:gd name="T89" fmla="*/ 68 h 342"/>
              <a:gd name="T90" fmla="*/ 49 w 458"/>
              <a:gd name="T91" fmla="*/ 61 h 342"/>
              <a:gd name="T92" fmla="*/ 66 w 458"/>
              <a:gd name="T93" fmla="*/ 55 h 342"/>
              <a:gd name="T94" fmla="*/ 84 w 458"/>
              <a:gd name="T95" fmla="*/ 37 h 342"/>
              <a:gd name="T96" fmla="*/ 140 w 458"/>
              <a:gd name="T97" fmla="*/ 29 h 342"/>
              <a:gd name="T98" fmla="*/ 166 w 458"/>
              <a:gd name="T99" fmla="*/ 37 h 342"/>
              <a:gd name="T100" fmla="*/ 191 w 458"/>
              <a:gd name="T101" fmla="*/ 24 h 342"/>
              <a:gd name="T102" fmla="*/ 213 w 458"/>
              <a:gd name="T103" fmla="*/ 25 h 342"/>
              <a:gd name="T104" fmla="*/ 220 w 458"/>
              <a:gd name="T105" fmla="*/ 12 h 342"/>
              <a:gd name="T106" fmla="*/ 263 w 458"/>
              <a:gd name="T107" fmla="*/ 3 h 342"/>
              <a:gd name="T108" fmla="*/ 323 w 458"/>
              <a:gd name="T109" fmla="*/ 1 h 342"/>
              <a:gd name="T110" fmla="*/ 368 w 458"/>
              <a:gd name="T111" fmla="*/ 16 h 342"/>
              <a:gd name="T112" fmla="*/ 383 w 458"/>
              <a:gd name="T113" fmla="*/ 27 h 342"/>
              <a:gd name="T114" fmla="*/ 319 w 458"/>
              <a:gd name="T115" fmla="*/ 29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58" h="342">
                <a:moveTo>
                  <a:pt x="310" y="35"/>
                </a:moveTo>
                <a:cubicBezTo>
                  <a:pt x="310" y="37"/>
                  <a:pt x="314" y="36"/>
                  <a:pt x="314" y="39"/>
                </a:cubicBezTo>
                <a:cubicBezTo>
                  <a:pt x="316" y="40"/>
                  <a:pt x="319" y="37"/>
                  <a:pt x="319" y="37"/>
                </a:cubicBezTo>
                <a:cubicBezTo>
                  <a:pt x="322" y="36"/>
                  <a:pt x="322" y="39"/>
                  <a:pt x="325" y="39"/>
                </a:cubicBezTo>
                <a:cubicBezTo>
                  <a:pt x="326" y="38"/>
                  <a:pt x="327" y="37"/>
                  <a:pt x="329" y="37"/>
                </a:cubicBezTo>
                <a:cubicBezTo>
                  <a:pt x="330" y="36"/>
                  <a:pt x="332" y="37"/>
                  <a:pt x="334" y="37"/>
                </a:cubicBezTo>
                <a:cubicBezTo>
                  <a:pt x="341" y="35"/>
                  <a:pt x="349" y="32"/>
                  <a:pt x="355" y="35"/>
                </a:cubicBezTo>
                <a:cubicBezTo>
                  <a:pt x="353" y="39"/>
                  <a:pt x="345" y="36"/>
                  <a:pt x="343" y="40"/>
                </a:cubicBezTo>
                <a:cubicBezTo>
                  <a:pt x="344" y="44"/>
                  <a:pt x="347" y="40"/>
                  <a:pt x="347" y="40"/>
                </a:cubicBezTo>
                <a:cubicBezTo>
                  <a:pt x="351" y="41"/>
                  <a:pt x="351" y="43"/>
                  <a:pt x="356" y="40"/>
                </a:cubicBezTo>
                <a:cubicBezTo>
                  <a:pt x="358" y="40"/>
                  <a:pt x="359" y="39"/>
                  <a:pt x="360" y="39"/>
                </a:cubicBezTo>
                <a:cubicBezTo>
                  <a:pt x="361" y="38"/>
                  <a:pt x="369" y="35"/>
                  <a:pt x="370" y="35"/>
                </a:cubicBezTo>
                <a:cubicBezTo>
                  <a:pt x="373" y="40"/>
                  <a:pt x="368" y="33"/>
                  <a:pt x="371" y="33"/>
                </a:cubicBezTo>
                <a:cubicBezTo>
                  <a:pt x="372" y="33"/>
                  <a:pt x="377" y="33"/>
                  <a:pt x="377" y="33"/>
                </a:cubicBezTo>
                <a:cubicBezTo>
                  <a:pt x="378" y="32"/>
                  <a:pt x="381" y="30"/>
                  <a:pt x="386" y="31"/>
                </a:cubicBezTo>
                <a:cubicBezTo>
                  <a:pt x="386" y="34"/>
                  <a:pt x="387" y="36"/>
                  <a:pt x="384" y="37"/>
                </a:cubicBezTo>
                <a:cubicBezTo>
                  <a:pt x="384" y="38"/>
                  <a:pt x="382" y="39"/>
                  <a:pt x="381" y="40"/>
                </a:cubicBezTo>
                <a:cubicBezTo>
                  <a:pt x="379" y="43"/>
                  <a:pt x="378" y="47"/>
                  <a:pt x="373" y="46"/>
                </a:cubicBezTo>
                <a:cubicBezTo>
                  <a:pt x="374" y="52"/>
                  <a:pt x="377" y="44"/>
                  <a:pt x="381" y="46"/>
                </a:cubicBezTo>
                <a:cubicBezTo>
                  <a:pt x="383" y="47"/>
                  <a:pt x="382" y="43"/>
                  <a:pt x="383" y="42"/>
                </a:cubicBezTo>
                <a:cubicBezTo>
                  <a:pt x="385" y="41"/>
                  <a:pt x="392" y="43"/>
                  <a:pt x="392" y="39"/>
                </a:cubicBezTo>
                <a:cubicBezTo>
                  <a:pt x="396" y="45"/>
                  <a:pt x="408" y="36"/>
                  <a:pt x="411" y="40"/>
                </a:cubicBezTo>
                <a:cubicBezTo>
                  <a:pt x="412" y="39"/>
                  <a:pt x="414" y="37"/>
                  <a:pt x="416" y="35"/>
                </a:cubicBezTo>
                <a:cubicBezTo>
                  <a:pt x="422" y="37"/>
                  <a:pt x="426" y="33"/>
                  <a:pt x="431" y="33"/>
                </a:cubicBezTo>
                <a:cubicBezTo>
                  <a:pt x="430" y="33"/>
                  <a:pt x="432" y="35"/>
                  <a:pt x="433" y="35"/>
                </a:cubicBezTo>
                <a:cubicBezTo>
                  <a:pt x="434" y="35"/>
                  <a:pt x="441" y="34"/>
                  <a:pt x="442" y="35"/>
                </a:cubicBezTo>
                <a:cubicBezTo>
                  <a:pt x="444" y="37"/>
                  <a:pt x="443" y="34"/>
                  <a:pt x="446" y="35"/>
                </a:cubicBezTo>
                <a:cubicBezTo>
                  <a:pt x="449" y="36"/>
                  <a:pt x="453" y="39"/>
                  <a:pt x="457" y="39"/>
                </a:cubicBezTo>
                <a:cubicBezTo>
                  <a:pt x="458" y="42"/>
                  <a:pt x="455" y="41"/>
                  <a:pt x="453" y="42"/>
                </a:cubicBezTo>
                <a:cubicBezTo>
                  <a:pt x="452" y="43"/>
                  <a:pt x="451" y="45"/>
                  <a:pt x="450" y="46"/>
                </a:cubicBezTo>
                <a:cubicBezTo>
                  <a:pt x="445" y="48"/>
                  <a:pt x="437" y="47"/>
                  <a:pt x="437" y="53"/>
                </a:cubicBezTo>
                <a:cubicBezTo>
                  <a:pt x="432" y="53"/>
                  <a:pt x="426" y="53"/>
                  <a:pt x="424" y="55"/>
                </a:cubicBezTo>
                <a:cubicBezTo>
                  <a:pt x="426" y="58"/>
                  <a:pt x="430" y="59"/>
                  <a:pt x="422" y="59"/>
                </a:cubicBezTo>
                <a:cubicBezTo>
                  <a:pt x="422" y="61"/>
                  <a:pt x="425" y="61"/>
                  <a:pt x="427" y="61"/>
                </a:cubicBezTo>
                <a:cubicBezTo>
                  <a:pt x="424" y="66"/>
                  <a:pt x="415" y="65"/>
                  <a:pt x="414" y="72"/>
                </a:cubicBezTo>
                <a:cubicBezTo>
                  <a:pt x="411" y="72"/>
                  <a:pt x="415" y="69"/>
                  <a:pt x="414" y="68"/>
                </a:cubicBezTo>
                <a:cubicBezTo>
                  <a:pt x="413" y="68"/>
                  <a:pt x="408" y="71"/>
                  <a:pt x="405" y="72"/>
                </a:cubicBezTo>
                <a:cubicBezTo>
                  <a:pt x="405" y="74"/>
                  <a:pt x="407" y="73"/>
                  <a:pt x="409" y="74"/>
                </a:cubicBezTo>
                <a:cubicBezTo>
                  <a:pt x="404" y="78"/>
                  <a:pt x="407" y="77"/>
                  <a:pt x="405" y="83"/>
                </a:cubicBezTo>
                <a:cubicBezTo>
                  <a:pt x="405" y="85"/>
                  <a:pt x="398" y="86"/>
                  <a:pt x="397" y="87"/>
                </a:cubicBezTo>
                <a:cubicBezTo>
                  <a:pt x="397" y="88"/>
                  <a:pt x="398" y="92"/>
                  <a:pt x="397" y="93"/>
                </a:cubicBezTo>
                <a:cubicBezTo>
                  <a:pt x="396" y="94"/>
                  <a:pt x="392" y="93"/>
                  <a:pt x="390" y="94"/>
                </a:cubicBezTo>
                <a:cubicBezTo>
                  <a:pt x="391" y="97"/>
                  <a:pt x="393" y="97"/>
                  <a:pt x="394" y="100"/>
                </a:cubicBezTo>
                <a:cubicBezTo>
                  <a:pt x="395" y="104"/>
                  <a:pt x="399" y="102"/>
                  <a:pt x="401" y="104"/>
                </a:cubicBezTo>
                <a:cubicBezTo>
                  <a:pt x="402" y="104"/>
                  <a:pt x="401" y="107"/>
                  <a:pt x="401" y="107"/>
                </a:cubicBezTo>
                <a:cubicBezTo>
                  <a:pt x="403" y="109"/>
                  <a:pt x="406" y="108"/>
                  <a:pt x="407" y="109"/>
                </a:cubicBezTo>
                <a:cubicBezTo>
                  <a:pt x="407" y="113"/>
                  <a:pt x="409" y="113"/>
                  <a:pt x="409" y="117"/>
                </a:cubicBezTo>
                <a:cubicBezTo>
                  <a:pt x="403" y="119"/>
                  <a:pt x="397" y="117"/>
                  <a:pt x="390" y="121"/>
                </a:cubicBezTo>
                <a:cubicBezTo>
                  <a:pt x="395" y="125"/>
                  <a:pt x="399" y="131"/>
                  <a:pt x="409" y="130"/>
                </a:cubicBezTo>
                <a:cubicBezTo>
                  <a:pt x="408" y="133"/>
                  <a:pt x="410" y="133"/>
                  <a:pt x="412" y="134"/>
                </a:cubicBezTo>
                <a:cubicBezTo>
                  <a:pt x="413" y="138"/>
                  <a:pt x="409" y="136"/>
                  <a:pt x="409" y="139"/>
                </a:cubicBezTo>
                <a:cubicBezTo>
                  <a:pt x="409" y="141"/>
                  <a:pt x="406" y="143"/>
                  <a:pt x="403" y="143"/>
                </a:cubicBezTo>
                <a:cubicBezTo>
                  <a:pt x="401" y="150"/>
                  <a:pt x="410" y="146"/>
                  <a:pt x="409" y="152"/>
                </a:cubicBezTo>
                <a:cubicBezTo>
                  <a:pt x="405" y="152"/>
                  <a:pt x="405" y="154"/>
                  <a:pt x="407" y="154"/>
                </a:cubicBezTo>
                <a:cubicBezTo>
                  <a:pt x="405" y="160"/>
                  <a:pt x="401" y="153"/>
                  <a:pt x="397" y="154"/>
                </a:cubicBezTo>
                <a:cubicBezTo>
                  <a:pt x="394" y="154"/>
                  <a:pt x="396" y="160"/>
                  <a:pt x="392" y="160"/>
                </a:cubicBezTo>
                <a:cubicBezTo>
                  <a:pt x="392" y="163"/>
                  <a:pt x="393" y="164"/>
                  <a:pt x="396" y="165"/>
                </a:cubicBezTo>
                <a:cubicBezTo>
                  <a:pt x="395" y="168"/>
                  <a:pt x="391" y="166"/>
                  <a:pt x="388" y="167"/>
                </a:cubicBezTo>
                <a:cubicBezTo>
                  <a:pt x="383" y="168"/>
                  <a:pt x="378" y="172"/>
                  <a:pt x="373" y="173"/>
                </a:cubicBezTo>
                <a:cubicBezTo>
                  <a:pt x="373" y="175"/>
                  <a:pt x="377" y="174"/>
                  <a:pt x="379" y="175"/>
                </a:cubicBezTo>
                <a:cubicBezTo>
                  <a:pt x="381" y="176"/>
                  <a:pt x="382" y="182"/>
                  <a:pt x="386" y="180"/>
                </a:cubicBezTo>
                <a:cubicBezTo>
                  <a:pt x="388" y="184"/>
                  <a:pt x="383" y="184"/>
                  <a:pt x="383" y="186"/>
                </a:cubicBezTo>
                <a:cubicBezTo>
                  <a:pt x="382" y="188"/>
                  <a:pt x="385" y="194"/>
                  <a:pt x="381" y="195"/>
                </a:cubicBezTo>
                <a:cubicBezTo>
                  <a:pt x="383" y="202"/>
                  <a:pt x="396" y="200"/>
                  <a:pt x="397" y="208"/>
                </a:cubicBezTo>
                <a:cubicBezTo>
                  <a:pt x="395" y="208"/>
                  <a:pt x="390" y="209"/>
                  <a:pt x="390" y="206"/>
                </a:cubicBezTo>
                <a:cubicBezTo>
                  <a:pt x="388" y="207"/>
                  <a:pt x="389" y="208"/>
                  <a:pt x="390" y="208"/>
                </a:cubicBezTo>
                <a:cubicBezTo>
                  <a:pt x="385" y="214"/>
                  <a:pt x="382" y="213"/>
                  <a:pt x="373" y="212"/>
                </a:cubicBezTo>
                <a:cubicBezTo>
                  <a:pt x="376" y="205"/>
                  <a:pt x="365" y="211"/>
                  <a:pt x="368" y="204"/>
                </a:cubicBezTo>
                <a:cubicBezTo>
                  <a:pt x="362" y="203"/>
                  <a:pt x="362" y="208"/>
                  <a:pt x="356" y="206"/>
                </a:cubicBezTo>
                <a:cubicBezTo>
                  <a:pt x="359" y="209"/>
                  <a:pt x="358" y="210"/>
                  <a:pt x="355" y="210"/>
                </a:cubicBezTo>
                <a:cubicBezTo>
                  <a:pt x="355" y="213"/>
                  <a:pt x="366" y="213"/>
                  <a:pt x="356" y="214"/>
                </a:cubicBezTo>
                <a:cubicBezTo>
                  <a:pt x="358" y="218"/>
                  <a:pt x="363" y="215"/>
                  <a:pt x="366" y="216"/>
                </a:cubicBezTo>
                <a:cubicBezTo>
                  <a:pt x="370" y="216"/>
                  <a:pt x="375" y="219"/>
                  <a:pt x="381" y="217"/>
                </a:cubicBezTo>
                <a:cubicBezTo>
                  <a:pt x="377" y="223"/>
                  <a:pt x="372" y="228"/>
                  <a:pt x="368" y="232"/>
                </a:cubicBezTo>
                <a:cubicBezTo>
                  <a:pt x="363" y="231"/>
                  <a:pt x="360" y="233"/>
                  <a:pt x="356" y="234"/>
                </a:cubicBezTo>
                <a:cubicBezTo>
                  <a:pt x="356" y="234"/>
                  <a:pt x="353" y="234"/>
                  <a:pt x="353" y="234"/>
                </a:cubicBezTo>
                <a:cubicBezTo>
                  <a:pt x="351" y="236"/>
                  <a:pt x="352" y="234"/>
                  <a:pt x="349" y="234"/>
                </a:cubicBezTo>
                <a:cubicBezTo>
                  <a:pt x="344" y="234"/>
                  <a:pt x="339" y="238"/>
                  <a:pt x="332" y="238"/>
                </a:cubicBezTo>
                <a:cubicBezTo>
                  <a:pt x="329" y="238"/>
                  <a:pt x="332" y="240"/>
                  <a:pt x="332" y="240"/>
                </a:cubicBezTo>
                <a:cubicBezTo>
                  <a:pt x="330" y="244"/>
                  <a:pt x="329" y="241"/>
                  <a:pt x="323" y="242"/>
                </a:cubicBezTo>
                <a:cubicBezTo>
                  <a:pt x="323" y="243"/>
                  <a:pt x="325" y="243"/>
                  <a:pt x="327" y="244"/>
                </a:cubicBezTo>
                <a:cubicBezTo>
                  <a:pt x="327" y="246"/>
                  <a:pt x="313" y="248"/>
                  <a:pt x="315" y="242"/>
                </a:cubicBezTo>
                <a:cubicBezTo>
                  <a:pt x="314" y="243"/>
                  <a:pt x="309" y="242"/>
                  <a:pt x="308" y="244"/>
                </a:cubicBezTo>
                <a:cubicBezTo>
                  <a:pt x="307" y="245"/>
                  <a:pt x="309" y="249"/>
                  <a:pt x="308" y="251"/>
                </a:cubicBezTo>
                <a:cubicBezTo>
                  <a:pt x="308" y="251"/>
                  <a:pt x="303" y="249"/>
                  <a:pt x="302" y="251"/>
                </a:cubicBezTo>
                <a:cubicBezTo>
                  <a:pt x="302" y="252"/>
                  <a:pt x="305" y="254"/>
                  <a:pt x="304" y="257"/>
                </a:cubicBezTo>
                <a:cubicBezTo>
                  <a:pt x="302" y="259"/>
                  <a:pt x="301" y="257"/>
                  <a:pt x="299" y="257"/>
                </a:cubicBezTo>
                <a:cubicBezTo>
                  <a:pt x="299" y="258"/>
                  <a:pt x="299" y="260"/>
                  <a:pt x="299" y="262"/>
                </a:cubicBezTo>
                <a:cubicBezTo>
                  <a:pt x="298" y="262"/>
                  <a:pt x="296" y="262"/>
                  <a:pt x="295" y="262"/>
                </a:cubicBezTo>
                <a:cubicBezTo>
                  <a:pt x="293" y="263"/>
                  <a:pt x="295" y="265"/>
                  <a:pt x="293" y="266"/>
                </a:cubicBezTo>
                <a:cubicBezTo>
                  <a:pt x="290" y="267"/>
                  <a:pt x="282" y="265"/>
                  <a:pt x="284" y="271"/>
                </a:cubicBezTo>
                <a:cubicBezTo>
                  <a:pt x="276" y="273"/>
                  <a:pt x="267" y="274"/>
                  <a:pt x="258" y="273"/>
                </a:cubicBezTo>
                <a:cubicBezTo>
                  <a:pt x="254" y="276"/>
                  <a:pt x="252" y="285"/>
                  <a:pt x="247" y="281"/>
                </a:cubicBezTo>
                <a:cubicBezTo>
                  <a:pt x="247" y="282"/>
                  <a:pt x="249" y="284"/>
                  <a:pt x="248" y="286"/>
                </a:cubicBezTo>
                <a:cubicBezTo>
                  <a:pt x="248" y="287"/>
                  <a:pt x="245" y="286"/>
                  <a:pt x="245" y="286"/>
                </a:cubicBezTo>
                <a:cubicBezTo>
                  <a:pt x="244" y="287"/>
                  <a:pt x="247" y="289"/>
                  <a:pt x="247" y="290"/>
                </a:cubicBezTo>
                <a:cubicBezTo>
                  <a:pt x="247" y="290"/>
                  <a:pt x="245" y="291"/>
                  <a:pt x="245" y="292"/>
                </a:cubicBezTo>
                <a:cubicBezTo>
                  <a:pt x="245" y="294"/>
                  <a:pt x="239" y="298"/>
                  <a:pt x="243" y="299"/>
                </a:cubicBezTo>
                <a:cubicBezTo>
                  <a:pt x="243" y="302"/>
                  <a:pt x="240" y="300"/>
                  <a:pt x="239" y="301"/>
                </a:cubicBezTo>
                <a:cubicBezTo>
                  <a:pt x="238" y="302"/>
                  <a:pt x="236" y="304"/>
                  <a:pt x="235" y="305"/>
                </a:cubicBezTo>
                <a:cubicBezTo>
                  <a:pt x="235" y="306"/>
                  <a:pt x="236" y="308"/>
                  <a:pt x="235" y="309"/>
                </a:cubicBezTo>
                <a:cubicBezTo>
                  <a:pt x="233" y="311"/>
                  <a:pt x="235" y="313"/>
                  <a:pt x="233" y="316"/>
                </a:cubicBezTo>
                <a:cubicBezTo>
                  <a:pt x="233" y="317"/>
                  <a:pt x="230" y="316"/>
                  <a:pt x="230" y="316"/>
                </a:cubicBezTo>
                <a:cubicBezTo>
                  <a:pt x="230" y="317"/>
                  <a:pt x="231" y="319"/>
                  <a:pt x="232" y="320"/>
                </a:cubicBezTo>
                <a:cubicBezTo>
                  <a:pt x="232" y="323"/>
                  <a:pt x="230" y="323"/>
                  <a:pt x="230" y="326"/>
                </a:cubicBezTo>
                <a:cubicBezTo>
                  <a:pt x="230" y="327"/>
                  <a:pt x="231" y="330"/>
                  <a:pt x="232" y="329"/>
                </a:cubicBezTo>
                <a:cubicBezTo>
                  <a:pt x="229" y="336"/>
                  <a:pt x="226" y="338"/>
                  <a:pt x="220" y="342"/>
                </a:cubicBezTo>
                <a:cubicBezTo>
                  <a:pt x="214" y="342"/>
                  <a:pt x="211" y="338"/>
                  <a:pt x="207" y="335"/>
                </a:cubicBezTo>
                <a:cubicBezTo>
                  <a:pt x="202" y="342"/>
                  <a:pt x="191" y="331"/>
                  <a:pt x="192" y="331"/>
                </a:cubicBezTo>
                <a:cubicBezTo>
                  <a:pt x="191" y="331"/>
                  <a:pt x="190" y="335"/>
                  <a:pt x="191" y="335"/>
                </a:cubicBezTo>
                <a:cubicBezTo>
                  <a:pt x="188" y="334"/>
                  <a:pt x="188" y="331"/>
                  <a:pt x="187" y="329"/>
                </a:cubicBezTo>
                <a:cubicBezTo>
                  <a:pt x="185" y="327"/>
                  <a:pt x="180" y="327"/>
                  <a:pt x="181" y="322"/>
                </a:cubicBezTo>
                <a:cubicBezTo>
                  <a:pt x="179" y="319"/>
                  <a:pt x="176" y="318"/>
                  <a:pt x="174" y="316"/>
                </a:cubicBezTo>
                <a:cubicBezTo>
                  <a:pt x="174" y="314"/>
                  <a:pt x="176" y="315"/>
                  <a:pt x="178" y="314"/>
                </a:cubicBezTo>
                <a:cubicBezTo>
                  <a:pt x="177" y="310"/>
                  <a:pt x="173" y="312"/>
                  <a:pt x="170" y="309"/>
                </a:cubicBezTo>
                <a:cubicBezTo>
                  <a:pt x="169" y="307"/>
                  <a:pt x="169" y="304"/>
                  <a:pt x="166" y="303"/>
                </a:cubicBezTo>
                <a:cubicBezTo>
                  <a:pt x="163" y="307"/>
                  <a:pt x="166" y="300"/>
                  <a:pt x="166" y="301"/>
                </a:cubicBezTo>
                <a:cubicBezTo>
                  <a:pt x="166" y="299"/>
                  <a:pt x="164" y="301"/>
                  <a:pt x="163" y="299"/>
                </a:cubicBezTo>
                <a:cubicBezTo>
                  <a:pt x="161" y="297"/>
                  <a:pt x="164" y="294"/>
                  <a:pt x="161" y="294"/>
                </a:cubicBezTo>
                <a:cubicBezTo>
                  <a:pt x="157" y="294"/>
                  <a:pt x="160" y="286"/>
                  <a:pt x="157" y="290"/>
                </a:cubicBezTo>
                <a:cubicBezTo>
                  <a:pt x="155" y="289"/>
                  <a:pt x="155" y="286"/>
                  <a:pt x="151" y="286"/>
                </a:cubicBezTo>
                <a:cubicBezTo>
                  <a:pt x="152" y="284"/>
                  <a:pt x="155" y="283"/>
                  <a:pt x="155" y="281"/>
                </a:cubicBezTo>
                <a:cubicBezTo>
                  <a:pt x="155" y="278"/>
                  <a:pt x="151" y="279"/>
                  <a:pt x="148" y="279"/>
                </a:cubicBezTo>
                <a:cubicBezTo>
                  <a:pt x="146" y="272"/>
                  <a:pt x="147" y="269"/>
                  <a:pt x="150" y="262"/>
                </a:cubicBezTo>
                <a:cubicBezTo>
                  <a:pt x="145" y="259"/>
                  <a:pt x="153" y="256"/>
                  <a:pt x="146" y="257"/>
                </a:cubicBezTo>
                <a:cubicBezTo>
                  <a:pt x="145" y="254"/>
                  <a:pt x="149" y="256"/>
                  <a:pt x="150" y="255"/>
                </a:cubicBezTo>
                <a:cubicBezTo>
                  <a:pt x="150" y="254"/>
                  <a:pt x="149" y="251"/>
                  <a:pt x="150" y="251"/>
                </a:cubicBezTo>
                <a:cubicBezTo>
                  <a:pt x="151" y="251"/>
                  <a:pt x="152" y="253"/>
                  <a:pt x="153" y="253"/>
                </a:cubicBezTo>
                <a:cubicBezTo>
                  <a:pt x="153" y="249"/>
                  <a:pt x="153" y="245"/>
                  <a:pt x="153" y="242"/>
                </a:cubicBezTo>
                <a:cubicBezTo>
                  <a:pt x="156" y="242"/>
                  <a:pt x="158" y="240"/>
                  <a:pt x="159" y="238"/>
                </a:cubicBezTo>
                <a:cubicBezTo>
                  <a:pt x="161" y="238"/>
                  <a:pt x="160" y="240"/>
                  <a:pt x="161" y="242"/>
                </a:cubicBezTo>
                <a:cubicBezTo>
                  <a:pt x="163" y="240"/>
                  <a:pt x="163" y="237"/>
                  <a:pt x="166" y="238"/>
                </a:cubicBezTo>
                <a:cubicBezTo>
                  <a:pt x="168" y="236"/>
                  <a:pt x="164" y="235"/>
                  <a:pt x="164" y="234"/>
                </a:cubicBezTo>
                <a:cubicBezTo>
                  <a:pt x="165" y="232"/>
                  <a:pt x="170" y="232"/>
                  <a:pt x="170" y="230"/>
                </a:cubicBezTo>
                <a:cubicBezTo>
                  <a:pt x="171" y="227"/>
                  <a:pt x="164" y="226"/>
                  <a:pt x="168" y="221"/>
                </a:cubicBezTo>
                <a:cubicBezTo>
                  <a:pt x="160" y="226"/>
                  <a:pt x="172" y="217"/>
                  <a:pt x="159" y="219"/>
                </a:cubicBezTo>
                <a:cubicBezTo>
                  <a:pt x="158" y="213"/>
                  <a:pt x="164" y="214"/>
                  <a:pt x="170" y="214"/>
                </a:cubicBezTo>
                <a:cubicBezTo>
                  <a:pt x="170" y="212"/>
                  <a:pt x="166" y="212"/>
                  <a:pt x="166" y="210"/>
                </a:cubicBezTo>
                <a:cubicBezTo>
                  <a:pt x="167" y="208"/>
                  <a:pt x="164" y="209"/>
                  <a:pt x="163" y="208"/>
                </a:cubicBezTo>
                <a:cubicBezTo>
                  <a:pt x="162" y="208"/>
                  <a:pt x="163" y="205"/>
                  <a:pt x="163" y="204"/>
                </a:cubicBezTo>
                <a:cubicBezTo>
                  <a:pt x="162" y="204"/>
                  <a:pt x="158" y="201"/>
                  <a:pt x="157" y="201"/>
                </a:cubicBezTo>
                <a:cubicBezTo>
                  <a:pt x="156" y="201"/>
                  <a:pt x="154" y="196"/>
                  <a:pt x="151" y="193"/>
                </a:cubicBezTo>
                <a:cubicBezTo>
                  <a:pt x="149" y="196"/>
                  <a:pt x="148" y="199"/>
                  <a:pt x="146" y="193"/>
                </a:cubicBezTo>
                <a:cubicBezTo>
                  <a:pt x="144" y="194"/>
                  <a:pt x="144" y="197"/>
                  <a:pt x="144" y="199"/>
                </a:cubicBezTo>
                <a:cubicBezTo>
                  <a:pt x="141" y="199"/>
                  <a:pt x="138" y="199"/>
                  <a:pt x="135" y="199"/>
                </a:cubicBezTo>
                <a:cubicBezTo>
                  <a:pt x="129" y="191"/>
                  <a:pt x="133" y="185"/>
                  <a:pt x="135" y="176"/>
                </a:cubicBezTo>
                <a:cubicBezTo>
                  <a:pt x="134" y="175"/>
                  <a:pt x="133" y="173"/>
                  <a:pt x="133" y="171"/>
                </a:cubicBezTo>
                <a:cubicBezTo>
                  <a:pt x="131" y="171"/>
                  <a:pt x="131" y="173"/>
                  <a:pt x="131" y="175"/>
                </a:cubicBezTo>
                <a:cubicBezTo>
                  <a:pt x="126" y="175"/>
                  <a:pt x="133" y="164"/>
                  <a:pt x="125" y="167"/>
                </a:cubicBezTo>
                <a:cubicBezTo>
                  <a:pt x="128" y="164"/>
                  <a:pt x="128" y="162"/>
                  <a:pt x="125" y="160"/>
                </a:cubicBezTo>
                <a:cubicBezTo>
                  <a:pt x="125" y="157"/>
                  <a:pt x="122" y="158"/>
                  <a:pt x="120" y="158"/>
                </a:cubicBezTo>
                <a:cubicBezTo>
                  <a:pt x="118" y="155"/>
                  <a:pt x="119" y="151"/>
                  <a:pt x="118" y="148"/>
                </a:cubicBezTo>
                <a:cubicBezTo>
                  <a:pt x="117" y="146"/>
                  <a:pt x="112" y="146"/>
                  <a:pt x="114" y="141"/>
                </a:cubicBezTo>
                <a:cubicBezTo>
                  <a:pt x="111" y="142"/>
                  <a:pt x="110" y="140"/>
                  <a:pt x="109" y="139"/>
                </a:cubicBezTo>
                <a:cubicBezTo>
                  <a:pt x="108" y="139"/>
                  <a:pt x="105" y="140"/>
                  <a:pt x="105" y="139"/>
                </a:cubicBezTo>
                <a:cubicBezTo>
                  <a:pt x="103" y="136"/>
                  <a:pt x="88" y="138"/>
                  <a:pt x="84" y="132"/>
                </a:cubicBezTo>
                <a:cubicBezTo>
                  <a:pt x="77" y="135"/>
                  <a:pt x="62" y="127"/>
                  <a:pt x="58" y="132"/>
                </a:cubicBezTo>
                <a:cubicBezTo>
                  <a:pt x="56" y="135"/>
                  <a:pt x="56" y="131"/>
                  <a:pt x="53" y="132"/>
                </a:cubicBezTo>
                <a:cubicBezTo>
                  <a:pt x="48" y="132"/>
                  <a:pt x="44" y="135"/>
                  <a:pt x="40" y="135"/>
                </a:cubicBezTo>
                <a:cubicBezTo>
                  <a:pt x="40" y="135"/>
                  <a:pt x="39" y="134"/>
                  <a:pt x="38" y="134"/>
                </a:cubicBezTo>
                <a:cubicBezTo>
                  <a:pt x="36" y="133"/>
                  <a:pt x="34" y="134"/>
                  <a:pt x="32" y="134"/>
                </a:cubicBezTo>
                <a:cubicBezTo>
                  <a:pt x="32" y="130"/>
                  <a:pt x="31" y="129"/>
                  <a:pt x="28" y="128"/>
                </a:cubicBezTo>
                <a:cubicBezTo>
                  <a:pt x="28" y="125"/>
                  <a:pt x="33" y="127"/>
                  <a:pt x="34" y="126"/>
                </a:cubicBezTo>
                <a:cubicBezTo>
                  <a:pt x="35" y="125"/>
                  <a:pt x="29" y="121"/>
                  <a:pt x="38" y="122"/>
                </a:cubicBezTo>
                <a:cubicBezTo>
                  <a:pt x="35" y="117"/>
                  <a:pt x="21" y="123"/>
                  <a:pt x="17" y="119"/>
                </a:cubicBezTo>
                <a:cubicBezTo>
                  <a:pt x="21" y="109"/>
                  <a:pt x="33" y="119"/>
                  <a:pt x="40" y="111"/>
                </a:cubicBezTo>
                <a:cubicBezTo>
                  <a:pt x="36" y="107"/>
                  <a:pt x="24" y="110"/>
                  <a:pt x="19" y="111"/>
                </a:cubicBezTo>
                <a:cubicBezTo>
                  <a:pt x="17" y="109"/>
                  <a:pt x="18" y="108"/>
                  <a:pt x="19" y="106"/>
                </a:cubicBezTo>
                <a:cubicBezTo>
                  <a:pt x="18" y="105"/>
                  <a:pt x="17" y="106"/>
                  <a:pt x="17" y="107"/>
                </a:cubicBezTo>
                <a:cubicBezTo>
                  <a:pt x="15" y="107"/>
                  <a:pt x="16" y="105"/>
                  <a:pt x="15" y="104"/>
                </a:cubicBezTo>
                <a:cubicBezTo>
                  <a:pt x="8" y="105"/>
                  <a:pt x="5" y="102"/>
                  <a:pt x="0" y="100"/>
                </a:cubicBezTo>
                <a:cubicBezTo>
                  <a:pt x="4" y="88"/>
                  <a:pt x="19" y="91"/>
                  <a:pt x="28" y="89"/>
                </a:cubicBezTo>
                <a:cubicBezTo>
                  <a:pt x="31" y="88"/>
                  <a:pt x="30" y="89"/>
                  <a:pt x="32" y="87"/>
                </a:cubicBezTo>
                <a:cubicBezTo>
                  <a:pt x="32" y="87"/>
                  <a:pt x="35" y="85"/>
                  <a:pt x="34" y="85"/>
                </a:cubicBezTo>
                <a:cubicBezTo>
                  <a:pt x="39" y="83"/>
                  <a:pt x="46" y="85"/>
                  <a:pt x="49" y="83"/>
                </a:cubicBezTo>
                <a:cubicBezTo>
                  <a:pt x="51" y="82"/>
                  <a:pt x="49" y="81"/>
                  <a:pt x="51" y="80"/>
                </a:cubicBezTo>
                <a:cubicBezTo>
                  <a:pt x="52" y="78"/>
                  <a:pt x="55" y="79"/>
                  <a:pt x="56" y="78"/>
                </a:cubicBezTo>
                <a:cubicBezTo>
                  <a:pt x="58" y="76"/>
                  <a:pt x="59" y="74"/>
                  <a:pt x="62" y="72"/>
                </a:cubicBezTo>
                <a:cubicBezTo>
                  <a:pt x="64" y="66"/>
                  <a:pt x="56" y="71"/>
                  <a:pt x="58" y="65"/>
                </a:cubicBezTo>
                <a:cubicBezTo>
                  <a:pt x="55" y="62"/>
                  <a:pt x="55" y="68"/>
                  <a:pt x="55" y="68"/>
                </a:cubicBezTo>
                <a:cubicBezTo>
                  <a:pt x="53" y="69"/>
                  <a:pt x="45" y="64"/>
                  <a:pt x="40" y="66"/>
                </a:cubicBezTo>
                <a:cubicBezTo>
                  <a:pt x="37" y="61"/>
                  <a:pt x="44" y="64"/>
                  <a:pt x="45" y="63"/>
                </a:cubicBezTo>
                <a:cubicBezTo>
                  <a:pt x="45" y="62"/>
                  <a:pt x="45" y="61"/>
                  <a:pt x="45" y="61"/>
                </a:cubicBezTo>
                <a:cubicBezTo>
                  <a:pt x="46" y="60"/>
                  <a:pt x="48" y="61"/>
                  <a:pt x="49" y="61"/>
                </a:cubicBezTo>
                <a:cubicBezTo>
                  <a:pt x="49" y="60"/>
                  <a:pt x="50" y="57"/>
                  <a:pt x="51" y="57"/>
                </a:cubicBezTo>
                <a:cubicBezTo>
                  <a:pt x="53" y="56"/>
                  <a:pt x="52" y="59"/>
                  <a:pt x="53" y="59"/>
                </a:cubicBezTo>
                <a:cubicBezTo>
                  <a:pt x="53" y="59"/>
                  <a:pt x="59" y="58"/>
                  <a:pt x="58" y="53"/>
                </a:cubicBezTo>
                <a:cubicBezTo>
                  <a:pt x="62" y="53"/>
                  <a:pt x="62" y="56"/>
                  <a:pt x="66" y="55"/>
                </a:cubicBezTo>
                <a:cubicBezTo>
                  <a:pt x="69" y="55"/>
                  <a:pt x="66" y="53"/>
                  <a:pt x="66" y="53"/>
                </a:cubicBezTo>
                <a:cubicBezTo>
                  <a:pt x="66" y="51"/>
                  <a:pt x="70" y="52"/>
                  <a:pt x="69" y="48"/>
                </a:cubicBezTo>
                <a:cubicBezTo>
                  <a:pt x="74" y="48"/>
                  <a:pt x="78" y="48"/>
                  <a:pt x="83" y="48"/>
                </a:cubicBezTo>
                <a:cubicBezTo>
                  <a:pt x="87" y="48"/>
                  <a:pt x="83" y="40"/>
                  <a:pt x="84" y="37"/>
                </a:cubicBezTo>
                <a:cubicBezTo>
                  <a:pt x="91" y="38"/>
                  <a:pt x="97" y="40"/>
                  <a:pt x="103" y="37"/>
                </a:cubicBezTo>
                <a:cubicBezTo>
                  <a:pt x="103" y="35"/>
                  <a:pt x="101" y="35"/>
                  <a:pt x="99" y="35"/>
                </a:cubicBezTo>
                <a:cubicBezTo>
                  <a:pt x="101" y="32"/>
                  <a:pt x="107" y="33"/>
                  <a:pt x="110" y="31"/>
                </a:cubicBezTo>
                <a:cubicBezTo>
                  <a:pt x="115" y="28"/>
                  <a:pt x="129" y="30"/>
                  <a:pt x="140" y="29"/>
                </a:cubicBezTo>
                <a:cubicBezTo>
                  <a:pt x="143" y="29"/>
                  <a:pt x="144" y="27"/>
                  <a:pt x="146" y="27"/>
                </a:cubicBezTo>
                <a:cubicBezTo>
                  <a:pt x="151" y="27"/>
                  <a:pt x="155" y="29"/>
                  <a:pt x="159" y="27"/>
                </a:cubicBezTo>
                <a:cubicBezTo>
                  <a:pt x="158" y="29"/>
                  <a:pt x="160" y="34"/>
                  <a:pt x="161" y="33"/>
                </a:cubicBezTo>
                <a:cubicBezTo>
                  <a:pt x="163" y="30"/>
                  <a:pt x="161" y="32"/>
                  <a:pt x="166" y="37"/>
                </a:cubicBezTo>
                <a:cubicBezTo>
                  <a:pt x="170" y="36"/>
                  <a:pt x="163" y="31"/>
                  <a:pt x="172" y="33"/>
                </a:cubicBezTo>
                <a:cubicBezTo>
                  <a:pt x="169" y="30"/>
                  <a:pt x="175" y="26"/>
                  <a:pt x="166" y="25"/>
                </a:cubicBezTo>
                <a:cubicBezTo>
                  <a:pt x="167" y="22"/>
                  <a:pt x="181" y="16"/>
                  <a:pt x="181" y="24"/>
                </a:cubicBezTo>
                <a:cubicBezTo>
                  <a:pt x="187" y="24"/>
                  <a:pt x="186" y="21"/>
                  <a:pt x="191" y="24"/>
                </a:cubicBezTo>
                <a:cubicBezTo>
                  <a:pt x="193" y="25"/>
                  <a:pt x="194" y="26"/>
                  <a:pt x="196" y="27"/>
                </a:cubicBezTo>
                <a:cubicBezTo>
                  <a:pt x="198" y="29"/>
                  <a:pt x="204" y="29"/>
                  <a:pt x="211" y="31"/>
                </a:cubicBezTo>
                <a:cubicBezTo>
                  <a:pt x="211" y="29"/>
                  <a:pt x="209" y="30"/>
                  <a:pt x="207" y="29"/>
                </a:cubicBezTo>
                <a:cubicBezTo>
                  <a:pt x="208" y="27"/>
                  <a:pt x="210" y="25"/>
                  <a:pt x="213" y="25"/>
                </a:cubicBezTo>
                <a:cubicBezTo>
                  <a:pt x="210" y="21"/>
                  <a:pt x="202" y="21"/>
                  <a:pt x="196" y="20"/>
                </a:cubicBezTo>
                <a:cubicBezTo>
                  <a:pt x="196" y="15"/>
                  <a:pt x="204" y="16"/>
                  <a:pt x="209" y="16"/>
                </a:cubicBezTo>
                <a:cubicBezTo>
                  <a:pt x="210" y="12"/>
                  <a:pt x="207" y="13"/>
                  <a:pt x="204" y="12"/>
                </a:cubicBezTo>
                <a:cubicBezTo>
                  <a:pt x="208" y="5"/>
                  <a:pt x="215" y="12"/>
                  <a:pt x="220" y="12"/>
                </a:cubicBezTo>
                <a:cubicBezTo>
                  <a:pt x="224" y="13"/>
                  <a:pt x="224" y="10"/>
                  <a:pt x="228" y="11"/>
                </a:cubicBezTo>
                <a:cubicBezTo>
                  <a:pt x="237" y="11"/>
                  <a:pt x="243" y="15"/>
                  <a:pt x="250" y="11"/>
                </a:cubicBezTo>
                <a:cubicBezTo>
                  <a:pt x="253" y="9"/>
                  <a:pt x="257" y="10"/>
                  <a:pt x="261" y="9"/>
                </a:cubicBezTo>
                <a:cubicBezTo>
                  <a:pt x="264" y="8"/>
                  <a:pt x="263" y="5"/>
                  <a:pt x="263" y="3"/>
                </a:cubicBezTo>
                <a:cubicBezTo>
                  <a:pt x="266" y="3"/>
                  <a:pt x="270" y="4"/>
                  <a:pt x="273" y="3"/>
                </a:cubicBezTo>
                <a:cubicBezTo>
                  <a:pt x="275" y="3"/>
                  <a:pt x="276" y="1"/>
                  <a:pt x="278" y="1"/>
                </a:cubicBezTo>
                <a:cubicBezTo>
                  <a:pt x="282" y="1"/>
                  <a:pt x="287" y="4"/>
                  <a:pt x="295" y="3"/>
                </a:cubicBezTo>
                <a:cubicBezTo>
                  <a:pt x="300" y="2"/>
                  <a:pt x="312" y="0"/>
                  <a:pt x="323" y="1"/>
                </a:cubicBezTo>
                <a:cubicBezTo>
                  <a:pt x="326" y="1"/>
                  <a:pt x="326" y="3"/>
                  <a:pt x="329" y="3"/>
                </a:cubicBezTo>
                <a:cubicBezTo>
                  <a:pt x="339" y="5"/>
                  <a:pt x="349" y="1"/>
                  <a:pt x="349" y="11"/>
                </a:cubicBezTo>
                <a:cubicBezTo>
                  <a:pt x="354" y="12"/>
                  <a:pt x="354" y="8"/>
                  <a:pt x="358" y="9"/>
                </a:cubicBezTo>
                <a:cubicBezTo>
                  <a:pt x="358" y="15"/>
                  <a:pt x="365" y="13"/>
                  <a:pt x="368" y="16"/>
                </a:cubicBezTo>
                <a:cubicBezTo>
                  <a:pt x="373" y="18"/>
                  <a:pt x="373" y="14"/>
                  <a:pt x="377" y="14"/>
                </a:cubicBezTo>
                <a:cubicBezTo>
                  <a:pt x="375" y="21"/>
                  <a:pt x="384" y="17"/>
                  <a:pt x="388" y="18"/>
                </a:cubicBezTo>
                <a:cubicBezTo>
                  <a:pt x="385" y="22"/>
                  <a:pt x="385" y="19"/>
                  <a:pt x="386" y="25"/>
                </a:cubicBezTo>
                <a:cubicBezTo>
                  <a:pt x="384" y="23"/>
                  <a:pt x="382" y="24"/>
                  <a:pt x="383" y="27"/>
                </a:cubicBezTo>
                <a:cubicBezTo>
                  <a:pt x="363" y="29"/>
                  <a:pt x="339" y="30"/>
                  <a:pt x="325" y="31"/>
                </a:cubicBezTo>
                <a:cubicBezTo>
                  <a:pt x="323" y="31"/>
                  <a:pt x="323" y="32"/>
                  <a:pt x="323" y="33"/>
                </a:cubicBezTo>
                <a:cubicBezTo>
                  <a:pt x="321" y="33"/>
                  <a:pt x="322" y="31"/>
                  <a:pt x="323" y="31"/>
                </a:cubicBezTo>
                <a:cubicBezTo>
                  <a:pt x="324" y="30"/>
                  <a:pt x="320" y="29"/>
                  <a:pt x="319" y="29"/>
                </a:cubicBezTo>
                <a:cubicBezTo>
                  <a:pt x="319" y="30"/>
                  <a:pt x="320" y="33"/>
                  <a:pt x="319" y="33"/>
                </a:cubicBezTo>
                <a:cubicBezTo>
                  <a:pt x="316" y="34"/>
                  <a:pt x="312" y="32"/>
                  <a:pt x="310" y="3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7" name="íşlidè">
            <a:extLst>
              <a:ext uri="{FF2B5EF4-FFF2-40B4-BE49-F238E27FC236}">
                <a16:creationId xmlns:a16="http://schemas.microsoft.com/office/drawing/2014/main" id="{B49DDFAF-B01F-42BE-9DD1-5DA1371D2436}"/>
              </a:ext>
            </a:extLst>
          </p:cNvPr>
          <p:cNvSpPr/>
          <p:nvPr/>
        </p:nvSpPr>
        <p:spPr bwMode="auto">
          <a:xfrm>
            <a:off x="6887964" y="2365954"/>
            <a:ext cx="475008" cy="258195"/>
          </a:xfrm>
          <a:custGeom>
            <a:avLst/>
            <a:gdLst>
              <a:gd name="T0" fmla="*/ 209 w 224"/>
              <a:gd name="T1" fmla="*/ 12 h 122"/>
              <a:gd name="T2" fmla="*/ 222 w 224"/>
              <a:gd name="T3" fmla="*/ 19 h 122"/>
              <a:gd name="T4" fmla="*/ 217 w 224"/>
              <a:gd name="T5" fmla="*/ 23 h 122"/>
              <a:gd name="T6" fmla="*/ 207 w 224"/>
              <a:gd name="T7" fmla="*/ 27 h 122"/>
              <a:gd name="T8" fmla="*/ 181 w 224"/>
              <a:gd name="T9" fmla="*/ 32 h 122"/>
              <a:gd name="T10" fmla="*/ 193 w 224"/>
              <a:gd name="T11" fmla="*/ 36 h 122"/>
              <a:gd name="T12" fmla="*/ 170 w 224"/>
              <a:gd name="T13" fmla="*/ 45 h 122"/>
              <a:gd name="T14" fmla="*/ 163 w 224"/>
              <a:gd name="T15" fmla="*/ 49 h 122"/>
              <a:gd name="T16" fmla="*/ 152 w 224"/>
              <a:gd name="T17" fmla="*/ 55 h 122"/>
              <a:gd name="T18" fmla="*/ 133 w 224"/>
              <a:gd name="T19" fmla="*/ 62 h 122"/>
              <a:gd name="T20" fmla="*/ 127 w 224"/>
              <a:gd name="T21" fmla="*/ 68 h 122"/>
              <a:gd name="T22" fmla="*/ 114 w 224"/>
              <a:gd name="T23" fmla="*/ 70 h 122"/>
              <a:gd name="T24" fmla="*/ 122 w 224"/>
              <a:gd name="T25" fmla="*/ 81 h 122"/>
              <a:gd name="T26" fmla="*/ 109 w 224"/>
              <a:gd name="T27" fmla="*/ 90 h 122"/>
              <a:gd name="T28" fmla="*/ 99 w 224"/>
              <a:gd name="T29" fmla="*/ 96 h 122"/>
              <a:gd name="T30" fmla="*/ 83 w 224"/>
              <a:gd name="T31" fmla="*/ 107 h 122"/>
              <a:gd name="T32" fmla="*/ 88 w 224"/>
              <a:gd name="T33" fmla="*/ 116 h 122"/>
              <a:gd name="T34" fmla="*/ 73 w 224"/>
              <a:gd name="T35" fmla="*/ 120 h 122"/>
              <a:gd name="T36" fmla="*/ 45 w 224"/>
              <a:gd name="T37" fmla="*/ 114 h 122"/>
              <a:gd name="T38" fmla="*/ 36 w 224"/>
              <a:gd name="T39" fmla="*/ 116 h 122"/>
              <a:gd name="T40" fmla="*/ 23 w 224"/>
              <a:gd name="T41" fmla="*/ 107 h 122"/>
              <a:gd name="T42" fmla="*/ 36 w 224"/>
              <a:gd name="T43" fmla="*/ 96 h 122"/>
              <a:gd name="T44" fmla="*/ 51 w 224"/>
              <a:gd name="T45" fmla="*/ 96 h 122"/>
              <a:gd name="T46" fmla="*/ 25 w 224"/>
              <a:gd name="T47" fmla="*/ 90 h 122"/>
              <a:gd name="T48" fmla="*/ 40 w 224"/>
              <a:gd name="T49" fmla="*/ 79 h 122"/>
              <a:gd name="T50" fmla="*/ 53 w 224"/>
              <a:gd name="T51" fmla="*/ 79 h 122"/>
              <a:gd name="T52" fmla="*/ 53 w 224"/>
              <a:gd name="T53" fmla="*/ 71 h 122"/>
              <a:gd name="T54" fmla="*/ 49 w 224"/>
              <a:gd name="T55" fmla="*/ 62 h 122"/>
              <a:gd name="T56" fmla="*/ 40 w 224"/>
              <a:gd name="T57" fmla="*/ 58 h 122"/>
              <a:gd name="T58" fmla="*/ 60 w 224"/>
              <a:gd name="T59" fmla="*/ 56 h 122"/>
              <a:gd name="T60" fmla="*/ 68 w 224"/>
              <a:gd name="T61" fmla="*/ 53 h 122"/>
              <a:gd name="T62" fmla="*/ 83 w 224"/>
              <a:gd name="T63" fmla="*/ 42 h 122"/>
              <a:gd name="T64" fmla="*/ 51 w 224"/>
              <a:gd name="T65" fmla="*/ 47 h 122"/>
              <a:gd name="T66" fmla="*/ 29 w 224"/>
              <a:gd name="T67" fmla="*/ 42 h 122"/>
              <a:gd name="T68" fmla="*/ 6 w 224"/>
              <a:gd name="T69" fmla="*/ 36 h 122"/>
              <a:gd name="T70" fmla="*/ 2 w 224"/>
              <a:gd name="T71" fmla="*/ 25 h 122"/>
              <a:gd name="T72" fmla="*/ 40 w 224"/>
              <a:gd name="T73" fmla="*/ 15 h 122"/>
              <a:gd name="T74" fmla="*/ 66 w 224"/>
              <a:gd name="T75" fmla="*/ 10 h 122"/>
              <a:gd name="T76" fmla="*/ 97 w 224"/>
              <a:gd name="T77" fmla="*/ 4 h 122"/>
              <a:gd name="T78" fmla="*/ 129 w 224"/>
              <a:gd name="T79" fmla="*/ 2 h 122"/>
              <a:gd name="T80" fmla="*/ 146 w 224"/>
              <a:gd name="T81" fmla="*/ 2 h 122"/>
              <a:gd name="T82" fmla="*/ 178 w 224"/>
              <a:gd name="T83" fmla="*/ 2 h 122"/>
              <a:gd name="T84" fmla="*/ 209 w 224"/>
              <a:gd name="T85" fmla="*/ 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4" h="122">
                <a:moveTo>
                  <a:pt x="209" y="4"/>
                </a:moveTo>
                <a:cubicBezTo>
                  <a:pt x="206" y="8"/>
                  <a:pt x="209" y="7"/>
                  <a:pt x="209" y="12"/>
                </a:cubicBezTo>
                <a:cubicBezTo>
                  <a:pt x="214" y="12"/>
                  <a:pt x="219" y="12"/>
                  <a:pt x="224" y="12"/>
                </a:cubicBezTo>
                <a:cubicBezTo>
                  <a:pt x="224" y="15"/>
                  <a:pt x="222" y="16"/>
                  <a:pt x="222" y="19"/>
                </a:cubicBezTo>
                <a:cubicBezTo>
                  <a:pt x="221" y="20"/>
                  <a:pt x="218" y="18"/>
                  <a:pt x="217" y="19"/>
                </a:cubicBezTo>
                <a:cubicBezTo>
                  <a:pt x="216" y="20"/>
                  <a:pt x="217" y="23"/>
                  <a:pt x="217" y="23"/>
                </a:cubicBezTo>
                <a:cubicBezTo>
                  <a:pt x="214" y="24"/>
                  <a:pt x="210" y="25"/>
                  <a:pt x="209" y="23"/>
                </a:cubicBezTo>
                <a:cubicBezTo>
                  <a:pt x="207" y="22"/>
                  <a:pt x="208" y="26"/>
                  <a:pt x="207" y="27"/>
                </a:cubicBezTo>
                <a:cubicBezTo>
                  <a:pt x="205" y="28"/>
                  <a:pt x="200" y="25"/>
                  <a:pt x="200" y="29"/>
                </a:cubicBezTo>
                <a:cubicBezTo>
                  <a:pt x="194" y="28"/>
                  <a:pt x="185" y="26"/>
                  <a:pt x="181" y="32"/>
                </a:cubicBezTo>
                <a:cubicBezTo>
                  <a:pt x="183" y="37"/>
                  <a:pt x="191" y="32"/>
                  <a:pt x="193" y="30"/>
                </a:cubicBezTo>
                <a:cubicBezTo>
                  <a:pt x="195" y="31"/>
                  <a:pt x="192" y="33"/>
                  <a:pt x="193" y="36"/>
                </a:cubicBezTo>
                <a:cubicBezTo>
                  <a:pt x="186" y="36"/>
                  <a:pt x="182" y="39"/>
                  <a:pt x="176" y="40"/>
                </a:cubicBezTo>
                <a:cubicBezTo>
                  <a:pt x="173" y="41"/>
                  <a:pt x="171" y="43"/>
                  <a:pt x="170" y="45"/>
                </a:cubicBezTo>
                <a:cubicBezTo>
                  <a:pt x="169" y="46"/>
                  <a:pt x="166" y="45"/>
                  <a:pt x="165" y="45"/>
                </a:cubicBezTo>
                <a:cubicBezTo>
                  <a:pt x="163" y="46"/>
                  <a:pt x="164" y="48"/>
                  <a:pt x="163" y="49"/>
                </a:cubicBezTo>
                <a:cubicBezTo>
                  <a:pt x="161" y="50"/>
                  <a:pt x="157" y="47"/>
                  <a:pt x="157" y="51"/>
                </a:cubicBezTo>
                <a:cubicBezTo>
                  <a:pt x="157" y="54"/>
                  <a:pt x="152" y="52"/>
                  <a:pt x="152" y="55"/>
                </a:cubicBezTo>
                <a:cubicBezTo>
                  <a:pt x="151" y="59"/>
                  <a:pt x="146" y="56"/>
                  <a:pt x="144" y="58"/>
                </a:cubicBezTo>
                <a:cubicBezTo>
                  <a:pt x="142" y="61"/>
                  <a:pt x="137" y="60"/>
                  <a:pt x="133" y="62"/>
                </a:cubicBezTo>
                <a:cubicBezTo>
                  <a:pt x="132" y="62"/>
                  <a:pt x="133" y="64"/>
                  <a:pt x="131" y="64"/>
                </a:cubicBezTo>
                <a:cubicBezTo>
                  <a:pt x="126" y="64"/>
                  <a:pt x="129" y="66"/>
                  <a:pt x="127" y="68"/>
                </a:cubicBezTo>
                <a:cubicBezTo>
                  <a:pt x="127" y="68"/>
                  <a:pt x="126" y="68"/>
                  <a:pt x="125" y="68"/>
                </a:cubicBezTo>
                <a:cubicBezTo>
                  <a:pt x="124" y="68"/>
                  <a:pt x="120" y="71"/>
                  <a:pt x="114" y="70"/>
                </a:cubicBezTo>
                <a:cubicBezTo>
                  <a:pt x="115" y="72"/>
                  <a:pt x="122" y="73"/>
                  <a:pt x="114" y="73"/>
                </a:cubicBezTo>
                <a:cubicBezTo>
                  <a:pt x="115" y="77"/>
                  <a:pt x="124" y="74"/>
                  <a:pt x="122" y="81"/>
                </a:cubicBezTo>
                <a:cubicBezTo>
                  <a:pt x="118" y="77"/>
                  <a:pt x="118" y="81"/>
                  <a:pt x="118" y="86"/>
                </a:cubicBezTo>
                <a:cubicBezTo>
                  <a:pt x="114" y="81"/>
                  <a:pt x="112" y="88"/>
                  <a:pt x="109" y="90"/>
                </a:cubicBezTo>
                <a:cubicBezTo>
                  <a:pt x="105" y="92"/>
                  <a:pt x="100" y="90"/>
                  <a:pt x="97" y="94"/>
                </a:cubicBezTo>
                <a:cubicBezTo>
                  <a:pt x="96" y="96"/>
                  <a:pt x="99" y="95"/>
                  <a:pt x="99" y="96"/>
                </a:cubicBezTo>
                <a:cubicBezTo>
                  <a:pt x="100" y="97"/>
                  <a:pt x="93" y="99"/>
                  <a:pt x="97" y="99"/>
                </a:cubicBezTo>
                <a:cubicBezTo>
                  <a:pt x="95" y="105"/>
                  <a:pt x="85" y="101"/>
                  <a:pt x="83" y="107"/>
                </a:cubicBezTo>
                <a:cubicBezTo>
                  <a:pt x="86" y="110"/>
                  <a:pt x="91" y="111"/>
                  <a:pt x="97" y="111"/>
                </a:cubicBezTo>
                <a:cubicBezTo>
                  <a:pt x="99" y="117"/>
                  <a:pt x="88" y="112"/>
                  <a:pt x="88" y="116"/>
                </a:cubicBezTo>
                <a:cubicBezTo>
                  <a:pt x="88" y="119"/>
                  <a:pt x="86" y="116"/>
                  <a:pt x="84" y="116"/>
                </a:cubicBezTo>
                <a:cubicBezTo>
                  <a:pt x="80" y="116"/>
                  <a:pt x="78" y="122"/>
                  <a:pt x="73" y="120"/>
                </a:cubicBezTo>
                <a:cubicBezTo>
                  <a:pt x="72" y="118"/>
                  <a:pt x="69" y="118"/>
                  <a:pt x="70" y="114"/>
                </a:cubicBezTo>
                <a:cubicBezTo>
                  <a:pt x="60" y="113"/>
                  <a:pt x="54" y="116"/>
                  <a:pt x="45" y="114"/>
                </a:cubicBezTo>
                <a:cubicBezTo>
                  <a:pt x="45" y="114"/>
                  <a:pt x="43" y="112"/>
                  <a:pt x="43" y="112"/>
                </a:cubicBezTo>
                <a:cubicBezTo>
                  <a:pt x="40" y="112"/>
                  <a:pt x="39" y="116"/>
                  <a:pt x="36" y="116"/>
                </a:cubicBezTo>
                <a:cubicBezTo>
                  <a:pt x="27" y="117"/>
                  <a:pt x="20" y="114"/>
                  <a:pt x="10" y="112"/>
                </a:cubicBezTo>
                <a:cubicBezTo>
                  <a:pt x="13" y="109"/>
                  <a:pt x="17" y="107"/>
                  <a:pt x="23" y="107"/>
                </a:cubicBezTo>
                <a:cubicBezTo>
                  <a:pt x="27" y="106"/>
                  <a:pt x="23" y="99"/>
                  <a:pt x="27" y="97"/>
                </a:cubicBezTo>
                <a:cubicBezTo>
                  <a:pt x="32" y="99"/>
                  <a:pt x="31" y="95"/>
                  <a:pt x="36" y="96"/>
                </a:cubicBezTo>
                <a:cubicBezTo>
                  <a:pt x="36" y="102"/>
                  <a:pt x="43" y="101"/>
                  <a:pt x="49" y="101"/>
                </a:cubicBezTo>
                <a:cubicBezTo>
                  <a:pt x="53" y="100"/>
                  <a:pt x="47" y="98"/>
                  <a:pt x="51" y="96"/>
                </a:cubicBezTo>
                <a:cubicBezTo>
                  <a:pt x="50" y="91"/>
                  <a:pt x="40" y="97"/>
                  <a:pt x="43" y="88"/>
                </a:cubicBezTo>
                <a:cubicBezTo>
                  <a:pt x="36" y="90"/>
                  <a:pt x="33" y="93"/>
                  <a:pt x="25" y="90"/>
                </a:cubicBezTo>
                <a:cubicBezTo>
                  <a:pt x="26" y="86"/>
                  <a:pt x="30" y="85"/>
                  <a:pt x="34" y="84"/>
                </a:cubicBezTo>
                <a:cubicBezTo>
                  <a:pt x="36" y="83"/>
                  <a:pt x="38" y="81"/>
                  <a:pt x="40" y="79"/>
                </a:cubicBezTo>
                <a:cubicBezTo>
                  <a:pt x="42" y="79"/>
                  <a:pt x="43" y="78"/>
                  <a:pt x="43" y="77"/>
                </a:cubicBezTo>
                <a:cubicBezTo>
                  <a:pt x="48" y="76"/>
                  <a:pt x="51" y="77"/>
                  <a:pt x="53" y="79"/>
                </a:cubicBezTo>
                <a:cubicBezTo>
                  <a:pt x="55" y="78"/>
                  <a:pt x="57" y="76"/>
                  <a:pt x="58" y="73"/>
                </a:cubicBezTo>
                <a:cubicBezTo>
                  <a:pt x="59" y="70"/>
                  <a:pt x="54" y="73"/>
                  <a:pt x="53" y="71"/>
                </a:cubicBezTo>
                <a:cubicBezTo>
                  <a:pt x="52" y="71"/>
                  <a:pt x="51" y="67"/>
                  <a:pt x="51" y="66"/>
                </a:cubicBezTo>
                <a:cubicBezTo>
                  <a:pt x="50" y="65"/>
                  <a:pt x="48" y="64"/>
                  <a:pt x="49" y="62"/>
                </a:cubicBezTo>
                <a:cubicBezTo>
                  <a:pt x="48" y="63"/>
                  <a:pt x="46" y="64"/>
                  <a:pt x="43" y="64"/>
                </a:cubicBezTo>
                <a:cubicBezTo>
                  <a:pt x="44" y="60"/>
                  <a:pt x="43" y="58"/>
                  <a:pt x="40" y="58"/>
                </a:cubicBezTo>
                <a:cubicBezTo>
                  <a:pt x="41" y="55"/>
                  <a:pt x="43" y="52"/>
                  <a:pt x="49" y="53"/>
                </a:cubicBezTo>
                <a:cubicBezTo>
                  <a:pt x="54" y="52"/>
                  <a:pt x="53" y="59"/>
                  <a:pt x="60" y="56"/>
                </a:cubicBezTo>
                <a:cubicBezTo>
                  <a:pt x="60" y="59"/>
                  <a:pt x="61" y="60"/>
                  <a:pt x="62" y="60"/>
                </a:cubicBezTo>
                <a:cubicBezTo>
                  <a:pt x="68" y="62"/>
                  <a:pt x="65" y="54"/>
                  <a:pt x="68" y="53"/>
                </a:cubicBezTo>
                <a:cubicBezTo>
                  <a:pt x="77" y="51"/>
                  <a:pt x="85" y="48"/>
                  <a:pt x="90" y="42"/>
                </a:cubicBezTo>
                <a:cubicBezTo>
                  <a:pt x="90" y="37"/>
                  <a:pt x="87" y="44"/>
                  <a:pt x="83" y="42"/>
                </a:cubicBezTo>
                <a:cubicBezTo>
                  <a:pt x="80" y="44"/>
                  <a:pt x="75" y="44"/>
                  <a:pt x="73" y="47"/>
                </a:cubicBezTo>
                <a:cubicBezTo>
                  <a:pt x="68" y="46"/>
                  <a:pt x="59" y="48"/>
                  <a:pt x="51" y="47"/>
                </a:cubicBezTo>
                <a:cubicBezTo>
                  <a:pt x="46" y="47"/>
                  <a:pt x="44" y="44"/>
                  <a:pt x="38" y="47"/>
                </a:cubicBezTo>
                <a:cubicBezTo>
                  <a:pt x="36" y="40"/>
                  <a:pt x="31" y="48"/>
                  <a:pt x="29" y="42"/>
                </a:cubicBezTo>
                <a:cubicBezTo>
                  <a:pt x="26" y="45"/>
                  <a:pt x="21" y="40"/>
                  <a:pt x="14" y="42"/>
                </a:cubicBezTo>
                <a:cubicBezTo>
                  <a:pt x="15" y="36"/>
                  <a:pt x="8" y="39"/>
                  <a:pt x="6" y="36"/>
                </a:cubicBezTo>
                <a:cubicBezTo>
                  <a:pt x="5" y="31"/>
                  <a:pt x="10" y="32"/>
                  <a:pt x="12" y="30"/>
                </a:cubicBezTo>
                <a:cubicBezTo>
                  <a:pt x="12" y="25"/>
                  <a:pt x="0" y="33"/>
                  <a:pt x="2" y="25"/>
                </a:cubicBezTo>
                <a:cubicBezTo>
                  <a:pt x="11" y="22"/>
                  <a:pt x="25" y="21"/>
                  <a:pt x="38" y="19"/>
                </a:cubicBezTo>
                <a:cubicBezTo>
                  <a:pt x="40" y="19"/>
                  <a:pt x="39" y="17"/>
                  <a:pt x="40" y="15"/>
                </a:cubicBezTo>
                <a:cubicBezTo>
                  <a:pt x="49" y="17"/>
                  <a:pt x="57" y="13"/>
                  <a:pt x="62" y="15"/>
                </a:cubicBezTo>
                <a:cubicBezTo>
                  <a:pt x="64" y="14"/>
                  <a:pt x="65" y="12"/>
                  <a:pt x="66" y="10"/>
                </a:cubicBezTo>
                <a:cubicBezTo>
                  <a:pt x="77" y="9"/>
                  <a:pt x="87" y="6"/>
                  <a:pt x="96" y="8"/>
                </a:cubicBezTo>
                <a:cubicBezTo>
                  <a:pt x="97" y="8"/>
                  <a:pt x="97" y="6"/>
                  <a:pt x="97" y="4"/>
                </a:cubicBezTo>
                <a:cubicBezTo>
                  <a:pt x="105" y="5"/>
                  <a:pt x="115" y="3"/>
                  <a:pt x="120" y="6"/>
                </a:cubicBezTo>
                <a:cubicBezTo>
                  <a:pt x="121" y="3"/>
                  <a:pt x="129" y="6"/>
                  <a:pt x="129" y="2"/>
                </a:cubicBezTo>
                <a:cubicBezTo>
                  <a:pt x="134" y="4"/>
                  <a:pt x="141" y="5"/>
                  <a:pt x="148" y="4"/>
                </a:cubicBezTo>
                <a:cubicBezTo>
                  <a:pt x="148" y="3"/>
                  <a:pt x="147" y="3"/>
                  <a:pt x="146" y="2"/>
                </a:cubicBezTo>
                <a:cubicBezTo>
                  <a:pt x="146" y="0"/>
                  <a:pt x="148" y="1"/>
                  <a:pt x="148" y="2"/>
                </a:cubicBezTo>
                <a:cubicBezTo>
                  <a:pt x="156" y="4"/>
                  <a:pt x="169" y="1"/>
                  <a:pt x="178" y="2"/>
                </a:cubicBezTo>
                <a:cubicBezTo>
                  <a:pt x="178" y="2"/>
                  <a:pt x="177" y="6"/>
                  <a:pt x="178" y="6"/>
                </a:cubicBezTo>
                <a:cubicBezTo>
                  <a:pt x="192" y="6"/>
                  <a:pt x="193" y="3"/>
                  <a:pt x="209" y="4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8" name="iṥ1ídê">
            <a:extLst>
              <a:ext uri="{FF2B5EF4-FFF2-40B4-BE49-F238E27FC236}">
                <a16:creationId xmlns:a16="http://schemas.microsoft.com/office/drawing/2014/main" id="{C134FB62-9B8D-447E-B9D3-986F451EE0CB}"/>
              </a:ext>
            </a:extLst>
          </p:cNvPr>
          <p:cNvSpPr/>
          <p:nvPr/>
        </p:nvSpPr>
        <p:spPr bwMode="auto">
          <a:xfrm>
            <a:off x="8651055" y="2464381"/>
            <a:ext cx="135513" cy="49928"/>
          </a:xfrm>
          <a:custGeom>
            <a:avLst/>
            <a:gdLst>
              <a:gd name="T0" fmla="*/ 17 w 64"/>
              <a:gd name="T1" fmla="*/ 3 h 24"/>
              <a:gd name="T2" fmla="*/ 17 w 64"/>
              <a:gd name="T3" fmla="*/ 5 h 24"/>
              <a:gd name="T4" fmla="*/ 22 w 64"/>
              <a:gd name="T5" fmla="*/ 10 h 24"/>
              <a:gd name="T6" fmla="*/ 28 w 64"/>
              <a:gd name="T7" fmla="*/ 7 h 24"/>
              <a:gd name="T8" fmla="*/ 37 w 64"/>
              <a:gd name="T9" fmla="*/ 10 h 24"/>
              <a:gd name="T10" fmla="*/ 54 w 64"/>
              <a:gd name="T11" fmla="*/ 7 h 24"/>
              <a:gd name="T12" fmla="*/ 61 w 64"/>
              <a:gd name="T13" fmla="*/ 10 h 24"/>
              <a:gd name="T14" fmla="*/ 58 w 64"/>
              <a:gd name="T15" fmla="*/ 18 h 24"/>
              <a:gd name="T16" fmla="*/ 41 w 64"/>
              <a:gd name="T17" fmla="*/ 20 h 24"/>
              <a:gd name="T18" fmla="*/ 30 w 64"/>
              <a:gd name="T19" fmla="*/ 24 h 24"/>
              <a:gd name="T20" fmla="*/ 11 w 64"/>
              <a:gd name="T21" fmla="*/ 10 h 24"/>
              <a:gd name="T22" fmla="*/ 2 w 64"/>
              <a:gd name="T23" fmla="*/ 9 h 24"/>
              <a:gd name="T24" fmla="*/ 17 w 64"/>
              <a:gd name="T25" fmla="*/ 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24">
                <a:moveTo>
                  <a:pt x="17" y="3"/>
                </a:moveTo>
                <a:cubicBezTo>
                  <a:pt x="19" y="3"/>
                  <a:pt x="18" y="5"/>
                  <a:pt x="17" y="5"/>
                </a:cubicBezTo>
                <a:cubicBezTo>
                  <a:pt x="16" y="9"/>
                  <a:pt x="25" y="4"/>
                  <a:pt x="22" y="10"/>
                </a:cubicBezTo>
                <a:cubicBezTo>
                  <a:pt x="26" y="11"/>
                  <a:pt x="25" y="7"/>
                  <a:pt x="28" y="7"/>
                </a:cubicBezTo>
                <a:cubicBezTo>
                  <a:pt x="32" y="11"/>
                  <a:pt x="36" y="3"/>
                  <a:pt x="37" y="10"/>
                </a:cubicBezTo>
                <a:cubicBezTo>
                  <a:pt x="42" y="9"/>
                  <a:pt x="49" y="8"/>
                  <a:pt x="54" y="7"/>
                </a:cubicBezTo>
                <a:cubicBezTo>
                  <a:pt x="53" y="12"/>
                  <a:pt x="63" y="5"/>
                  <a:pt x="61" y="10"/>
                </a:cubicBezTo>
                <a:cubicBezTo>
                  <a:pt x="64" y="16"/>
                  <a:pt x="50" y="14"/>
                  <a:pt x="58" y="18"/>
                </a:cubicBezTo>
                <a:cubicBezTo>
                  <a:pt x="56" y="22"/>
                  <a:pt x="46" y="19"/>
                  <a:pt x="41" y="20"/>
                </a:cubicBezTo>
                <a:cubicBezTo>
                  <a:pt x="37" y="20"/>
                  <a:pt x="33" y="22"/>
                  <a:pt x="30" y="24"/>
                </a:cubicBezTo>
                <a:cubicBezTo>
                  <a:pt x="22" y="20"/>
                  <a:pt x="15" y="17"/>
                  <a:pt x="11" y="10"/>
                </a:cubicBezTo>
                <a:cubicBezTo>
                  <a:pt x="8" y="9"/>
                  <a:pt x="1" y="13"/>
                  <a:pt x="2" y="9"/>
                </a:cubicBezTo>
                <a:cubicBezTo>
                  <a:pt x="0" y="0"/>
                  <a:pt x="16" y="9"/>
                  <a:pt x="17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9" name="ïşḷiḍe">
            <a:extLst>
              <a:ext uri="{FF2B5EF4-FFF2-40B4-BE49-F238E27FC236}">
                <a16:creationId xmlns:a16="http://schemas.microsoft.com/office/drawing/2014/main" id="{35B5D5C2-2ACF-4900-9570-9C0E2E8F59A2}"/>
              </a:ext>
            </a:extLst>
          </p:cNvPr>
          <p:cNvSpPr/>
          <p:nvPr/>
        </p:nvSpPr>
        <p:spPr bwMode="auto">
          <a:xfrm>
            <a:off x="6521367" y="2531427"/>
            <a:ext cx="64191" cy="19971"/>
          </a:xfrm>
          <a:custGeom>
            <a:avLst/>
            <a:gdLst>
              <a:gd name="T0" fmla="*/ 28 w 30"/>
              <a:gd name="T1" fmla="*/ 1 h 9"/>
              <a:gd name="T2" fmla="*/ 17 w 30"/>
              <a:gd name="T3" fmla="*/ 6 h 9"/>
              <a:gd name="T4" fmla="*/ 13 w 30"/>
              <a:gd name="T5" fmla="*/ 8 h 9"/>
              <a:gd name="T6" fmla="*/ 6 w 30"/>
              <a:gd name="T7" fmla="*/ 8 h 9"/>
              <a:gd name="T8" fmla="*/ 10 w 30"/>
              <a:gd name="T9" fmla="*/ 3 h 9"/>
              <a:gd name="T10" fmla="*/ 28 w 30"/>
              <a:gd name="T11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9">
                <a:moveTo>
                  <a:pt x="28" y="1"/>
                </a:moveTo>
                <a:cubicBezTo>
                  <a:pt x="30" y="7"/>
                  <a:pt x="22" y="6"/>
                  <a:pt x="17" y="6"/>
                </a:cubicBezTo>
                <a:cubicBezTo>
                  <a:pt x="15" y="7"/>
                  <a:pt x="15" y="8"/>
                  <a:pt x="13" y="8"/>
                </a:cubicBezTo>
                <a:cubicBezTo>
                  <a:pt x="10" y="8"/>
                  <a:pt x="6" y="6"/>
                  <a:pt x="6" y="8"/>
                </a:cubicBezTo>
                <a:cubicBezTo>
                  <a:pt x="0" y="9"/>
                  <a:pt x="9" y="2"/>
                  <a:pt x="10" y="3"/>
                </a:cubicBezTo>
                <a:cubicBezTo>
                  <a:pt x="13" y="7"/>
                  <a:pt x="22" y="0"/>
                  <a:pt x="28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0" name="íšliḓè">
            <a:extLst>
              <a:ext uri="{FF2B5EF4-FFF2-40B4-BE49-F238E27FC236}">
                <a16:creationId xmlns:a16="http://schemas.microsoft.com/office/drawing/2014/main" id="{D424D5DD-F371-4593-94B8-DE9E72742FC5}"/>
              </a:ext>
            </a:extLst>
          </p:cNvPr>
          <p:cNvSpPr/>
          <p:nvPr/>
        </p:nvSpPr>
        <p:spPr bwMode="auto">
          <a:xfrm>
            <a:off x="6770997" y="2531427"/>
            <a:ext cx="57058" cy="38516"/>
          </a:xfrm>
          <a:custGeom>
            <a:avLst/>
            <a:gdLst>
              <a:gd name="T0" fmla="*/ 13 w 27"/>
              <a:gd name="T1" fmla="*/ 1 h 18"/>
              <a:gd name="T2" fmla="*/ 9 w 27"/>
              <a:gd name="T3" fmla="*/ 3 h 18"/>
              <a:gd name="T4" fmla="*/ 18 w 27"/>
              <a:gd name="T5" fmla="*/ 8 h 18"/>
              <a:gd name="T6" fmla="*/ 22 w 27"/>
              <a:gd name="T7" fmla="*/ 6 h 18"/>
              <a:gd name="T8" fmla="*/ 11 w 27"/>
              <a:gd name="T9" fmla="*/ 18 h 18"/>
              <a:gd name="T10" fmla="*/ 0 w 27"/>
              <a:gd name="T11" fmla="*/ 5 h 18"/>
              <a:gd name="T12" fmla="*/ 13 w 27"/>
              <a:gd name="T13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8">
                <a:moveTo>
                  <a:pt x="13" y="1"/>
                </a:moveTo>
                <a:cubicBezTo>
                  <a:pt x="13" y="3"/>
                  <a:pt x="10" y="2"/>
                  <a:pt x="9" y="3"/>
                </a:cubicBezTo>
                <a:cubicBezTo>
                  <a:pt x="9" y="8"/>
                  <a:pt x="21" y="0"/>
                  <a:pt x="18" y="8"/>
                </a:cubicBezTo>
                <a:cubicBezTo>
                  <a:pt x="20" y="9"/>
                  <a:pt x="22" y="8"/>
                  <a:pt x="22" y="6"/>
                </a:cubicBezTo>
                <a:cubicBezTo>
                  <a:pt x="27" y="12"/>
                  <a:pt x="12" y="13"/>
                  <a:pt x="11" y="18"/>
                </a:cubicBezTo>
                <a:cubicBezTo>
                  <a:pt x="6" y="14"/>
                  <a:pt x="7" y="5"/>
                  <a:pt x="0" y="5"/>
                </a:cubicBezTo>
                <a:cubicBezTo>
                  <a:pt x="2" y="1"/>
                  <a:pt x="9" y="3"/>
                  <a:pt x="13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1" name="ïSḻîde">
            <a:extLst>
              <a:ext uri="{FF2B5EF4-FFF2-40B4-BE49-F238E27FC236}">
                <a16:creationId xmlns:a16="http://schemas.microsoft.com/office/drawing/2014/main" id="{0AB4D977-566E-4D7C-962F-8EDC39A504C1}"/>
              </a:ext>
            </a:extLst>
          </p:cNvPr>
          <p:cNvSpPr/>
          <p:nvPr/>
        </p:nvSpPr>
        <p:spPr bwMode="auto">
          <a:xfrm>
            <a:off x="8066212" y="2574221"/>
            <a:ext cx="3336464" cy="2186810"/>
          </a:xfrm>
          <a:custGeom>
            <a:avLst/>
            <a:gdLst>
              <a:gd name="T0" fmla="*/ 936 w 1575"/>
              <a:gd name="T1" fmla="*/ 72 h 1033"/>
              <a:gd name="T2" fmla="*/ 1105 w 1575"/>
              <a:gd name="T3" fmla="*/ 72 h 1033"/>
              <a:gd name="T4" fmla="*/ 1247 w 1575"/>
              <a:gd name="T5" fmla="*/ 85 h 1033"/>
              <a:gd name="T6" fmla="*/ 1432 w 1575"/>
              <a:gd name="T7" fmla="*/ 115 h 1033"/>
              <a:gd name="T8" fmla="*/ 1575 w 1575"/>
              <a:gd name="T9" fmla="*/ 162 h 1033"/>
              <a:gd name="T10" fmla="*/ 1484 w 1575"/>
              <a:gd name="T11" fmla="*/ 184 h 1033"/>
              <a:gd name="T12" fmla="*/ 1366 w 1575"/>
              <a:gd name="T13" fmla="*/ 273 h 1033"/>
              <a:gd name="T14" fmla="*/ 1320 w 1575"/>
              <a:gd name="T15" fmla="*/ 301 h 1033"/>
              <a:gd name="T16" fmla="*/ 1381 w 1575"/>
              <a:gd name="T17" fmla="*/ 208 h 1033"/>
              <a:gd name="T18" fmla="*/ 1247 w 1575"/>
              <a:gd name="T19" fmla="*/ 247 h 1033"/>
              <a:gd name="T20" fmla="*/ 1204 w 1575"/>
              <a:gd name="T21" fmla="*/ 313 h 1033"/>
              <a:gd name="T22" fmla="*/ 1130 w 1575"/>
              <a:gd name="T23" fmla="*/ 415 h 1033"/>
              <a:gd name="T24" fmla="*/ 1081 w 1575"/>
              <a:gd name="T25" fmla="*/ 439 h 1033"/>
              <a:gd name="T26" fmla="*/ 1061 w 1575"/>
              <a:gd name="T27" fmla="*/ 464 h 1033"/>
              <a:gd name="T28" fmla="*/ 993 w 1575"/>
              <a:gd name="T29" fmla="*/ 587 h 1033"/>
              <a:gd name="T30" fmla="*/ 956 w 1575"/>
              <a:gd name="T31" fmla="*/ 674 h 1033"/>
              <a:gd name="T32" fmla="*/ 895 w 1575"/>
              <a:gd name="T33" fmla="*/ 685 h 1033"/>
              <a:gd name="T34" fmla="*/ 882 w 1575"/>
              <a:gd name="T35" fmla="*/ 689 h 1033"/>
              <a:gd name="T36" fmla="*/ 848 w 1575"/>
              <a:gd name="T37" fmla="*/ 602 h 1033"/>
              <a:gd name="T38" fmla="*/ 742 w 1575"/>
              <a:gd name="T39" fmla="*/ 657 h 1033"/>
              <a:gd name="T40" fmla="*/ 665 w 1575"/>
              <a:gd name="T41" fmla="*/ 579 h 1033"/>
              <a:gd name="T42" fmla="*/ 524 w 1575"/>
              <a:gd name="T43" fmla="*/ 557 h 1033"/>
              <a:gd name="T44" fmla="*/ 557 w 1575"/>
              <a:gd name="T45" fmla="*/ 616 h 1033"/>
              <a:gd name="T46" fmla="*/ 453 w 1575"/>
              <a:gd name="T47" fmla="*/ 622 h 1033"/>
              <a:gd name="T48" fmla="*/ 391 w 1575"/>
              <a:gd name="T49" fmla="*/ 546 h 1033"/>
              <a:gd name="T50" fmla="*/ 440 w 1575"/>
              <a:gd name="T51" fmla="*/ 646 h 1033"/>
              <a:gd name="T52" fmla="*/ 470 w 1575"/>
              <a:gd name="T53" fmla="*/ 749 h 1033"/>
              <a:gd name="T54" fmla="*/ 412 w 1575"/>
              <a:gd name="T55" fmla="*/ 898 h 1033"/>
              <a:gd name="T56" fmla="*/ 352 w 1575"/>
              <a:gd name="T57" fmla="*/ 1013 h 1033"/>
              <a:gd name="T58" fmla="*/ 237 w 1575"/>
              <a:gd name="T59" fmla="*/ 924 h 1033"/>
              <a:gd name="T60" fmla="*/ 224 w 1575"/>
              <a:gd name="T61" fmla="*/ 788 h 1033"/>
              <a:gd name="T62" fmla="*/ 47 w 1575"/>
              <a:gd name="T63" fmla="*/ 702 h 1033"/>
              <a:gd name="T64" fmla="*/ 6 w 1575"/>
              <a:gd name="T65" fmla="*/ 588 h 1033"/>
              <a:gd name="T66" fmla="*/ 162 w 1575"/>
              <a:gd name="T67" fmla="*/ 465 h 1033"/>
              <a:gd name="T68" fmla="*/ 263 w 1575"/>
              <a:gd name="T69" fmla="*/ 512 h 1033"/>
              <a:gd name="T70" fmla="*/ 378 w 1575"/>
              <a:gd name="T71" fmla="*/ 512 h 1033"/>
              <a:gd name="T72" fmla="*/ 309 w 1575"/>
              <a:gd name="T73" fmla="*/ 436 h 1033"/>
              <a:gd name="T74" fmla="*/ 255 w 1575"/>
              <a:gd name="T75" fmla="*/ 402 h 1033"/>
              <a:gd name="T76" fmla="*/ 259 w 1575"/>
              <a:gd name="T77" fmla="*/ 432 h 1033"/>
              <a:gd name="T78" fmla="*/ 158 w 1575"/>
              <a:gd name="T79" fmla="*/ 408 h 1033"/>
              <a:gd name="T80" fmla="*/ 116 w 1575"/>
              <a:gd name="T81" fmla="*/ 406 h 1033"/>
              <a:gd name="T82" fmla="*/ 158 w 1575"/>
              <a:gd name="T83" fmla="*/ 329 h 1033"/>
              <a:gd name="T84" fmla="*/ 214 w 1575"/>
              <a:gd name="T85" fmla="*/ 292 h 1033"/>
              <a:gd name="T86" fmla="*/ 317 w 1575"/>
              <a:gd name="T87" fmla="*/ 247 h 1033"/>
              <a:gd name="T88" fmla="*/ 313 w 1575"/>
              <a:gd name="T89" fmla="*/ 197 h 1033"/>
              <a:gd name="T90" fmla="*/ 278 w 1575"/>
              <a:gd name="T91" fmla="*/ 238 h 1033"/>
              <a:gd name="T92" fmla="*/ 183 w 1575"/>
              <a:gd name="T93" fmla="*/ 251 h 1033"/>
              <a:gd name="T94" fmla="*/ 227 w 1575"/>
              <a:gd name="T95" fmla="*/ 167 h 1033"/>
              <a:gd name="T96" fmla="*/ 354 w 1575"/>
              <a:gd name="T97" fmla="*/ 106 h 1033"/>
              <a:gd name="T98" fmla="*/ 397 w 1575"/>
              <a:gd name="T99" fmla="*/ 154 h 1033"/>
              <a:gd name="T100" fmla="*/ 470 w 1575"/>
              <a:gd name="T101" fmla="*/ 134 h 1033"/>
              <a:gd name="T102" fmla="*/ 596 w 1575"/>
              <a:gd name="T103" fmla="*/ 126 h 1033"/>
              <a:gd name="T104" fmla="*/ 660 w 1575"/>
              <a:gd name="T105" fmla="*/ 83 h 1033"/>
              <a:gd name="T106" fmla="*/ 705 w 1575"/>
              <a:gd name="T107" fmla="*/ 130 h 1033"/>
              <a:gd name="T108" fmla="*/ 734 w 1575"/>
              <a:gd name="T109" fmla="*/ 81 h 1033"/>
              <a:gd name="T110" fmla="*/ 889 w 1575"/>
              <a:gd name="T111" fmla="*/ 18 h 1033"/>
              <a:gd name="T112" fmla="*/ 373 w 1575"/>
              <a:gd name="T113" fmla="*/ 374 h 1033"/>
              <a:gd name="T114" fmla="*/ 449 w 1575"/>
              <a:gd name="T115" fmla="*/ 424 h 1033"/>
              <a:gd name="T116" fmla="*/ 531 w 1575"/>
              <a:gd name="T117" fmla="*/ 411 h 1033"/>
              <a:gd name="T118" fmla="*/ 505 w 1575"/>
              <a:gd name="T119" fmla="*/ 451 h 1033"/>
              <a:gd name="T120" fmla="*/ 375 w 1575"/>
              <a:gd name="T121" fmla="*/ 762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75" h="1033">
                <a:moveTo>
                  <a:pt x="949" y="11"/>
                </a:moveTo>
                <a:cubicBezTo>
                  <a:pt x="949" y="13"/>
                  <a:pt x="952" y="12"/>
                  <a:pt x="954" y="13"/>
                </a:cubicBezTo>
                <a:cubicBezTo>
                  <a:pt x="954" y="15"/>
                  <a:pt x="951" y="14"/>
                  <a:pt x="949" y="14"/>
                </a:cubicBezTo>
                <a:cubicBezTo>
                  <a:pt x="957" y="22"/>
                  <a:pt x="965" y="11"/>
                  <a:pt x="979" y="14"/>
                </a:cubicBezTo>
                <a:cubicBezTo>
                  <a:pt x="982" y="19"/>
                  <a:pt x="987" y="22"/>
                  <a:pt x="993" y="24"/>
                </a:cubicBezTo>
                <a:cubicBezTo>
                  <a:pt x="994" y="26"/>
                  <a:pt x="993" y="29"/>
                  <a:pt x="993" y="31"/>
                </a:cubicBezTo>
                <a:cubicBezTo>
                  <a:pt x="994" y="33"/>
                  <a:pt x="998" y="33"/>
                  <a:pt x="997" y="37"/>
                </a:cubicBezTo>
                <a:cubicBezTo>
                  <a:pt x="993" y="36"/>
                  <a:pt x="994" y="39"/>
                  <a:pt x="993" y="42"/>
                </a:cubicBezTo>
                <a:cubicBezTo>
                  <a:pt x="992" y="41"/>
                  <a:pt x="989" y="40"/>
                  <a:pt x="986" y="40"/>
                </a:cubicBezTo>
                <a:cubicBezTo>
                  <a:pt x="983" y="41"/>
                  <a:pt x="986" y="43"/>
                  <a:pt x="984" y="44"/>
                </a:cubicBezTo>
                <a:cubicBezTo>
                  <a:pt x="983" y="45"/>
                  <a:pt x="982" y="42"/>
                  <a:pt x="980" y="42"/>
                </a:cubicBezTo>
                <a:cubicBezTo>
                  <a:pt x="979" y="43"/>
                  <a:pt x="975" y="46"/>
                  <a:pt x="969" y="44"/>
                </a:cubicBezTo>
                <a:cubicBezTo>
                  <a:pt x="967" y="44"/>
                  <a:pt x="968" y="47"/>
                  <a:pt x="967" y="48"/>
                </a:cubicBezTo>
                <a:cubicBezTo>
                  <a:pt x="967" y="48"/>
                  <a:pt x="964" y="47"/>
                  <a:pt x="964" y="48"/>
                </a:cubicBezTo>
                <a:cubicBezTo>
                  <a:pt x="963" y="50"/>
                  <a:pt x="967" y="51"/>
                  <a:pt x="964" y="55"/>
                </a:cubicBezTo>
                <a:cubicBezTo>
                  <a:pt x="963" y="52"/>
                  <a:pt x="954" y="56"/>
                  <a:pt x="958" y="57"/>
                </a:cubicBezTo>
                <a:cubicBezTo>
                  <a:pt x="954" y="61"/>
                  <a:pt x="948" y="59"/>
                  <a:pt x="943" y="61"/>
                </a:cubicBezTo>
                <a:cubicBezTo>
                  <a:pt x="940" y="62"/>
                  <a:pt x="938" y="67"/>
                  <a:pt x="934" y="67"/>
                </a:cubicBezTo>
                <a:cubicBezTo>
                  <a:pt x="934" y="69"/>
                  <a:pt x="934" y="72"/>
                  <a:pt x="932" y="72"/>
                </a:cubicBezTo>
                <a:cubicBezTo>
                  <a:pt x="933" y="75"/>
                  <a:pt x="934" y="72"/>
                  <a:pt x="936" y="72"/>
                </a:cubicBezTo>
                <a:cubicBezTo>
                  <a:pt x="941" y="72"/>
                  <a:pt x="943" y="68"/>
                  <a:pt x="947" y="67"/>
                </a:cubicBezTo>
                <a:cubicBezTo>
                  <a:pt x="950" y="66"/>
                  <a:pt x="950" y="69"/>
                  <a:pt x="952" y="68"/>
                </a:cubicBezTo>
                <a:cubicBezTo>
                  <a:pt x="955" y="68"/>
                  <a:pt x="955" y="65"/>
                  <a:pt x="956" y="65"/>
                </a:cubicBezTo>
                <a:cubicBezTo>
                  <a:pt x="960" y="63"/>
                  <a:pt x="965" y="65"/>
                  <a:pt x="969" y="63"/>
                </a:cubicBezTo>
                <a:cubicBezTo>
                  <a:pt x="972" y="62"/>
                  <a:pt x="968" y="60"/>
                  <a:pt x="971" y="59"/>
                </a:cubicBezTo>
                <a:cubicBezTo>
                  <a:pt x="972" y="59"/>
                  <a:pt x="974" y="60"/>
                  <a:pt x="975" y="59"/>
                </a:cubicBezTo>
                <a:cubicBezTo>
                  <a:pt x="975" y="59"/>
                  <a:pt x="976" y="55"/>
                  <a:pt x="977" y="55"/>
                </a:cubicBezTo>
                <a:cubicBezTo>
                  <a:pt x="977" y="55"/>
                  <a:pt x="982" y="57"/>
                  <a:pt x="984" y="57"/>
                </a:cubicBezTo>
                <a:cubicBezTo>
                  <a:pt x="989" y="57"/>
                  <a:pt x="989" y="56"/>
                  <a:pt x="993" y="55"/>
                </a:cubicBezTo>
                <a:cubicBezTo>
                  <a:pt x="993" y="57"/>
                  <a:pt x="993" y="59"/>
                  <a:pt x="993" y="61"/>
                </a:cubicBezTo>
                <a:cubicBezTo>
                  <a:pt x="996" y="59"/>
                  <a:pt x="997" y="59"/>
                  <a:pt x="997" y="63"/>
                </a:cubicBezTo>
                <a:cubicBezTo>
                  <a:pt x="1007" y="62"/>
                  <a:pt x="1023" y="64"/>
                  <a:pt x="1038" y="63"/>
                </a:cubicBezTo>
                <a:cubicBezTo>
                  <a:pt x="1037" y="71"/>
                  <a:pt x="1051" y="65"/>
                  <a:pt x="1049" y="74"/>
                </a:cubicBezTo>
                <a:cubicBezTo>
                  <a:pt x="1051" y="71"/>
                  <a:pt x="1054" y="74"/>
                  <a:pt x="1057" y="74"/>
                </a:cubicBezTo>
                <a:cubicBezTo>
                  <a:pt x="1062" y="74"/>
                  <a:pt x="1069" y="72"/>
                  <a:pt x="1072" y="74"/>
                </a:cubicBezTo>
                <a:cubicBezTo>
                  <a:pt x="1076" y="74"/>
                  <a:pt x="1072" y="66"/>
                  <a:pt x="1076" y="65"/>
                </a:cubicBezTo>
                <a:cubicBezTo>
                  <a:pt x="1082" y="66"/>
                  <a:pt x="1088" y="65"/>
                  <a:pt x="1094" y="67"/>
                </a:cubicBezTo>
                <a:cubicBezTo>
                  <a:pt x="1094" y="67"/>
                  <a:pt x="1094" y="68"/>
                  <a:pt x="1094" y="68"/>
                </a:cubicBezTo>
                <a:cubicBezTo>
                  <a:pt x="1097" y="69"/>
                  <a:pt x="1101" y="68"/>
                  <a:pt x="1103" y="68"/>
                </a:cubicBezTo>
                <a:cubicBezTo>
                  <a:pt x="1104" y="69"/>
                  <a:pt x="1105" y="72"/>
                  <a:pt x="1105" y="72"/>
                </a:cubicBezTo>
                <a:cubicBezTo>
                  <a:pt x="1108" y="74"/>
                  <a:pt x="1113" y="71"/>
                  <a:pt x="1115" y="74"/>
                </a:cubicBezTo>
                <a:cubicBezTo>
                  <a:pt x="1114" y="78"/>
                  <a:pt x="1114" y="82"/>
                  <a:pt x="1109" y="81"/>
                </a:cubicBezTo>
                <a:cubicBezTo>
                  <a:pt x="1109" y="85"/>
                  <a:pt x="1112" y="86"/>
                  <a:pt x="1117" y="85"/>
                </a:cubicBezTo>
                <a:cubicBezTo>
                  <a:pt x="1115" y="96"/>
                  <a:pt x="1124" y="97"/>
                  <a:pt x="1128" y="102"/>
                </a:cubicBezTo>
                <a:cubicBezTo>
                  <a:pt x="1131" y="100"/>
                  <a:pt x="1134" y="99"/>
                  <a:pt x="1137" y="96"/>
                </a:cubicBezTo>
                <a:cubicBezTo>
                  <a:pt x="1138" y="95"/>
                  <a:pt x="1138" y="92"/>
                  <a:pt x="1139" y="91"/>
                </a:cubicBezTo>
                <a:cubicBezTo>
                  <a:pt x="1140" y="90"/>
                  <a:pt x="1143" y="91"/>
                  <a:pt x="1143" y="89"/>
                </a:cubicBezTo>
                <a:cubicBezTo>
                  <a:pt x="1148" y="88"/>
                  <a:pt x="1146" y="93"/>
                  <a:pt x="1148" y="95"/>
                </a:cubicBezTo>
                <a:cubicBezTo>
                  <a:pt x="1153" y="95"/>
                  <a:pt x="1157" y="95"/>
                  <a:pt x="1161" y="95"/>
                </a:cubicBezTo>
                <a:cubicBezTo>
                  <a:pt x="1163" y="93"/>
                  <a:pt x="1168" y="94"/>
                  <a:pt x="1167" y="89"/>
                </a:cubicBezTo>
                <a:cubicBezTo>
                  <a:pt x="1173" y="91"/>
                  <a:pt x="1187" y="85"/>
                  <a:pt x="1187" y="93"/>
                </a:cubicBezTo>
                <a:cubicBezTo>
                  <a:pt x="1193" y="93"/>
                  <a:pt x="1191" y="86"/>
                  <a:pt x="1199" y="89"/>
                </a:cubicBezTo>
                <a:cubicBezTo>
                  <a:pt x="1198" y="87"/>
                  <a:pt x="1196" y="87"/>
                  <a:pt x="1195" y="87"/>
                </a:cubicBezTo>
                <a:cubicBezTo>
                  <a:pt x="1196" y="86"/>
                  <a:pt x="1196" y="82"/>
                  <a:pt x="1199" y="81"/>
                </a:cubicBezTo>
                <a:cubicBezTo>
                  <a:pt x="1204" y="82"/>
                  <a:pt x="1202" y="75"/>
                  <a:pt x="1210" y="78"/>
                </a:cubicBezTo>
                <a:cubicBezTo>
                  <a:pt x="1212" y="78"/>
                  <a:pt x="1210" y="75"/>
                  <a:pt x="1210" y="76"/>
                </a:cubicBezTo>
                <a:cubicBezTo>
                  <a:pt x="1213" y="72"/>
                  <a:pt x="1218" y="75"/>
                  <a:pt x="1225" y="74"/>
                </a:cubicBezTo>
                <a:cubicBezTo>
                  <a:pt x="1223" y="84"/>
                  <a:pt x="1235" y="71"/>
                  <a:pt x="1232" y="80"/>
                </a:cubicBezTo>
                <a:cubicBezTo>
                  <a:pt x="1240" y="81"/>
                  <a:pt x="1246" y="79"/>
                  <a:pt x="1253" y="78"/>
                </a:cubicBezTo>
                <a:cubicBezTo>
                  <a:pt x="1253" y="83"/>
                  <a:pt x="1245" y="79"/>
                  <a:pt x="1247" y="85"/>
                </a:cubicBezTo>
                <a:cubicBezTo>
                  <a:pt x="1248" y="89"/>
                  <a:pt x="1254" y="87"/>
                  <a:pt x="1258" y="87"/>
                </a:cubicBezTo>
                <a:cubicBezTo>
                  <a:pt x="1265" y="87"/>
                  <a:pt x="1271" y="87"/>
                  <a:pt x="1277" y="85"/>
                </a:cubicBezTo>
                <a:cubicBezTo>
                  <a:pt x="1278" y="92"/>
                  <a:pt x="1287" y="92"/>
                  <a:pt x="1290" y="98"/>
                </a:cubicBezTo>
                <a:cubicBezTo>
                  <a:pt x="1294" y="97"/>
                  <a:pt x="1296" y="100"/>
                  <a:pt x="1299" y="100"/>
                </a:cubicBezTo>
                <a:cubicBezTo>
                  <a:pt x="1311" y="101"/>
                  <a:pt x="1324" y="98"/>
                  <a:pt x="1335" y="100"/>
                </a:cubicBezTo>
                <a:cubicBezTo>
                  <a:pt x="1339" y="101"/>
                  <a:pt x="1343" y="106"/>
                  <a:pt x="1348" y="104"/>
                </a:cubicBezTo>
                <a:cubicBezTo>
                  <a:pt x="1347" y="107"/>
                  <a:pt x="1349" y="107"/>
                  <a:pt x="1351" y="108"/>
                </a:cubicBezTo>
                <a:cubicBezTo>
                  <a:pt x="1351" y="110"/>
                  <a:pt x="1351" y="113"/>
                  <a:pt x="1351" y="115"/>
                </a:cubicBezTo>
                <a:cubicBezTo>
                  <a:pt x="1351" y="118"/>
                  <a:pt x="1358" y="115"/>
                  <a:pt x="1359" y="117"/>
                </a:cubicBezTo>
                <a:cubicBezTo>
                  <a:pt x="1361" y="120"/>
                  <a:pt x="1360" y="116"/>
                  <a:pt x="1363" y="117"/>
                </a:cubicBezTo>
                <a:cubicBezTo>
                  <a:pt x="1363" y="117"/>
                  <a:pt x="1363" y="119"/>
                  <a:pt x="1364" y="119"/>
                </a:cubicBezTo>
                <a:cubicBezTo>
                  <a:pt x="1367" y="119"/>
                  <a:pt x="1387" y="121"/>
                  <a:pt x="1389" y="119"/>
                </a:cubicBezTo>
                <a:cubicBezTo>
                  <a:pt x="1389" y="119"/>
                  <a:pt x="1389" y="117"/>
                  <a:pt x="1389" y="117"/>
                </a:cubicBezTo>
                <a:cubicBezTo>
                  <a:pt x="1390" y="117"/>
                  <a:pt x="1394" y="119"/>
                  <a:pt x="1394" y="119"/>
                </a:cubicBezTo>
                <a:cubicBezTo>
                  <a:pt x="1396" y="117"/>
                  <a:pt x="1399" y="116"/>
                  <a:pt x="1400" y="119"/>
                </a:cubicBezTo>
                <a:cubicBezTo>
                  <a:pt x="1403" y="115"/>
                  <a:pt x="1409" y="115"/>
                  <a:pt x="1415" y="113"/>
                </a:cubicBezTo>
                <a:cubicBezTo>
                  <a:pt x="1414" y="119"/>
                  <a:pt x="1416" y="122"/>
                  <a:pt x="1417" y="126"/>
                </a:cubicBezTo>
                <a:cubicBezTo>
                  <a:pt x="1424" y="126"/>
                  <a:pt x="1427" y="130"/>
                  <a:pt x="1433" y="126"/>
                </a:cubicBezTo>
                <a:cubicBezTo>
                  <a:pt x="1434" y="123"/>
                  <a:pt x="1432" y="123"/>
                  <a:pt x="1430" y="122"/>
                </a:cubicBezTo>
                <a:cubicBezTo>
                  <a:pt x="1431" y="121"/>
                  <a:pt x="1432" y="118"/>
                  <a:pt x="1432" y="115"/>
                </a:cubicBezTo>
                <a:cubicBezTo>
                  <a:pt x="1436" y="111"/>
                  <a:pt x="1448" y="113"/>
                  <a:pt x="1450" y="117"/>
                </a:cubicBezTo>
                <a:cubicBezTo>
                  <a:pt x="1458" y="117"/>
                  <a:pt x="1466" y="116"/>
                  <a:pt x="1474" y="117"/>
                </a:cubicBezTo>
                <a:cubicBezTo>
                  <a:pt x="1477" y="117"/>
                  <a:pt x="1483" y="121"/>
                  <a:pt x="1484" y="117"/>
                </a:cubicBezTo>
                <a:cubicBezTo>
                  <a:pt x="1488" y="119"/>
                  <a:pt x="1487" y="121"/>
                  <a:pt x="1493" y="122"/>
                </a:cubicBezTo>
                <a:cubicBezTo>
                  <a:pt x="1495" y="123"/>
                  <a:pt x="1496" y="126"/>
                  <a:pt x="1497" y="126"/>
                </a:cubicBezTo>
                <a:cubicBezTo>
                  <a:pt x="1498" y="126"/>
                  <a:pt x="1499" y="125"/>
                  <a:pt x="1499" y="124"/>
                </a:cubicBezTo>
                <a:cubicBezTo>
                  <a:pt x="1501" y="125"/>
                  <a:pt x="1499" y="127"/>
                  <a:pt x="1500" y="128"/>
                </a:cubicBezTo>
                <a:cubicBezTo>
                  <a:pt x="1501" y="129"/>
                  <a:pt x="1504" y="127"/>
                  <a:pt x="1504" y="128"/>
                </a:cubicBezTo>
                <a:cubicBezTo>
                  <a:pt x="1505" y="129"/>
                  <a:pt x="1509" y="130"/>
                  <a:pt x="1514" y="132"/>
                </a:cubicBezTo>
                <a:cubicBezTo>
                  <a:pt x="1516" y="133"/>
                  <a:pt x="1521" y="134"/>
                  <a:pt x="1525" y="136"/>
                </a:cubicBezTo>
                <a:cubicBezTo>
                  <a:pt x="1526" y="136"/>
                  <a:pt x="1526" y="139"/>
                  <a:pt x="1527" y="139"/>
                </a:cubicBezTo>
                <a:cubicBezTo>
                  <a:pt x="1527" y="140"/>
                  <a:pt x="1530" y="139"/>
                  <a:pt x="1530" y="139"/>
                </a:cubicBezTo>
                <a:cubicBezTo>
                  <a:pt x="1531" y="140"/>
                  <a:pt x="1530" y="142"/>
                  <a:pt x="1530" y="143"/>
                </a:cubicBezTo>
                <a:cubicBezTo>
                  <a:pt x="1531" y="144"/>
                  <a:pt x="1534" y="142"/>
                  <a:pt x="1534" y="143"/>
                </a:cubicBezTo>
                <a:cubicBezTo>
                  <a:pt x="1535" y="145"/>
                  <a:pt x="1532" y="151"/>
                  <a:pt x="1540" y="149"/>
                </a:cubicBezTo>
                <a:cubicBezTo>
                  <a:pt x="1540" y="153"/>
                  <a:pt x="1540" y="157"/>
                  <a:pt x="1540" y="162"/>
                </a:cubicBezTo>
                <a:cubicBezTo>
                  <a:pt x="1546" y="161"/>
                  <a:pt x="1551" y="160"/>
                  <a:pt x="1553" y="154"/>
                </a:cubicBezTo>
                <a:cubicBezTo>
                  <a:pt x="1558" y="157"/>
                  <a:pt x="1565" y="156"/>
                  <a:pt x="1569" y="158"/>
                </a:cubicBezTo>
                <a:cubicBezTo>
                  <a:pt x="1570" y="158"/>
                  <a:pt x="1569" y="161"/>
                  <a:pt x="1569" y="162"/>
                </a:cubicBezTo>
                <a:cubicBezTo>
                  <a:pt x="1570" y="163"/>
                  <a:pt x="1574" y="161"/>
                  <a:pt x="1575" y="162"/>
                </a:cubicBezTo>
                <a:cubicBezTo>
                  <a:pt x="1574" y="164"/>
                  <a:pt x="1571" y="164"/>
                  <a:pt x="1571" y="167"/>
                </a:cubicBezTo>
                <a:cubicBezTo>
                  <a:pt x="1568" y="168"/>
                  <a:pt x="1568" y="165"/>
                  <a:pt x="1566" y="165"/>
                </a:cubicBezTo>
                <a:cubicBezTo>
                  <a:pt x="1564" y="167"/>
                  <a:pt x="1564" y="170"/>
                  <a:pt x="1560" y="169"/>
                </a:cubicBezTo>
                <a:cubicBezTo>
                  <a:pt x="1561" y="172"/>
                  <a:pt x="1566" y="171"/>
                  <a:pt x="1564" y="177"/>
                </a:cubicBezTo>
                <a:cubicBezTo>
                  <a:pt x="1557" y="171"/>
                  <a:pt x="1563" y="179"/>
                  <a:pt x="1558" y="180"/>
                </a:cubicBezTo>
                <a:cubicBezTo>
                  <a:pt x="1557" y="181"/>
                  <a:pt x="1555" y="182"/>
                  <a:pt x="1554" y="184"/>
                </a:cubicBezTo>
                <a:cubicBezTo>
                  <a:pt x="1552" y="184"/>
                  <a:pt x="1551" y="183"/>
                  <a:pt x="1549" y="182"/>
                </a:cubicBezTo>
                <a:cubicBezTo>
                  <a:pt x="1548" y="181"/>
                  <a:pt x="1546" y="179"/>
                  <a:pt x="1545" y="178"/>
                </a:cubicBezTo>
                <a:cubicBezTo>
                  <a:pt x="1542" y="177"/>
                  <a:pt x="1540" y="178"/>
                  <a:pt x="1538" y="177"/>
                </a:cubicBezTo>
                <a:cubicBezTo>
                  <a:pt x="1536" y="176"/>
                  <a:pt x="1535" y="173"/>
                  <a:pt x="1534" y="173"/>
                </a:cubicBezTo>
                <a:cubicBezTo>
                  <a:pt x="1532" y="172"/>
                  <a:pt x="1529" y="173"/>
                  <a:pt x="1527" y="173"/>
                </a:cubicBezTo>
                <a:cubicBezTo>
                  <a:pt x="1526" y="173"/>
                  <a:pt x="1526" y="171"/>
                  <a:pt x="1525" y="171"/>
                </a:cubicBezTo>
                <a:cubicBezTo>
                  <a:pt x="1522" y="171"/>
                  <a:pt x="1520" y="164"/>
                  <a:pt x="1517" y="169"/>
                </a:cubicBezTo>
                <a:cubicBezTo>
                  <a:pt x="1515" y="169"/>
                  <a:pt x="1516" y="166"/>
                  <a:pt x="1515" y="163"/>
                </a:cubicBezTo>
                <a:cubicBezTo>
                  <a:pt x="1512" y="163"/>
                  <a:pt x="1508" y="163"/>
                  <a:pt x="1504" y="163"/>
                </a:cubicBezTo>
                <a:cubicBezTo>
                  <a:pt x="1500" y="164"/>
                  <a:pt x="1504" y="168"/>
                  <a:pt x="1504" y="167"/>
                </a:cubicBezTo>
                <a:cubicBezTo>
                  <a:pt x="1504" y="170"/>
                  <a:pt x="1500" y="170"/>
                  <a:pt x="1500" y="175"/>
                </a:cubicBezTo>
                <a:cubicBezTo>
                  <a:pt x="1492" y="174"/>
                  <a:pt x="1491" y="180"/>
                  <a:pt x="1482" y="178"/>
                </a:cubicBezTo>
                <a:cubicBezTo>
                  <a:pt x="1480" y="180"/>
                  <a:pt x="1480" y="183"/>
                  <a:pt x="1476" y="182"/>
                </a:cubicBezTo>
                <a:cubicBezTo>
                  <a:pt x="1477" y="185"/>
                  <a:pt x="1481" y="184"/>
                  <a:pt x="1484" y="184"/>
                </a:cubicBezTo>
                <a:cubicBezTo>
                  <a:pt x="1486" y="185"/>
                  <a:pt x="1487" y="187"/>
                  <a:pt x="1489" y="188"/>
                </a:cubicBezTo>
                <a:cubicBezTo>
                  <a:pt x="1488" y="194"/>
                  <a:pt x="1488" y="192"/>
                  <a:pt x="1491" y="195"/>
                </a:cubicBezTo>
                <a:cubicBezTo>
                  <a:pt x="1493" y="199"/>
                  <a:pt x="1498" y="200"/>
                  <a:pt x="1500" y="203"/>
                </a:cubicBezTo>
                <a:cubicBezTo>
                  <a:pt x="1500" y="203"/>
                  <a:pt x="1495" y="208"/>
                  <a:pt x="1495" y="208"/>
                </a:cubicBezTo>
                <a:cubicBezTo>
                  <a:pt x="1490" y="209"/>
                  <a:pt x="1490" y="204"/>
                  <a:pt x="1487" y="204"/>
                </a:cubicBezTo>
                <a:cubicBezTo>
                  <a:pt x="1488" y="204"/>
                  <a:pt x="1490" y="208"/>
                  <a:pt x="1487" y="208"/>
                </a:cubicBezTo>
                <a:cubicBezTo>
                  <a:pt x="1482" y="209"/>
                  <a:pt x="1473" y="208"/>
                  <a:pt x="1467" y="210"/>
                </a:cubicBezTo>
                <a:cubicBezTo>
                  <a:pt x="1464" y="211"/>
                  <a:pt x="1457" y="213"/>
                  <a:pt x="1458" y="218"/>
                </a:cubicBezTo>
                <a:cubicBezTo>
                  <a:pt x="1449" y="216"/>
                  <a:pt x="1448" y="222"/>
                  <a:pt x="1443" y="223"/>
                </a:cubicBezTo>
                <a:cubicBezTo>
                  <a:pt x="1441" y="225"/>
                  <a:pt x="1441" y="226"/>
                  <a:pt x="1439" y="227"/>
                </a:cubicBezTo>
                <a:cubicBezTo>
                  <a:pt x="1438" y="228"/>
                  <a:pt x="1435" y="231"/>
                  <a:pt x="1433" y="231"/>
                </a:cubicBezTo>
                <a:cubicBezTo>
                  <a:pt x="1432" y="231"/>
                  <a:pt x="1430" y="233"/>
                  <a:pt x="1430" y="234"/>
                </a:cubicBezTo>
                <a:cubicBezTo>
                  <a:pt x="1424" y="233"/>
                  <a:pt x="1414" y="237"/>
                  <a:pt x="1411" y="232"/>
                </a:cubicBezTo>
                <a:cubicBezTo>
                  <a:pt x="1409" y="234"/>
                  <a:pt x="1404" y="233"/>
                  <a:pt x="1405" y="238"/>
                </a:cubicBezTo>
                <a:cubicBezTo>
                  <a:pt x="1395" y="239"/>
                  <a:pt x="1394" y="239"/>
                  <a:pt x="1383" y="238"/>
                </a:cubicBezTo>
                <a:cubicBezTo>
                  <a:pt x="1382" y="238"/>
                  <a:pt x="1381" y="240"/>
                  <a:pt x="1379" y="240"/>
                </a:cubicBezTo>
                <a:cubicBezTo>
                  <a:pt x="1378" y="241"/>
                  <a:pt x="1374" y="242"/>
                  <a:pt x="1374" y="246"/>
                </a:cubicBezTo>
                <a:cubicBezTo>
                  <a:pt x="1373" y="251"/>
                  <a:pt x="1365" y="248"/>
                  <a:pt x="1366" y="257"/>
                </a:cubicBezTo>
                <a:cubicBezTo>
                  <a:pt x="1365" y="263"/>
                  <a:pt x="1371" y="262"/>
                  <a:pt x="1374" y="264"/>
                </a:cubicBezTo>
                <a:cubicBezTo>
                  <a:pt x="1373" y="269"/>
                  <a:pt x="1372" y="274"/>
                  <a:pt x="1366" y="273"/>
                </a:cubicBezTo>
                <a:cubicBezTo>
                  <a:pt x="1367" y="277"/>
                  <a:pt x="1366" y="279"/>
                  <a:pt x="1363" y="279"/>
                </a:cubicBezTo>
                <a:cubicBezTo>
                  <a:pt x="1363" y="282"/>
                  <a:pt x="1363" y="284"/>
                  <a:pt x="1363" y="287"/>
                </a:cubicBezTo>
                <a:cubicBezTo>
                  <a:pt x="1363" y="289"/>
                  <a:pt x="1366" y="285"/>
                  <a:pt x="1366" y="288"/>
                </a:cubicBezTo>
                <a:cubicBezTo>
                  <a:pt x="1368" y="292"/>
                  <a:pt x="1364" y="291"/>
                  <a:pt x="1363" y="292"/>
                </a:cubicBezTo>
                <a:cubicBezTo>
                  <a:pt x="1362" y="293"/>
                  <a:pt x="1361" y="297"/>
                  <a:pt x="1361" y="298"/>
                </a:cubicBezTo>
                <a:cubicBezTo>
                  <a:pt x="1359" y="299"/>
                  <a:pt x="1353" y="298"/>
                  <a:pt x="1351" y="300"/>
                </a:cubicBezTo>
                <a:cubicBezTo>
                  <a:pt x="1350" y="301"/>
                  <a:pt x="1353" y="306"/>
                  <a:pt x="1351" y="307"/>
                </a:cubicBezTo>
                <a:cubicBezTo>
                  <a:pt x="1350" y="308"/>
                  <a:pt x="1350" y="303"/>
                  <a:pt x="1350" y="303"/>
                </a:cubicBezTo>
                <a:cubicBezTo>
                  <a:pt x="1348" y="303"/>
                  <a:pt x="1344" y="304"/>
                  <a:pt x="1348" y="313"/>
                </a:cubicBezTo>
                <a:cubicBezTo>
                  <a:pt x="1344" y="311"/>
                  <a:pt x="1345" y="315"/>
                  <a:pt x="1344" y="316"/>
                </a:cubicBezTo>
                <a:cubicBezTo>
                  <a:pt x="1343" y="317"/>
                  <a:pt x="1341" y="316"/>
                  <a:pt x="1340" y="316"/>
                </a:cubicBezTo>
                <a:cubicBezTo>
                  <a:pt x="1339" y="317"/>
                  <a:pt x="1340" y="322"/>
                  <a:pt x="1336" y="320"/>
                </a:cubicBezTo>
                <a:cubicBezTo>
                  <a:pt x="1337" y="323"/>
                  <a:pt x="1334" y="324"/>
                  <a:pt x="1335" y="328"/>
                </a:cubicBezTo>
                <a:cubicBezTo>
                  <a:pt x="1332" y="328"/>
                  <a:pt x="1327" y="327"/>
                  <a:pt x="1327" y="329"/>
                </a:cubicBezTo>
                <a:cubicBezTo>
                  <a:pt x="1325" y="329"/>
                  <a:pt x="1328" y="327"/>
                  <a:pt x="1327" y="324"/>
                </a:cubicBezTo>
                <a:cubicBezTo>
                  <a:pt x="1327" y="324"/>
                  <a:pt x="1325" y="323"/>
                  <a:pt x="1325" y="322"/>
                </a:cubicBezTo>
                <a:cubicBezTo>
                  <a:pt x="1325" y="321"/>
                  <a:pt x="1325" y="319"/>
                  <a:pt x="1325" y="318"/>
                </a:cubicBezTo>
                <a:cubicBezTo>
                  <a:pt x="1324" y="317"/>
                  <a:pt x="1323" y="315"/>
                  <a:pt x="1322" y="314"/>
                </a:cubicBezTo>
                <a:cubicBezTo>
                  <a:pt x="1321" y="314"/>
                  <a:pt x="1320" y="312"/>
                  <a:pt x="1318" y="313"/>
                </a:cubicBezTo>
                <a:cubicBezTo>
                  <a:pt x="1320" y="310"/>
                  <a:pt x="1320" y="305"/>
                  <a:pt x="1320" y="301"/>
                </a:cubicBezTo>
                <a:cubicBezTo>
                  <a:pt x="1320" y="298"/>
                  <a:pt x="1318" y="298"/>
                  <a:pt x="1318" y="296"/>
                </a:cubicBezTo>
                <a:cubicBezTo>
                  <a:pt x="1317" y="289"/>
                  <a:pt x="1320" y="281"/>
                  <a:pt x="1318" y="275"/>
                </a:cubicBezTo>
                <a:cubicBezTo>
                  <a:pt x="1325" y="281"/>
                  <a:pt x="1319" y="272"/>
                  <a:pt x="1322" y="268"/>
                </a:cubicBezTo>
                <a:cubicBezTo>
                  <a:pt x="1322" y="267"/>
                  <a:pt x="1324" y="274"/>
                  <a:pt x="1325" y="270"/>
                </a:cubicBezTo>
                <a:cubicBezTo>
                  <a:pt x="1325" y="269"/>
                  <a:pt x="1325" y="267"/>
                  <a:pt x="1325" y="266"/>
                </a:cubicBezTo>
                <a:cubicBezTo>
                  <a:pt x="1327" y="263"/>
                  <a:pt x="1335" y="258"/>
                  <a:pt x="1336" y="257"/>
                </a:cubicBezTo>
                <a:cubicBezTo>
                  <a:pt x="1336" y="257"/>
                  <a:pt x="1340" y="256"/>
                  <a:pt x="1338" y="255"/>
                </a:cubicBezTo>
                <a:cubicBezTo>
                  <a:pt x="1336" y="253"/>
                  <a:pt x="1339" y="253"/>
                  <a:pt x="1342" y="253"/>
                </a:cubicBezTo>
                <a:cubicBezTo>
                  <a:pt x="1345" y="251"/>
                  <a:pt x="1346" y="248"/>
                  <a:pt x="1346" y="244"/>
                </a:cubicBezTo>
                <a:cubicBezTo>
                  <a:pt x="1346" y="243"/>
                  <a:pt x="1352" y="241"/>
                  <a:pt x="1351" y="240"/>
                </a:cubicBezTo>
                <a:cubicBezTo>
                  <a:pt x="1351" y="240"/>
                  <a:pt x="1350" y="240"/>
                  <a:pt x="1350" y="240"/>
                </a:cubicBezTo>
                <a:cubicBezTo>
                  <a:pt x="1350" y="240"/>
                  <a:pt x="1351" y="236"/>
                  <a:pt x="1351" y="236"/>
                </a:cubicBezTo>
                <a:cubicBezTo>
                  <a:pt x="1353" y="236"/>
                  <a:pt x="1356" y="241"/>
                  <a:pt x="1355" y="232"/>
                </a:cubicBezTo>
                <a:cubicBezTo>
                  <a:pt x="1358" y="232"/>
                  <a:pt x="1362" y="232"/>
                  <a:pt x="1364" y="231"/>
                </a:cubicBezTo>
                <a:cubicBezTo>
                  <a:pt x="1365" y="230"/>
                  <a:pt x="1366" y="227"/>
                  <a:pt x="1366" y="227"/>
                </a:cubicBezTo>
                <a:cubicBezTo>
                  <a:pt x="1367" y="226"/>
                  <a:pt x="1369" y="227"/>
                  <a:pt x="1370" y="227"/>
                </a:cubicBezTo>
                <a:cubicBezTo>
                  <a:pt x="1371" y="226"/>
                  <a:pt x="1373" y="224"/>
                  <a:pt x="1374" y="223"/>
                </a:cubicBezTo>
                <a:cubicBezTo>
                  <a:pt x="1375" y="222"/>
                  <a:pt x="1375" y="223"/>
                  <a:pt x="1376" y="221"/>
                </a:cubicBezTo>
                <a:cubicBezTo>
                  <a:pt x="1376" y="219"/>
                  <a:pt x="1378" y="214"/>
                  <a:pt x="1381" y="218"/>
                </a:cubicBezTo>
                <a:cubicBezTo>
                  <a:pt x="1381" y="214"/>
                  <a:pt x="1381" y="211"/>
                  <a:pt x="1381" y="208"/>
                </a:cubicBezTo>
                <a:cubicBezTo>
                  <a:pt x="1377" y="208"/>
                  <a:pt x="1374" y="209"/>
                  <a:pt x="1372" y="210"/>
                </a:cubicBezTo>
                <a:cubicBezTo>
                  <a:pt x="1371" y="211"/>
                  <a:pt x="1369" y="213"/>
                  <a:pt x="1368" y="214"/>
                </a:cubicBezTo>
                <a:cubicBezTo>
                  <a:pt x="1367" y="215"/>
                  <a:pt x="1366" y="214"/>
                  <a:pt x="1366" y="216"/>
                </a:cubicBezTo>
                <a:cubicBezTo>
                  <a:pt x="1366" y="219"/>
                  <a:pt x="1359" y="218"/>
                  <a:pt x="1359" y="223"/>
                </a:cubicBezTo>
                <a:cubicBezTo>
                  <a:pt x="1355" y="223"/>
                  <a:pt x="1353" y="224"/>
                  <a:pt x="1353" y="227"/>
                </a:cubicBezTo>
                <a:cubicBezTo>
                  <a:pt x="1351" y="227"/>
                  <a:pt x="1352" y="224"/>
                  <a:pt x="1351" y="223"/>
                </a:cubicBezTo>
                <a:cubicBezTo>
                  <a:pt x="1351" y="223"/>
                  <a:pt x="1348" y="224"/>
                  <a:pt x="1348" y="223"/>
                </a:cubicBezTo>
                <a:cubicBezTo>
                  <a:pt x="1347" y="222"/>
                  <a:pt x="1348" y="219"/>
                  <a:pt x="1348" y="218"/>
                </a:cubicBezTo>
                <a:cubicBezTo>
                  <a:pt x="1340" y="219"/>
                  <a:pt x="1335" y="216"/>
                  <a:pt x="1329" y="218"/>
                </a:cubicBezTo>
                <a:cubicBezTo>
                  <a:pt x="1327" y="218"/>
                  <a:pt x="1329" y="220"/>
                  <a:pt x="1327" y="221"/>
                </a:cubicBezTo>
                <a:cubicBezTo>
                  <a:pt x="1325" y="223"/>
                  <a:pt x="1322" y="222"/>
                  <a:pt x="1320" y="223"/>
                </a:cubicBezTo>
                <a:cubicBezTo>
                  <a:pt x="1316" y="225"/>
                  <a:pt x="1316" y="226"/>
                  <a:pt x="1314" y="229"/>
                </a:cubicBezTo>
                <a:cubicBezTo>
                  <a:pt x="1313" y="230"/>
                  <a:pt x="1312" y="233"/>
                  <a:pt x="1308" y="232"/>
                </a:cubicBezTo>
                <a:cubicBezTo>
                  <a:pt x="1307" y="238"/>
                  <a:pt x="1311" y="237"/>
                  <a:pt x="1310" y="242"/>
                </a:cubicBezTo>
                <a:cubicBezTo>
                  <a:pt x="1308" y="243"/>
                  <a:pt x="1307" y="244"/>
                  <a:pt x="1307" y="247"/>
                </a:cubicBezTo>
                <a:cubicBezTo>
                  <a:pt x="1299" y="246"/>
                  <a:pt x="1297" y="250"/>
                  <a:pt x="1290" y="249"/>
                </a:cubicBezTo>
                <a:cubicBezTo>
                  <a:pt x="1288" y="247"/>
                  <a:pt x="1289" y="246"/>
                  <a:pt x="1290" y="244"/>
                </a:cubicBezTo>
                <a:cubicBezTo>
                  <a:pt x="1287" y="244"/>
                  <a:pt x="1286" y="242"/>
                  <a:pt x="1286" y="240"/>
                </a:cubicBezTo>
                <a:cubicBezTo>
                  <a:pt x="1283" y="240"/>
                  <a:pt x="1279" y="241"/>
                  <a:pt x="1279" y="238"/>
                </a:cubicBezTo>
                <a:cubicBezTo>
                  <a:pt x="1270" y="243"/>
                  <a:pt x="1259" y="246"/>
                  <a:pt x="1247" y="247"/>
                </a:cubicBezTo>
                <a:cubicBezTo>
                  <a:pt x="1246" y="244"/>
                  <a:pt x="1241" y="246"/>
                  <a:pt x="1243" y="240"/>
                </a:cubicBezTo>
                <a:cubicBezTo>
                  <a:pt x="1241" y="240"/>
                  <a:pt x="1238" y="240"/>
                  <a:pt x="1236" y="240"/>
                </a:cubicBezTo>
                <a:cubicBezTo>
                  <a:pt x="1228" y="242"/>
                  <a:pt x="1222" y="244"/>
                  <a:pt x="1215" y="247"/>
                </a:cubicBezTo>
                <a:cubicBezTo>
                  <a:pt x="1210" y="250"/>
                  <a:pt x="1206" y="255"/>
                  <a:pt x="1200" y="257"/>
                </a:cubicBezTo>
                <a:cubicBezTo>
                  <a:pt x="1201" y="260"/>
                  <a:pt x="1200" y="263"/>
                  <a:pt x="1197" y="262"/>
                </a:cubicBezTo>
                <a:cubicBezTo>
                  <a:pt x="1198" y="268"/>
                  <a:pt x="1194" y="267"/>
                  <a:pt x="1195" y="272"/>
                </a:cubicBezTo>
                <a:cubicBezTo>
                  <a:pt x="1191" y="268"/>
                  <a:pt x="1187" y="279"/>
                  <a:pt x="1185" y="277"/>
                </a:cubicBezTo>
                <a:cubicBezTo>
                  <a:pt x="1182" y="274"/>
                  <a:pt x="1185" y="279"/>
                  <a:pt x="1180" y="279"/>
                </a:cubicBezTo>
                <a:cubicBezTo>
                  <a:pt x="1177" y="279"/>
                  <a:pt x="1176" y="280"/>
                  <a:pt x="1176" y="283"/>
                </a:cubicBezTo>
                <a:cubicBezTo>
                  <a:pt x="1167" y="280"/>
                  <a:pt x="1170" y="289"/>
                  <a:pt x="1163" y="288"/>
                </a:cubicBezTo>
                <a:cubicBezTo>
                  <a:pt x="1164" y="290"/>
                  <a:pt x="1169" y="298"/>
                  <a:pt x="1171" y="294"/>
                </a:cubicBezTo>
                <a:cubicBezTo>
                  <a:pt x="1173" y="295"/>
                  <a:pt x="1172" y="299"/>
                  <a:pt x="1172" y="301"/>
                </a:cubicBezTo>
                <a:cubicBezTo>
                  <a:pt x="1175" y="300"/>
                  <a:pt x="1178" y="303"/>
                  <a:pt x="1178" y="303"/>
                </a:cubicBezTo>
                <a:cubicBezTo>
                  <a:pt x="1180" y="303"/>
                  <a:pt x="1182" y="301"/>
                  <a:pt x="1185" y="301"/>
                </a:cubicBezTo>
                <a:cubicBezTo>
                  <a:pt x="1186" y="302"/>
                  <a:pt x="1188" y="303"/>
                  <a:pt x="1187" y="303"/>
                </a:cubicBezTo>
                <a:cubicBezTo>
                  <a:pt x="1190" y="303"/>
                  <a:pt x="1192" y="298"/>
                  <a:pt x="1193" y="301"/>
                </a:cubicBezTo>
                <a:cubicBezTo>
                  <a:pt x="1195" y="301"/>
                  <a:pt x="1194" y="299"/>
                  <a:pt x="1195" y="298"/>
                </a:cubicBezTo>
                <a:cubicBezTo>
                  <a:pt x="1198" y="299"/>
                  <a:pt x="1198" y="312"/>
                  <a:pt x="1202" y="305"/>
                </a:cubicBezTo>
                <a:cubicBezTo>
                  <a:pt x="1207" y="304"/>
                  <a:pt x="1201" y="314"/>
                  <a:pt x="1208" y="311"/>
                </a:cubicBezTo>
                <a:cubicBezTo>
                  <a:pt x="1208" y="313"/>
                  <a:pt x="1205" y="312"/>
                  <a:pt x="1204" y="313"/>
                </a:cubicBezTo>
                <a:cubicBezTo>
                  <a:pt x="1204" y="313"/>
                  <a:pt x="1207" y="318"/>
                  <a:pt x="1206" y="320"/>
                </a:cubicBezTo>
                <a:cubicBezTo>
                  <a:pt x="1206" y="321"/>
                  <a:pt x="1204" y="320"/>
                  <a:pt x="1204" y="322"/>
                </a:cubicBezTo>
                <a:cubicBezTo>
                  <a:pt x="1204" y="323"/>
                  <a:pt x="1202" y="324"/>
                  <a:pt x="1202" y="326"/>
                </a:cubicBezTo>
                <a:cubicBezTo>
                  <a:pt x="1201" y="332"/>
                  <a:pt x="1205" y="342"/>
                  <a:pt x="1199" y="337"/>
                </a:cubicBezTo>
                <a:cubicBezTo>
                  <a:pt x="1200" y="353"/>
                  <a:pt x="1193" y="361"/>
                  <a:pt x="1189" y="372"/>
                </a:cubicBezTo>
                <a:cubicBezTo>
                  <a:pt x="1187" y="374"/>
                  <a:pt x="1186" y="373"/>
                  <a:pt x="1184" y="372"/>
                </a:cubicBezTo>
                <a:cubicBezTo>
                  <a:pt x="1183" y="374"/>
                  <a:pt x="1184" y="376"/>
                  <a:pt x="1184" y="378"/>
                </a:cubicBezTo>
                <a:cubicBezTo>
                  <a:pt x="1183" y="380"/>
                  <a:pt x="1180" y="378"/>
                  <a:pt x="1178" y="380"/>
                </a:cubicBezTo>
                <a:cubicBezTo>
                  <a:pt x="1177" y="380"/>
                  <a:pt x="1179" y="383"/>
                  <a:pt x="1178" y="383"/>
                </a:cubicBezTo>
                <a:cubicBezTo>
                  <a:pt x="1177" y="384"/>
                  <a:pt x="1175" y="383"/>
                  <a:pt x="1174" y="383"/>
                </a:cubicBezTo>
                <a:cubicBezTo>
                  <a:pt x="1173" y="385"/>
                  <a:pt x="1176" y="386"/>
                  <a:pt x="1176" y="385"/>
                </a:cubicBezTo>
                <a:cubicBezTo>
                  <a:pt x="1175" y="387"/>
                  <a:pt x="1172" y="387"/>
                  <a:pt x="1171" y="389"/>
                </a:cubicBezTo>
                <a:cubicBezTo>
                  <a:pt x="1170" y="390"/>
                  <a:pt x="1170" y="393"/>
                  <a:pt x="1169" y="395"/>
                </a:cubicBezTo>
                <a:cubicBezTo>
                  <a:pt x="1167" y="396"/>
                  <a:pt x="1165" y="395"/>
                  <a:pt x="1163" y="396"/>
                </a:cubicBezTo>
                <a:cubicBezTo>
                  <a:pt x="1161" y="398"/>
                  <a:pt x="1163" y="400"/>
                  <a:pt x="1161" y="402"/>
                </a:cubicBezTo>
                <a:cubicBezTo>
                  <a:pt x="1161" y="403"/>
                  <a:pt x="1158" y="401"/>
                  <a:pt x="1158" y="402"/>
                </a:cubicBezTo>
                <a:cubicBezTo>
                  <a:pt x="1157" y="402"/>
                  <a:pt x="1157" y="407"/>
                  <a:pt x="1156" y="406"/>
                </a:cubicBezTo>
                <a:cubicBezTo>
                  <a:pt x="1154" y="404"/>
                  <a:pt x="1152" y="404"/>
                  <a:pt x="1152" y="410"/>
                </a:cubicBezTo>
                <a:cubicBezTo>
                  <a:pt x="1143" y="411"/>
                  <a:pt x="1143" y="410"/>
                  <a:pt x="1133" y="410"/>
                </a:cubicBezTo>
                <a:cubicBezTo>
                  <a:pt x="1133" y="411"/>
                  <a:pt x="1126" y="414"/>
                  <a:pt x="1130" y="415"/>
                </a:cubicBezTo>
                <a:cubicBezTo>
                  <a:pt x="1131" y="419"/>
                  <a:pt x="1117" y="416"/>
                  <a:pt x="1124" y="419"/>
                </a:cubicBezTo>
                <a:cubicBezTo>
                  <a:pt x="1123" y="421"/>
                  <a:pt x="1120" y="421"/>
                  <a:pt x="1120" y="419"/>
                </a:cubicBezTo>
                <a:cubicBezTo>
                  <a:pt x="1115" y="423"/>
                  <a:pt x="1118" y="427"/>
                  <a:pt x="1118" y="434"/>
                </a:cubicBezTo>
                <a:cubicBezTo>
                  <a:pt x="1113" y="435"/>
                  <a:pt x="1115" y="435"/>
                  <a:pt x="1109" y="434"/>
                </a:cubicBezTo>
                <a:cubicBezTo>
                  <a:pt x="1111" y="436"/>
                  <a:pt x="1111" y="438"/>
                  <a:pt x="1107" y="438"/>
                </a:cubicBezTo>
                <a:cubicBezTo>
                  <a:pt x="1107" y="441"/>
                  <a:pt x="1109" y="457"/>
                  <a:pt x="1111" y="452"/>
                </a:cubicBezTo>
                <a:cubicBezTo>
                  <a:pt x="1115" y="452"/>
                  <a:pt x="1111" y="467"/>
                  <a:pt x="1117" y="467"/>
                </a:cubicBezTo>
                <a:cubicBezTo>
                  <a:pt x="1121" y="468"/>
                  <a:pt x="1115" y="473"/>
                  <a:pt x="1120" y="475"/>
                </a:cubicBezTo>
                <a:cubicBezTo>
                  <a:pt x="1119" y="475"/>
                  <a:pt x="1119" y="478"/>
                  <a:pt x="1118" y="479"/>
                </a:cubicBezTo>
                <a:cubicBezTo>
                  <a:pt x="1116" y="479"/>
                  <a:pt x="1114" y="477"/>
                  <a:pt x="1115" y="477"/>
                </a:cubicBezTo>
                <a:cubicBezTo>
                  <a:pt x="1113" y="478"/>
                  <a:pt x="1114" y="479"/>
                  <a:pt x="1113" y="480"/>
                </a:cubicBezTo>
                <a:cubicBezTo>
                  <a:pt x="1112" y="481"/>
                  <a:pt x="1109" y="480"/>
                  <a:pt x="1107" y="480"/>
                </a:cubicBezTo>
                <a:cubicBezTo>
                  <a:pt x="1103" y="482"/>
                  <a:pt x="1098" y="486"/>
                  <a:pt x="1094" y="482"/>
                </a:cubicBezTo>
                <a:cubicBezTo>
                  <a:pt x="1093" y="478"/>
                  <a:pt x="1096" y="477"/>
                  <a:pt x="1096" y="475"/>
                </a:cubicBezTo>
                <a:cubicBezTo>
                  <a:pt x="1097" y="471"/>
                  <a:pt x="1094" y="465"/>
                  <a:pt x="1098" y="464"/>
                </a:cubicBezTo>
                <a:cubicBezTo>
                  <a:pt x="1097" y="461"/>
                  <a:pt x="1092" y="462"/>
                  <a:pt x="1094" y="456"/>
                </a:cubicBezTo>
                <a:cubicBezTo>
                  <a:pt x="1090" y="454"/>
                  <a:pt x="1087" y="457"/>
                  <a:pt x="1083" y="452"/>
                </a:cubicBezTo>
                <a:cubicBezTo>
                  <a:pt x="1082" y="447"/>
                  <a:pt x="1089" y="450"/>
                  <a:pt x="1087" y="443"/>
                </a:cubicBezTo>
                <a:cubicBezTo>
                  <a:pt x="1086" y="441"/>
                  <a:pt x="1085" y="442"/>
                  <a:pt x="1085" y="443"/>
                </a:cubicBezTo>
                <a:cubicBezTo>
                  <a:pt x="1082" y="443"/>
                  <a:pt x="1082" y="441"/>
                  <a:pt x="1081" y="439"/>
                </a:cubicBezTo>
                <a:cubicBezTo>
                  <a:pt x="1080" y="438"/>
                  <a:pt x="1078" y="438"/>
                  <a:pt x="1077" y="436"/>
                </a:cubicBezTo>
                <a:cubicBezTo>
                  <a:pt x="1076" y="437"/>
                  <a:pt x="1074" y="438"/>
                  <a:pt x="1072" y="438"/>
                </a:cubicBezTo>
                <a:cubicBezTo>
                  <a:pt x="1070" y="438"/>
                  <a:pt x="1071" y="439"/>
                  <a:pt x="1072" y="439"/>
                </a:cubicBezTo>
                <a:cubicBezTo>
                  <a:pt x="1072" y="445"/>
                  <a:pt x="1067" y="435"/>
                  <a:pt x="1068" y="443"/>
                </a:cubicBezTo>
                <a:cubicBezTo>
                  <a:pt x="1063" y="439"/>
                  <a:pt x="1063" y="447"/>
                  <a:pt x="1057" y="443"/>
                </a:cubicBezTo>
                <a:cubicBezTo>
                  <a:pt x="1062" y="439"/>
                  <a:pt x="1057" y="436"/>
                  <a:pt x="1062" y="432"/>
                </a:cubicBezTo>
                <a:cubicBezTo>
                  <a:pt x="1066" y="430"/>
                  <a:pt x="1053" y="431"/>
                  <a:pt x="1053" y="434"/>
                </a:cubicBezTo>
                <a:cubicBezTo>
                  <a:pt x="1053" y="438"/>
                  <a:pt x="1050" y="432"/>
                  <a:pt x="1051" y="432"/>
                </a:cubicBezTo>
                <a:cubicBezTo>
                  <a:pt x="1048" y="433"/>
                  <a:pt x="1049" y="437"/>
                  <a:pt x="1046" y="438"/>
                </a:cubicBezTo>
                <a:cubicBezTo>
                  <a:pt x="1045" y="438"/>
                  <a:pt x="1041" y="440"/>
                  <a:pt x="1040" y="441"/>
                </a:cubicBezTo>
                <a:cubicBezTo>
                  <a:pt x="1039" y="442"/>
                  <a:pt x="1038" y="443"/>
                  <a:pt x="1038" y="445"/>
                </a:cubicBezTo>
                <a:cubicBezTo>
                  <a:pt x="1031" y="444"/>
                  <a:pt x="1033" y="444"/>
                  <a:pt x="1025" y="445"/>
                </a:cubicBezTo>
                <a:cubicBezTo>
                  <a:pt x="1027" y="445"/>
                  <a:pt x="1026" y="450"/>
                  <a:pt x="1027" y="451"/>
                </a:cubicBezTo>
                <a:cubicBezTo>
                  <a:pt x="1028" y="451"/>
                  <a:pt x="1031" y="450"/>
                  <a:pt x="1033" y="451"/>
                </a:cubicBezTo>
                <a:cubicBezTo>
                  <a:pt x="1033" y="451"/>
                  <a:pt x="1032" y="454"/>
                  <a:pt x="1033" y="454"/>
                </a:cubicBezTo>
                <a:cubicBezTo>
                  <a:pt x="1033" y="455"/>
                  <a:pt x="1037" y="454"/>
                  <a:pt x="1038" y="454"/>
                </a:cubicBezTo>
                <a:cubicBezTo>
                  <a:pt x="1039" y="455"/>
                  <a:pt x="1038" y="458"/>
                  <a:pt x="1038" y="458"/>
                </a:cubicBezTo>
                <a:cubicBezTo>
                  <a:pt x="1040" y="459"/>
                  <a:pt x="1043" y="458"/>
                  <a:pt x="1044" y="460"/>
                </a:cubicBezTo>
                <a:cubicBezTo>
                  <a:pt x="1046" y="459"/>
                  <a:pt x="1045" y="456"/>
                  <a:pt x="1048" y="456"/>
                </a:cubicBezTo>
                <a:cubicBezTo>
                  <a:pt x="1055" y="455"/>
                  <a:pt x="1061" y="457"/>
                  <a:pt x="1061" y="464"/>
                </a:cubicBezTo>
                <a:cubicBezTo>
                  <a:pt x="1058" y="466"/>
                  <a:pt x="1054" y="466"/>
                  <a:pt x="1051" y="464"/>
                </a:cubicBezTo>
                <a:cubicBezTo>
                  <a:pt x="1050" y="466"/>
                  <a:pt x="1049" y="469"/>
                  <a:pt x="1049" y="473"/>
                </a:cubicBezTo>
                <a:cubicBezTo>
                  <a:pt x="1046" y="472"/>
                  <a:pt x="1046" y="475"/>
                  <a:pt x="1048" y="475"/>
                </a:cubicBezTo>
                <a:cubicBezTo>
                  <a:pt x="1047" y="477"/>
                  <a:pt x="1043" y="476"/>
                  <a:pt x="1040" y="477"/>
                </a:cubicBezTo>
                <a:cubicBezTo>
                  <a:pt x="1043" y="483"/>
                  <a:pt x="1049" y="486"/>
                  <a:pt x="1049" y="495"/>
                </a:cubicBezTo>
                <a:cubicBezTo>
                  <a:pt x="1054" y="490"/>
                  <a:pt x="1051" y="494"/>
                  <a:pt x="1055" y="497"/>
                </a:cubicBezTo>
                <a:cubicBezTo>
                  <a:pt x="1054" y="504"/>
                  <a:pt x="1057" y="514"/>
                  <a:pt x="1053" y="518"/>
                </a:cubicBezTo>
                <a:cubicBezTo>
                  <a:pt x="1056" y="522"/>
                  <a:pt x="1058" y="528"/>
                  <a:pt x="1057" y="536"/>
                </a:cubicBezTo>
                <a:cubicBezTo>
                  <a:pt x="1051" y="532"/>
                  <a:pt x="1054" y="545"/>
                  <a:pt x="1051" y="542"/>
                </a:cubicBezTo>
                <a:cubicBezTo>
                  <a:pt x="1049" y="539"/>
                  <a:pt x="1051" y="542"/>
                  <a:pt x="1049" y="544"/>
                </a:cubicBezTo>
                <a:cubicBezTo>
                  <a:pt x="1048" y="545"/>
                  <a:pt x="1044" y="545"/>
                  <a:pt x="1046" y="551"/>
                </a:cubicBezTo>
                <a:cubicBezTo>
                  <a:pt x="1040" y="549"/>
                  <a:pt x="1044" y="557"/>
                  <a:pt x="1038" y="555"/>
                </a:cubicBezTo>
                <a:cubicBezTo>
                  <a:pt x="1043" y="559"/>
                  <a:pt x="1030" y="562"/>
                  <a:pt x="1033" y="564"/>
                </a:cubicBezTo>
                <a:cubicBezTo>
                  <a:pt x="1036" y="567"/>
                  <a:pt x="1032" y="565"/>
                  <a:pt x="1029" y="568"/>
                </a:cubicBezTo>
                <a:cubicBezTo>
                  <a:pt x="1028" y="569"/>
                  <a:pt x="1028" y="572"/>
                  <a:pt x="1027" y="574"/>
                </a:cubicBezTo>
                <a:cubicBezTo>
                  <a:pt x="1027" y="574"/>
                  <a:pt x="1024" y="573"/>
                  <a:pt x="1023" y="574"/>
                </a:cubicBezTo>
                <a:cubicBezTo>
                  <a:pt x="1023" y="574"/>
                  <a:pt x="1024" y="577"/>
                  <a:pt x="1023" y="577"/>
                </a:cubicBezTo>
                <a:cubicBezTo>
                  <a:pt x="1022" y="579"/>
                  <a:pt x="1016" y="576"/>
                  <a:pt x="1018" y="581"/>
                </a:cubicBezTo>
                <a:cubicBezTo>
                  <a:pt x="1006" y="582"/>
                  <a:pt x="1008" y="583"/>
                  <a:pt x="995" y="581"/>
                </a:cubicBezTo>
                <a:cubicBezTo>
                  <a:pt x="993" y="581"/>
                  <a:pt x="994" y="584"/>
                  <a:pt x="993" y="587"/>
                </a:cubicBezTo>
                <a:cubicBezTo>
                  <a:pt x="989" y="583"/>
                  <a:pt x="983" y="591"/>
                  <a:pt x="982" y="590"/>
                </a:cubicBezTo>
                <a:cubicBezTo>
                  <a:pt x="979" y="587"/>
                  <a:pt x="982" y="592"/>
                  <a:pt x="975" y="592"/>
                </a:cubicBezTo>
                <a:cubicBezTo>
                  <a:pt x="972" y="593"/>
                  <a:pt x="976" y="595"/>
                  <a:pt x="973" y="596"/>
                </a:cubicBezTo>
                <a:cubicBezTo>
                  <a:pt x="969" y="600"/>
                  <a:pt x="967" y="593"/>
                  <a:pt x="962" y="592"/>
                </a:cubicBezTo>
                <a:cubicBezTo>
                  <a:pt x="956" y="591"/>
                  <a:pt x="955" y="594"/>
                  <a:pt x="951" y="594"/>
                </a:cubicBezTo>
                <a:cubicBezTo>
                  <a:pt x="948" y="595"/>
                  <a:pt x="947" y="598"/>
                  <a:pt x="947" y="602"/>
                </a:cubicBezTo>
                <a:cubicBezTo>
                  <a:pt x="941" y="600"/>
                  <a:pt x="941" y="604"/>
                  <a:pt x="938" y="605"/>
                </a:cubicBezTo>
                <a:cubicBezTo>
                  <a:pt x="936" y="610"/>
                  <a:pt x="941" y="609"/>
                  <a:pt x="941" y="613"/>
                </a:cubicBezTo>
                <a:cubicBezTo>
                  <a:pt x="941" y="615"/>
                  <a:pt x="941" y="616"/>
                  <a:pt x="943" y="616"/>
                </a:cubicBezTo>
                <a:cubicBezTo>
                  <a:pt x="946" y="617"/>
                  <a:pt x="944" y="619"/>
                  <a:pt x="945" y="620"/>
                </a:cubicBezTo>
                <a:cubicBezTo>
                  <a:pt x="946" y="622"/>
                  <a:pt x="949" y="621"/>
                  <a:pt x="951" y="622"/>
                </a:cubicBezTo>
                <a:cubicBezTo>
                  <a:pt x="951" y="622"/>
                  <a:pt x="950" y="625"/>
                  <a:pt x="951" y="626"/>
                </a:cubicBezTo>
                <a:cubicBezTo>
                  <a:pt x="951" y="626"/>
                  <a:pt x="954" y="625"/>
                  <a:pt x="954" y="626"/>
                </a:cubicBezTo>
                <a:cubicBezTo>
                  <a:pt x="956" y="627"/>
                  <a:pt x="956" y="632"/>
                  <a:pt x="958" y="635"/>
                </a:cubicBezTo>
                <a:cubicBezTo>
                  <a:pt x="959" y="637"/>
                  <a:pt x="964" y="641"/>
                  <a:pt x="964" y="641"/>
                </a:cubicBezTo>
                <a:cubicBezTo>
                  <a:pt x="964" y="643"/>
                  <a:pt x="963" y="646"/>
                  <a:pt x="964" y="648"/>
                </a:cubicBezTo>
                <a:cubicBezTo>
                  <a:pt x="964" y="651"/>
                  <a:pt x="966" y="652"/>
                  <a:pt x="965" y="656"/>
                </a:cubicBezTo>
                <a:cubicBezTo>
                  <a:pt x="965" y="659"/>
                  <a:pt x="964" y="659"/>
                  <a:pt x="964" y="661"/>
                </a:cubicBezTo>
                <a:cubicBezTo>
                  <a:pt x="963" y="665"/>
                  <a:pt x="965" y="668"/>
                  <a:pt x="960" y="665"/>
                </a:cubicBezTo>
                <a:cubicBezTo>
                  <a:pt x="963" y="672"/>
                  <a:pt x="955" y="668"/>
                  <a:pt x="956" y="674"/>
                </a:cubicBezTo>
                <a:cubicBezTo>
                  <a:pt x="949" y="672"/>
                  <a:pt x="950" y="678"/>
                  <a:pt x="945" y="678"/>
                </a:cubicBezTo>
                <a:cubicBezTo>
                  <a:pt x="943" y="677"/>
                  <a:pt x="944" y="681"/>
                  <a:pt x="943" y="682"/>
                </a:cubicBezTo>
                <a:cubicBezTo>
                  <a:pt x="943" y="682"/>
                  <a:pt x="938" y="682"/>
                  <a:pt x="939" y="684"/>
                </a:cubicBezTo>
                <a:cubicBezTo>
                  <a:pt x="941" y="685"/>
                  <a:pt x="941" y="684"/>
                  <a:pt x="939" y="685"/>
                </a:cubicBezTo>
                <a:cubicBezTo>
                  <a:pt x="938" y="687"/>
                  <a:pt x="937" y="689"/>
                  <a:pt x="934" y="689"/>
                </a:cubicBezTo>
                <a:cubicBezTo>
                  <a:pt x="936" y="680"/>
                  <a:pt x="930" y="688"/>
                  <a:pt x="930" y="684"/>
                </a:cubicBezTo>
                <a:cubicBezTo>
                  <a:pt x="930" y="682"/>
                  <a:pt x="929" y="678"/>
                  <a:pt x="926" y="676"/>
                </a:cubicBezTo>
                <a:cubicBezTo>
                  <a:pt x="926" y="675"/>
                  <a:pt x="923" y="677"/>
                  <a:pt x="923" y="676"/>
                </a:cubicBezTo>
                <a:cubicBezTo>
                  <a:pt x="922" y="675"/>
                  <a:pt x="923" y="673"/>
                  <a:pt x="923" y="672"/>
                </a:cubicBezTo>
                <a:cubicBezTo>
                  <a:pt x="921" y="671"/>
                  <a:pt x="916" y="672"/>
                  <a:pt x="915" y="670"/>
                </a:cubicBezTo>
                <a:cubicBezTo>
                  <a:pt x="915" y="670"/>
                  <a:pt x="916" y="667"/>
                  <a:pt x="915" y="667"/>
                </a:cubicBezTo>
                <a:cubicBezTo>
                  <a:pt x="914" y="666"/>
                  <a:pt x="911" y="667"/>
                  <a:pt x="910" y="667"/>
                </a:cubicBezTo>
                <a:cubicBezTo>
                  <a:pt x="908" y="667"/>
                  <a:pt x="909" y="662"/>
                  <a:pt x="908" y="661"/>
                </a:cubicBezTo>
                <a:cubicBezTo>
                  <a:pt x="907" y="661"/>
                  <a:pt x="905" y="662"/>
                  <a:pt x="906" y="663"/>
                </a:cubicBezTo>
                <a:cubicBezTo>
                  <a:pt x="902" y="659"/>
                  <a:pt x="904" y="659"/>
                  <a:pt x="900" y="656"/>
                </a:cubicBezTo>
                <a:cubicBezTo>
                  <a:pt x="895" y="653"/>
                  <a:pt x="896" y="662"/>
                  <a:pt x="895" y="665"/>
                </a:cubicBezTo>
                <a:cubicBezTo>
                  <a:pt x="894" y="666"/>
                  <a:pt x="891" y="666"/>
                  <a:pt x="891" y="667"/>
                </a:cubicBezTo>
                <a:cubicBezTo>
                  <a:pt x="890" y="670"/>
                  <a:pt x="892" y="675"/>
                  <a:pt x="889" y="678"/>
                </a:cubicBezTo>
                <a:cubicBezTo>
                  <a:pt x="890" y="679"/>
                  <a:pt x="891" y="681"/>
                  <a:pt x="891" y="684"/>
                </a:cubicBezTo>
                <a:cubicBezTo>
                  <a:pt x="892" y="686"/>
                  <a:pt x="894" y="688"/>
                  <a:pt x="895" y="685"/>
                </a:cubicBezTo>
                <a:cubicBezTo>
                  <a:pt x="899" y="690"/>
                  <a:pt x="897" y="692"/>
                  <a:pt x="897" y="698"/>
                </a:cubicBezTo>
                <a:cubicBezTo>
                  <a:pt x="897" y="700"/>
                  <a:pt x="898" y="700"/>
                  <a:pt x="898" y="702"/>
                </a:cubicBezTo>
                <a:cubicBezTo>
                  <a:pt x="900" y="703"/>
                  <a:pt x="901" y="705"/>
                  <a:pt x="902" y="706"/>
                </a:cubicBezTo>
                <a:cubicBezTo>
                  <a:pt x="905" y="708"/>
                  <a:pt x="908" y="709"/>
                  <a:pt x="911" y="711"/>
                </a:cubicBezTo>
                <a:cubicBezTo>
                  <a:pt x="913" y="712"/>
                  <a:pt x="911" y="713"/>
                  <a:pt x="913" y="713"/>
                </a:cubicBezTo>
                <a:cubicBezTo>
                  <a:pt x="915" y="713"/>
                  <a:pt x="915" y="716"/>
                  <a:pt x="915" y="717"/>
                </a:cubicBezTo>
                <a:cubicBezTo>
                  <a:pt x="916" y="719"/>
                  <a:pt x="918" y="717"/>
                  <a:pt x="919" y="719"/>
                </a:cubicBezTo>
                <a:cubicBezTo>
                  <a:pt x="920" y="721"/>
                  <a:pt x="918" y="724"/>
                  <a:pt x="919" y="726"/>
                </a:cubicBezTo>
                <a:cubicBezTo>
                  <a:pt x="919" y="727"/>
                  <a:pt x="923" y="730"/>
                  <a:pt x="923" y="730"/>
                </a:cubicBezTo>
                <a:cubicBezTo>
                  <a:pt x="923" y="732"/>
                  <a:pt x="918" y="737"/>
                  <a:pt x="925" y="738"/>
                </a:cubicBezTo>
                <a:cubicBezTo>
                  <a:pt x="924" y="742"/>
                  <a:pt x="920" y="740"/>
                  <a:pt x="917" y="739"/>
                </a:cubicBezTo>
                <a:cubicBezTo>
                  <a:pt x="914" y="739"/>
                  <a:pt x="909" y="739"/>
                  <a:pt x="908" y="738"/>
                </a:cubicBezTo>
                <a:cubicBezTo>
                  <a:pt x="908" y="738"/>
                  <a:pt x="910" y="729"/>
                  <a:pt x="906" y="736"/>
                </a:cubicBezTo>
                <a:cubicBezTo>
                  <a:pt x="902" y="734"/>
                  <a:pt x="904" y="729"/>
                  <a:pt x="902" y="726"/>
                </a:cubicBezTo>
                <a:cubicBezTo>
                  <a:pt x="901" y="724"/>
                  <a:pt x="899" y="724"/>
                  <a:pt x="897" y="721"/>
                </a:cubicBezTo>
                <a:cubicBezTo>
                  <a:pt x="896" y="718"/>
                  <a:pt x="896" y="716"/>
                  <a:pt x="898" y="715"/>
                </a:cubicBezTo>
                <a:cubicBezTo>
                  <a:pt x="895" y="712"/>
                  <a:pt x="894" y="706"/>
                  <a:pt x="889" y="704"/>
                </a:cubicBezTo>
                <a:cubicBezTo>
                  <a:pt x="889" y="701"/>
                  <a:pt x="886" y="699"/>
                  <a:pt x="889" y="698"/>
                </a:cubicBezTo>
                <a:cubicBezTo>
                  <a:pt x="888" y="697"/>
                  <a:pt x="886" y="696"/>
                  <a:pt x="883" y="695"/>
                </a:cubicBezTo>
                <a:cubicBezTo>
                  <a:pt x="884" y="692"/>
                  <a:pt x="884" y="689"/>
                  <a:pt x="882" y="689"/>
                </a:cubicBezTo>
                <a:cubicBezTo>
                  <a:pt x="881" y="685"/>
                  <a:pt x="883" y="684"/>
                  <a:pt x="883" y="682"/>
                </a:cubicBezTo>
                <a:cubicBezTo>
                  <a:pt x="884" y="678"/>
                  <a:pt x="882" y="677"/>
                  <a:pt x="880" y="676"/>
                </a:cubicBezTo>
                <a:cubicBezTo>
                  <a:pt x="881" y="674"/>
                  <a:pt x="882" y="673"/>
                  <a:pt x="880" y="672"/>
                </a:cubicBezTo>
                <a:cubicBezTo>
                  <a:pt x="880" y="670"/>
                  <a:pt x="884" y="671"/>
                  <a:pt x="887" y="670"/>
                </a:cubicBezTo>
                <a:cubicBezTo>
                  <a:pt x="887" y="669"/>
                  <a:pt x="885" y="669"/>
                  <a:pt x="885" y="667"/>
                </a:cubicBezTo>
                <a:cubicBezTo>
                  <a:pt x="885" y="665"/>
                  <a:pt x="888" y="665"/>
                  <a:pt x="887" y="663"/>
                </a:cubicBezTo>
                <a:cubicBezTo>
                  <a:pt x="887" y="660"/>
                  <a:pt x="884" y="657"/>
                  <a:pt x="883" y="654"/>
                </a:cubicBezTo>
                <a:cubicBezTo>
                  <a:pt x="883" y="650"/>
                  <a:pt x="884" y="645"/>
                  <a:pt x="883" y="643"/>
                </a:cubicBezTo>
                <a:cubicBezTo>
                  <a:pt x="883" y="640"/>
                  <a:pt x="881" y="640"/>
                  <a:pt x="880" y="639"/>
                </a:cubicBezTo>
                <a:cubicBezTo>
                  <a:pt x="879" y="637"/>
                  <a:pt x="879" y="635"/>
                  <a:pt x="878" y="633"/>
                </a:cubicBezTo>
                <a:cubicBezTo>
                  <a:pt x="876" y="630"/>
                  <a:pt x="875" y="627"/>
                  <a:pt x="872" y="626"/>
                </a:cubicBezTo>
                <a:cubicBezTo>
                  <a:pt x="866" y="625"/>
                  <a:pt x="870" y="632"/>
                  <a:pt x="865" y="628"/>
                </a:cubicBezTo>
                <a:cubicBezTo>
                  <a:pt x="862" y="628"/>
                  <a:pt x="864" y="632"/>
                  <a:pt x="863" y="633"/>
                </a:cubicBezTo>
                <a:cubicBezTo>
                  <a:pt x="863" y="634"/>
                  <a:pt x="860" y="633"/>
                  <a:pt x="859" y="633"/>
                </a:cubicBezTo>
                <a:cubicBezTo>
                  <a:pt x="858" y="634"/>
                  <a:pt x="860" y="637"/>
                  <a:pt x="857" y="637"/>
                </a:cubicBezTo>
                <a:cubicBezTo>
                  <a:pt x="853" y="637"/>
                  <a:pt x="853" y="636"/>
                  <a:pt x="852" y="631"/>
                </a:cubicBezTo>
                <a:cubicBezTo>
                  <a:pt x="851" y="630"/>
                  <a:pt x="850" y="630"/>
                  <a:pt x="850" y="629"/>
                </a:cubicBezTo>
                <a:cubicBezTo>
                  <a:pt x="849" y="627"/>
                  <a:pt x="852" y="627"/>
                  <a:pt x="852" y="626"/>
                </a:cubicBezTo>
                <a:cubicBezTo>
                  <a:pt x="852" y="624"/>
                  <a:pt x="847" y="616"/>
                  <a:pt x="852" y="613"/>
                </a:cubicBezTo>
                <a:cubicBezTo>
                  <a:pt x="850" y="611"/>
                  <a:pt x="847" y="609"/>
                  <a:pt x="848" y="602"/>
                </a:cubicBezTo>
                <a:cubicBezTo>
                  <a:pt x="846" y="602"/>
                  <a:pt x="847" y="604"/>
                  <a:pt x="846" y="605"/>
                </a:cubicBezTo>
                <a:cubicBezTo>
                  <a:pt x="843" y="604"/>
                  <a:pt x="845" y="597"/>
                  <a:pt x="843" y="594"/>
                </a:cubicBezTo>
                <a:cubicBezTo>
                  <a:pt x="841" y="593"/>
                  <a:pt x="840" y="592"/>
                  <a:pt x="839" y="590"/>
                </a:cubicBezTo>
                <a:cubicBezTo>
                  <a:pt x="838" y="589"/>
                  <a:pt x="838" y="587"/>
                  <a:pt x="837" y="587"/>
                </a:cubicBezTo>
                <a:cubicBezTo>
                  <a:pt x="835" y="585"/>
                  <a:pt x="830" y="585"/>
                  <a:pt x="831" y="581"/>
                </a:cubicBezTo>
                <a:cubicBezTo>
                  <a:pt x="825" y="580"/>
                  <a:pt x="823" y="584"/>
                  <a:pt x="820" y="587"/>
                </a:cubicBezTo>
                <a:cubicBezTo>
                  <a:pt x="817" y="586"/>
                  <a:pt x="815" y="586"/>
                  <a:pt x="815" y="588"/>
                </a:cubicBezTo>
                <a:cubicBezTo>
                  <a:pt x="810" y="588"/>
                  <a:pt x="806" y="588"/>
                  <a:pt x="801" y="588"/>
                </a:cubicBezTo>
                <a:cubicBezTo>
                  <a:pt x="801" y="590"/>
                  <a:pt x="799" y="591"/>
                  <a:pt x="798" y="592"/>
                </a:cubicBezTo>
                <a:cubicBezTo>
                  <a:pt x="797" y="593"/>
                  <a:pt x="796" y="592"/>
                  <a:pt x="796" y="594"/>
                </a:cubicBezTo>
                <a:cubicBezTo>
                  <a:pt x="796" y="596"/>
                  <a:pt x="791" y="597"/>
                  <a:pt x="790" y="598"/>
                </a:cubicBezTo>
                <a:cubicBezTo>
                  <a:pt x="786" y="601"/>
                  <a:pt x="783" y="608"/>
                  <a:pt x="775" y="611"/>
                </a:cubicBezTo>
                <a:cubicBezTo>
                  <a:pt x="771" y="614"/>
                  <a:pt x="770" y="621"/>
                  <a:pt x="762" y="622"/>
                </a:cubicBezTo>
                <a:cubicBezTo>
                  <a:pt x="765" y="625"/>
                  <a:pt x="764" y="626"/>
                  <a:pt x="759" y="626"/>
                </a:cubicBezTo>
                <a:cubicBezTo>
                  <a:pt x="758" y="628"/>
                  <a:pt x="759" y="629"/>
                  <a:pt x="760" y="629"/>
                </a:cubicBezTo>
                <a:cubicBezTo>
                  <a:pt x="760" y="632"/>
                  <a:pt x="757" y="631"/>
                  <a:pt x="757" y="629"/>
                </a:cubicBezTo>
                <a:cubicBezTo>
                  <a:pt x="754" y="630"/>
                  <a:pt x="755" y="635"/>
                  <a:pt x="749" y="633"/>
                </a:cubicBezTo>
                <a:cubicBezTo>
                  <a:pt x="747" y="634"/>
                  <a:pt x="747" y="637"/>
                  <a:pt x="744" y="637"/>
                </a:cubicBezTo>
                <a:cubicBezTo>
                  <a:pt x="743" y="640"/>
                  <a:pt x="746" y="640"/>
                  <a:pt x="746" y="643"/>
                </a:cubicBezTo>
                <a:cubicBezTo>
                  <a:pt x="745" y="646"/>
                  <a:pt x="743" y="651"/>
                  <a:pt x="742" y="657"/>
                </a:cubicBezTo>
                <a:cubicBezTo>
                  <a:pt x="741" y="666"/>
                  <a:pt x="742" y="675"/>
                  <a:pt x="740" y="678"/>
                </a:cubicBezTo>
                <a:cubicBezTo>
                  <a:pt x="740" y="678"/>
                  <a:pt x="737" y="677"/>
                  <a:pt x="736" y="678"/>
                </a:cubicBezTo>
                <a:cubicBezTo>
                  <a:pt x="735" y="679"/>
                  <a:pt x="736" y="684"/>
                  <a:pt x="734" y="685"/>
                </a:cubicBezTo>
                <a:cubicBezTo>
                  <a:pt x="733" y="687"/>
                  <a:pt x="729" y="686"/>
                  <a:pt x="727" y="687"/>
                </a:cubicBezTo>
                <a:cubicBezTo>
                  <a:pt x="725" y="688"/>
                  <a:pt x="725" y="692"/>
                  <a:pt x="721" y="691"/>
                </a:cubicBezTo>
                <a:cubicBezTo>
                  <a:pt x="717" y="686"/>
                  <a:pt x="714" y="680"/>
                  <a:pt x="712" y="672"/>
                </a:cubicBezTo>
                <a:cubicBezTo>
                  <a:pt x="711" y="672"/>
                  <a:pt x="710" y="670"/>
                  <a:pt x="708" y="669"/>
                </a:cubicBezTo>
                <a:cubicBezTo>
                  <a:pt x="707" y="668"/>
                  <a:pt x="707" y="666"/>
                  <a:pt x="705" y="667"/>
                </a:cubicBezTo>
                <a:cubicBezTo>
                  <a:pt x="703" y="661"/>
                  <a:pt x="707" y="661"/>
                  <a:pt x="708" y="657"/>
                </a:cubicBezTo>
                <a:cubicBezTo>
                  <a:pt x="708" y="654"/>
                  <a:pt x="705" y="652"/>
                  <a:pt x="703" y="650"/>
                </a:cubicBezTo>
                <a:cubicBezTo>
                  <a:pt x="701" y="648"/>
                  <a:pt x="700" y="645"/>
                  <a:pt x="697" y="644"/>
                </a:cubicBezTo>
                <a:cubicBezTo>
                  <a:pt x="696" y="641"/>
                  <a:pt x="696" y="637"/>
                  <a:pt x="693" y="633"/>
                </a:cubicBezTo>
                <a:cubicBezTo>
                  <a:pt x="691" y="630"/>
                  <a:pt x="691" y="617"/>
                  <a:pt x="690" y="607"/>
                </a:cubicBezTo>
                <a:cubicBezTo>
                  <a:pt x="689" y="603"/>
                  <a:pt x="688" y="592"/>
                  <a:pt x="686" y="585"/>
                </a:cubicBezTo>
                <a:cubicBezTo>
                  <a:pt x="683" y="585"/>
                  <a:pt x="678" y="593"/>
                  <a:pt x="682" y="594"/>
                </a:cubicBezTo>
                <a:cubicBezTo>
                  <a:pt x="682" y="599"/>
                  <a:pt x="675" y="595"/>
                  <a:pt x="673" y="594"/>
                </a:cubicBezTo>
                <a:cubicBezTo>
                  <a:pt x="672" y="594"/>
                  <a:pt x="670" y="595"/>
                  <a:pt x="669" y="594"/>
                </a:cubicBezTo>
                <a:cubicBezTo>
                  <a:pt x="667" y="593"/>
                  <a:pt x="665" y="586"/>
                  <a:pt x="662" y="588"/>
                </a:cubicBezTo>
                <a:cubicBezTo>
                  <a:pt x="661" y="585"/>
                  <a:pt x="663" y="585"/>
                  <a:pt x="665" y="585"/>
                </a:cubicBezTo>
                <a:cubicBezTo>
                  <a:pt x="663" y="582"/>
                  <a:pt x="665" y="582"/>
                  <a:pt x="665" y="579"/>
                </a:cubicBezTo>
                <a:cubicBezTo>
                  <a:pt x="665" y="576"/>
                  <a:pt x="660" y="578"/>
                  <a:pt x="658" y="577"/>
                </a:cubicBezTo>
                <a:cubicBezTo>
                  <a:pt x="656" y="576"/>
                  <a:pt x="653" y="568"/>
                  <a:pt x="652" y="574"/>
                </a:cubicBezTo>
                <a:cubicBezTo>
                  <a:pt x="648" y="573"/>
                  <a:pt x="650" y="567"/>
                  <a:pt x="651" y="568"/>
                </a:cubicBezTo>
                <a:cubicBezTo>
                  <a:pt x="650" y="566"/>
                  <a:pt x="646" y="566"/>
                  <a:pt x="647" y="562"/>
                </a:cubicBezTo>
                <a:cubicBezTo>
                  <a:pt x="645" y="561"/>
                  <a:pt x="640" y="564"/>
                  <a:pt x="639" y="562"/>
                </a:cubicBezTo>
                <a:cubicBezTo>
                  <a:pt x="639" y="562"/>
                  <a:pt x="640" y="559"/>
                  <a:pt x="639" y="559"/>
                </a:cubicBezTo>
                <a:cubicBezTo>
                  <a:pt x="635" y="558"/>
                  <a:pt x="632" y="560"/>
                  <a:pt x="628" y="560"/>
                </a:cubicBezTo>
                <a:cubicBezTo>
                  <a:pt x="627" y="561"/>
                  <a:pt x="625" y="561"/>
                  <a:pt x="624" y="560"/>
                </a:cubicBezTo>
                <a:cubicBezTo>
                  <a:pt x="622" y="560"/>
                  <a:pt x="621" y="558"/>
                  <a:pt x="621" y="562"/>
                </a:cubicBezTo>
                <a:cubicBezTo>
                  <a:pt x="603" y="564"/>
                  <a:pt x="589" y="561"/>
                  <a:pt x="576" y="559"/>
                </a:cubicBezTo>
                <a:cubicBezTo>
                  <a:pt x="577" y="555"/>
                  <a:pt x="572" y="556"/>
                  <a:pt x="572" y="553"/>
                </a:cubicBezTo>
                <a:cubicBezTo>
                  <a:pt x="572" y="549"/>
                  <a:pt x="564" y="557"/>
                  <a:pt x="569" y="549"/>
                </a:cubicBezTo>
                <a:cubicBezTo>
                  <a:pt x="566" y="550"/>
                  <a:pt x="565" y="549"/>
                  <a:pt x="565" y="547"/>
                </a:cubicBezTo>
                <a:cubicBezTo>
                  <a:pt x="560" y="550"/>
                  <a:pt x="546" y="547"/>
                  <a:pt x="541" y="546"/>
                </a:cubicBezTo>
                <a:cubicBezTo>
                  <a:pt x="538" y="545"/>
                  <a:pt x="537" y="545"/>
                  <a:pt x="537" y="542"/>
                </a:cubicBezTo>
                <a:cubicBezTo>
                  <a:pt x="529" y="544"/>
                  <a:pt x="531" y="536"/>
                  <a:pt x="524" y="536"/>
                </a:cubicBezTo>
                <a:cubicBezTo>
                  <a:pt x="523" y="529"/>
                  <a:pt x="519" y="525"/>
                  <a:pt x="516" y="520"/>
                </a:cubicBezTo>
                <a:cubicBezTo>
                  <a:pt x="500" y="517"/>
                  <a:pt x="500" y="525"/>
                  <a:pt x="501" y="534"/>
                </a:cubicBezTo>
                <a:cubicBezTo>
                  <a:pt x="502" y="537"/>
                  <a:pt x="509" y="541"/>
                  <a:pt x="514" y="547"/>
                </a:cubicBezTo>
                <a:cubicBezTo>
                  <a:pt x="516" y="549"/>
                  <a:pt x="519" y="559"/>
                  <a:pt x="524" y="557"/>
                </a:cubicBezTo>
                <a:cubicBezTo>
                  <a:pt x="523" y="561"/>
                  <a:pt x="527" y="561"/>
                  <a:pt x="526" y="566"/>
                </a:cubicBezTo>
                <a:cubicBezTo>
                  <a:pt x="530" y="566"/>
                  <a:pt x="540" y="564"/>
                  <a:pt x="535" y="570"/>
                </a:cubicBezTo>
                <a:cubicBezTo>
                  <a:pt x="539" y="572"/>
                  <a:pt x="537" y="567"/>
                  <a:pt x="539" y="566"/>
                </a:cubicBezTo>
                <a:cubicBezTo>
                  <a:pt x="540" y="565"/>
                  <a:pt x="546" y="566"/>
                  <a:pt x="546" y="562"/>
                </a:cubicBezTo>
                <a:cubicBezTo>
                  <a:pt x="546" y="561"/>
                  <a:pt x="548" y="561"/>
                  <a:pt x="550" y="560"/>
                </a:cubicBezTo>
                <a:cubicBezTo>
                  <a:pt x="552" y="560"/>
                  <a:pt x="550" y="558"/>
                  <a:pt x="552" y="557"/>
                </a:cubicBezTo>
                <a:cubicBezTo>
                  <a:pt x="555" y="555"/>
                  <a:pt x="559" y="556"/>
                  <a:pt x="563" y="555"/>
                </a:cubicBezTo>
                <a:cubicBezTo>
                  <a:pt x="563" y="556"/>
                  <a:pt x="560" y="558"/>
                  <a:pt x="561" y="559"/>
                </a:cubicBezTo>
                <a:cubicBezTo>
                  <a:pt x="561" y="559"/>
                  <a:pt x="565" y="558"/>
                  <a:pt x="565" y="559"/>
                </a:cubicBezTo>
                <a:cubicBezTo>
                  <a:pt x="566" y="562"/>
                  <a:pt x="564" y="564"/>
                  <a:pt x="567" y="566"/>
                </a:cubicBezTo>
                <a:cubicBezTo>
                  <a:pt x="566" y="570"/>
                  <a:pt x="572" y="568"/>
                  <a:pt x="572" y="572"/>
                </a:cubicBezTo>
                <a:cubicBezTo>
                  <a:pt x="572" y="576"/>
                  <a:pt x="576" y="573"/>
                  <a:pt x="580" y="575"/>
                </a:cubicBezTo>
                <a:cubicBezTo>
                  <a:pt x="582" y="577"/>
                  <a:pt x="581" y="580"/>
                  <a:pt x="585" y="581"/>
                </a:cubicBezTo>
                <a:cubicBezTo>
                  <a:pt x="581" y="585"/>
                  <a:pt x="586" y="590"/>
                  <a:pt x="585" y="596"/>
                </a:cubicBezTo>
                <a:cubicBezTo>
                  <a:pt x="583" y="596"/>
                  <a:pt x="582" y="596"/>
                  <a:pt x="580" y="596"/>
                </a:cubicBezTo>
                <a:cubicBezTo>
                  <a:pt x="582" y="603"/>
                  <a:pt x="575" y="601"/>
                  <a:pt x="576" y="607"/>
                </a:cubicBezTo>
                <a:cubicBezTo>
                  <a:pt x="572" y="606"/>
                  <a:pt x="570" y="607"/>
                  <a:pt x="570" y="611"/>
                </a:cubicBezTo>
                <a:cubicBezTo>
                  <a:pt x="568" y="611"/>
                  <a:pt x="565" y="611"/>
                  <a:pt x="563" y="611"/>
                </a:cubicBezTo>
                <a:cubicBezTo>
                  <a:pt x="560" y="611"/>
                  <a:pt x="562" y="615"/>
                  <a:pt x="561" y="616"/>
                </a:cubicBezTo>
                <a:cubicBezTo>
                  <a:pt x="561" y="617"/>
                  <a:pt x="558" y="616"/>
                  <a:pt x="557" y="616"/>
                </a:cubicBezTo>
                <a:cubicBezTo>
                  <a:pt x="556" y="617"/>
                  <a:pt x="558" y="621"/>
                  <a:pt x="557" y="622"/>
                </a:cubicBezTo>
                <a:cubicBezTo>
                  <a:pt x="554" y="621"/>
                  <a:pt x="552" y="622"/>
                  <a:pt x="552" y="626"/>
                </a:cubicBezTo>
                <a:cubicBezTo>
                  <a:pt x="548" y="625"/>
                  <a:pt x="546" y="626"/>
                  <a:pt x="544" y="628"/>
                </a:cubicBezTo>
                <a:cubicBezTo>
                  <a:pt x="541" y="629"/>
                  <a:pt x="542" y="630"/>
                  <a:pt x="537" y="631"/>
                </a:cubicBezTo>
                <a:cubicBezTo>
                  <a:pt x="535" y="632"/>
                  <a:pt x="526" y="635"/>
                  <a:pt x="526" y="641"/>
                </a:cubicBezTo>
                <a:cubicBezTo>
                  <a:pt x="523" y="641"/>
                  <a:pt x="520" y="640"/>
                  <a:pt x="518" y="641"/>
                </a:cubicBezTo>
                <a:cubicBezTo>
                  <a:pt x="516" y="642"/>
                  <a:pt x="518" y="643"/>
                  <a:pt x="516" y="644"/>
                </a:cubicBezTo>
                <a:cubicBezTo>
                  <a:pt x="516" y="645"/>
                  <a:pt x="513" y="644"/>
                  <a:pt x="513" y="644"/>
                </a:cubicBezTo>
                <a:cubicBezTo>
                  <a:pt x="513" y="644"/>
                  <a:pt x="507" y="646"/>
                  <a:pt x="507" y="646"/>
                </a:cubicBezTo>
                <a:cubicBezTo>
                  <a:pt x="504" y="650"/>
                  <a:pt x="489" y="648"/>
                  <a:pt x="483" y="652"/>
                </a:cubicBezTo>
                <a:cubicBezTo>
                  <a:pt x="477" y="653"/>
                  <a:pt x="488" y="655"/>
                  <a:pt x="479" y="656"/>
                </a:cubicBezTo>
                <a:cubicBezTo>
                  <a:pt x="478" y="656"/>
                  <a:pt x="476" y="655"/>
                  <a:pt x="475" y="656"/>
                </a:cubicBezTo>
                <a:cubicBezTo>
                  <a:pt x="473" y="656"/>
                  <a:pt x="474" y="660"/>
                  <a:pt x="470" y="659"/>
                </a:cubicBezTo>
                <a:cubicBezTo>
                  <a:pt x="472" y="655"/>
                  <a:pt x="467" y="657"/>
                  <a:pt x="466" y="656"/>
                </a:cubicBezTo>
                <a:cubicBezTo>
                  <a:pt x="465" y="653"/>
                  <a:pt x="467" y="648"/>
                  <a:pt x="462" y="648"/>
                </a:cubicBezTo>
                <a:cubicBezTo>
                  <a:pt x="462" y="645"/>
                  <a:pt x="464" y="645"/>
                  <a:pt x="464" y="643"/>
                </a:cubicBezTo>
                <a:cubicBezTo>
                  <a:pt x="463" y="641"/>
                  <a:pt x="459" y="640"/>
                  <a:pt x="462" y="639"/>
                </a:cubicBezTo>
                <a:cubicBezTo>
                  <a:pt x="461" y="637"/>
                  <a:pt x="460" y="635"/>
                  <a:pt x="457" y="635"/>
                </a:cubicBezTo>
                <a:cubicBezTo>
                  <a:pt x="459" y="630"/>
                  <a:pt x="453" y="624"/>
                  <a:pt x="457" y="624"/>
                </a:cubicBezTo>
                <a:cubicBezTo>
                  <a:pt x="457" y="622"/>
                  <a:pt x="454" y="623"/>
                  <a:pt x="453" y="622"/>
                </a:cubicBezTo>
                <a:cubicBezTo>
                  <a:pt x="451" y="620"/>
                  <a:pt x="452" y="615"/>
                  <a:pt x="453" y="616"/>
                </a:cubicBezTo>
                <a:cubicBezTo>
                  <a:pt x="452" y="615"/>
                  <a:pt x="450" y="613"/>
                  <a:pt x="449" y="613"/>
                </a:cubicBezTo>
                <a:cubicBezTo>
                  <a:pt x="448" y="612"/>
                  <a:pt x="449" y="611"/>
                  <a:pt x="447" y="611"/>
                </a:cubicBezTo>
                <a:cubicBezTo>
                  <a:pt x="446" y="611"/>
                  <a:pt x="444" y="604"/>
                  <a:pt x="444" y="605"/>
                </a:cubicBezTo>
                <a:cubicBezTo>
                  <a:pt x="444" y="605"/>
                  <a:pt x="444" y="607"/>
                  <a:pt x="444" y="607"/>
                </a:cubicBezTo>
                <a:cubicBezTo>
                  <a:pt x="440" y="604"/>
                  <a:pt x="440" y="598"/>
                  <a:pt x="434" y="598"/>
                </a:cubicBezTo>
                <a:cubicBezTo>
                  <a:pt x="439" y="590"/>
                  <a:pt x="430" y="588"/>
                  <a:pt x="431" y="579"/>
                </a:cubicBezTo>
                <a:cubicBezTo>
                  <a:pt x="430" y="577"/>
                  <a:pt x="427" y="578"/>
                  <a:pt x="427" y="575"/>
                </a:cubicBezTo>
                <a:cubicBezTo>
                  <a:pt x="427" y="572"/>
                  <a:pt x="421" y="574"/>
                  <a:pt x="419" y="572"/>
                </a:cubicBezTo>
                <a:cubicBezTo>
                  <a:pt x="421" y="569"/>
                  <a:pt x="421" y="568"/>
                  <a:pt x="418" y="568"/>
                </a:cubicBezTo>
                <a:cubicBezTo>
                  <a:pt x="420" y="565"/>
                  <a:pt x="419" y="564"/>
                  <a:pt x="418" y="559"/>
                </a:cubicBezTo>
                <a:cubicBezTo>
                  <a:pt x="417" y="558"/>
                  <a:pt x="418" y="555"/>
                  <a:pt x="418" y="555"/>
                </a:cubicBezTo>
                <a:cubicBezTo>
                  <a:pt x="417" y="555"/>
                  <a:pt x="416" y="555"/>
                  <a:pt x="416" y="555"/>
                </a:cubicBezTo>
                <a:cubicBezTo>
                  <a:pt x="415" y="550"/>
                  <a:pt x="419" y="552"/>
                  <a:pt x="416" y="547"/>
                </a:cubicBezTo>
                <a:cubicBezTo>
                  <a:pt x="414" y="545"/>
                  <a:pt x="412" y="557"/>
                  <a:pt x="412" y="547"/>
                </a:cubicBezTo>
                <a:cubicBezTo>
                  <a:pt x="412" y="540"/>
                  <a:pt x="406" y="536"/>
                  <a:pt x="399" y="529"/>
                </a:cubicBezTo>
                <a:cubicBezTo>
                  <a:pt x="394" y="533"/>
                  <a:pt x="398" y="534"/>
                  <a:pt x="395" y="540"/>
                </a:cubicBezTo>
                <a:cubicBezTo>
                  <a:pt x="391" y="541"/>
                  <a:pt x="392" y="536"/>
                  <a:pt x="390" y="536"/>
                </a:cubicBezTo>
                <a:cubicBezTo>
                  <a:pt x="387" y="537"/>
                  <a:pt x="386" y="535"/>
                  <a:pt x="384" y="534"/>
                </a:cubicBezTo>
                <a:cubicBezTo>
                  <a:pt x="388" y="537"/>
                  <a:pt x="385" y="546"/>
                  <a:pt x="391" y="546"/>
                </a:cubicBezTo>
                <a:cubicBezTo>
                  <a:pt x="389" y="550"/>
                  <a:pt x="392" y="555"/>
                  <a:pt x="395" y="562"/>
                </a:cubicBezTo>
                <a:cubicBezTo>
                  <a:pt x="395" y="563"/>
                  <a:pt x="395" y="566"/>
                  <a:pt x="395" y="566"/>
                </a:cubicBezTo>
                <a:cubicBezTo>
                  <a:pt x="398" y="568"/>
                  <a:pt x="399" y="577"/>
                  <a:pt x="401" y="581"/>
                </a:cubicBezTo>
                <a:cubicBezTo>
                  <a:pt x="403" y="581"/>
                  <a:pt x="406" y="581"/>
                  <a:pt x="408" y="581"/>
                </a:cubicBezTo>
                <a:cubicBezTo>
                  <a:pt x="407" y="583"/>
                  <a:pt x="406" y="584"/>
                  <a:pt x="406" y="587"/>
                </a:cubicBezTo>
                <a:cubicBezTo>
                  <a:pt x="409" y="587"/>
                  <a:pt x="410" y="586"/>
                  <a:pt x="410" y="585"/>
                </a:cubicBezTo>
                <a:cubicBezTo>
                  <a:pt x="414" y="587"/>
                  <a:pt x="412" y="590"/>
                  <a:pt x="414" y="594"/>
                </a:cubicBezTo>
                <a:cubicBezTo>
                  <a:pt x="414" y="595"/>
                  <a:pt x="417" y="595"/>
                  <a:pt x="418" y="596"/>
                </a:cubicBezTo>
                <a:cubicBezTo>
                  <a:pt x="418" y="597"/>
                  <a:pt x="417" y="599"/>
                  <a:pt x="418" y="600"/>
                </a:cubicBezTo>
                <a:cubicBezTo>
                  <a:pt x="418" y="600"/>
                  <a:pt x="419" y="599"/>
                  <a:pt x="419" y="600"/>
                </a:cubicBezTo>
                <a:cubicBezTo>
                  <a:pt x="420" y="602"/>
                  <a:pt x="418" y="603"/>
                  <a:pt x="418" y="603"/>
                </a:cubicBezTo>
                <a:cubicBezTo>
                  <a:pt x="418" y="606"/>
                  <a:pt x="420" y="606"/>
                  <a:pt x="421" y="607"/>
                </a:cubicBezTo>
                <a:cubicBezTo>
                  <a:pt x="422" y="608"/>
                  <a:pt x="421" y="610"/>
                  <a:pt x="421" y="611"/>
                </a:cubicBezTo>
                <a:cubicBezTo>
                  <a:pt x="421" y="611"/>
                  <a:pt x="423" y="611"/>
                  <a:pt x="423" y="611"/>
                </a:cubicBezTo>
                <a:cubicBezTo>
                  <a:pt x="424" y="613"/>
                  <a:pt x="421" y="620"/>
                  <a:pt x="427" y="618"/>
                </a:cubicBezTo>
                <a:cubicBezTo>
                  <a:pt x="427" y="622"/>
                  <a:pt x="427" y="626"/>
                  <a:pt x="429" y="629"/>
                </a:cubicBezTo>
                <a:cubicBezTo>
                  <a:pt x="429" y="631"/>
                  <a:pt x="432" y="632"/>
                  <a:pt x="432" y="633"/>
                </a:cubicBezTo>
                <a:cubicBezTo>
                  <a:pt x="433" y="635"/>
                  <a:pt x="433" y="637"/>
                  <a:pt x="434" y="639"/>
                </a:cubicBezTo>
                <a:cubicBezTo>
                  <a:pt x="435" y="640"/>
                  <a:pt x="437" y="640"/>
                  <a:pt x="438" y="641"/>
                </a:cubicBezTo>
                <a:cubicBezTo>
                  <a:pt x="440" y="643"/>
                  <a:pt x="436" y="646"/>
                  <a:pt x="440" y="646"/>
                </a:cubicBezTo>
                <a:cubicBezTo>
                  <a:pt x="442" y="646"/>
                  <a:pt x="441" y="651"/>
                  <a:pt x="442" y="654"/>
                </a:cubicBezTo>
                <a:cubicBezTo>
                  <a:pt x="449" y="650"/>
                  <a:pt x="447" y="657"/>
                  <a:pt x="457" y="656"/>
                </a:cubicBezTo>
                <a:cubicBezTo>
                  <a:pt x="457" y="661"/>
                  <a:pt x="460" y="663"/>
                  <a:pt x="460" y="669"/>
                </a:cubicBezTo>
                <a:cubicBezTo>
                  <a:pt x="467" y="679"/>
                  <a:pt x="489" y="676"/>
                  <a:pt x="503" y="674"/>
                </a:cubicBezTo>
                <a:cubicBezTo>
                  <a:pt x="505" y="675"/>
                  <a:pt x="504" y="671"/>
                  <a:pt x="505" y="670"/>
                </a:cubicBezTo>
                <a:cubicBezTo>
                  <a:pt x="509" y="669"/>
                  <a:pt x="518" y="674"/>
                  <a:pt x="516" y="667"/>
                </a:cubicBezTo>
                <a:cubicBezTo>
                  <a:pt x="520" y="669"/>
                  <a:pt x="520" y="672"/>
                  <a:pt x="518" y="676"/>
                </a:cubicBezTo>
                <a:cubicBezTo>
                  <a:pt x="518" y="677"/>
                  <a:pt x="516" y="678"/>
                  <a:pt x="516" y="678"/>
                </a:cubicBezTo>
                <a:cubicBezTo>
                  <a:pt x="516" y="681"/>
                  <a:pt x="517" y="686"/>
                  <a:pt x="516" y="689"/>
                </a:cubicBezTo>
                <a:cubicBezTo>
                  <a:pt x="516" y="690"/>
                  <a:pt x="513" y="689"/>
                  <a:pt x="513" y="689"/>
                </a:cubicBezTo>
                <a:cubicBezTo>
                  <a:pt x="512" y="690"/>
                  <a:pt x="512" y="698"/>
                  <a:pt x="511" y="700"/>
                </a:cubicBezTo>
                <a:cubicBezTo>
                  <a:pt x="510" y="702"/>
                  <a:pt x="505" y="703"/>
                  <a:pt x="507" y="710"/>
                </a:cubicBezTo>
                <a:cubicBezTo>
                  <a:pt x="501" y="710"/>
                  <a:pt x="505" y="720"/>
                  <a:pt x="498" y="719"/>
                </a:cubicBezTo>
                <a:cubicBezTo>
                  <a:pt x="499" y="725"/>
                  <a:pt x="496" y="726"/>
                  <a:pt x="496" y="730"/>
                </a:cubicBezTo>
                <a:cubicBezTo>
                  <a:pt x="489" y="728"/>
                  <a:pt x="493" y="737"/>
                  <a:pt x="486" y="736"/>
                </a:cubicBezTo>
                <a:cubicBezTo>
                  <a:pt x="486" y="738"/>
                  <a:pt x="486" y="739"/>
                  <a:pt x="486" y="741"/>
                </a:cubicBezTo>
                <a:cubicBezTo>
                  <a:pt x="485" y="741"/>
                  <a:pt x="484" y="739"/>
                  <a:pt x="483" y="739"/>
                </a:cubicBezTo>
                <a:cubicBezTo>
                  <a:pt x="479" y="741"/>
                  <a:pt x="481" y="743"/>
                  <a:pt x="475" y="745"/>
                </a:cubicBezTo>
                <a:cubicBezTo>
                  <a:pt x="475" y="745"/>
                  <a:pt x="470" y="747"/>
                  <a:pt x="470" y="747"/>
                </a:cubicBezTo>
                <a:cubicBezTo>
                  <a:pt x="470" y="747"/>
                  <a:pt x="470" y="749"/>
                  <a:pt x="470" y="749"/>
                </a:cubicBezTo>
                <a:cubicBezTo>
                  <a:pt x="468" y="750"/>
                  <a:pt x="464" y="751"/>
                  <a:pt x="462" y="753"/>
                </a:cubicBezTo>
                <a:cubicBezTo>
                  <a:pt x="458" y="756"/>
                  <a:pt x="456" y="762"/>
                  <a:pt x="449" y="762"/>
                </a:cubicBezTo>
                <a:cubicBezTo>
                  <a:pt x="451" y="767"/>
                  <a:pt x="447" y="767"/>
                  <a:pt x="447" y="771"/>
                </a:cubicBezTo>
                <a:cubicBezTo>
                  <a:pt x="445" y="773"/>
                  <a:pt x="444" y="772"/>
                  <a:pt x="442" y="771"/>
                </a:cubicBezTo>
                <a:cubicBezTo>
                  <a:pt x="443" y="773"/>
                  <a:pt x="439" y="776"/>
                  <a:pt x="440" y="777"/>
                </a:cubicBezTo>
                <a:cubicBezTo>
                  <a:pt x="444" y="780"/>
                  <a:pt x="438" y="777"/>
                  <a:pt x="438" y="782"/>
                </a:cubicBezTo>
                <a:cubicBezTo>
                  <a:pt x="438" y="785"/>
                  <a:pt x="435" y="783"/>
                  <a:pt x="434" y="784"/>
                </a:cubicBezTo>
                <a:cubicBezTo>
                  <a:pt x="434" y="785"/>
                  <a:pt x="435" y="787"/>
                  <a:pt x="434" y="788"/>
                </a:cubicBezTo>
                <a:cubicBezTo>
                  <a:pt x="434" y="790"/>
                  <a:pt x="430" y="804"/>
                  <a:pt x="431" y="808"/>
                </a:cubicBezTo>
                <a:cubicBezTo>
                  <a:pt x="431" y="812"/>
                  <a:pt x="432" y="813"/>
                  <a:pt x="434" y="816"/>
                </a:cubicBezTo>
                <a:cubicBezTo>
                  <a:pt x="435" y="821"/>
                  <a:pt x="434" y="823"/>
                  <a:pt x="434" y="827"/>
                </a:cubicBezTo>
                <a:cubicBezTo>
                  <a:pt x="434" y="828"/>
                  <a:pt x="436" y="834"/>
                  <a:pt x="438" y="835"/>
                </a:cubicBezTo>
                <a:cubicBezTo>
                  <a:pt x="443" y="835"/>
                  <a:pt x="432" y="843"/>
                  <a:pt x="442" y="844"/>
                </a:cubicBezTo>
                <a:cubicBezTo>
                  <a:pt x="441" y="853"/>
                  <a:pt x="443" y="860"/>
                  <a:pt x="442" y="868"/>
                </a:cubicBezTo>
                <a:cubicBezTo>
                  <a:pt x="441" y="873"/>
                  <a:pt x="436" y="878"/>
                  <a:pt x="436" y="883"/>
                </a:cubicBezTo>
                <a:cubicBezTo>
                  <a:pt x="432" y="883"/>
                  <a:pt x="425" y="888"/>
                  <a:pt x="423" y="890"/>
                </a:cubicBezTo>
                <a:cubicBezTo>
                  <a:pt x="422" y="892"/>
                  <a:pt x="421" y="892"/>
                  <a:pt x="423" y="892"/>
                </a:cubicBezTo>
                <a:cubicBezTo>
                  <a:pt x="423" y="895"/>
                  <a:pt x="419" y="893"/>
                  <a:pt x="418" y="894"/>
                </a:cubicBezTo>
                <a:cubicBezTo>
                  <a:pt x="416" y="895"/>
                  <a:pt x="417" y="897"/>
                  <a:pt x="416" y="898"/>
                </a:cubicBezTo>
                <a:cubicBezTo>
                  <a:pt x="415" y="898"/>
                  <a:pt x="412" y="894"/>
                  <a:pt x="412" y="898"/>
                </a:cubicBezTo>
                <a:cubicBezTo>
                  <a:pt x="412" y="900"/>
                  <a:pt x="410" y="899"/>
                  <a:pt x="408" y="900"/>
                </a:cubicBezTo>
                <a:cubicBezTo>
                  <a:pt x="406" y="901"/>
                  <a:pt x="406" y="906"/>
                  <a:pt x="401" y="905"/>
                </a:cubicBezTo>
                <a:cubicBezTo>
                  <a:pt x="398" y="916"/>
                  <a:pt x="401" y="931"/>
                  <a:pt x="403" y="946"/>
                </a:cubicBezTo>
                <a:cubicBezTo>
                  <a:pt x="401" y="948"/>
                  <a:pt x="399" y="949"/>
                  <a:pt x="399" y="946"/>
                </a:cubicBezTo>
                <a:cubicBezTo>
                  <a:pt x="397" y="946"/>
                  <a:pt x="398" y="949"/>
                  <a:pt x="397" y="950"/>
                </a:cubicBezTo>
                <a:cubicBezTo>
                  <a:pt x="395" y="952"/>
                  <a:pt x="392" y="949"/>
                  <a:pt x="391" y="952"/>
                </a:cubicBezTo>
                <a:cubicBezTo>
                  <a:pt x="391" y="955"/>
                  <a:pt x="384" y="954"/>
                  <a:pt x="382" y="958"/>
                </a:cubicBezTo>
                <a:cubicBezTo>
                  <a:pt x="382" y="961"/>
                  <a:pt x="382" y="965"/>
                  <a:pt x="382" y="969"/>
                </a:cubicBezTo>
                <a:cubicBezTo>
                  <a:pt x="378" y="969"/>
                  <a:pt x="380" y="975"/>
                  <a:pt x="378" y="978"/>
                </a:cubicBezTo>
                <a:cubicBezTo>
                  <a:pt x="378" y="979"/>
                  <a:pt x="375" y="979"/>
                  <a:pt x="375" y="980"/>
                </a:cubicBezTo>
                <a:cubicBezTo>
                  <a:pt x="373" y="983"/>
                  <a:pt x="374" y="987"/>
                  <a:pt x="371" y="989"/>
                </a:cubicBezTo>
                <a:cubicBezTo>
                  <a:pt x="370" y="990"/>
                  <a:pt x="371" y="992"/>
                  <a:pt x="371" y="993"/>
                </a:cubicBezTo>
                <a:cubicBezTo>
                  <a:pt x="371" y="993"/>
                  <a:pt x="368" y="992"/>
                  <a:pt x="367" y="993"/>
                </a:cubicBezTo>
                <a:cubicBezTo>
                  <a:pt x="367" y="994"/>
                  <a:pt x="368" y="997"/>
                  <a:pt x="367" y="999"/>
                </a:cubicBezTo>
                <a:cubicBezTo>
                  <a:pt x="367" y="999"/>
                  <a:pt x="364" y="998"/>
                  <a:pt x="363" y="999"/>
                </a:cubicBezTo>
                <a:cubicBezTo>
                  <a:pt x="363" y="999"/>
                  <a:pt x="364" y="1002"/>
                  <a:pt x="363" y="1002"/>
                </a:cubicBezTo>
                <a:cubicBezTo>
                  <a:pt x="363" y="1003"/>
                  <a:pt x="360" y="1002"/>
                  <a:pt x="360" y="1002"/>
                </a:cubicBezTo>
                <a:cubicBezTo>
                  <a:pt x="359" y="1003"/>
                  <a:pt x="356" y="1006"/>
                  <a:pt x="356" y="1008"/>
                </a:cubicBezTo>
                <a:cubicBezTo>
                  <a:pt x="356" y="1010"/>
                  <a:pt x="354" y="1009"/>
                  <a:pt x="352" y="1010"/>
                </a:cubicBezTo>
                <a:cubicBezTo>
                  <a:pt x="352" y="1010"/>
                  <a:pt x="353" y="1013"/>
                  <a:pt x="352" y="1013"/>
                </a:cubicBezTo>
                <a:cubicBezTo>
                  <a:pt x="352" y="1014"/>
                  <a:pt x="349" y="1013"/>
                  <a:pt x="349" y="1013"/>
                </a:cubicBezTo>
                <a:cubicBezTo>
                  <a:pt x="347" y="1015"/>
                  <a:pt x="346" y="1016"/>
                  <a:pt x="345" y="1017"/>
                </a:cubicBezTo>
                <a:cubicBezTo>
                  <a:pt x="344" y="1018"/>
                  <a:pt x="342" y="1021"/>
                  <a:pt x="341" y="1021"/>
                </a:cubicBezTo>
                <a:cubicBezTo>
                  <a:pt x="340" y="1021"/>
                  <a:pt x="335" y="1023"/>
                  <a:pt x="335" y="1023"/>
                </a:cubicBezTo>
                <a:cubicBezTo>
                  <a:pt x="334" y="1022"/>
                  <a:pt x="334" y="1021"/>
                  <a:pt x="332" y="1023"/>
                </a:cubicBezTo>
                <a:cubicBezTo>
                  <a:pt x="329" y="1024"/>
                  <a:pt x="328" y="1024"/>
                  <a:pt x="324" y="1025"/>
                </a:cubicBezTo>
                <a:cubicBezTo>
                  <a:pt x="323" y="1025"/>
                  <a:pt x="311" y="1030"/>
                  <a:pt x="308" y="1025"/>
                </a:cubicBezTo>
                <a:cubicBezTo>
                  <a:pt x="305" y="1025"/>
                  <a:pt x="307" y="1027"/>
                  <a:pt x="308" y="1027"/>
                </a:cubicBezTo>
                <a:cubicBezTo>
                  <a:pt x="305" y="1031"/>
                  <a:pt x="301" y="1027"/>
                  <a:pt x="295" y="1028"/>
                </a:cubicBezTo>
                <a:cubicBezTo>
                  <a:pt x="292" y="1029"/>
                  <a:pt x="293" y="1030"/>
                  <a:pt x="295" y="1030"/>
                </a:cubicBezTo>
                <a:cubicBezTo>
                  <a:pt x="293" y="1033"/>
                  <a:pt x="283" y="1028"/>
                  <a:pt x="278" y="1028"/>
                </a:cubicBezTo>
                <a:cubicBezTo>
                  <a:pt x="278" y="1019"/>
                  <a:pt x="269" y="1014"/>
                  <a:pt x="274" y="1006"/>
                </a:cubicBezTo>
                <a:cubicBezTo>
                  <a:pt x="270" y="1003"/>
                  <a:pt x="265" y="1000"/>
                  <a:pt x="267" y="991"/>
                </a:cubicBezTo>
                <a:cubicBezTo>
                  <a:pt x="261" y="997"/>
                  <a:pt x="265" y="994"/>
                  <a:pt x="263" y="985"/>
                </a:cubicBezTo>
                <a:cubicBezTo>
                  <a:pt x="260" y="977"/>
                  <a:pt x="249" y="970"/>
                  <a:pt x="252" y="959"/>
                </a:cubicBezTo>
                <a:cubicBezTo>
                  <a:pt x="250" y="958"/>
                  <a:pt x="250" y="963"/>
                  <a:pt x="250" y="963"/>
                </a:cubicBezTo>
                <a:cubicBezTo>
                  <a:pt x="246" y="962"/>
                  <a:pt x="250" y="950"/>
                  <a:pt x="246" y="956"/>
                </a:cubicBezTo>
                <a:cubicBezTo>
                  <a:pt x="243" y="953"/>
                  <a:pt x="244" y="947"/>
                  <a:pt x="244" y="943"/>
                </a:cubicBezTo>
                <a:cubicBezTo>
                  <a:pt x="245" y="937"/>
                  <a:pt x="245" y="933"/>
                  <a:pt x="242" y="926"/>
                </a:cubicBezTo>
                <a:cubicBezTo>
                  <a:pt x="243" y="923"/>
                  <a:pt x="238" y="925"/>
                  <a:pt x="237" y="924"/>
                </a:cubicBezTo>
                <a:cubicBezTo>
                  <a:pt x="236" y="923"/>
                  <a:pt x="242" y="919"/>
                  <a:pt x="233" y="920"/>
                </a:cubicBezTo>
                <a:cubicBezTo>
                  <a:pt x="232" y="919"/>
                  <a:pt x="234" y="915"/>
                  <a:pt x="233" y="915"/>
                </a:cubicBezTo>
                <a:cubicBezTo>
                  <a:pt x="233" y="914"/>
                  <a:pt x="229" y="915"/>
                  <a:pt x="229" y="915"/>
                </a:cubicBezTo>
                <a:cubicBezTo>
                  <a:pt x="229" y="914"/>
                  <a:pt x="235" y="907"/>
                  <a:pt x="227" y="909"/>
                </a:cubicBezTo>
                <a:cubicBezTo>
                  <a:pt x="227" y="906"/>
                  <a:pt x="230" y="905"/>
                  <a:pt x="229" y="902"/>
                </a:cubicBezTo>
                <a:cubicBezTo>
                  <a:pt x="226" y="900"/>
                  <a:pt x="230" y="892"/>
                  <a:pt x="224" y="894"/>
                </a:cubicBezTo>
                <a:cubicBezTo>
                  <a:pt x="223" y="877"/>
                  <a:pt x="225" y="871"/>
                  <a:pt x="233" y="861"/>
                </a:cubicBezTo>
                <a:cubicBezTo>
                  <a:pt x="232" y="858"/>
                  <a:pt x="235" y="851"/>
                  <a:pt x="231" y="851"/>
                </a:cubicBezTo>
                <a:cubicBezTo>
                  <a:pt x="231" y="848"/>
                  <a:pt x="235" y="851"/>
                  <a:pt x="237" y="849"/>
                </a:cubicBezTo>
                <a:cubicBezTo>
                  <a:pt x="238" y="849"/>
                  <a:pt x="236" y="845"/>
                  <a:pt x="239" y="846"/>
                </a:cubicBezTo>
                <a:cubicBezTo>
                  <a:pt x="238" y="843"/>
                  <a:pt x="237" y="826"/>
                  <a:pt x="235" y="831"/>
                </a:cubicBezTo>
                <a:cubicBezTo>
                  <a:pt x="231" y="827"/>
                  <a:pt x="233" y="823"/>
                  <a:pt x="233" y="820"/>
                </a:cubicBezTo>
                <a:cubicBezTo>
                  <a:pt x="233" y="815"/>
                  <a:pt x="234" y="810"/>
                  <a:pt x="233" y="807"/>
                </a:cubicBezTo>
                <a:cubicBezTo>
                  <a:pt x="233" y="804"/>
                  <a:pt x="230" y="806"/>
                  <a:pt x="229" y="805"/>
                </a:cubicBezTo>
                <a:cubicBezTo>
                  <a:pt x="229" y="804"/>
                  <a:pt x="231" y="802"/>
                  <a:pt x="231" y="801"/>
                </a:cubicBezTo>
                <a:cubicBezTo>
                  <a:pt x="231" y="801"/>
                  <a:pt x="229" y="800"/>
                  <a:pt x="229" y="799"/>
                </a:cubicBezTo>
                <a:cubicBezTo>
                  <a:pt x="229" y="795"/>
                  <a:pt x="227" y="796"/>
                  <a:pt x="226" y="794"/>
                </a:cubicBezTo>
                <a:cubicBezTo>
                  <a:pt x="225" y="793"/>
                  <a:pt x="226" y="790"/>
                  <a:pt x="226" y="790"/>
                </a:cubicBezTo>
                <a:cubicBezTo>
                  <a:pt x="225" y="790"/>
                  <a:pt x="220" y="789"/>
                  <a:pt x="222" y="788"/>
                </a:cubicBezTo>
                <a:cubicBezTo>
                  <a:pt x="222" y="788"/>
                  <a:pt x="224" y="788"/>
                  <a:pt x="224" y="788"/>
                </a:cubicBezTo>
                <a:cubicBezTo>
                  <a:pt x="221" y="784"/>
                  <a:pt x="219" y="783"/>
                  <a:pt x="214" y="780"/>
                </a:cubicBezTo>
                <a:cubicBezTo>
                  <a:pt x="213" y="780"/>
                  <a:pt x="215" y="779"/>
                  <a:pt x="213" y="779"/>
                </a:cubicBezTo>
                <a:cubicBezTo>
                  <a:pt x="211" y="779"/>
                  <a:pt x="211" y="773"/>
                  <a:pt x="207" y="775"/>
                </a:cubicBezTo>
                <a:cubicBezTo>
                  <a:pt x="203" y="759"/>
                  <a:pt x="207" y="746"/>
                  <a:pt x="207" y="728"/>
                </a:cubicBezTo>
                <a:cubicBezTo>
                  <a:pt x="206" y="725"/>
                  <a:pt x="202" y="731"/>
                  <a:pt x="203" y="723"/>
                </a:cubicBezTo>
                <a:cubicBezTo>
                  <a:pt x="192" y="724"/>
                  <a:pt x="184" y="722"/>
                  <a:pt x="177" y="719"/>
                </a:cubicBezTo>
                <a:cubicBezTo>
                  <a:pt x="179" y="709"/>
                  <a:pt x="172" y="720"/>
                  <a:pt x="173" y="710"/>
                </a:cubicBezTo>
                <a:cubicBezTo>
                  <a:pt x="165" y="707"/>
                  <a:pt x="163" y="705"/>
                  <a:pt x="153" y="708"/>
                </a:cubicBezTo>
                <a:cubicBezTo>
                  <a:pt x="151" y="708"/>
                  <a:pt x="148" y="709"/>
                  <a:pt x="145" y="710"/>
                </a:cubicBezTo>
                <a:cubicBezTo>
                  <a:pt x="144" y="710"/>
                  <a:pt x="140" y="713"/>
                  <a:pt x="134" y="711"/>
                </a:cubicBezTo>
                <a:cubicBezTo>
                  <a:pt x="137" y="716"/>
                  <a:pt x="140" y="713"/>
                  <a:pt x="130" y="715"/>
                </a:cubicBezTo>
                <a:cubicBezTo>
                  <a:pt x="124" y="717"/>
                  <a:pt x="120" y="718"/>
                  <a:pt x="110" y="719"/>
                </a:cubicBezTo>
                <a:cubicBezTo>
                  <a:pt x="107" y="719"/>
                  <a:pt x="107" y="717"/>
                  <a:pt x="104" y="717"/>
                </a:cubicBezTo>
                <a:cubicBezTo>
                  <a:pt x="92" y="716"/>
                  <a:pt x="79" y="723"/>
                  <a:pt x="69" y="721"/>
                </a:cubicBezTo>
                <a:cubicBezTo>
                  <a:pt x="70" y="714"/>
                  <a:pt x="62" y="716"/>
                  <a:pt x="60" y="715"/>
                </a:cubicBezTo>
                <a:cubicBezTo>
                  <a:pt x="59" y="715"/>
                  <a:pt x="60" y="712"/>
                  <a:pt x="60" y="711"/>
                </a:cubicBezTo>
                <a:cubicBezTo>
                  <a:pt x="59" y="711"/>
                  <a:pt x="55" y="712"/>
                  <a:pt x="54" y="711"/>
                </a:cubicBezTo>
                <a:cubicBezTo>
                  <a:pt x="53" y="711"/>
                  <a:pt x="55" y="708"/>
                  <a:pt x="54" y="708"/>
                </a:cubicBezTo>
                <a:cubicBezTo>
                  <a:pt x="53" y="707"/>
                  <a:pt x="50" y="709"/>
                  <a:pt x="50" y="706"/>
                </a:cubicBezTo>
                <a:cubicBezTo>
                  <a:pt x="50" y="705"/>
                  <a:pt x="47" y="702"/>
                  <a:pt x="47" y="702"/>
                </a:cubicBezTo>
                <a:cubicBezTo>
                  <a:pt x="46" y="701"/>
                  <a:pt x="47" y="700"/>
                  <a:pt x="45" y="700"/>
                </a:cubicBezTo>
                <a:cubicBezTo>
                  <a:pt x="43" y="700"/>
                  <a:pt x="43" y="698"/>
                  <a:pt x="43" y="697"/>
                </a:cubicBezTo>
                <a:cubicBezTo>
                  <a:pt x="42" y="694"/>
                  <a:pt x="40" y="696"/>
                  <a:pt x="39" y="695"/>
                </a:cubicBezTo>
                <a:cubicBezTo>
                  <a:pt x="39" y="694"/>
                  <a:pt x="40" y="692"/>
                  <a:pt x="39" y="691"/>
                </a:cubicBezTo>
                <a:cubicBezTo>
                  <a:pt x="38" y="689"/>
                  <a:pt x="35" y="692"/>
                  <a:pt x="35" y="689"/>
                </a:cubicBezTo>
                <a:cubicBezTo>
                  <a:pt x="35" y="688"/>
                  <a:pt x="37" y="686"/>
                  <a:pt x="37" y="687"/>
                </a:cubicBezTo>
                <a:cubicBezTo>
                  <a:pt x="35" y="681"/>
                  <a:pt x="26" y="682"/>
                  <a:pt x="28" y="676"/>
                </a:cubicBezTo>
                <a:cubicBezTo>
                  <a:pt x="19" y="679"/>
                  <a:pt x="23" y="668"/>
                  <a:pt x="15" y="670"/>
                </a:cubicBezTo>
                <a:cubicBezTo>
                  <a:pt x="16" y="669"/>
                  <a:pt x="17" y="667"/>
                  <a:pt x="17" y="665"/>
                </a:cubicBezTo>
                <a:cubicBezTo>
                  <a:pt x="16" y="662"/>
                  <a:pt x="12" y="663"/>
                  <a:pt x="9" y="663"/>
                </a:cubicBezTo>
                <a:cubicBezTo>
                  <a:pt x="11" y="660"/>
                  <a:pt x="6" y="659"/>
                  <a:pt x="6" y="657"/>
                </a:cubicBezTo>
                <a:cubicBezTo>
                  <a:pt x="5" y="654"/>
                  <a:pt x="9" y="655"/>
                  <a:pt x="6" y="650"/>
                </a:cubicBezTo>
                <a:cubicBezTo>
                  <a:pt x="5" y="649"/>
                  <a:pt x="4" y="650"/>
                  <a:pt x="4" y="648"/>
                </a:cubicBezTo>
                <a:cubicBezTo>
                  <a:pt x="4" y="647"/>
                  <a:pt x="2" y="642"/>
                  <a:pt x="0" y="641"/>
                </a:cubicBezTo>
                <a:cubicBezTo>
                  <a:pt x="0" y="638"/>
                  <a:pt x="4" y="640"/>
                  <a:pt x="6" y="639"/>
                </a:cubicBezTo>
                <a:cubicBezTo>
                  <a:pt x="7" y="638"/>
                  <a:pt x="6" y="632"/>
                  <a:pt x="9" y="633"/>
                </a:cubicBezTo>
                <a:cubicBezTo>
                  <a:pt x="9" y="623"/>
                  <a:pt x="9" y="612"/>
                  <a:pt x="9" y="602"/>
                </a:cubicBezTo>
                <a:cubicBezTo>
                  <a:pt x="10" y="599"/>
                  <a:pt x="6" y="601"/>
                  <a:pt x="6" y="600"/>
                </a:cubicBezTo>
                <a:cubicBezTo>
                  <a:pt x="5" y="599"/>
                  <a:pt x="7" y="597"/>
                  <a:pt x="7" y="596"/>
                </a:cubicBezTo>
                <a:cubicBezTo>
                  <a:pt x="8" y="593"/>
                  <a:pt x="5" y="592"/>
                  <a:pt x="6" y="588"/>
                </a:cubicBezTo>
                <a:cubicBezTo>
                  <a:pt x="13" y="596"/>
                  <a:pt x="6" y="575"/>
                  <a:pt x="13" y="583"/>
                </a:cubicBezTo>
                <a:cubicBezTo>
                  <a:pt x="14" y="581"/>
                  <a:pt x="13" y="574"/>
                  <a:pt x="15" y="572"/>
                </a:cubicBezTo>
                <a:cubicBezTo>
                  <a:pt x="15" y="571"/>
                  <a:pt x="19" y="572"/>
                  <a:pt x="19" y="572"/>
                </a:cubicBezTo>
                <a:cubicBezTo>
                  <a:pt x="19" y="571"/>
                  <a:pt x="16" y="568"/>
                  <a:pt x="17" y="566"/>
                </a:cubicBezTo>
                <a:cubicBezTo>
                  <a:pt x="24" y="564"/>
                  <a:pt x="23" y="554"/>
                  <a:pt x="30" y="553"/>
                </a:cubicBezTo>
                <a:cubicBezTo>
                  <a:pt x="30" y="547"/>
                  <a:pt x="36" y="547"/>
                  <a:pt x="35" y="540"/>
                </a:cubicBezTo>
                <a:cubicBezTo>
                  <a:pt x="39" y="541"/>
                  <a:pt x="39" y="539"/>
                  <a:pt x="39" y="536"/>
                </a:cubicBezTo>
                <a:cubicBezTo>
                  <a:pt x="50" y="535"/>
                  <a:pt x="59" y="531"/>
                  <a:pt x="58" y="518"/>
                </a:cubicBezTo>
                <a:cubicBezTo>
                  <a:pt x="65" y="519"/>
                  <a:pt x="59" y="507"/>
                  <a:pt x="65" y="508"/>
                </a:cubicBezTo>
                <a:cubicBezTo>
                  <a:pt x="65" y="505"/>
                  <a:pt x="65" y="501"/>
                  <a:pt x="65" y="497"/>
                </a:cubicBezTo>
                <a:cubicBezTo>
                  <a:pt x="69" y="497"/>
                  <a:pt x="69" y="495"/>
                  <a:pt x="73" y="495"/>
                </a:cubicBezTo>
                <a:cubicBezTo>
                  <a:pt x="76" y="492"/>
                  <a:pt x="79" y="489"/>
                  <a:pt x="82" y="484"/>
                </a:cubicBezTo>
                <a:cubicBezTo>
                  <a:pt x="83" y="483"/>
                  <a:pt x="84" y="484"/>
                  <a:pt x="84" y="482"/>
                </a:cubicBezTo>
                <a:cubicBezTo>
                  <a:pt x="84" y="480"/>
                  <a:pt x="89" y="480"/>
                  <a:pt x="88" y="477"/>
                </a:cubicBezTo>
                <a:cubicBezTo>
                  <a:pt x="96" y="478"/>
                  <a:pt x="97" y="472"/>
                  <a:pt x="104" y="473"/>
                </a:cubicBezTo>
                <a:cubicBezTo>
                  <a:pt x="102" y="480"/>
                  <a:pt x="113" y="473"/>
                  <a:pt x="110" y="480"/>
                </a:cubicBezTo>
                <a:cubicBezTo>
                  <a:pt x="114" y="476"/>
                  <a:pt x="129" y="483"/>
                  <a:pt x="129" y="475"/>
                </a:cubicBezTo>
                <a:cubicBezTo>
                  <a:pt x="137" y="474"/>
                  <a:pt x="145" y="471"/>
                  <a:pt x="149" y="465"/>
                </a:cubicBezTo>
                <a:cubicBezTo>
                  <a:pt x="152" y="466"/>
                  <a:pt x="154" y="466"/>
                  <a:pt x="155" y="464"/>
                </a:cubicBezTo>
                <a:cubicBezTo>
                  <a:pt x="158" y="464"/>
                  <a:pt x="159" y="465"/>
                  <a:pt x="162" y="465"/>
                </a:cubicBezTo>
                <a:cubicBezTo>
                  <a:pt x="166" y="466"/>
                  <a:pt x="170" y="463"/>
                  <a:pt x="173" y="464"/>
                </a:cubicBezTo>
                <a:cubicBezTo>
                  <a:pt x="173" y="464"/>
                  <a:pt x="174" y="465"/>
                  <a:pt x="175" y="465"/>
                </a:cubicBezTo>
                <a:cubicBezTo>
                  <a:pt x="179" y="466"/>
                  <a:pt x="187" y="469"/>
                  <a:pt x="196" y="467"/>
                </a:cubicBezTo>
                <a:cubicBezTo>
                  <a:pt x="199" y="467"/>
                  <a:pt x="205" y="461"/>
                  <a:pt x="209" y="465"/>
                </a:cubicBezTo>
                <a:cubicBezTo>
                  <a:pt x="212" y="468"/>
                  <a:pt x="211" y="466"/>
                  <a:pt x="216" y="465"/>
                </a:cubicBezTo>
                <a:cubicBezTo>
                  <a:pt x="216" y="467"/>
                  <a:pt x="219" y="467"/>
                  <a:pt x="218" y="469"/>
                </a:cubicBezTo>
                <a:cubicBezTo>
                  <a:pt x="218" y="470"/>
                  <a:pt x="214" y="471"/>
                  <a:pt x="214" y="471"/>
                </a:cubicBezTo>
                <a:cubicBezTo>
                  <a:pt x="214" y="473"/>
                  <a:pt x="216" y="472"/>
                  <a:pt x="216" y="473"/>
                </a:cubicBezTo>
                <a:cubicBezTo>
                  <a:pt x="217" y="475"/>
                  <a:pt x="214" y="475"/>
                  <a:pt x="214" y="475"/>
                </a:cubicBezTo>
                <a:cubicBezTo>
                  <a:pt x="215" y="476"/>
                  <a:pt x="216" y="477"/>
                  <a:pt x="216" y="479"/>
                </a:cubicBezTo>
                <a:cubicBezTo>
                  <a:pt x="216" y="484"/>
                  <a:pt x="213" y="486"/>
                  <a:pt x="218" y="493"/>
                </a:cubicBezTo>
                <a:cubicBezTo>
                  <a:pt x="219" y="498"/>
                  <a:pt x="221" y="491"/>
                  <a:pt x="224" y="495"/>
                </a:cubicBezTo>
                <a:cubicBezTo>
                  <a:pt x="223" y="498"/>
                  <a:pt x="227" y="496"/>
                  <a:pt x="227" y="497"/>
                </a:cubicBezTo>
                <a:cubicBezTo>
                  <a:pt x="228" y="498"/>
                  <a:pt x="227" y="500"/>
                  <a:pt x="227" y="501"/>
                </a:cubicBezTo>
                <a:cubicBezTo>
                  <a:pt x="229" y="502"/>
                  <a:pt x="233" y="500"/>
                  <a:pt x="233" y="503"/>
                </a:cubicBezTo>
                <a:cubicBezTo>
                  <a:pt x="239" y="500"/>
                  <a:pt x="243" y="508"/>
                  <a:pt x="246" y="503"/>
                </a:cubicBezTo>
                <a:cubicBezTo>
                  <a:pt x="248" y="502"/>
                  <a:pt x="247" y="506"/>
                  <a:pt x="248" y="506"/>
                </a:cubicBezTo>
                <a:cubicBezTo>
                  <a:pt x="251" y="508"/>
                  <a:pt x="253" y="506"/>
                  <a:pt x="257" y="508"/>
                </a:cubicBezTo>
                <a:cubicBezTo>
                  <a:pt x="258" y="509"/>
                  <a:pt x="258" y="511"/>
                  <a:pt x="259" y="512"/>
                </a:cubicBezTo>
                <a:cubicBezTo>
                  <a:pt x="260" y="513"/>
                  <a:pt x="262" y="511"/>
                  <a:pt x="263" y="512"/>
                </a:cubicBezTo>
                <a:cubicBezTo>
                  <a:pt x="265" y="514"/>
                  <a:pt x="266" y="513"/>
                  <a:pt x="268" y="514"/>
                </a:cubicBezTo>
                <a:cubicBezTo>
                  <a:pt x="269" y="514"/>
                  <a:pt x="270" y="518"/>
                  <a:pt x="270" y="518"/>
                </a:cubicBezTo>
                <a:cubicBezTo>
                  <a:pt x="271" y="518"/>
                  <a:pt x="274" y="516"/>
                  <a:pt x="276" y="516"/>
                </a:cubicBezTo>
                <a:cubicBezTo>
                  <a:pt x="275" y="516"/>
                  <a:pt x="277" y="517"/>
                  <a:pt x="278" y="518"/>
                </a:cubicBezTo>
                <a:cubicBezTo>
                  <a:pt x="279" y="518"/>
                  <a:pt x="280" y="517"/>
                  <a:pt x="281" y="518"/>
                </a:cubicBezTo>
                <a:cubicBezTo>
                  <a:pt x="282" y="516"/>
                  <a:pt x="284" y="515"/>
                  <a:pt x="285" y="514"/>
                </a:cubicBezTo>
                <a:cubicBezTo>
                  <a:pt x="285" y="514"/>
                  <a:pt x="288" y="513"/>
                  <a:pt x="287" y="512"/>
                </a:cubicBezTo>
                <a:cubicBezTo>
                  <a:pt x="282" y="508"/>
                  <a:pt x="292" y="509"/>
                  <a:pt x="293" y="503"/>
                </a:cubicBezTo>
                <a:cubicBezTo>
                  <a:pt x="298" y="504"/>
                  <a:pt x="298" y="499"/>
                  <a:pt x="304" y="501"/>
                </a:cubicBezTo>
                <a:cubicBezTo>
                  <a:pt x="305" y="501"/>
                  <a:pt x="305" y="503"/>
                  <a:pt x="306" y="503"/>
                </a:cubicBezTo>
                <a:cubicBezTo>
                  <a:pt x="308" y="503"/>
                  <a:pt x="311" y="502"/>
                  <a:pt x="313" y="503"/>
                </a:cubicBezTo>
                <a:cubicBezTo>
                  <a:pt x="314" y="503"/>
                  <a:pt x="317" y="506"/>
                  <a:pt x="317" y="506"/>
                </a:cubicBezTo>
                <a:cubicBezTo>
                  <a:pt x="318" y="507"/>
                  <a:pt x="320" y="504"/>
                  <a:pt x="322" y="505"/>
                </a:cubicBezTo>
                <a:cubicBezTo>
                  <a:pt x="323" y="505"/>
                  <a:pt x="322" y="508"/>
                  <a:pt x="322" y="508"/>
                </a:cubicBezTo>
                <a:cubicBezTo>
                  <a:pt x="324" y="509"/>
                  <a:pt x="327" y="505"/>
                  <a:pt x="330" y="506"/>
                </a:cubicBezTo>
                <a:cubicBezTo>
                  <a:pt x="331" y="508"/>
                  <a:pt x="326" y="508"/>
                  <a:pt x="326" y="508"/>
                </a:cubicBezTo>
                <a:cubicBezTo>
                  <a:pt x="327" y="512"/>
                  <a:pt x="339" y="512"/>
                  <a:pt x="345" y="512"/>
                </a:cubicBezTo>
                <a:cubicBezTo>
                  <a:pt x="344" y="519"/>
                  <a:pt x="360" y="517"/>
                  <a:pt x="363" y="512"/>
                </a:cubicBezTo>
                <a:cubicBezTo>
                  <a:pt x="365" y="514"/>
                  <a:pt x="373" y="510"/>
                  <a:pt x="375" y="512"/>
                </a:cubicBezTo>
                <a:cubicBezTo>
                  <a:pt x="377" y="514"/>
                  <a:pt x="375" y="512"/>
                  <a:pt x="378" y="512"/>
                </a:cubicBezTo>
                <a:cubicBezTo>
                  <a:pt x="382" y="512"/>
                  <a:pt x="384" y="514"/>
                  <a:pt x="388" y="514"/>
                </a:cubicBezTo>
                <a:cubicBezTo>
                  <a:pt x="391" y="513"/>
                  <a:pt x="393" y="511"/>
                  <a:pt x="397" y="510"/>
                </a:cubicBezTo>
                <a:cubicBezTo>
                  <a:pt x="398" y="506"/>
                  <a:pt x="398" y="500"/>
                  <a:pt x="403" y="499"/>
                </a:cubicBezTo>
                <a:cubicBezTo>
                  <a:pt x="403" y="496"/>
                  <a:pt x="400" y="495"/>
                  <a:pt x="401" y="492"/>
                </a:cubicBezTo>
                <a:cubicBezTo>
                  <a:pt x="407" y="492"/>
                  <a:pt x="406" y="480"/>
                  <a:pt x="412" y="486"/>
                </a:cubicBezTo>
                <a:cubicBezTo>
                  <a:pt x="413" y="479"/>
                  <a:pt x="410" y="477"/>
                  <a:pt x="404" y="477"/>
                </a:cubicBezTo>
                <a:cubicBezTo>
                  <a:pt x="406" y="475"/>
                  <a:pt x="406" y="472"/>
                  <a:pt x="406" y="469"/>
                </a:cubicBezTo>
                <a:cubicBezTo>
                  <a:pt x="404" y="464"/>
                  <a:pt x="393" y="467"/>
                  <a:pt x="391" y="462"/>
                </a:cubicBezTo>
                <a:cubicBezTo>
                  <a:pt x="388" y="464"/>
                  <a:pt x="382" y="463"/>
                  <a:pt x="380" y="467"/>
                </a:cubicBezTo>
                <a:cubicBezTo>
                  <a:pt x="378" y="468"/>
                  <a:pt x="379" y="464"/>
                  <a:pt x="378" y="464"/>
                </a:cubicBezTo>
                <a:cubicBezTo>
                  <a:pt x="375" y="462"/>
                  <a:pt x="369" y="465"/>
                  <a:pt x="365" y="464"/>
                </a:cubicBezTo>
                <a:cubicBezTo>
                  <a:pt x="363" y="465"/>
                  <a:pt x="363" y="468"/>
                  <a:pt x="360" y="467"/>
                </a:cubicBezTo>
                <a:cubicBezTo>
                  <a:pt x="354" y="468"/>
                  <a:pt x="356" y="460"/>
                  <a:pt x="347" y="462"/>
                </a:cubicBezTo>
                <a:cubicBezTo>
                  <a:pt x="347" y="458"/>
                  <a:pt x="344" y="458"/>
                  <a:pt x="345" y="454"/>
                </a:cubicBezTo>
                <a:cubicBezTo>
                  <a:pt x="343" y="455"/>
                  <a:pt x="342" y="454"/>
                  <a:pt x="341" y="452"/>
                </a:cubicBezTo>
                <a:cubicBezTo>
                  <a:pt x="340" y="450"/>
                  <a:pt x="337" y="449"/>
                  <a:pt x="334" y="449"/>
                </a:cubicBezTo>
                <a:cubicBezTo>
                  <a:pt x="337" y="444"/>
                  <a:pt x="335" y="433"/>
                  <a:pt x="334" y="428"/>
                </a:cubicBezTo>
                <a:cubicBezTo>
                  <a:pt x="329" y="431"/>
                  <a:pt x="323" y="425"/>
                  <a:pt x="322" y="434"/>
                </a:cubicBezTo>
                <a:cubicBezTo>
                  <a:pt x="317" y="431"/>
                  <a:pt x="316" y="435"/>
                  <a:pt x="311" y="432"/>
                </a:cubicBezTo>
                <a:cubicBezTo>
                  <a:pt x="312" y="434"/>
                  <a:pt x="311" y="435"/>
                  <a:pt x="309" y="436"/>
                </a:cubicBezTo>
                <a:cubicBezTo>
                  <a:pt x="311" y="437"/>
                  <a:pt x="312" y="438"/>
                  <a:pt x="313" y="439"/>
                </a:cubicBezTo>
                <a:cubicBezTo>
                  <a:pt x="314" y="441"/>
                  <a:pt x="313" y="444"/>
                  <a:pt x="317" y="443"/>
                </a:cubicBezTo>
                <a:cubicBezTo>
                  <a:pt x="315" y="449"/>
                  <a:pt x="315" y="447"/>
                  <a:pt x="319" y="451"/>
                </a:cubicBezTo>
                <a:cubicBezTo>
                  <a:pt x="320" y="455"/>
                  <a:pt x="316" y="453"/>
                  <a:pt x="315" y="454"/>
                </a:cubicBezTo>
                <a:cubicBezTo>
                  <a:pt x="315" y="455"/>
                  <a:pt x="312" y="461"/>
                  <a:pt x="311" y="460"/>
                </a:cubicBezTo>
                <a:cubicBezTo>
                  <a:pt x="307" y="456"/>
                  <a:pt x="311" y="465"/>
                  <a:pt x="304" y="464"/>
                </a:cubicBezTo>
                <a:cubicBezTo>
                  <a:pt x="303" y="462"/>
                  <a:pt x="302" y="460"/>
                  <a:pt x="300" y="460"/>
                </a:cubicBezTo>
                <a:cubicBezTo>
                  <a:pt x="299" y="457"/>
                  <a:pt x="302" y="456"/>
                  <a:pt x="304" y="456"/>
                </a:cubicBezTo>
                <a:cubicBezTo>
                  <a:pt x="301" y="453"/>
                  <a:pt x="295" y="451"/>
                  <a:pt x="300" y="447"/>
                </a:cubicBezTo>
                <a:cubicBezTo>
                  <a:pt x="298" y="446"/>
                  <a:pt x="294" y="448"/>
                  <a:pt x="293" y="447"/>
                </a:cubicBezTo>
                <a:cubicBezTo>
                  <a:pt x="291" y="446"/>
                  <a:pt x="296" y="445"/>
                  <a:pt x="296" y="445"/>
                </a:cubicBezTo>
                <a:cubicBezTo>
                  <a:pt x="296" y="445"/>
                  <a:pt x="292" y="440"/>
                  <a:pt x="287" y="438"/>
                </a:cubicBezTo>
                <a:cubicBezTo>
                  <a:pt x="288" y="429"/>
                  <a:pt x="283" y="427"/>
                  <a:pt x="283" y="419"/>
                </a:cubicBezTo>
                <a:cubicBezTo>
                  <a:pt x="284" y="416"/>
                  <a:pt x="279" y="418"/>
                  <a:pt x="278" y="417"/>
                </a:cubicBezTo>
                <a:cubicBezTo>
                  <a:pt x="277" y="416"/>
                  <a:pt x="281" y="414"/>
                  <a:pt x="280" y="413"/>
                </a:cubicBezTo>
                <a:cubicBezTo>
                  <a:pt x="276" y="410"/>
                  <a:pt x="275" y="414"/>
                  <a:pt x="272" y="411"/>
                </a:cubicBezTo>
                <a:cubicBezTo>
                  <a:pt x="272" y="411"/>
                  <a:pt x="274" y="409"/>
                  <a:pt x="274" y="408"/>
                </a:cubicBezTo>
                <a:cubicBezTo>
                  <a:pt x="273" y="406"/>
                  <a:pt x="272" y="410"/>
                  <a:pt x="272" y="410"/>
                </a:cubicBezTo>
                <a:cubicBezTo>
                  <a:pt x="270" y="410"/>
                  <a:pt x="271" y="407"/>
                  <a:pt x="270" y="406"/>
                </a:cubicBezTo>
                <a:cubicBezTo>
                  <a:pt x="263" y="407"/>
                  <a:pt x="263" y="401"/>
                  <a:pt x="255" y="402"/>
                </a:cubicBezTo>
                <a:cubicBezTo>
                  <a:pt x="255" y="400"/>
                  <a:pt x="253" y="400"/>
                  <a:pt x="252" y="398"/>
                </a:cubicBezTo>
                <a:cubicBezTo>
                  <a:pt x="251" y="398"/>
                  <a:pt x="252" y="395"/>
                  <a:pt x="252" y="395"/>
                </a:cubicBezTo>
                <a:cubicBezTo>
                  <a:pt x="251" y="394"/>
                  <a:pt x="248" y="395"/>
                  <a:pt x="248" y="395"/>
                </a:cubicBezTo>
                <a:cubicBezTo>
                  <a:pt x="248" y="394"/>
                  <a:pt x="248" y="387"/>
                  <a:pt x="246" y="389"/>
                </a:cubicBezTo>
                <a:cubicBezTo>
                  <a:pt x="245" y="391"/>
                  <a:pt x="244" y="389"/>
                  <a:pt x="242" y="387"/>
                </a:cubicBezTo>
                <a:cubicBezTo>
                  <a:pt x="242" y="386"/>
                  <a:pt x="240" y="386"/>
                  <a:pt x="240" y="383"/>
                </a:cubicBezTo>
                <a:cubicBezTo>
                  <a:pt x="234" y="384"/>
                  <a:pt x="235" y="386"/>
                  <a:pt x="229" y="383"/>
                </a:cubicBezTo>
                <a:cubicBezTo>
                  <a:pt x="227" y="384"/>
                  <a:pt x="228" y="387"/>
                  <a:pt x="226" y="387"/>
                </a:cubicBezTo>
                <a:cubicBezTo>
                  <a:pt x="224" y="392"/>
                  <a:pt x="229" y="391"/>
                  <a:pt x="229" y="395"/>
                </a:cubicBezTo>
                <a:cubicBezTo>
                  <a:pt x="229" y="396"/>
                  <a:pt x="232" y="399"/>
                  <a:pt x="233" y="400"/>
                </a:cubicBezTo>
                <a:cubicBezTo>
                  <a:pt x="234" y="401"/>
                  <a:pt x="235" y="402"/>
                  <a:pt x="237" y="402"/>
                </a:cubicBezTo>
                <a:cubicBezTo>
                  <a:pt x="234" y="408"/>
                  <a:pt x="240" y="407"/>
                  <a:pt x="242" y="410"/>
                </a:cubicBezTo>
                <a:cubicBezTo>
                  <a:pt x="243" y="410"/>
                  <a:pt x="244" y="417"/>
                  <a:pt x="246" y="415"/>
                </a:cubicBezTo>
                <a:cubicBezTo>
                  <a:pt x="249" y="412"/>
                  <a:pt x="246" y="416"/>
                  <a:pt x="248" y="417"/>
                </a:cubicBezTo>
                <a:cubicBezTo>
                  <a:pt x="250" y="419"/>
                  <a:pt x="254" y="418"/>
                  <a:pt x="255" y="423"/>
                </a:cubicBezTo>
                <a:cubicBezTo>
                  <a:pt x="258" y="421"/>
                  <a:pt x="259" y="424"/>
                  <a:pt x="259" y="424"/>
                </a:cubicBezTo>
                <a:cubicBezTo>
                  <a:pt x="260" y="425"/>
                  <a:pt x="262" y="423"/>
                  <a:pt x="261" y="423"/>
                </a:cubicBezTo>
                <a:cubicBezTo>
                  <a:pt x="263" y="423"/>
                  <a:pt x="264" y="428"/>
                  <a:pt x="265" y="424"/>
                </a:cubicBezTo>
                <a:cubicBezTo>
                  <a:pt x="269" y="424"/>
                  <a:pt x="264" y="433"/>
                  <a:pt x="270" y="430"/>
                </a:cubicBezTo>
                <a:cubicBezTo>
                  <a:pt x="270" y="434"/>
                  <a:pt x="262" y="431"/>
                  <a:pt x="259" y="432"/>
                </a:cubicBezTo>
                <a:cubicBezTo>
                  <a:pt x="260" y="434"/>
                  <a:pt x="262" y="433"/>
                  <a:pt x="263" y="436"/>
                </a:cubicBezTo>
                <a:cubicBezTo>
                  <a:pt x="264" y="439"/>
                  <a:pt x="260" y="445"/>
                  <a:pt x="263" y="445"/>
                </a:cubicBezTo>
                <a:cubicBezTo>
                  <a:pt x="261" y="448"/>
                  <a:pt x="257" y="448"/>
                  <a:pt x="253" y="449"/>
                </a:cubicBezTo>
                <a:cubicBezTo>
                  <a:pt x="256" y="448"/>
                  <a:pt x="254" y="441"/>
                  <a:pt x="257" y="441"/>
                </a:cubicBezTo>
                <a:cubicBezTo>
                  <a:pt x="256" y="440"/>
                  <a:pt x="256" y="436"/>
                  <a:pt x="253" y="436"/>
                </a:cubicBezTo>
                <a:cubicBezTo>
                  <a:pt x="251" y="435"/>
                  <a:pt x="255" y="433"/>
                  <a:pt x="250" y="430"/>
                </a:cubicBezTo>
                <a:cubicBezTo>
                  <a:pt x="248" y="429"/>
                  <a:pt x="244" y="429"/>
                  <a:pt x="244" y="424"/>
                </a:cubicBezTo>
                <a:cubicBezTo>
                  <a:pt x="236" y="426"/>
                  <a:pt x="235" y="421"/>
                  <a:pt x="229" y="421"/>
                </a:cubicBezTo>
                <a:cubicBezTo>
                  <a:pt x="228" y="416"/>
                  <a:pt x="225" y="414"/>
                  <a:pt x="222" y="410"/>
                </a:cubicBezTo>
                <a:cubicBezTo>
                  <a:pt x="221" y="408"/>
                  <a:pt x="220" y="410"/>
                  <a:pt x="220" y="408"/>
                </a:cubicBezTo>
                <a:cubicBezTo>
                  <a:pt x="220" y="405"/>
                  <a:pt x="217" y="407"/>
                  <a:pt x="216" y="406"/>
                </a:cubicBezTo>
                <a:cubicBezTo>
                  <a:pt x="216" y="405"/>
                  <a:pt x="217" y="402"/>
                  <a:pt x="216" y="402"/>
                </a:cubicBezTo>
                <a:cubicBezTo>
                  <a:pt x="214" y="401"/>
                  <a:pt x="211" y="403"/>
                  <a:pt x="209" y="402"/>
                </a:cubicBezTo>
                <a:cubicBezTo>
                  <a:pt x="208" y="401"/>
                  <a:pt x="212" y="400"/>
                  <a:pt x="213" y="400"/>
                </a:cubicBezTo>
                <a:cubicBezTo>
                  <a:pt x="210" y="396"/>
                  <a:pt x="199" y="396"/>
                  <a:pt x="194" y="398"/>
                </a:cubicBezTo>
                <a:cubicBezTo>
                  <a:pt x="193" y="400"/>
                  <a:pt x="197" y="401"/>
                  <a:pt x="198" y="400"/>
                </a:cubicBezTo>
                <a:cubicBezTo>
                  <a:pt x="196" y="403"/>
                  <a:pt x="195" y="401"/>
                  <a:pt x="192" y="402"/>
                </a:cubicBezTo>
                <a:cubicBezTo>
                  <a:pt x="188" y="404"/>
                  <a:pt x="188" y="410"/>
                  <a:pt x="185" y="410"/>
                </a:cubicBezTo>
                <a:cubicBezTo>
                  <a:pt x="177" y="409"/>
                  <a:pt x="175" y="403"/>
                  <a:pt x="166" y="404"/>
                </a:cubicBezTo>
                <a:cubicBezTo>
                  <a:pt x="163" y="405"/>
                  <a:pt x="164" y="410"/>
                  <a:pt x="158" y="408"/>
                </a:cubicBezTo>
                <a:cubicBezTo>
                  <a:pt x="158" y="412"/>
                  <a:pt x="158" y="416"/>
                  <a:pt x="158" y="421"/>
                </a:cubicBezTo>
                <a:cubicBezTo>
                  <a:pt x="153" y="423"/>
                  <a:pt x="141" y="421"/>
                  <a:pt x="144" y="432"/>
                </a:cubicBezTo>
                <a:cubicBezTo>
                  <a:pt x="131" y="429"/>
                  <a:pt x="141" y="439"/>
                  <a:pt x="130" y="439"/>
                </a:cubicBezTo>
                <a:cubicBezTo>
                  <a:pt x="130" y="442"/>
                  <a:pt x="137" y="446"/>
                  <a:pt x="132" y="447"/>
                </a:cubicBezTo>
                <a:cubicBezTo>
                  <a:pt x="132" y="453"/>
                  <a:pt x="129" y="447"/>
                  <a:pt x="125" y="452"/>
                </a:cubicBezTo>
                <a:cubicBezTo>
                  <a:pt x="125" y="455"/>
                  <a:pt x="125" y="456"/>
                  <a:pt x="127" y="456"/>
                </a:cubicBezTo>
                <a:cubicBezTo>
                  <a:pt x="127" y="460"/>
                  <a:pt x="120" y="457"/>
                  <a:pt x="117" y="458"/>
                </a:cubicBezTo>
                <a:cubicBezTo>
                  <a:pt x="115" y="458"/>
                  <a:pt x="115" y="463"/>
                  <a:pt x="114" y="464"/>
                </a:cubicBezTo>
                <a:cubicBezTo>
                  <a:pt x="108" y="466"/>
                  <a:pt x="98" y="462"/>
                  <a:pt x="93" y="469"/>
                </a:cubicBezTo>
                <a:cubicBezTo>
                  <a:pt x="91" y="467"/>
                  <a:pt x="89" y="464"/>
                  <a:pt x="88" y="462"/>
                </a:cubicBezTo>
                <a:cubicBezTo>
                  <a:pt x="79" y="460"/>
                  <a:pt x="70" y="464"/>
                  <a:pt x="67" y="462"/>
                </a:cubicBezTo>
                <a:cubicBezTo>
                  <a:pt x="68" y="455"/>
                  <a:pt x="71" y="447"/>
                  <a:pt x="65" y="443"/>
                </a:cubicBezTo>
                <a:cubicBezTo>
                  <a:pt x="64" y="440"/>
                  <a:pt x="68" y="439"/>
                  <a:pt x="69" y="436"/>
                </a:cubicBezTo>
                <a:cubicBezTo>
                  <a:pt x="70" y="430"/>
                  <a:pt x="67" y="425"/>
                  <a:pt x="71" y="421"/>
                </a:cubicBezTo>
                <a:cubicBezTo>
                  <a:pt x="69" y="417"/>
                  <a:pt x="70" y="411"/>
                  <a:pt x="65" y="410"/>
                </a:cubicBezTo>
                <a:cubicBezTo>
                  <a:pt x="66" y="408"/>
                  <a:pt x="70" y="408"/>
                  <a:pt x="69" y="404"/>
                </a:cubicBezTo>
                <a:cubicBezTo>
                  <a:pt x="74" y="405"/>
                  <a:pt x="85" y="400"/>
                  <a:pt x="84" y="408"/>
                </a:cubicBezTo>
                <a:cubicBezTo>
                  <a:pt x="88" y="404"/>
                  <a:pt x="106" y="412"/>
                  <a:pt x="110" y="408"/>
                </a:cubicBezTo>
                <a:cubicBezTo>
                  <a:pt x="112" y="406"/>
                  <a:pt x="111" y="407"/>
                  <a:pt x="114" y="408"/>
                </a:cubicBezTo>
                <a:cubicBezTo>
                  <a:pt x="113" y="408"/>
                  <a:pt x="115" y="405"/>
                  <a:pt x="116" y="406"/>
                </a:cubicBezTo>
                <a:cubicBezTo>
                  <a:pt x="116" y="406"/>
                  <a:pt x="116" y="408"/>
                  <a:pt x="116" y="408"/>
                </a:cubicBezTo>
                <a:cubicBezTo>
                  <a:pt x="121" y="406"/>
                  <a:pt x="124" y="404"/>
                  <a:pt x="125" y="398"/>
                </a:cubicBezTo>
                <a:cubicBezTo>
                  <a:pt x="125" y="396"/>
                  <a:pt x="130" y="386"/>
                  <a:pt x="125" y="382"/>
                </a:cubicBezTo>
                <a:cubicBezTo>
                  <a:pt x="122" y="379"/>
                  <a:pt x="126" y="379"/>
                  <a:pt x="123" y="374"/>
                </a:cubicBezTo>
                <a:cubicBezTo>
                  <a:pt x="123" y="372"/>
                  <a:pt x="120" y="373"/>
                  <a:pt x="117" y="372"/>
                </a:cubicBezTo>
                <a:cubicBezTo>
                  <a:pt x="118" y="371"/>
                  <a:pt x="119" y="369"/>
                  <a:pt x="119" y="367"/>
                </a:cubicBezTo>
                <a:cubicBezTo>
                  <a:pt x="117" y="365"/>
                  <a:pt x="116" y="369"/>
                  <a:pt x="116" y="369"/>
                </a:cubicBezTo>
                <a:cubicBezTo>
                  <a:pt x="113" y="368"/>
                  <a:pt x="115" y="366"/>
                  <a:pt x="114" y="365"/>
                </a:cubicBezTo>
                <a:cubicBezTo>
                  <a:pt x="112" y="364"/>
                  <a:pt x="107" y="364"/>
                  <a:pt x="104" y="363"/>
                </a:cubicBezTo>
                <a:cubicBezTo>
                  <a:pt x="104" y="363"/>
                  <a:pt x="104" y="361"/>
                  <a:pt x="102" y="361"/>
                </a:cubicBezTo>
                <a:cubicBezTo>
                  <a:pt x="100" y="361"/>
                  <a:pt x="99" y="361"/>
                  <a:pt x="99" y="359"/>
                </a:cubicBezTo>
                <a:cubicBezTo>
                  <a:pt x="97" y="354"/>
                  <a:pt x="103" y="357"/>
                  <a:pt x="102" y="357"/>
                </a:cubicBezTo>
                <a:cubicBezTo>
                  <a:pt x="108" y="356"/>
                  <a:pt x="112" y="352"/>
                  <a:pt x="123" y="354"/>
                </a:cubicBezTo>
                <a:cubicBezTo>
                  <a:pt x="124" y="350"/>
                  <a:pt x="122" y="350"/>
                  <a:pt x="119" y="350"/>
                </a:cubicBezTo>
                <a:cubicBezTo>
                  <a:pt x="121" y="345"/>
                  <a:pt x="127" y="350"/>
                  <a:pt x="130" y="350"/>
                </a:cubicBezTo>
                <a:cubicBezTo>
                  <a:pt x="132" y="350"/>
                  <a:pt x="136" y="346"/>
                  <a:pt x="136" y="350"/>
                </a:cubicBezTo>
                <a:cubicBezTo>
                  <a:pt x="140" y="347"/>
                  <a:pt x="140" y="341"/>
                  <a:pt x="147" y="341"/>
                </a:cubicBezTo>
                <a:cubicBezTo>
                  <a:pt x="145" y="334"/>
                  <a:pt x="152" y="337"/>
                  <a:pt x="151" y="331"/>
                </a:cubicBezTo>
                <a:cubicBezTo>
                  <a:pt x="155" y="331"/>
                  <a:pt x="158" y="331"/>
                  <a:pt x="162" y="331"/>
                </a:cubicBezTo>
                <a:cubicBezTo>
                  <a:pt x="162" y="329"/>
                  <a:pt x="160" y="330"/>
                  <a:pt x="158" y="329"/>
                </a:cubicBezTo>
                <a:cubicBezTo>
                  <a:pt x="159" y="326"/>
                  <a:pt x="164" y="328"/>
                  <a:pt x="162" y="322"/>
                </a:cubicBezTo>
                <a:cubicBezTo>
                  <a:pt x="167" y="322"/>
                  <a:pt x="166" y="325"/>
                  <a:pt x="170" y="322"/>
                </a:cubicBezTo>
                <a:cubicBezTo>
                  <a:pt x="165" y="312"/>
                  <a:pt x="173" y="316"/>
                  <a:pt x="173" y="307"/>
                </a:cubicBezTo>
                <a:cubicBezTo>
                  <a:pt x="176" y="307"/>
                  <a:pt x="178" y="308"/>
                  <a:pt x="181" y="307"/>
                </a:cubicBezTo>
                <a:cubicBezTo>
                  <a:pt x="183" y="306"/>
                  <a:pt x="183" y="304"/>
                  <a:pt x="185" y="303"/>
                </a:cubicBezTo>
                <a:cubicBezTo>
                  <a:pt x="187" y="302"/>
                  <a:pt x="186" y="305"/>
                  <a:pt x="186" y="305"/>
                </a:cubicBezTo>
                <a:cubicBezTo>
                  <a:pt x="189" y="306"/>
                  <a:pt x="188" y="303"/>
                  <a:pt x="188" y="303"/>
                </a:cubicBezTo>
                <a:cubicBezTo>
                  <a:pt x="190" y="303"/>
                  <a:pt x="194" y="304"/>
                  <a:pt x="196" y="303"/>
                </a:cubicBezTo>
                <a:cubicBezTo>
                  <a:pt x="198" y="303"/>
                  <a:pt x="199" y="297"/>
                  <a:pt x="203" y="300"/>
                </a:cubicBezTo>
                <a:cubicBezTo>
                  <a:pt x="203" y="295"/>
                  <a:pt x="197" y="296"/>
                  <a:pt x="198" y="290"/>
                </a:cubicBezTo>
                <a:cubicBezTo>
                  <a:pt x="203" y="289"/>
                  <a:pt x="200" y="288"/>
                  <a:pt x="199" y="281"/>
                </a:cubicBezTo>
                <a:cubicBezTo>
                  <a:pt x="199" y="276"/>
                  <a:pt x="202" y="273"/>
                  <a:pt x="201" y="268"/>
                </a:cubicBezTo>
                <a:cubicBezTo>
                  <a:pt x="204" y="268"/>
                  <a:pt x="206" y="268"/>
                  <a:pt x="209" y="268"/>
                </a:cubicBezTo>
                <a:cubicBezTo>
                  <a:pt x="214" y="268"/>
                  <a:pt x="204" y="263"/>
                  <a:pt x="213" y="264"/>
                </a:cubicBezTo>
                <a:cubicBezTo>
                  <a:pt x="213" y="266"/>
                  <a:pt x="215" y="266"/>
                  <a:pt x="216" y="266"/>
                </a:cubicBezTo>
                <a:cubicBezTo>
                  <a:pt x="213" y="270"/>
                  <a:pt x="213" y="266"/>
                  <a:pt x="214" y="272"/>
                </a:cubicBezTo>
                <a:cubicBezTo>
                  <a:pt x="215" y="275"/>
                  <a:pt x="214" y="278"/>
                  <a:pt x="218" y="277"/>
                </a:cubicBezTo>
                <a:cubicBezTo>
                  <a:pt x="218" y="280"/>
                  <a:pt x="218" y="282"/>
                  <a:pt x="216" y="283"/>
                </a:cubicBezTo>
                <a:cubicBezTo>
                  <a:pt x="216" y="286"/>
                  <a:pt x="224" y="280"/>
                  <a:pt x="227" y="285"/>
                </a:cubicBezTo>
                <a:cubicBezTo>
                  <a:pt x="226" y="290"/>
                  <a:pt x="215" y="286"/>
                  <a:pt x="214" y="292"/>
                </a:cubicBezTo>
                <a:cubicBezTo>
                  <a:pt x="213" y="296"/>
                  <a:pt x="219" y="297"/>
                  <a:pt x="220" y="298"/>
                </a:cubicBezTo>
                <a:cubicBezTo>
                  <a:pt x="222" y="299"/>
                  <a:pt x="222" y="302"/>
                  <a:pt x="226" y="301"/>
                </a:cubicBezTo>
                <a:cubicBezTo>
                  <a:pt x="224" y="298"/>
                  <a:pt x="219" y="298"/>
                  <a:pt x="227" y="298"/>
                </a:cubicBezTo>
                <a:cubicBezTo>
                  <a:pt x="230" y="298"/>
                  <a:pt x="233" y="297"/>
                  <a:pt x="235" y="298"/>
                </a:cubicBezTo>
                <a:cubicBezTo>
                  <a:pt x="238" y="298"/>
                  <a:pt x="239" y="300"/>
                  <a:pt x="242" y="300"/>
                </a:cubicBezTo>
                <a:cubicBezTo>
                  <a:pt x="247" y="300"/>
                  <a:pt x="248" y="296"/>
                  <a:pt x="253" y="298"/>
                </a:cubicBezTo>
                <a:cubicBezTo>
                  <a:pt x="254" y="298"/>
                  <a:pt x="260" y="301"/>
                  <a:pt x="263" y="298"/>
                </a:cubicBezTo>
                <a:cubicBezTo>
                  <a:pt x="263" y="298"/>
                  <a:pt x="263" y="296"/>
                  <a:pt x="263" y="296"/>
                </a:cubicBezTo>
                <a:cubicBezTo>
                  <a:pt x="268" y="294"/>
                  <a:pt x="274" y="296"/>
                  <a:pt x="276" y="292"/>
                </a:cubicBezTo>
                <a:cubicBezTo>
                  <a:pt x="283" y="300"/>
                  <a:pt x="288" y="286"/>
                  <a:pt x="293" y="290"/>
                </a:cubicBezTo>
                <a:cubicBezTo>
                  <a:pt x="293" y="288"/>
                  <a:pt x="293" y="285"/>
                  <a:pt x="293" y="283"/>
                </a:cubicBezTo>
                <a:cubicBezTo>
                  <a:pt x="296" y="284"/>
                  <a:pt x="296" y="281"/>
                  <a:pt x="296" y="279"/>
                </a:cubicBezTo>
                <a:cubicBezTo>
                  <a:pt x="296" y="279"/>
                  <a:pt x="298" y="274"/>
                  <a:pt x="298" y="273"/>
                </a:cubicBezTo>
                <a:cubicBezTo>
                  <a:pt x="300" y="272"/>
                  <a:pt x="298" y="272"/>
                  <a:pt x="298" y="268"/>
                </a:cubicBezTo>
                <a:cubicBezTo>
                  <a:pt x="302" y="268"/>
                  <a:pt x="305" y="267"/>
                  <a:pt x="306" y="264"/>
                </a:cubicBezTo>
                <a:cubicBezTo>
                  <a:pt x="308" y="264"/>
                  <a:pt x="307" y="266"/>
                  <a:pt x="308" y="268"/>
                </a:cubicBezTo>
                <a:cubicBezTo>
                  <a:pt x="309" y="266"/>
                  <a:pt x="312" y="266"/>
                  <a:pt x="315" y="266"/>
                </a:cubicBezTo>
                <a:cubicBezTo>
                  <a:pt x="317" y="266"/>
                  <a:pt x="316" y="262"/>
                  <a:pt x="319" y="262"/>
                </a:cubicBezTo>
                <a:cubicBezTo>
                  <a:pt x="319" y="258"/>
                  <a:pt x="318" y="255"/>
                  <a:pt x="315" y="255"/>
                </a:cubicBezTo>
                <a:cubicBezTo>
                  <a:pt x="316" y="253"/>
                  <a:pt x="317" y="251"/>
                  <a:pt x="317" y="247"/>
                </a:cubicBezTo>
                <a:cubicBezTo>
                  <a:pt x="321" y="248"/>
                  <a:pt x="323" y="247"/>
                  <a:pt x="322" y="244"/>
                </a:cubicBezTo>
                <a:cubicBezTo>
                  <a:pt x="327" y="248"/>
                  <a:pt x="328" y="241"/>
                  <a:pt x="335" y="244"/>
                </a:cubicBezTo>
                <a:cubicBezTo>
                  <a:pt x="336" y="244"/>
                  <a:pt x="338" y="246"/>
                  <a:pt x="337" y="246"/>
                </a:cubicBezTo>
                <a:cubicBezTo>
                  <a:pt x="339" y="246"/>
                  <a:pt x="339" y="244"/>
                  <a:pt x="341" y="244"/>
                </a:cubicBezTo>
                <a:cubicBezTo>
                  <a:pt x="343" y="243"/>
                  <a:pt x="345" y="245"/>
                  <a:pt x="345" y="246"/>
                </a:cubicBezTo>
                <a:cubicBezTo>
                  <a:pt x="347" y="245"/>
                  <a:pt x="345" y="243"/>
                  <a:pt x="347" y="242"/>
                </a:cubicBezTo>
                <a:cubicBezTo>
                  <a:pt x="348" y="241"/>
                  <a:pt x="350" y="242"/>
                  <a:pt x="350" y="242"/>
                </a:cubicBezTo>
                <a:cubicBezTo>
                  <a:pt x="353" y="240"/>
                  <a:pt x="353" y="236"/>
                  <a:pt x="358" y="238"/>
                </a:cubicBezTo>
                <a:cubicBezTo>
                  <a:pt x="355" y="236"/>
                  <a:pt x="357" y="229"/>
                  <a:pt x="352" y="229"/>
                </a:cubicBezTo>
                <a:cubicBezTo>
                  <a:pt x="349" y="226"/>
                  <a:pt x="349" y="232"/>
                  <a:pt x="349" y="232"/>
                </a:cubicBezTo>
                <a:cubicBezTo>
                  <a:pt x="347" y="233"/>
                  <a:pt x="346" y="230"/>
                  <a:pt x="345" y="231"/>
                </a:cubicBezTo>
                <a:cubicBezTo>
                  <a:pt x="344" y="231"/>
                  <a:pt x="342" y="232"/>
                  <a:pt x="343" y="232"/>
                </a:cubicBezTo>
                <a:cubicBezTo>
                  <a:pt x="341" y="232"/>
                  <a:pt x="341" y="230"/>
                  <a:pt x="339" y="231"/>
                </a:cubicBezTo>
                <a:cubicBezTo>
                  <a:pt x="336" y="231"/>
                  <a:pt x="334" y="234"/>
                  <a:pt x="330" y="232"/>
                </a:cubicBezTo>
                <a:cubicBezTo>
                  <a:pt x="328" y="232"/>
                  <a:pt x="328" y="235"/>
                  <a:pt x="328" y="236"/>
                </a:cubicBezTo>
                <a:cubicBezTo>
                  <a:pt x="320" y="235"/>
                  <a:pt x="312" y="237"/>
                  <a:pt x="306" y="234"/>
                </a:cubicBezTo>
                <a:cubicBezTo>
                  <a:pt x="305" y="234"/>
                  <a:pt x="306" y="231"/>
                  <a:pt x="306" y="231"/>
                </a:cubicBezTo>
                <a:cubicBezTo>
                  <a:pt x="304" y="229"/>
                  <a:pt x="299" y="231"/>
                  <a:pt x="298" y="229"/>
                </a:cubicBezTo>
                <a:cubicBezTo>
                  <a:pt x="303" y="218"/>
                  <a:pt x="300" y="213"/>
                  <a:pt x="298" y="201"/>
                </a:cubicBezTo>
                <a:cubicBezTo>
                  <a:pt x="303" y="200"/>
                  <a:pt x="311" y="193"/>
                  <a:pt x="313" y="197"/>
                </a:cubicBezTo>
                <a:cubicBezTo>
                  <a:pt x="316" y="195"/>
                  <a:pt x="313" y="194"/>
                  <a:pt x="315" y="190"/>
                </a:cubicBezTo>
                <a:cubicBezTo>
                  <a:pt x="321" y="190"/>
                  <a:pt x="321" y="179"/>
                  <a:pt x="322" y="177"/>
                </a:cubicBezTo>
                <a:cubicBezTo>
                  <a:pt x="323" y="176"/>
                  <a:pt x="326" y="177"/>
                  <a:pt x="326" y="177"/>
                </a:cubicBezTo>
                <a:cubicBezTo>
                  <a:pt x="326" y="173"/>
                  <a:pt x="319" y="171"/>
                  <a:pt x="322" y="167"/>
                </a:cubicBezTo>
                <a:cubicBezTo>
                  <a:pt x="320" y="169"/>
                  <a:pt x="315" y="167"/>
                  <a:pt x="311" y="167"/>
                </a:cubicBezTo>
                <a:cubicBezTo>
                  <a:pt x="307" y="168"/>
                  <a:pt x="303" y="172"/>
                  <a:pt x="298" y="171"/>
                </a:cubicBezTo>
                <a:cubicBezTo>
                  <a:pt x="295" y="168"/>
                  <a:pt x="295" y="182"/>
                  <a:pt x="296" y="178"/>
                </a:cubicBezTo>
                <a:cubicBezTo>
                  <a:pt x="295" y="182"/>
                  <a:pt x="294" y="177"/>
                  <a:pt x="293" y="178"/>
                </a:cubicBezTo>
                <a:cubicBezTo>
                  <a:pt x="291" y="180"/>
                  <a:pt x="294" y="184"/>
                  <a:pt x="293" y="186"/>
                </a:cubicBezTo>
                <a:cubicBezTo>
                  <a:pt x="292" y="187"/>
                  <a:pt x="288" y="191"/>
                  <a:pt x="285" y="193"/>
                </a:cubicBezTo>
                <a:cubicBezTo>
                  <a:pt x="280" y="199"/>
                  <a:pt x="280" y="203"/>
                  <a:pt x="272" y="203"/>
                </a:cubicBezTo>
                <a:cubicBezTo>
                  <a:pt x="272" y="205"/>
                  <a:pt x="275" y="208"/>
                  <a:pt x="272" y="208"/>
                </a:cubicBezTo>
                <a:cubicBezTo>
                  <a:pt x="270" y="208"/>
                  <a:pt x="272" y="211"/>
                  <a:pt x="270" y="212"/>
                </a:cubicBezTo>
                <a:cubicBezTo>
                  <a:pt x="270" y="212"/>
                  <a:pt x="267" y="211"/>
                  <a:pt x="267" y="212"/>
                </a:cubicBezTo>
                <a:cubicBezTo>
                  <a:pt x="266" y="213"/>
                  <a:pt x="267" y="215"/>
                  <a:pt x="267" y="216"/>
                </a:cubicBezTo>
                <a:cubicBezTo>
                  <a:pt x="266" y="216"/>
                  <a:pt x="265" y="215"/>
                  <a:pt x="265" y="216"/>
                </a:cubicBezTo>
                <a:cubicBezTo>
                  <a:pt x="264" y="218"/>
                  <a:pt x="266" y="223"/>
                  <a:pt x="263" y="223"/>
                </a:cubicBezTo>
                <a:cubicBezTo>
                  <a:pt x="264" y="225"/>
                  <a:pt x="268" y="226"/>
                  <a:pt x="265" y="227"/>
                </a:cubicBezTo>
                <a:cubicBezTo>
                  <a:pt x="267" y="229"/>
                  <a:pt x="269" y="232"/>
                  <a:pt x="274" y="232"/>
                </a:cubicBezTo>
                <a:cubicBezTo>
                  <a:pt x="274" y="236"/>
                  <a:pt x="275" y="237"/>
                  <a:pt x="278" y="238"/>
                </a:cubicBezTo>
                <a:cubicBezTo>
                  <a:pt x="276" y="240"/>
                  <a:pt x="275" y="240"/>
                  <a:pt x="274" y="242"/>
                </a:cubicBezTo>
                <a:cubicBezTo>
                  <a:pt x="273" y="244"/>
                  <a:pt x="274" y="246"/>
                  <a:pt x="272" y="247"/>
                </a:cubicBezTo>
                <a:cubicBezTo>
                  <a:pt x="270" y="249"/>
                  <a:pt x="268" y="249"/>
                  <a:pt x="265" y="249"/>
                </a:cubicBezTo>
                <a:cubicBezTo>
                  <a:pt x="264" y="257"/>
                  <a:pt x="257" y="259"/>
                  <a:pt x="259" y="270"/>
                </a:cubicBezTo>
                <a:cubicBezTo>
                  <a:pt x="252" y="267"/>
                  <a:pt x="253" y="279"/>
                  <a:pt x="248" y="279"/>
                </a:cubicBezTo>
                <a:cubicBezTo>
                  <a:pt x="247" y="279"/>
                  <a:pt x="247" y="279"/>
                  <a:pt x="246" y="279"/>
                </a:cubicBezTo>
                <a:cubicBezTo>
                  <a:pt x="244" y="280"/>
                  <a:pt x="245" y="282"/>
                  <a:pt x="244" y="283"/>
                </a:cubicBezTo>
                <a:cubicBezTo>
                  <a:pt x="241" y="284"/>
                  <a:pt x="237" y="280"/>
                  <a:pt x="235" y="285"/>
                </a:cubicBezTo>
                <a:cubicBezTo>
                  <a:pt x="231" y="284"/>
                  <a:pt x="234" y="277"/>
                  <a:pt x="233" y="273"/>
                </a:cubicBezTo>
                <a:cubicBezTo>
                  <a:pt x="231" y="272"/>
                  <a:pt x="232" y="268"/>
                  <a:pt x="229" y="268"/>
                </a:cubicBezTo>
                <a:cubicBezTo>
                  <a:pt x="224" y="268"/>
                  <a:pt x="231" y="262"/>
                  <a:pt x="224" y="262"/>
                </a:cubicBezTo>
                <a:cubicBezTo>
                  <a:pt x="227" y="258"/>
                  <a:pt x="220" y="257"/>
                  <a:pt x="220" y="255"/>
                </a:cubicBezTo>
                <a:cubicBezTo>
                  <a:pt x="220" y="254"/>
                  <a:pt x="222" y="253"/>
                  <a:pt x="222" y="251"/>
                </a:cubicBezTo>
                <a:cubicBezTo>
                  <a:pt x="221" y="246"/>
                  <a:pt x="217" y="243"/>
                  <a:pt x="213" y="240"/>
                </a:cubicBezTo>
                <a:cubicBezTo>
                  <a:pt x="207" y="242"/>
                  <a:pt x="209" y="251"/>
                  <a:pt x="199" y="249"/>
                </a:cubicBezTo>
                <a:cubicBezTo>
                  <a:pt x="200" y="251"/>
                  <a:pt x="202" y="251"/>
                  <a:pt x="203" y="251"/>
                </a:cubicBezTo>
                <a:cubicBezTo>
                  <a:pt x="203" y="253"/>
                  <a:pt x="201" y="253"/>
                  <a:pt x="199" y="253"/>
                </a:cubicBezTo>
                <a:cubicBezTo>
                  <a:pt x="196" y="253"/>
                  <a:pt x="198" y="259"/>
                  <a:pt x="194" y="259"/>
                </a:cubicBezTo>
                <a:cubicBezTo>
                  <a:pt x="185" y="260"/>
                  <a:pt x="188" y="251"/>
                  <a:pt x="179" y="253"/>
                </a:cubicBezTo>
                <a:cubicBezTo>
                  <a:pt x="179" y="251"/>
                  <a:pt x="181" y="252"/>
                  <a:pt x="183" y="251"/>
                </a:cubicBezTo>
                <a:cubicBezTo>
                  <a:pt x="185" y="246"/>
                  <a:pt x="178" y="242"/>
                  <a:pt x="183" y="240"/>
                </a:cubicBezTo>
                <a:cubicBezTo>
                  <a:pt x="181" y="238"/>
                  <a:pt x="179" y="237"/>
                  <a:pt x="177" y="236"/>
                </a:cubicBezTo>
                <a:cubicBezTo>
                  <a:pt x="176" y="234"/>
                  <a:pt x="179" y="233"/>
                  <a:pt x="179" y="232"/>
                </a:cubicBezTo>
                <a:cubicBezTo>
                  <a:pt x="179" y="231"/>
                  <a:pt x="175" y="229"/>
                  <a:pt x="175" y="229"/>
                </a:cubicBezTo>
                <a:cubicBezTo>
                  <a:pt x="175" y="227"/>
                  <a:pt x="178" y="216"/>
                  <a:pt x="175" y="223"/>
                </a:cubicBezTo>
                <a:cubicBezTo>
                  <a:pt x="172" y="222"/>
                  <a:pt x="174" y="219"/>
                  <a:pt x="177" y="219"/>
                </a:cubicBezTo>
                <a:cubicBezTo>
                  <a:pt x="173" y="213"/>
                  <a:pt x="183" y="211"/>
                  <a:pt x="179" y="210"/>
                </a:cubicBezTo>
                <a:cubicBezTo>
                  <a:pt x="179" y="207"/>
                  <a:pt x="184" y="209"/>
                  <a:pt x="185" y="206"/>
                </a:cubicBezTo>
                <a:cubicBezTo>
                  <a:pt x="185" y="204"/>
                  <a:pt x="187" y="206"/>
                  <a:pt x="186" y="206"/>
                </a:cubicBezTo>
                <a:cubicBezTo>
                  <a:pt x="188" y="205"/>
                  <a:pt x="188" y="203"/>
                  <a:pt x="190" y="203"/>
                </a:cubicBezTo>
                <a:cubicBezTo>
                  <a:pt x="192" y="202"/>
                  <a:pt x="192" y="199"/>
                  <a:pt x="192" y="197"/>
                </a:cubicBezTo>
                <a:cubicBezTo>
                  <a:pt x="196" y="198"/>
                  <a:pt x="198" y="197"/>
                  <a:pt x="198" y="193"/>
                </a:cubicBezTo>
                <a:cubicBezTo>
                  <a:pt x="203" y="192"/>
                  <a:pt x="200" y="200"/>
                  <a:pt x="207" y="197"/>
                </a:cubicBezTo>
                <a:cubicBezTo>
                  <a:pt x="207" y="195"/>
                  <a:pt x="205" y="196"/>
                  <a:pt x="203" y="195"/>
                </a:cubicBezTo>
                <a:cubicBezTo>
                  <a:pt x="208" y="191"/>
                  <a:pt x="214" y="193"/>
                  <a:pt x="218" y="188"/>
                </a:cubicBezTo>
                <a:cubicBezTo>
                  <a:pt x="219" y="187"/>
                  <a:pt x="217" y="185"/>
                  <a:pt x="218" y="184"/>
                </a:cubicBezTo>
                <a:cubicBezTo>
                  <a:pt x="219" y="183"/>
                  <a:pt x="221" y="185"/>
                  <a:pt x="222" y="184"/>
                </a:cubicBezTo>
                <a:cubicBezTo>
                  <a:pt x="223" y="183"/>
                  <a:pt x="221" y="180"/>
                  <a:pt x="222" y="178"/>
                </a:cubicBezTo>
                <a:cubicBezTo>
                  <a:pt x="222" y="177"/>
                  <a:pt x="227" y="176"/>
                  <a:pt x="227" y="175"/>
                </a:cubicBezTo>
                <a:cubicBezTo>
                  <a:pt x="228" y="173"/>
                  <a:pt x="226" y="169"/>
                  <a:pt x="227" y="167"/>
                </a:cubicBezTo>
                <a:cubicBezTo>
                  <a:pt x="228" y="167"/>
                  <a:pt x="230" y="170"/>
                  <a:pt x="231" y="169"/>
                </a:cubicBezTo>
                <a:cubicBezTo>
                  <a:pt x="229" y="170"/>
                  <a:pt x="234" y="160"/>
                  <a:pt x="233" y="160"/>
                </a:cubicBezTo>
                <a:cubicBezTo>
                  <a:pt x="237" y="164"/>
                  <a:pt x="238" y="157"/>
                  <a:pt x="242" y="156"/>
                </a:cubicBezTo>
                <a:cubicBezTo>
                  <a:pt x="242" y="153"/>
                  <a:pt x="245" y="151"/>
                  <a:pt x="242" y="150"/>
                </a:cubicBezTo>
                <a:cubicBezTo>
                  <a:pt x="243" y="147"/>
                  <a:pt x="248" y="150"/>
                  <a:pt x="248" y="145"/>
                </a:cubicBezTo>
                <a:cubicBezTo>
                  <a:pt x="248" y="143"/>
                  <a:pt x="251" y="143"/>
                  <a:pt x="253" y="143"/>
                </a:cubicBezTo>
                <a:cubicBezTo>
                  <a:pt x="254" y="141"/>
                  <a:pt x="253" y="140"/>
                  <a:pt x="252" y="139"/>
                </a:cubicBezTo>
                <a:cubicBezTo>
                  <a:pt x="257" y="135"/>
                  <a:pt x="260" y="135"/>
                  <a:pt x="265" y="134"/>
                </a:cubicBezTo>
                <a:cubicBezTo>
                  <a:pt x="267" y="132"/>
                  <a:pt x="264" y="131"/>
                  <a:pt x="267" y="126"/>
                </a:cubicBezTo>
                <a:cubicBezTo>
                  <a:pt x="268" y="125"/>
                  <a:pt x="272" y="124"/>
                  <a:pt x="272" y="121"/>
                </a:cubicBezTo>
                <a:cubicBezTo>
                  <a:pt x="272" y="116"/>
                  <a:pt x="278" y="123"/>
                  <a:pt x="278" y="115"/>
                </a:cubicBezTo>
                <a:cubicBezTo>
                  <a:pt x="285" y="112"/>
                  <a:pt x="292" y="119"/>
                  <a:pt x="293" y="108"/>
                </a:cubicBezTo>
                <a:cubicBezTo>
                  <a:pt x="296" y="110"/>
                  <a:pt x="304" y="106"/>
                  <a:pt x="309" y="109"/>
                </a:cubicBezTo>
                <a:cubicBezTo>
                  <a:pt x="311" y="108"/>
                  <a:pt x="312" y="106"/>
                  <a:pt x="313" y="104"/>
                </a:cubicBezTo>
                <a:cubicBezTo>
                  <a:pt x="318" y="101"/>
                  <a:pt x="323" y="110"/>
                  <a:pt x="322" y="102"/>
                </a:cubicBezTo>
                <a:cubicBezTo>
                  <a:pt x="326" y="103"/>
                  <a:pt x="326" y="107"/>
                  <a:pt x="330" y="108"/>
                </a:cubicBezTo>
                <a:cubicBezTo>
                  <a:pt x="333" y="107"/>
                  <a:pt x="332" y="102"/>
                  <a:pt x="337" y="104"/>
                </a:cubicBezTo>
                <a:cubicBezTo>
                  <a:pt x="338" y="107"/>
                  <a:pt x="336" y="107"/>
                  <a:pt x="335" y="109"/>
                </a:cubicBezTo>
                <a:cubicBezTo>
                  <a:pt x="337" y="110"/>
                  <a:pt x="346" y="101"/>
                  <a:pt x="350" y="106"/>
                </a:cubicBezTo>
                <a:cubicBezTo>
                  <a:pt x="353" y="108"/>
                  <a:pt x="351" y="105"/>
                  <a:pt x="354" y="106"/>
                </a:cubicBezTo>
                <a:cubicBezTo>
                  <a:pt x="358" y="106"/>
                  <a:pt x="362" y="109"/>
                  <a:pt x="367" y="108"/>
                </a:cubicBezTo>
                <a:cubicBezTo>
                  <a:pt x="366" y="109"/>
                  <a:pt x="368" y="112"/>
                  <a:pt x="367" y="113"/>
                </a:cubicBezTo>
                <a:cubicBezTo>
                  <a:pt x="367" y="114"/>
                  <a:pt x="364" y="113"/>
                  <a:pt x="363" y="113"/>
                </a:cubicBezTo>
                <a:cubicBezTo>
                  <a:pt x="362" y="115"/>
                  <a:pt x="364" y="118"/>
                  <a:pt x="360" y="117"/>
                </a:cubicBezTo>
                <a:cubicBezTo>
                  <a:pt x="363" y="121"/>
                  <a:pt x="374" y="118"/>
                  <a:pt x="378" y="117"/>
                </a:cubicBezTo>
                <a:cubicBezTo>
                  <a:pt x="382" y="115"/>
                  <a:pt x="381" y="120"/>
                  <a:pt x="382" y="121"/>
                </a:cubicBezTo>
                <a:cubicBezTo>
                  <a:pt x="384" y="122"/>
                  <a:pt x="388" y="119"/>
                  <a:pt x="388" y="122"/>
                </a:cubicBezTo>
                <a:cubicBezTo>
                  <a:pt x="401" y="119"/>
                  <a:pt x="404" y="130"/>
                  <a:pt x="412" y="126"/>
                </a:cubicBezTo>
                <a:cubicBezTo>
                  <a:pt x="410" y="132"/>
                  <a:pt x="418" y="129"/>
                  <a:pt x="418" y="134"/>
                </a:cubicBezTo>
                <a:cubicBezTo>
                  <a:pt x="422" y="134"/>
                  <a:pt x="430" y="133"/>
                  <a:pt x="425" y="137"/>
                </a:cubicBezTo>
                <a:cubicBezTo>
                  <a:pt x="429" y="139"/>
                  <a:pt x="433" y="138"/>
                  <a:pt x="436" y="139"/>
                </a:cubicBezTo>
                <a:cubicBezTo>
                  <a:pt x="437" y="139"/>
                  <a:pt x="436" y="143"/>
                  <a:pt x="436" y="143"/>
                </a:cubicBezTo>
                <a:cubicBezTo>
                  <a:pt x="437" y="144"/>
                  <a:pt x="441" y="142"/>
                  <a:pt x="442" y="143"/>
                </a:cubicBezTo>
                <a:cubicBezTo>
                  <a:pt x="443" y="150"/>
                  <a:pt x="443" y="152"/>
                  <a:pt x="442" y="160"/>
                </a:cubicBezTo>
                <a:cubicBezTo>
                  <a:pt x="439" y="155"/>
                  <a:pt x="435" y="161"/>
                  <a:pt x="431" y="162"/>
                </a:cubicBezTo>
                <a:cubicBezTo>
                  <a:pt x="425" y="162"/>
                  <a:pt x="419" y="156"/>
                  <a:pt x="414" y="162"/>
                </a:cubicBezTo>
                <a:cubicBezTo>
                  <a:pt x="412" y="162"/>
                  <a:pt x="413" y="158"/>
                  <a:pt x="412" y="158"/>
                </a:cubicBezTo>
                <a:cubicBezTo>
                  <a:pt x="409" y="157"/>
                  <a:pt x="409" y="160"/>
                  <a:pt x="408" y="160"/>
                </a:cubicBezTo>
                <a:cubicBezTo>
                  <a:pt x="406" y="160"/>
                  <a:pt x="405" y="156"/>
                  <a:pt x="404" y="156"/>
                </a:cubicBezTo>
                <a:cubicBezTo>
                  <a:pt x="401" y="156"/>
                  <a:pt x="396" y="161"/>
                  <a:pt x="397" y="154"/>
                </a:cubicBezTo>
                <a:cubicBezTo>
                  <a:pt x="391" y="156"/>
                  <a:pt x="393" y="154"/>
                  <a:pt x="386" y="154"/>
                </a:cubicBezTo>
                <a:cubicBezTo>
                  <a:pt x="385" y="157"/>
                  <a:pt x="387" y="158"/>
                  <a:pt x="390" y="158"/>
                </a:cubicBezTo>
                <a:cubicBezTo>
                  <a:pt x="393" y="157"/>
                  <a:pt x="393" y="160"/>
                  <a:pt x="395" y="160"/>
                </a:cubicBezTo>
                <a:cubicBezTo>
                  <a:pt x="392" y="163"/>
                  <a:pt x="395" y="162"/>
                  <a:pt x="397" y="163"/>
                </a:cubicBezTo>
                <a:cubicBezTo>
                  <a:pt x="398" y="164"/>
                  <a:pt x="397" y="166"/>
                  <a:pt x="397" y="167"/>
                </a:cubicBezTo>
                <a:cubicBezTo>
                  <a:pt x="398" y="169"/>
                  <a:pt x="401" y="169"/>
                  <a:pt x="401" y="171"/>
                </a:cubicBezTo>
                <a:cubicBezTo>
                  <a:pt x="401" y="173"/>
                  <a:pt x="405" y="178"/>
                  <a:pt x="404" y="184"/>
                </a:cubicBezTo>
                <a:cubicBezTo>
                  <a:pt x="405" y="190"/>
                  <a:pt x="416" y="186"/>
                  <a:pt x="418" y="191"/>
                </a:cubicBezTo>
                <a:cubicBezTo>
                  <a:pt x="419" y="190"/>
                  <a:pt x="419" y="187"/>
                  <a:pt x="423" y="188"/>
                </a:cubicBezTo>
                <a:cubicBezTo>
                  <a:pt x="422" y="182"/>
                  <a:pt x="414" y="184"/>
                  <a:pt x="412" y="180"/>
                </a:cubicBezTo>
                <a:cubicBezTo>
                  <a:pt x="411" y="173"/>
                  <a:pt x="422" y="178"/>
                  <a:pt x="427" y="177"/>
                </a:cubicBezTo>
                <a:cubicBezTo>
                  <a:pt x="426" y="181"/>
                  <a:pt x="435" y="176"/>
                  <a:pt x="432" y="182"/>
                </a:cubicBezTo>
                <a:cubicBezTo>
                  <a:pt x="437" y="184"/>
                  <a:pt x="440" y="176"/>
                  <a:pt x="440" y="184"/>
                </a:cubicBezTo>
                <a:cubicBezTo>
                  <a:pt x="445" y="181"/>
                  <a:pt x="440" y="174"/>
                  <a:pt x="436" y="175"/>
                </a:cubicBezTo>
                <a:cubicBezTo>
                  <a:pt x="437" y="171"/>
                  <a:pt x="441" y="170"/>
                  <a:pt x="445" y="169"/>
                </a:cubicBezTo>
                <a:cubicBezTo>
                  <a:pt x="448" y="167"/>
                  <a:pt x="448" y="162"/>
                  <a:pt x="451" y="160"/>
                </a:cubicBezTo>
                <a:cubicBezTo>
                  <a:pt x="459" y="159"/>
                  <a:pt x="463" y="162"/>
                  <a:pt x="468" y="163"/>
                </a:cubicBezTo>
                <a:cubicBezTo>
                  <a:pt x="470" y="163"/>
                  <a:pt x="469" y="160"/>
                  <a:pt x="472" y="160"/>
                </a:cubicBezTo>
                <a:cubicBezTo>
                  <a:pt x="472" y="157"/>
                  <a:pt x="470" y="155"/>
                  <a:pt x="468" y="154"/>
                </a:cubicBezTo>
                <a:cubicBezTo>
                  <a:pt x="471" y="147"/>
                  <a:pt x="471" y="140"/>
                  <a:pt x="470" y="134"/>
                </a:cubicBezTo>
                <a:cubicBezTo>
                  <a:pt x="476" y="134"/>
                  <a:pt x="481" y="133"/>
                  <a:pt x="485" y="136"/>
                </a:cubicBezTo>
                <a:cubicBezTo>
                  <a:pt x="486" y="136"/>
                  <a:pt x="491" y="136"/>
                  <a:pt x="490" y="141"/>
                </a:cubicBezTo>
                <a:cubicBezTo>
                  <a:pt x="486" y="141"/>
                  <a:pt x="483" y="141"/>
                  <a:pt x="479" y="141"/>
                </a:cubicBezTo>
                <a:cubicBezTo>
                  <a:pt x="479" y="143"/>
                  <a:pt x="479" y="145"/>
                  <a:pt x="479" y="147"/>
                </a:cubicBezTo>
                <a:cubicBezTo>
                  <a:pt x="483" y="152"/>
                  <a:pt x="485" y="146"/>
                  <a:pt x="488" y="149"/>
                </a:cubicBezTo>
                <a:cubicBezTo>
                  <a:pt x="490" y="150"/>
                  <a:pt x="483" y="151"/>
                  <a:pt x="483" y="150"/>
                </a:cubicBezTo>
                <a:cubicBezTo>
                  <a:pt x="481" y="154"/>
                  <a:pt x="488" y="150"/>
                  <a:pt x="490" y="154"/>
                </a:cubicBezTo>
                <a:cubicBezTo>
                  <a:pt x="493" y="152"/>
                  <a:pt x="497" y="150"/>
                  <a:pt x="500" y="147"/>
                </a:cubicBezTo>
                <a:cubicBezTo>
                  <a:pt x="500" y="146"/>
                  <a:pt x="502" y="145"/>
                  <a:pt x="501" y="143"/>
                </a:cubicBezTo>
                <a:cubicBezTo>
                  <a:pt x="510" y="145"/>
                  <a:pt x="509" y="138"/>
                  <a:pt x="516" y="139"/>
                </a:cubicBezTo>
                <a:cubicBezTo>
                  <a:pt x="519" y="138"/>
                  <a:pt x="520" y="137"/>
                  <a:pt x="520" y="134"/>
                </a:cubicBezTo>
                <a:cubicBezTo>
                  <a:pt x="523" y="134"/>
                  <a:pt x="525" y="132"/>
                  <a:pt x="526" y="130"/>
                </a:cubicBezTo>
                <a:cubicBezTo>
                  <a:pt x="533" y="136"/>
                  <a:pt x="539" y="127"/>
                  <a:pt x="546" y="126"/>
                </a:cubicBezTo>
                <a:cubicBezTo>
                  <a:pt x="546" y="129"/>
                  <a:pt x="546" y="131"/>
                  <a:pt x="546" y="134"/>
                </a:cubicBezTo>
                <a:cubicBezTo>
                  <a:pt x="553" y="134"/>
                  <a:pt x="559" y="134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7" y="132"/>
                  <a:pt x="566" y="130"/>
                  <a:pt x="567" y="130"/>
                </a:cubicBezTo>
                <a:cubicBezTo>
                  <a:pt x="570" y="129"/>
                  <a:pt x="576" y="130"/>
                  <a:pt x="576" y="124"/>
                </a:cubicBezTo>
                <a:cubicBezTo>
                  <a:pt x="581" y="127"/>
                  <a:pt x="588" y="127"/>
                  <a:pt x="591" y="132"/>
                </a:cubicBezTo>
                <a:cubicBezTo>
                  <a:pt x="594" y="131"/>
                  <a:pt x="595" y="129"/>
                  <a:pt x="596" y="126"/>
                </a:cubicBezTo>
                <a:cubicBezTo>
                  <a:pt x="597" y="124"/>
                  <a:pt x="588" y="122"/>
                  <a:pt x="595" y="121"/>
                </a:cubicBezTo>
                <a:cubicBezTo>
                  <a:pt x="592" y="116"/>
                  <a:pt x="583" y="118"/>
                  <a:pt x="585" y="108"/>
                </a:cubicBezTo>
                <a:cubicBezTo>
                  <a:pt x="588" y="109"/>
                  <a:pt x="589" y="112"/>
                  <a:pt x="595" y="113"/>
                </a:cubicBezTo>
                <a:cubicBezTo>
                  <a:pt x="597" y="114"/>
                  <a:pt x="600" y="118"/>
                  <a:pt x="606" y="117"/>
                </a:cubicBezTo>
                <a:cubicBezTo>
                  <a:pt x="607" y="117"/>
                  <a:pt x="608" y="115"/>
                  <a:pt x="608" y="115"/>
                </a:cubicBezTo>
                <a:cubicBezTo>
                  <a:pt x="609" y="115"/>
                  <a:pt x="611" y="118"/>
                  <a:pt x="611" y="115"/>
                </a:cubicBezTo>
                <a:cubicBezTo>
                  <a:pt x="614" y="115"/>
                  <a:pt x="614" y="118"/>
                  <a:pt x="615" y="119"/>
                </a:cubicBezTo>
                <a:cubicBezTo>
                  <a:pt x="618" y="120"/>
                  <a:pt x="621" y="118"/>
                  <a:pt x="621" y="122"/>
                </a:cubicBezTo>
                <a:cubicBezTo>
                  <a:pt x="627" y="120"/>
                  <a:pt x="629" y="124"/>
                  <a:pt x="636" y="121"/>
                </a:cubicBezTo>
                <a:cubicBezTo>
                  <a:pt x="633" y="127"/>
                  <a:pt x="642" y="122"/>
                  <a:pt x="639" y="128"/>
                </a:cubicBezTo>
                <a:cubicBezTo>
                  <a:pt x="643" y="128"/>
                  <a:pt x="644" y="129"/>
                  <a:pt x="645" y="132"/>
                </a:cubicBezTo>
                <a:cubicBezTo>
                  <a:pt x="651" y="131"/>
                  <a:pt x="652" y="135"/>
                  <a:pt x="658" y="134"/>
                </a:cubicBezTo>
                <a:cubicBezTo>
                  <a:pt x="661" y="122"/>
                  <a:pt x="647" y="128"/>
                  <a:pt x="651" y="117"/>
                </a:cubicBezTo>
                <a:cubicBezTo>
                  <a:pt x="650" y="114"/>
                  <a:pt x="648" y="118"/>
                  <a:pt x="645" y="117"/>
                </a:cubicBezTo>
                <a:cubicBezTo>
                  <a:pt x="645" y="113"/>
                  <a:pt x="648" y="111"/>
                  <a:pt x="647" y="106"/>
                </a:cubicBezTo>
                <a:cubicBezTo>
                  <a:pt x="647" y="103"/>
                  <a:pt x="644" y="105"/>
                  <a:pt x="643" y="104"/>
                </a:cubicBezTo>
                <a:cubicBezTo>
                  <a:pt x="643" y="103"/>
                  <a:pt x="647" y="100"/>
                  <a:pt x="643" y="100"/>
                </a:cubicBezTo>
                <a:cubicBezTo>
                  <a:pt x="643" y="96"/>
                  <a:pt x="648" y="98"/>
                  <a:pt x="647" y="93"/>
                </a:cubicBezTo>
                <a:cubicBezTo>
                  <a:pt x="651" y="93"/>
                  <a:pt x="649" y="88"/>
                  <a:pt x="654" y="89"/>
                </a:cubicBezTo>
                <a:cubicBezTo>
                  <a:pt x="654" y="85"/>
                  <a:pt x="656" y="83"/>
                  <a:pt x="660" y="83"/>
                </a:cubicBezTo>
                <a:cubicBezTo>
                  <a:pt x="658" y="75"/>
                  <a:pt x="666" y="77"/>
                  <a:pt x="665" y="70"/>
                </a:cubicBezTo>
                <a:cubicBezTo>
                  <a:pt x="674" y="69"/>
                  <a:pt x="678" y="73"/>
                  <a:pt x="684" y="74"/>
                </a:cubicBezTo>
                <a:cubicBezTo>
                  <a:pt x="684" y="77"/>
                  <a:pt x="684" y="79"/>
                  <a:pt x="686" y="80"/>
                </a:cubicBezTo>
                <a:cubicBezTo>
                  <a:pt x="686" y="82"/>
                  <a:pt x="682" y="81"/>
                  <a:pt x="680" y="81"/>
                </a:cubicBezTo>
                <a:cubicBezTo>
                  <a:pt x="680" y="89"/>
                  <a:pt x="684" y="92"/>
                  <a:pt x="680" y="98"/>
                </a:cubicBezTo>
                <a:cubicBezTo>
                  <a:pt x="682" y="99"/>
                  <a:pt x="683" y="101"/>
                  <a:pt x="684" y="102"/>
                </a:cubicBezTo>
                <a:cubicBezTo>
                  <a:pt x="685" y="103"/>
                  <a:pt x="686" y="104"/>
                  <a:pt x="688" y="104"/>
                </a:cubicBezTo>
                <a:cubicBezTo>
                  <a:pt x="685" y="108"/>
                  <a:pt x="687" y="118"/>
                  <a:pt x="684" y="122"/>
                </a:cubicBezTo>
                <a:cubicBezTo>
                  <a:pt x="682" y="128"/>
                  <a:pt x="689" y="126"/>
                  <a:pt x="690" y="130"/>
                </a:cubicBezTo>
                <a:cubicBezTo>
                  <a:pt x="688" y="145"/>
                  <a:pt x="682" y="154"/>
                  <a:pt x="669" y="158"/>
                </a:cubicBezTo>
                <a:cubicBezTo>
                  <a:pt x="670" y="162"/>
                  <a:pt x="677" y="158"/>
                  <a:pt x="678" y="162"/>
                </a:cubicBezTo>
                <a:cubicBezTo>
                  <a:pt x="683" y="161"/>
                  <a:pt x="682" y="155"/>
                  <a:pt x="688" y="156"/>
                </a:cubicBezTo>
                <a:cubicBezTo>
                  <a:pt x="687" y="158"/>
                  <a:pt x="686" y="159"/>
                  <a:pt x="686" y="162"/>
                </a:cubicBezTo>
                <a:cubicBezTo>
                  <a:pt x="688" y="161"/>
                  <a:pt x="687" y="158"/>
                  <a:pt x="690" y="158"/>
                </a:cubicBezTo>
                <a:cubicBezTo>
                  <a:pt x="692" y="158"/>
                  <a:pt x="691" y="155"/>
                  <a:pt x="692" y="154"/>
                </a:cubicBezTo>
                <a:cubicBezTo>
                  <a:pt x="692" y="154"/>
                  <a:pt x="695" y="155"/>
                  <a:pt x="695" y="154"/>
                </a:cubicBezTo>
                <a:cubicBezTo>
                  <a:pt x="696" y="153"/>
                  <a:pt x="695" y="150"/>
                  <a:pt x="695" y="149"/>
                </a:cubicBezTo>
                <a:cubicBezTo>
                  <a:pt x="697" y="149"/>
                  <a:pt x="699" y="149"/>
                  <a:pt x="701" y="149"/>
                </a:cubicBezTo>
                <a:cubicBezTo>
                  <a:pt x="699" y="143"/>
                  <a:pt x="707" y="137"/>
                  <a:pt x="701" y="134"/>
                </a:cubicBezTo>
                <a:cubicBezTo>
                  <a:pt x="701" y="132"/>
                  <a:pt x="705" y="132"/>
                  <a:pt x="705" y="130"/>
                </a:cubicBezTo>
                <a:cubicBezTo>
                  <a:pt x="705" y="128"/>
                  <a:pt x="702" y="128"/>
                  <a:pt x="701" y="128"/>
                </a:cubicBezTo>
                <a:cubicBezTo>
                  <a:pt x="701" y="124"/>
                  <a:pt x="707" y="127"/>
                  <a:pt x="710" y="126"/>
                </a:cubicBezTo>
                <a:cubicBezTo>
                  <a:pt x="708" y="124"/>
                  <a:pt x="710" y="119"/>
                  <a:pt x="705" y="121"/>
                </a:cubicBezTo>
                <a:cubicBezTo>
                  <a:pt x="700" y="123"/>
                  <a:pt x="698" y="116"/>
                  <a:pt x="697" y="121"/>
                </a:cubicBezTo>
                <a:cubicBezTo>
                  <a:pt x="694" y="117"/>
                  <a:pt x="694" y="113"/>
                  <a:pt x="695" y="109"/>
                </a:cubicBezTo>
                <a:cubicBezTo>
                  <a:pt x="695" y="109"/>
                  <a:pt x="699" y="110"/>
                  <a:pt x="699" y="109"/>
                </a:cubicBezTo>
                <a:cubicBezTo>
                  <a:pt x="701" y="108"/>
                  <a:pt x="698" y="102"/>
                  <a:pt x="699" y="100"/>
                </a:cubicBezTo>
                <a:cubicBezTo>
                  <a:pt x="699" y="97"/>
                  <a:pt x="697" y="100"/>
                  <a:pt x="697" y="100"/>
                </a:cubicBezTo>
                <a:cubicBezTo>
                  <a:pt x="693" y="97"/>
                  <a:pt x="696" y="93"/>
                  <a:pt x="693" y="89"/>
                </a:cubicBezTo>
                <a:cubicBezTo>
                  <a:pt x="701" y="91"/>
                  <a:pt x="698" y="84"/>
                  <a:pt x="703" y="83"/>
                </a:cubicBezTo>
                <a:cubicBezTo>
                  <a:pt x="703" y="80"/>
                  <a:pt x="703" y="77"/>
                  <a:pt x="703" y="74"/>
                </a:cubicBezTo>
                <a:cubicBezTo>
                  <a:pt x="709" y="72"/>
                  <a:pt x="706" y="80"/>
                  <a:pt x="706" y="83"/>
                </a:cubicBezTo>
                <a:cubicBezTo>
                  <a:pt x="707" y="86"/>
                  <a:pt x="710" y="82"/>
                  <a:pt x="710" y="85"/>
                </a:cubicBezTo>
                <a:cubicBezTo>
                  <a:pt x="710" y="86"/>
                  <a:pt x="708" y="88"/>
                  <a:pt x="708" y="87"/>
                </a:cubicBezTo>
                <a:cubicBezTo>
                  <a:pt x="710" y="92"/>
                  <a:pt x="714" y="93"/>
                  <a:pt x="719" y="96"/>
                </a:cubicBezTo>
                <a:cubicBezTo>
                  <a:pt x="723" y="97"/>
                  <a:pt x="719" y="91"/>
                  <a:pt x="718" y="91"/>
                </a:cubicBezTo>
                <a:cubicBezTo>
                  <a:pt x="720" y="88"/>
                  <a:pt x="726" y="88"/>
                  <a:pt x="731" y="87"/>
                </a:cubicBezTo>
                <a:cubicBezTo>
                  <a:pt x="730" y="85"/>
                  <a:pt x="727" y="85"/>
                  <a:pt x="725" y="85"/>
                </a:cubicBezTo>
                <a:cubicBezTo>
                  <a:pt x="727" y="80"/>
                  <a:pt x="722" y="80"/>
                  <a:pt x="723" y="76"/>
                </a:cubicBezTo>
                <a:cubicBezTo>
                  <a:pt x="725" y="80"/>
                  <a:pt x="736" y="74"/>
                  <a:pt x="734" y="81"/>
                </a:cubicBezTo>
                <a:cubicBezTo>
                  <a:pt x="736" y="83"/>
                  <a:pt x="738" y="80"/>
                  <a:pt x="738" y="80"/>
                </a:cubicBezTo>
                <a:cubicBezTo>
                  <a:pt x="741" y="80"/>
                  <a:pt x="739" y="82"/>
                  <a:pt x="740" y="83"/>
                </a:cubicBezTo>
                <a:cubicBezTo>
                  <a:pt x="741" y="84"/>
                  <a:pt x="743" y="83"/>
                  <a:pt x="744" y="83"/>
                </a:cubicBezTo>
                <a:cubicBezTo>
                  <a:pt x="747" y="87"/>
                  <a:pt x="754" y="83"/>
                  <a:pt x="749" y="89"/>
                </a:cubicBezTo>
                <a:cubicBezTo>
                  <a:pt x="752" y="89"/>
                  <a:pt x="756" y="89"/>
                  <a:pt x="759" y="89"/>
                </a:cubicBezTo>
                <a:cubicBezTo>
                  <a:pt x="759" y="87"/>
                  <a:pt x="751" y="85"/>
                  <a:pt x="757" y="83"/>
                </a:cubicBezTo>
                <a:cubicBezTo>
                  <a:pt x="755" y="82"/>
                  <a:pt x="753" y="81"/>
                  <a:pt x="751" y="80"/>
                </a:cubicBezTo>
                <a:cubicBezTo>
                  <a:pt x="750" y="70"/>
                  <a:pt x="751" y="70"/>
                  <a:pt x="751" y="59"/>
                </a:cubicBezTo>
                <a:cubicBezTo>
                  <a:pt x="761" y="58"/>
                  <a:pt x="775" y="61"/>
                  <a:pt x="783" y="59"/>
                </a:cubicBezTo>
                <a:cubicBezTo>
                  <a:pt x="786" y="58"/>
                  <a:pt x="784" y="53"/>
                  <a:pt x="788" y="57"/>
                </a:cubicBezTo>
                <a:cubicBezTo>
                  <a:pt x="794" y="53"/>
                  <a:pt x="790" y="50"/>
                  <a:pt x="792" y="44"/>
                </a:cubicBezTo>
                <a:cubicBezTo>
                  <a:pt x="797" y="45"/>
                  <a:pt x="799" y="44"/>
                  <a:pt x="801" y="42"/>
                </a:cubicBezTo>
                <a:cubicBezTo>
                  <a:pt x="804" y="38"/>
                  <a:pt x="809" y="37"/>
                  <a:pt x="813" y="33"/>
                </a:cubicBezTo>
                <a:cubicBezTo>
                  <a:pt x="832" y="30"/>
                  <a:pt x="851" y="28"/>
                  <a:pt x="867" y="22"/>
                </a:cubicBezTo>
                <a:cubicBezTo>
                  <a:pt x="870" y="19"/>
                  <a:pt x="870" y="26"/>
                  <a:pt x="870" y="26"/>
                </a:cubicBezTo>
                <a:cubicBezTo>
                  <a:pt x="871" y="25"/>
                  <a:pt x="874" y="21"/>
                  <a:pt x="872" y="20"/>
                </a:cubicBezTo>
                <a:cubicBezTo>
                  <a:pt x="875" y="21"/>
                  <a:pt x="872" y="23"/>
                  <a:pt x="874" y="26"/>
                </a:cubicBezTo>
                <a:cubicBezTo>
                  <a:pt x="875" y="26"/>
                  <a:pt x="879" y="25"/>
                  <a:pt x="878" y="27"/>
                </a:cubicBezTo>
                <a:cubicBezTo>
                  <a:pt x="881" y="26"/>
                  <a:pt x="876" y="25"/>
                  <a:pt x="880" y="24"/>
                </a:cubicBezTo>
                <a:cubicBezTo>
                  <a:pt x="883" y="23"/>
                  <a:pt x="889" y="24"/>
                  <a:pt x="889" y="18"/>
                </a:cubicBezTo>
                <a:cubicBezTo>
                  <a:pt x="893" y="19"/>
                  <a:pt x="895" y="18"/>
                  <a:pt x="895" y="14"/>
                </a:cubicBezTo>
                <a:cubicBezTo>
                  <a:pt x="897" y="15"/>
                  <a:pt x="898" y="18"/>
                  <a:pt x="900" y="18"/>
                </a:cubicBezTo>
                <a:cubicBezTo>
                  <a:pt x="905" y="18"/>
                  <a:pt x="904" y="12"/>
                  <a:pt x="904" y="7"/>
                </a:cubicBezTo>
                <a:cubicBezTo>
                  <a:pt x="913" y="4"/>
                  <a:pt x="922" y="0"/>
                  <a:pt x="936" y="1"/>
                </a:cubicBezTo>
                <a:cubicBezTo>
                  <a:pt x="934" y="3"/>
                  <a:pt x="934" y="6"/>
                  <a:pt x="934" y="9"/>
                </a:cubicBezTo>
                <a:cubicBezTo>
                  <a:pt x="937" y="13"/>
                  <a:pt x="945" y="13"/>
                  <a:pt x="949" y="9"/>
                </a:cubicBezTo>
                <a:cubicBezTo>
                  <a:pt x="951" y="9"/>
                  <a:pt x="950" y="11"/>
                  <a:pt x="949" y="11"/>
                </a:cubicBezTo>
                <a:close/>
                <a:moveTo>
                  <a:pt x="1396" y="238"/>
                </a:moveTo>
                <a:cubicBezTo>
                  <a:pt x="1396" y="236"/>
                  <a:pt x="1393" y="236"/>
                  <a:pt x="1392" y="234"/>
                </a:cubicBezTo>
                <a:cubicBezTo>
                  <a:pt x="1386" y="233"/>
                  <a:pt x="1386" y="238"/>
                  <a:pt x="1392" y="236"/>
                </a:cubicBezTo>
                <a:cubicBezTo>
                  <a:pt x="1393" y="238"/>
                  <a:pt x="1394" y="238"/>
                  <a:pt x="1396" y="238"/>
                </a:cubicBezTo>
                <a:close/>
                <a:moveTo>
                  <a:pt x="403" y="378"/>
                </a:moveTo>
                <a:cubicBezTo>
                  <a:pt x="401" y="384"/>
                  <a:pt x="409" y="380"/>
                  <a:pt x="406" y="387"/>
                </a:cubicBezTo>
                <a:cubicBezTo>
                  <a:pt x="410" y="388"/>
                  <a:pt x="411" y="384"/>
                  <a:pt x="412" y="387"/>
                </a:cubicBezTo>
                <a:cubicBezTo>
                  <a:pt x="412" y="389"/>
                  <a:pt x="411" y="389"/>
                  <a:pt x="410" y="389"/>
                </a:cubicBezTo>
                <a:cubicBezTo>
                  <a:pt x="407" y="390"/>
                  <a:pt x="399" y="393"/>
                  <a:pt x="397" y="393"/>
                </a:cubicBezTo>
                <a:cubicBezTo>
                  <a:pt x="392" y="392"/>
                  <a:pt x="391" y="388"/>
                  <a:pt x="388" y="385"/>
                </a:cubicBezTo>
                <a:cubicBezTo>
                  <a:pt x="388" y="382"/>
                  <a:pt x="393" y="384"/>
                  <a:pt x="393" y="382"/>
                </a:cubicBezTo>
                <a:cubicBezTo>
                  <a:pt x="389" y="378"/>
                  <a:pt x="388" y="377"/>
                  <a:pt x="382" y="380"/>
                </a:cubicBezTo>
                <a:cubicBezTo>
                  <a:pt x="380" y="376"/>
                  <a:pt x="379" y="373"/>
                  <a:pt x="373" y="374"/>
                </a:cubicBezTo>
                <a:cubicBezTo>
                  <a:pt x="370" y="374"/>
                  <a:pt x="372" y="377"/>
                  <a:pt x="371" y="378"/>
                </a:cubicBezTo>
                <a:cubicBezTo>
                  <a:pt x="370" y="379"/>
                  <a:pt x="367" y="379"/>
                  <a:pt x="365" y="380"/>
                </a:cubicBezTo>
                <a:cubicBezTo>
                  <a:pt x="363" y="381"/>
                  <a:pt x="362" y="387"/>
                  <a:pt x="358" y="385"/>
                </a:cubicBezTo>
                <a:cubicBezTo>
                  <a:pt x="360" y="392"/>
                  <a:pt x="354" y="394"/>
                  <a:pt x="354" y="395"/>
                </a:cubicBezTo>
                <a:cubicBezTo>
                  <a:pt x="353" y="399"/>
                  <a:pt x="354" y="403"/>
                  <a:pt x="352" y="408"/>
                </a:cubicBezTo>
                <a:cubicBezTo>
                  <a:pt x="350" y="408"/>
                  <a:pt x="350" y="406"/>
                  <a:pt x="349" y="406"/>
                </a:cubicBezTo>
                <a:cubicBezTo>
                  <a:pt x="347" y="412"/>
                  <a:pt x="353" y="415"/>
                  <a:pt x="349" y="419"/>
                </a:cubicBezTo>
                <a:cubicBezTo>
                  <a:pt x="352" y="417"/>
                  <a:pt x="351" y="422"/>
                  <a:pt x="352" y="423"/>
                </a:cubicBezTo>
                <a:cubicBezTo>
                  <a:pt x="353" y="423"/>
                  <a:pt x="355" y="422"/>
                  <a:pt x="356" y="423"/>
                </a:cubicBezTo>
                <a:cubicBezTo>
                  <a:pt x="360" y="424"/>
                  <a:pt x="361" y="427"/>
                  <a:pt x="363" y="424"/>
                </a:cubicBezTo>
                <a:cubicBezTo>
                  <a:pt x="364" y="424"/>
                  <a:pt x="367" y="425"/>
                  <a:pt x="367" y="424"/>
                </a:cubicBezTo>
                <a:cubicBezTo>
                  <a:pt x="374" y="424"/>
                  <a:pt x="372" y="423"/>
                  <a:pt x="375" y="421"/>
                </a:cubicBezTo>
                <a:cubicBezTo>
                  <a:pt x="378" y="420"/>
                  <a:pt x="379" y="423"/>
                  <a:pt x="382" y="423"/>
                </a:cubicBezTo>
                <a:cubicBezTo>
                  <a:pt x="382" y="421"/>
                  <a:pt x="382" y="419"/>
                  <a:pt x="384" y="419"/>
                </a:cubicBezTo>
                <a:cubicBezTo>
                  <a:pt x="388" y="418"/>
                  <a:pt x="397" y="418"/>
                  <a:pt x="401" y="419"/>
                </a:cubicBezTo>
                <a:cubicBezTo>
                  <a:pt x="404" y="420"/>
                  <a:pt x="405" y="422"/>
                  <a:pt x="408" y="423"/>
                </a:cubicBezTo>
                <a:cubicBezTo>
                  <a:pt x="410" y="423"/>
                  <a:pt x="410" y="421"/>
                  <a:pt x="412" y="421"/>
                </a:cubicBezTo>
                <a:cubicBezTo>
                  <a:pt x="411" y="421"/>
                  <a:pt x="413" y="422"/>
                  <a:pt x="414" y="423"/>
                </a:cubicBezTo>
                <a:cubicBezTo>
                  <a:pt x="419" y="424"/>
                  <a:pt x="419" y="424"/>
                  <a:pt x="423" y="424"/>
                </a:cubicBezTo>
                <a:cubicBezTo>
                  <a:pt x="431" y="425"/>
                  <a:pt x="441" y="423"/>
                  <a:pt x="449" y="424"/>
                </a:cubicBezTo>
                <a:cubicBezTo>
                  <a:pt x="449" y="420"/>
                  <a:pt x="449" y="417"/>
                  <a:pt x="451" y="415"/>
                </a:cubicBezTo>
                <a:cubicBezTo>
                  <a:pt x="445" y="407"/>
                  <a:pt x="439" y="398"/>
                  <a:pt x="427" y="396"/>
                </a:cubicBezTo>
                <a:cubicBezTo>
                  <a:pt x="427" y="393"/>
                  <a:pt x="424" y="393"/>
                  <a:pt x="423" y="391"/>
                </a:cubicBezTo>
                <a:cubicBezTo>
                  <a:pt x="423" y="388"/>
                  <a:pt x="422" y="387"/>
                  <a:pt x="421" y="385"/>
                </a:cubicBezTo>
                <a:cubicBezTo>
                  <a:pt x="422" y="380"/>
                  <a:pt x="428" y="379"/>
                  <a:pt x="427" y="372"/>
                </a:cubicBezTo>
                <a:cubicBezTo>
                  <a:pt x="416" y="371"/>
                  <a:pt x="411" y="376"/>
                  <a:pt x="403" y="378"/>
                </a:cubicBezTo>
                <a:close/>
                <a:moveTo>
                  <a:pt x="531" y="464"/>
                </a:moveTo>
                <a:cubicBezTo>
                  <a:pt x="529" y="464"/>
                  <a:pt x="526" y="464"/>
                  <a:pt x="529" y="465"/>
                </a:cubicBezTo>
                <a:cubicBezTo>
                  <a:pt x="532" y="463"/>
                  <a:pt x="539" y="463"/>
                  <a:pt x="542" y="462"/>
                </a:cubicBezTo>
                <a:cubicBezTo>
                  <a:pt x="543" y="462"/>
                  <a:pt x="542" y="458"/>
                  <a:pt x="542" y="458"/>
                </a:cubicBezTo>
                <a:cubicBezTo>
                  <a:pt x="543" y="457"/>
                  <a:pt x="545" y="460"/>
                  <a:pt x="546" y="460"/>
                </a:cubicBezTo>
                <a:cubicBezTo>
                  <a:pt x="546" y="456"/>
                  <a:pt x="546" y="451"/>
                  <a:pt x="546" y="447"/>
                </a:cubicBezTo>
                <a:cubicBezTo>
                  <a:pt x="544" y="444"/>
                  <a:pt x="542" y="443"/>
                  <a:pt x="541" y="441"/>
                </a:cubicBezTo>
                <a:cubicBezTo>
                  <a:pt x="540" y="440"/>
                  <a:pt x="541" y="438"/>
                  <a:pt x="541" y="438"/>
                </a:cubicBezTo>
                <a:cubicBezTo>
                  <a:pt x="540" y="435"/>
                  <a:pt x="534" y="433"/>
                  <a:pt x="539" y="432"/>
                </a:cubicBezTo>
                <a:cubicBezTo>
                  <a:pt x="542" y="432"/>
                  <a:pt x="546" y="432"/>
                  <a:pt x="550" y="432"/>
                </a:cubicBezTo>
                <a:cubicBezTo>
                  <a:pt x="551" y="425"/>
                  <a:pt x="546" y="425"/>
                  <a:pt x="546" y="423"/>
                </a:cubicBezTo>
                <a:cubicBezTo>
                  <a:pt x="546" y="419"/>
                  <a:pt x="542" y="419"/>
                  <a:pt x="541" y="417"/>
                </a:cubicBezTo>
                <a:cubicBezTo>
                  <a:pt x="541" y="417"/>
                  <a:pt x="544" y="415"/>
                  <a:pt x="542" y="413"/>
                </a:cubicBezTo>
                <a:cubicBezTo>
                  <a:pt x="537" y="415"/>
                  <a:pt x="536" y="411"/>
                  <a:pt x="531" y="411"/>
                </a:cubicBezTo>
                <a:cubicBezTo>
                  <a:pt x="533" y="401"/>
                  <a:pt x="520" y="404"/>
                  <a:pt x="520" y="395"/>
                </a:cubicBezTo>
                <a:cubicBezTo>
                  <a:pt x="525" y="391"/>
                  <a:pt x="528" y="385"/>
                  <a:pt x="539" y="387"/>
                </a:cubicBezTo>
                <a:cubicBezTo>
                  <a:pt x="539" y="386"/>
                  <a:pt x="539" y="384"/>
                  <a:pt x="541" y="383"/>
                </a:cubicBezTo>
                <a:cubicBezTo>
                  <a:pt x="541" y="378"/>
                  <a:pt x="535" y="379"/>
                  <a:pt x="535" y="374"/>
                </a:cubicBezTo>
                <a:cubicBezTo>
                  <a:pt x="526" y="373"/>
                  <a:pt x="522" y="377"/>
                  <a:pt x="516" y="374"/>
                </a:cubicBezTo>
                <a:cubicBezTo>
                  <a:pt x="516" y="377"/>
                  <a:pt x="516" y="378"/>
                  <a:pt x="514" y="376"/>
                </a:cubicBezTo>
                <a:cubicBezTo>
                  <a:pt x="513" y="375"/>
                  <a:pt x="512" y="378"/>
                  <a:pt x="513" y="378"/>
                </a:cubicBezTo>
                <a:cubicBezTo>
                  <a:pt x="508" y="380"/>
                  <a:pt x="502" y="383"/>
                  <a:pt x="500" y="383"/>
                </a:cubicBezTo>
                <a:cubicBezTo>
                  <a:pt x="494" y="385"/>
                  <a:pt x="496" y="386"/>
                  <a:pt x="494" y="389"/>
                </a:cubicBezTo>
                <a:cubicBezTo>
                  <a:pt x="493" y="390"/>
                  <a:pt x="491" y="388"/>
                  <a:pt x="490" y="389"/>
                </a:cubicBezTo>
                <a:cubicBezTo>
                  <a:pt x="489" y="390"/>
                  <a:pt x="491" y="394"/>
                  <a:pt x="490" y="395"/>
                </a:cubicBezTo>
                <a:cubicBezTo>
                  <a:pt x="491" y="399"/>
                  <a:pt x="495" y="392"/>
                  <a:pt x="496" y="398"/>
                </a:cubicBezTo>
                <a:cubicBezTo>
                  <a:pt x="496" y="400"/>
                  <a:pt x="497" y="401"/>
                  <a:pt x="498" y="402"/>
                </a:cubicBezTo>
                <a:cubicBezTo>
                  <a:pt x="496" y="408"/>
                  <a:pt x="499" y="412"/>
                  <a:pt x="500" y="413"/>
                </a:cubicBezTo>
                <a:cubicBezTo>
                  <a:pt x="500" y="416"/>
                  <a:pt x="500" y="416"/>
                  <a:pt x="501" y="417"/>
                </a:cubicBezTo>
                <a:cubicBezTo>
                  <a:pt x="502" y="417"/>
                  <a:pt x="503" y="423"/>
                  <a:pt x="503" y="423"/>
                </a:cubicBezTo>
                <a:cubicBezTo>
                  <a:pt x="505" y="428"/>
                  <a:pt x="505" y="427"/>
                  <a:pt x="507" y="430"/>
                </a:cubicBezTo>
                <a:cubicBezTo>
                  <a:pt x="508" y="432"/>
                  <a:pt x="506" y="434"/>
                  <a:pt x="507" y="436"/>
                </a:cubicBezTo>
                <a:cubicBezTo>
                  <a:pt x="508" y="437"/>
                  <a:pt x="512" y="438"/>
                  <a:pt x="511" y="441"/>
                </a:cubicBezTo>
                <a:cubicBezTo>
                  <a:pt x="504" y="439"/>
                  <a:pt x="509" y="449"/>
                  <a:pt x="505" y="451"/>
                </a:cubicBezTo>
                <a:cubicBezTo>
                  <a:pt x="513" y="452"/>
                  <a:pt x="513" y="463"/>
                  <a:pt x="522" y="458"/>
                </a:cubicBezTo>
                <a:cubicBezTo>
                  <a:pt x="515" y="465"/>
                  <a:pt x="531" y="459"/>
                  <a:pt x="531" y="464"/>
                </a:cubicBezTo>
                <a:close/>
                <a:moveTo>
                  <a:pt x="587" y="378"/>
                </a:moveTo>
                <a:cubicBezTo>
                  <a:pt x="586" y="379"/>
                  <a:pt x="587" y="382"/>
                  <a:pt x="585" y="383"/>
                </a:cubicBezTo>
                <a:cubicBezTo>
                  <a:pt x="584" y="385"/>
                  <a:pt x="580" y="385"/>
                  <a:pt x="580" y="387"/>
                </a:cubicBezTo>
                <a:cubicBezTo>
                  <a:pt x="581" y="389"/>
                  <a:pt x="585" y="392"/>
                  <a:pt x="585" y="395"/>
                </a:cubicBezTo>
                <a:cubicBezTo>
                  <a:pt x="585" y="395"/>
                  <a:pt x="582" y="395"/>
                  <a:pt x="583" y="396"/>
                </a:cubicBezTo>
                <a:cubicBezTo>
                  <a:pt x="585" y="398"/>
                  <a:pt x="589" y="397"/>
                  <a:pt x="591" y="400"/>
                </a:cubicBezTo>
                <a:cubicBezTo>
                  <a:pt x="591" y="398"/>
                  <a:pt x="593" y="397"/>
                  <a:pt x="595" y="396"/>
                </a:cubicBezTo>
                <a:cubicBezTo>
                  <a:pt x="596" y="391"/>
                  <a:pt x="592" y="391"/>
                  <a:pt x="591" y="387"/>
                </a:cubicBezTo>
                <a:cubicBezTo>
                  <a:pt x="594" y="386"/>
                  <a:pt x="597" y="384"/>
                  <a:pt x="596" y="380"/>
                </a:cubicBezTo>
                <a:cubicBezTo>
                  <a:pt x="593" y="380"/>
                  <a:pt x="592" y="378"/>
                  <a:pt x="595" y="376"/>
                </a:cubicBezTo>
                <a:cubicBezTo>
                  <a:pt x="592" y="377"/>
                  <a:pt x="589" y="376"/>
                  <a:pt x="587" y="378"/>
                </a:cubicBezTo>
                <a:close/>
                <a:moveTo>
                  <a:pt x="343" y="428"/>
                </a:moveTo>
                <a:cubicBezTo>
                  <a:pt x="342" y="436"/>
                  <a:pt x="356" y="431"/>
                  <a:pt x="356" y="428"/>
                </a:cubicBezTo>
                <a:cubicBezTo>
                  <a:pt x="351" y="426"/>
                  <a:pt x="348" y="426"/>
                  <a:pt x="343" y="428"/>
                </a:cubicBezTo>
                <a:close/>
                <a:moveTo>
                  <a:pt x="386" y="775"/>
                </a:moveTo>
                <a:cubicBezTo>
                  <a:pt x="388" y="768"/>
                  <a:pt x="399" y="768"/>
                  <a:pt x="397" y="756"/>
                </a:cubicBezTo>
                <a:cubicBezTo>
                  <a:pt x="392" y="761"/>
                  <a:pt x="382" y="752"/>
                  <a:pt x="377" y="758"/>
                </a:cubicBezTo>
                <a:cubicBezTo>
                  <a:pt x="385" y="759"/>
                  <a:pt x="375" y="760"/>
                  <a:pt x="375" y="762"/>
                </a:cubicBezTo>
                <a:cubicBezTo>
                  <a:pt x="375" y="760"/>
                  <a:pt x="377" y="766"/>
                  <a:pt x="377" y="767"/>
                </a:cubicBezTo>
                <a:cubicBezTo>
                  <a:pt x="377" y="770"/>
                  <a:pt x="377" y="773"/>
                  <a:pt x="375" y="773"/>
                </a:cubicBezTo>
                <a:cubicBezTo>
                  <a:pt x="375" y="772"/>
                  <a:pt x="373" y="771"/>
                  <a:pt x="373" y="773"/>
                </a:cubicBezTo>
                <a:cubicBezTo>
                  <a:pt x="375" y="776"/>
                  <a:pt x="381" y="775"/>
                  <a:pt x="386" y="77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2" name="iṣľíḑé">
            <a:extLst>
              <a:ext uri="{FF2B5EF4-FFF2-40B4-BE49-F238E27FC236}">
                <a16:creationId xmlns:a16="http://schemas.microsoft.com/office/drawing/2014/main" id="{3442B2BF-72D3-4B91-BEC8-2BA6C6B118A6}"/>
              </a:ext>
            </a:extLst>
          </p:cNvPr>
          <p:cNvSpPr/>
          <p:nvPr/>
        </p:nvSpPr>
        <p:spPr bwMode="auto">
          <a:xfrm>
            <a:off x="6799526" y="2644119"/>
            <a:ext cx="48500" cy="25677"/>
          </a:xfrm>
          <a:custGeom>
            <a:avLst/>
            <a:gdLst>
              <a:gd name="T0" fmla="*/ 16 w 23"/>
              <a:gd name="T1" fmla="*/ 0 h 12"/>
              <a:gd name="T2" fmla="*/ 20 w 23"/>
              <a:gd name="T3" fmla="*/ 11 h 12"/>
              <a:gd name="T4" fmla="*/ 0 w 23"/>
              <a:gd name="T5" fmla="*/ 6 h 12"/>
              <a:gd name="T6" fmla="*/ 16 w 23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12">
                <a:moveTo>
                  <a:pt x="16" y="0"/>
                </a:moveTo>
                <a:cubicBezTo>
                  <a:pt x="16" y="5"/>
                  <a:pt x="23" y="4"/>
                  <a:pt x="20" y="11"/>
                </a:cubicBezTo>
                <a:cubicBezTo>
                  <a:pt x="10" y="12"/>
                  <a:pt x="4" y="10"/>
                  <a:pt x="0" y="6"/>
                </a:cubicBezTo>
                <a:cubicBezTo>
                  <a:pt x="3" y="1"/>
                  <a:pt x="10" y="1"/>
                  <a:pt x="16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3" name="ïśḻîdè">
            <a:extLst>
              <a:ext uri="{FF2B5EF4-FFF2-40B4-BE49-F238E27FC236}">
                <a16:creationId xmlns:a16="http://schemas.microsoft.com/office/drawing/2014/main" id="{9BC1D287-836D-4125-AA7D-53208EFF3E89}"/>
              </a:ext>
            </a:extLst>
          </p:cNvPr>
          <p:cNvSpPr/>
          <p:nvPr/>
        </p:nvSpPr>
        <p:spPr bwMode="auto">
          <a:xfrm>
            <a:off x="6897949" y="2692620"/>
            <a:ext cx="475008" cy="332373"/>
          </a:xfrm>
          <a:custGeom>
            <a:avLst/>
            <a:gdLst>
              <a:gd name="T0" fmla="*/ 22 w 224"/>
              <a:gd name="T1" fmla="*/ 9 h 157"/>
              <a:gd name="T2" fmla="*/ 29 w 224"/>
              <a:gd name="T3" fmla="*/ 7 h 157"/>
              <a:gd name="T4" fmla="*/ 29 w 224"/>
              <a:gd name="T5" fmla="*/ 11 h 157"/>
              <a:gd name="T6" fmla="*/ 29 w 224"/>
              <a:gd name="T7" fmla="*/ 18 h 157"/>
              <a:gd name="T8" fmla="*/ 35 w 224"/>
              <a:gd name="T9" fmla="*/ 33 h 157"/>
              <a:gd name="T10" fmla="*/ 48 w 224"/>
              <a:gd name="T11" fmla="*/ 9 h 157"/>
              <a:gd name="T12" fmla="*/ 65 w 224"/>
              <a:gd name="T13" fmla="*/ 7 h 157"/>
              <a:gd name="T14" fmla="*/ 76 w 224"/>
              <a:gd name="T15" fmla="*/ 25 h 157"/>
              <a:gd name="T16" fmla="*/ 89 w 224"/>
              <a:gd name="T17" fmla="*/ 22 h 157"/>
              <a:gd name="T18" fmla="*/ 107 w 224"/>
              <a:gd name="T19" fmla="*/ 20 h 157"/>
              <a:gd name="T20" fmla="*/ 115 w 224"/>
              <a:gd name="T21" fmla="*/ 27 h 157"/>
              <a:gd name="T22" fmla="*/ 122 w 224"/>
              <a:gd name="T23" fmla="*/ 31 h 157"/>
              <a:gd name="T24" fmla="*/ 126 w 224"/>
              <a:gd name="T25" fmla="*/ 33 h 157"/>
              <a:gd name="T26" fmla="*/ 143 w 224"/>
              <a:gd name="T27" fmla="*/ 37 h 157"/>
              <a:gd name="T28" fmla="*/ 158 w 224"/>
              <a:gd name="T29" fmla="*/ 44 h 157"/>
              <a:gd name="T30" fmla="*/ 163 w 224"/>
              <a:gd name="T31" fmla="*/ 50 h 157"/>
              <a:gd name="T32" fmla="*/ 174 w 224"/>
              <a:gd name="T33" fmla="*/ 59 h 157"/>
              <a:gd name="T34" fmla="*/ 167 w 224"/>
              <a:gd name="T35" fmla="*/ 74 h 157"/>
              <a:gd name="T36" fmla="*/ 184 w 224"/>
              <a:gd name="T37" fmla="*/ 76 h 157"/>
              <a:gd name="T38" fmla="*/ 188 w 224"/>
              <a:gd name="T39" fmla="*/ 85 h 157"/>
              <a:gd name="T40" fmla="*/ 202 w 224"/>
              <a:gd name="T41" fmla="*/ 87 h 157"/>
              <a:gd name="T42" fmla="*/ 212 w 224"/>
              <a:gd name="T43" fmla="*/ 96 h 157"/>
              <a:gd name="T44" fmla="*/ 216 w 224"/>
              <a:gd name="T45" fmla="*/ 104 h 157"/>
              <a:gd name="T46" fmla="*/ 206 w 224"/>
              <a:gd name="T47" fmla="*/ 117 h 157"/>
              <a:gd name="T48" fmla="*/ 193 w 224"/>
              <a:gd name="T49" fmla="*/ 115 h 157"/>
              <a:gd name="T50" fmla="*/ 182 w 224"/>
              <a:gd name="T51" fmla="*/ 104 h 157"/>
              <a:gd name="T52" fmla="*/ 173 w 224"/>
              <a:gd name="T53" fmla="*/ 113 h 157"/>
              <a:gd name="T54" fmla="*/ 186 w 224"/>
              <a:gd name="T55" fmla="*/ 121 h 157"/>
              <a:gd name="T56" fmla="*/ 193 w 224"/>
              <a:gd name="T57" fmla="*/ 134 h 157"/>
              <a:gd name="T58" fmla="*/ 188 w 224"/>
              <a:gd name="T59" fmla="*/ 147 h 157"/>
              <a:gd name="T60" fmla="*/ 163 w 224"/>
              <a:gd name="T61" fmla="*/ 137 h 157"/>
              <a:gd name="T62" fmla="*/ 171 w 224"/>
              <a:gd name="T63" fmla="*/ 147 h 157"/>
              <a:gd name="T64" fmla="*/ 180 w 224"/>
              <a:gd name="T65" fmla="*/ 152 h 157"/>
              <a:gd name="T66" fmla="*/ 171 w 224"/>
              <a:gd name="T67" fmla="*/ 152 h 157"/>
              <a:gd name="T68" fmla="*/ 150 w 224"/>
              <a:gd name="T69" fmla="*/ 145 h 157"/>
              <a:gd name="T70" fmla="*/ 139 w 224"/>
              <a:gd name="T71" fmla="*/ 139 h 157"/>
              <a:gd name="T72" fmla="*/ 133 w 224"/>
              <a:gd name="T73" fmla="*/ 130 h 157"/>
              <a:gd name="T74" fmla="*/ 122 w 224"/>
              <a:gd name="T75" fmla="*/ 109 h 157"/>
              <a:gd name="T76" fmla="*/ 124 w 224"/>
              <a:gd name="T77" fmla="*/ 104 h 157"/>
              <a:gd name="T78" fmla="*/ 128 w 224"/>
              <a:gd name="T79" fmla="*/ 96 h 157"/>
              <a:gd name="T80" fmla="*/ 133 w 224"/>
              <a:gd name="T81" fmla="*/ 87 h 157"/>
              <a:gd name="T82" fmla="*/ 128 w 224"/>
              <a:gd name="T83" fmla="*/ 76 h 157"/>
              <a:gd name="T84" fmla="*/ 120 w 224"/>
              <a:gd name="T85" fmla="*/ 70 h 157"/>
              <a:gd name="T86" fmla="*/ 115 w 224"/>
              <a:gd name="T87" fmla="*/ 70 h 157"/>
              <a:gd name="T88" fmla="*/ 107 w 224"/>
              <a:gd name="T89" fmla="*/ 68 h 157"/>
              <a:gd name="T90" fmla="*/ 92 w 224"/>
              <a:gd name="T91" fmla="*/ 52 h 157"/>
              <a:gd name="T92" fmla="*/ 78 w 224"/>
              <a:gd name="T93" fmla="*/ 55 h 157"/>
              <a:gd name="T94" fmla="*/ 65 w 224"/>
              <a:gd name="T95" fmla="*/ 55 h 157"/>
              <a:gd name="T96" fmla="*/ 50 w 224"/>
              <a:gd name="T97" fmla="*/ 55 h 157"/>
              <a:gd name="T98" fmla="*/ 22 w 224"/>
              <a:gd name="T99" fmla="*/ 50 h 157"/>
              <a:gd name="T100" fmla="*/ 9 w 224"/>
              <a:gd name="T101" fmla="*/ 42 h 157"/>
              <a:gd name="T102" fmla="*/ 5 w 224"/>
              <a:gd name="T103" fmla="*/ 33 h 157"/>
              <a:gd name="T104" fmla="*/ 7 w 224"/>
              <a:gd name="T105" fmla="*/ 25 h 157"/>
              <a:gd name="T106" fmla="*/ 145 w 224"/>
              <a:gd name="T107" fmla="*/ 107 h 157"/>
              <a:gd name="T108" fmla="*/ 154 w 224"/>
              <a:gd name="T109" fmla="*/ 100 h 157"/>
              <a:gd name="T110" fmla="*/ 145 w 224"/>
              <a:gd name="T111" fmla="*/ 107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4" h="157">
                <a:moveTo>
                  <a:pt x="9" y="11"/>
                </a:moveTo>
                <a:cubicBezTo>
                  <a:pt x="12" y="16"/>
                  <a:pt x="19" y="4"/>
                  <a:pt x="22" y="9"/>
                </a:cubicBezTo>
                <a:cubicBezTo>
                  <a:pt x="24" y="9"/>
                  <a:pt x="23" y="5"/>
                  <a:pt x="24" y="5"/>
                </a:cubicBezTo>
                <a:cubicBezTo>
                  <a:pt x="26" y="4"/>
                  <a:pt x="27" y="7"/>
                  <a:pt x="29" y="7"/>
                </a:cubicBezTo>
                <a:cubicBezTo>
                  <a:pt x="32" y="7"/>
                  <a:pt x="32" y="0"/>
                  <a:pt x="37" y="5"/>
                </a:cubicBezTo>
                <a:cubicBezTo>
                  <a:pt x="36" y="13"/>
                  <a:pt x="32" y="7"/>
                  <a:pt x="29" y="11"/>
                </a:cubicBezTo>
                <a:cubicBezTo>
                  <a:pt x="28" y="12"/>
                  <a:pt x="33" y="12"/>
                  <a:pt x="33" y="12"/>
                </a:cubicBezTo>
                <a:cubicBezTo>
                  <a:pt x="32" y="15"/>
                  <a:pt x="30" y="15"/>
                  <a:pt x="29" y="18"/>
                </a:cubicBezTo>
                <a:cubicBezTo>
                  <a:pt x="29" y="21"/>
                  <a:pt x="31" y="22"/>
                  <a:pt x="31" y="24"/>
                </a:cubicBezTo>
                <a:cubicBezTo>
                  <a:pt x="32" y="27"/>
                  <a:pt x="30" y="33"/>
                  <a:pt x="35" y="33"/>
                </a:cubicBezTo>
                <a:cubicBezTo>
                  <a:pt x="39" y="32"/>
                  <a:pt x="35" y="22"/>
                  <a:pt x="37" y="18"/>
                </a:cubicBezTo>
                <a:cubicBezTo>
                  <a:pt x="46" y="20"/>
                  <a:pt x="45" y="13"/>
                  <a:pt x="48" y="9"/>
                </a:cubicBezTo>
                <a:cubicBezTo>
                  <a:pt x="50" y="13"/>
                  <a:pt x="55" y="5"/>
                  <a:pt x="57" y="11"/>
                </a:cubicBezTo>
                <a:cubicBezTo>
                  <a:pt x="61" y="11"/>
                  <a:pt x="59" y="5"/>
                  <a:pt x="65" y="7"/>
                </a:cubicBezTo>
                <a:cubicBezTo>
                  <a:pt x="64" y="14"/>
                  <a:pt x="69" y="15"/>
                  <a:pt x="74" y="16"/>
                </a:cubicBezTo>
                <a:cubicBezTo>
                  <a:pt x="72" y="22"/>
                  <a:pt x="73" y="21"/>
                  <a:pt x="76" y="25"/>
                </a:cubicBezTo>
                <a:cubicBezTo>
                  <a:pt x="78" y="23"/>
                  <a:pt x="80" y="23"/>
                  <a:pt x="83" y="25"/>
                </a:cubicBezTo>
                <a:cubicBezTo>
                  <a:pt x="87" y="27"/>
                  <a:pt x="87" y="23"/>
                  <a:pt x="89" y="22"/>
                </a:cubicBezTo>
                <a:cubicBezTo>
                  <a:pt x="91" y="21"/>
                  <a:pt x="94" y="23"/>
                  <a:pt x="94" y="20"/>
                </a:cubicBezTo>
                <a:cubicBezTo>
                  <a:pt x="100" y="22"/>
                  <a:pt x="102" y="22"/>
                  <a:pt x="107" y="20"/>
                </a:cubicBezTo>
                <a:cubicBezTo>
                  <a:pt x="107" y="24"/>
                  <a:pt x="112" y="22"/>
                  <a:pt x="111" y="22"/>
                </a:cubicBezTo>
                <a:cubicBezTo>
                  <a:pt x="113" y="23"/>
                  <a:pt x="113" y="26"/>
                  <a:pt x="115" y="27"/>
                </a:cubicBezTo>
                <a:cubicBezTo>
                  <a:pt x="116" y="28"/>
                  <a:pt x="119" y="29"/>
                  <a:pt x="120" y="29"/>
                </a:cubicBezTo>
                <a:cubicBezTo>
                  <a:pt x="121" y="30"/>
                  <a:pt x="120" y="31"/>
                  <a:pt x="122" y="31"/>
                </a:cubicBezTo>
                <a:cubicBezTo>
                  <a:pt x="126" y="31"/>
                  <a:pt x="121" y="34"/>
                  <a:pt x="124" y="37"/>
                </a:cubicBezTo>
                <a:cubicBezTo>
                  <a:pt x="125" y="38"/>
                  <a:pt x="126" y="34"/>
                  <a:pt x="126" y="33"/>
                </a:cubicBezTo>
                <a:cubicBezTo>
                  <a:pt x="129" y="35"/>
                  <a:pt x="129" y="38"/>
                  <a:pt x="133" y="39"/>
                </a:cubicBezTo>
                <a:cubicBezTo>
                  <a:pt x="137" y="39"/>
                  <a:pt x="139" y="37"/>
                  <a:pt x="143" y="37"/>
                </a:cubicBezTo>
                <a:cubicBezTo>
                  <a:pt x="142" y="44"/>
                  <a:pt x="154" y="40"/>
                  <a:pt x="154" y="46"/>
                </a:cubicBezTo>
                <a:cubicBezTo>
                  <a:pt x="156" y="46"/>
                  <a:pt x="157" y="46"/>
                  <a:pt x="158" y="44"/>
                </a:cubicBezTo>
                <a:cubicBezTo>
                  <a:pt x="160" y="45"/>
                  <a:pt x="161" y="48"/>
                  <a:pt x="161" y="52"/>
                </a:cubicBezTo>
                <a:cubicBezTo>
                  <a:pt x="163" y="52"/>
                  <a:pt x="163" y="51"/>
                  <a:pt x="163" y="50"/>
                </a:cubicBezTo>
                <a:cubicBezTo>
                  <a:pt x="166" y="52"/>
                  <a:pt x="168" y="56"/>
                  <a:pt x="174" y="55"/>
                </a:cubicBezTo>
                <a:cubicBezTo>
                  <a:pt x="173" y="57"/>
                  <a:pt x="172" y="59"/>
                  <a:pt x="174" y="59"/>
                </a:cubicBezTo>
                <a:cubicBezTo>
                  <a:pt x="176" y="62"/>
                  <a:pt x="169" y="65"/>
                  <a:pt x="174" y="66"/>
                </a:cubicBezTo>
                <a:cubicBezTo>
                  <a:pt x="172" y="69"/>
                  <a:pt x="167" y="69"/>
                  <a:pt x="167" y="74"/>
                </a:cubicBezTo>
                <a:cubicBezTo>
                  <a:pt x="171" y="81"/>
                  <a:pt x="180" y="72"/>
                  <a:pt x="182" y="80"/>
                </a:cubicBezTo>
                <a:cubicBezTo>
                  <a:pt x="184" y="79"/>
                  <a:pt x="183" y="77"/>
                  <a:pt x="184" y="76"/>
                </a:cubicBezTo>
                <a:cubicBezTo>
                  <a:pt x="186" y="76"/>
                  <a:pt x="185" y="80"/>
                  <a:pt x="186" y="81"/>
                </a:cubicBezTo>
                <a:cubicBezTo>
                  <a:pt x="186" y="81"/>
                  <a:pt x="188" y="85"/>
                  <a:pt x="188" y="85"/>
                </a:cubicBezTo>
                <a:cubicBezTo>
                  <a:pt x="190" y="85"/>
                  <a:pt x="192" y="81"/>
                  <a:pt x="191" y="89"/>
                </a:cubicBezTo>
                <a:cubicBezTo>
                  <a:pt x="196" y="89"/>
                  <a:pt x="197" y="86"/>
                  <a:pt x="202" y="87"/>
                </a:cubicBezTo>
                <a:cubicBezTo>
                  <a:pt x="203" y="88"/>
                  <a:pt x="204" y="90"/>
                  <a:pt x="204" y="93"/>
                </a:cubicBezTo>
                <a:cubicBezTo>
                  <a:pt x="208" y="93"/>
                  <a:pt x="214" y="91"/>
                  <a:pt x="212" y="96"/>
                </a:cubicBezTo>
                <a:cubicBezTo>
                  <a:pt x="219" y="93"/>
                  <a:pt x="215" y="97"/>
                  <a:pt x="221" y="98"/>
                </a:cubicBezTo>
                <a:cubicBezTo>
                  <a:pt x="224" y="102"/>
                  <a:pt x="215" y="104"/>
                  <a:pt x="216" y="104"/>
                </a:cubicBezTo>
                <a:cubicBezTo>
                  <a:pt x="214" y="105"/>
                  <a:pt x="217" y="106"/>
                  <a:pt x="217" y="106"/>
                </a:cubicBezTo>
                <a:cubicBezTo>
                  <a:pt x="213" y="111"/>
                  <a:pt x="209" y="110"/>
                  <a:pt x="206" y="117"/>
                </a:cubicBezTo>
                <a:cubicBezTo>
                  <a:pt x="204" y="117"/>
                  <a:pt x="203" y="117"/>
                  <a:pt x="202" y="119"/>
                </a:cubicBezTo>
                <a:cubicBezTo>
                  <a:pt x="201" y="118"/>
                  <a:pt x="193" y="118"/>
                  <a:pt x="193" y="115"/>
                </a:cubicBezTo>
                <a:cubicBezTo>
                  <a:pt x="193" y="111"/>
                  <a:pt x="184" y="115"/>
                  <a:pt x="186" y="107"/>
                </a:cubicBezTo>
                <a:cubicBezTo>
                  <a:pt x="182" y="108"/>
                  <a:pt x="182" y="106"/>
                  <a:pt x="182" y="104"/>
                </a:cubicBezTo>
                <a:cubicBezTo>
                  <a:pt x="179" y="104"/>
                  <a:pt x="177" y="104"/>
                  <a:pt x="174" y="104"/>
                </a:cubicBezTo>
                <a:cubicBezTo>
                  <a:pt x="170" y="103"/>
                  <a:pt x="174" y="110"/>
                  <a:pt x="173" y="113"/>
                </a:cubicBezTo>
                <a:cubicBezTo>
                  <a:pt x="173" y="117"/>
                  <a:pt x="178" y="117"/>
                  <a:pt x="178" y="121"/>
                </a:cubicBezTo>
                <a:cubicBezTo>
                  <a:pt x="182" y="118"/>
                  <a:pt x="185" y="125"/>
                  <a:pt x="186" y="121"/>
                </a:cubicBezTo>
                <a:cubicBezTo>
                  <a:pt x="188" y="123"/>
                  <a:pt x="189" y="127"/>
                  <a:pt x="189" y="132"/>
                </a:cubicBezTo>
                <a:cubicBezTo>
                  <a:pt x="189" y="134"/>
                  <a:pt x="193" y="133"/>
                  <a:pt x="193" y="134"/>
                </a:cubicBezTo>
                <a:cubicBezTo>
                  <a:pt x="196" y="138"/>
                  <a:pt x="191" y="147"/>
                  <a:pt x="191" y="150"/>
                </a:cubicBezTo>
                <a:cubicBezTo>
                  <a:pt x="187" y="152"/>
                  <a:pt x="189" y="148"/>
                  <a:pt x="188" y="147"/>
                </a:cubicBezTo>
                <a:cubicBezTo>
                  <a:pt x="185" y="145"/>
                  <a:pt x="179" y="146"/>
                  <a:pt x="178" y="141"/>
                </a:cubicBezTo>
                <a:cubicBezTo>
                  <a:pt x="171" y="142"/>
                  <a:pt x="172" y="135"/>
                  <a:pt x="163" y="137"/>
                </a:cubicBezTo>
                <a:cubicBezTo>
                  <a:pt x="164" y="141"/>
                  <a:pt x="170" y="138"/>
                  <a:pt x="171" y="141"/>
                </a:cubicBezTo>
                <a:cubicBezTo>
                  <a:pt x="164" y="147"/>
                  <a:pt x="177" y="144"/>
                  <a:pt x="171" y="147"/>
                </a:cubicBezTo>
                <a:cubicBezTo>
                  <a:pt x="171" y="149"/>
                  <a:pt x="176" y="149"/>
                  <a:pt x="178" y="150"/>
                </a:cubicBezTo>
                <a:cubicBezTo>
                  <a:pt x="179" y="151"/>
                  <a:pt x="178" y="152"/>
                  <a:pt x="180" y="152"/>
                </a:cubicBezTo>
                <a:cubicBezTo>
                  <a:pt x="183" y="152"/>
                  <a:pt x="184" y="153"/>
                  <a:pt x="184" y="156"/>
                </a:cubicBezTo>
                <a:cubicBezTo>
                  <a:pt x="178" y="157"/>
                  <a:pt x="175" y="155"/>
                  <a:pt x="171" y="152"/>
                </a:cubicBezTo>
                <a:cubicBezTo>
                  <a:pt x="168" y="151"/>
                  <a:pt x="163" y="151"/>
                  <a:pt x="160" y="148"/>
                </a:cubicBezTo>
                <a:cubicBezTo>
                  <a:pt x="157" y="147"/>
                  <a:pt x="153" y="145"/>
                  <a:pt x="150" y="145"/>
                </a:cubicBezTo>
                <a:cubicBezTo>
                  <a:pt x="148" y="145"/>
                  <a:pt x="148" y="142"/>
                  <a:pt x="147" y="141"/>
                </a:cubicBezTo>
                <a:cubicBezTo>
                  <a:pt x="144" y="140"/>
                  <a:pt x="141" y="141"/>
                  <a:pt x="139" y="139"/>
                </a:cubicBezTo>
                <a:cubicBezTo>
                  <a:pt x="137" y="138"/>
                  <a:pt x="139" y="135"/>
                  <a:pt x="137" y="134"/>
                </a:cubicBezTo>
                <a:cubicBezTo>
                  <a:pt x="136" y="132"/>
                  <a:pt x="132" y="134"/>
                  <a:pt x="133" y="130"/>
                </a:cubicBezTo>
                <a:cubicBezTo>
                  <a:pt x="125" y="130"/>
                  <a:pt x="125" y="122"/>
                  <a:pt x="120" y="119"/>
                </a:cubicBezTo>
                <a:cubicBezTo>
                  <a:pt x="122" y="118"/>
                  <a:pt x="120" y="112"/>
                  <a:pt x="122" y="109"/>
                </a:cubicBezTo>
                <a:cubicBezTo>
                  <a:pt x="123" y="109"/>
                  <a:pt x="126" y="110"/>
                  <a:pt x="126" y="109"/>
                </a:cubicBezTo>
                <a:cubicBezTo>
                  <a:pt x="126" y="108"/>
                  <a:pt x="123" y="106"/>
                  <a:pt x="124" y="104"/>
                </a:cubicBezTo>
                <a:cubicBezTo>
                  <a:pt x="124" y="103"/>
                  <a:pt x="128" y="104"/>
                  <a:pt x="128" y="104"/>
                </a:cubicBezTo>
                <a:cubicBezTo>
                  <a:pt x="129" y="103"/>
                  <a:pt x="127" y="98"/>
                  <a:pt x="128" y="96"/>
                </a:cubicBezTo>
                <a:cubicBezTo>
                  <a:pt x="128" y="96"/>
                  <a:pt x="131" y="97"/>
                  <a:pt x="132" y="96"/>
                </a:cubicBezTo>
                <a:cubicBezTo>
                  <a:pt x="134" y="94"/>
                  <a:pt x="131" y="89"/>
                  <a:pt x="133" y="87"/>
                </a:cubicBezTo>
                <a:cubicBezTo>
                  <a:pt x="133" y="85"/>
                  <a:pt x="130" y="85"/>
                  <a:pt x="128" y="85"/>
                </a:cubicBezTo>
                <a:cubicBezTo>
                  <a:pt x="128" y="82"/>
                  <a:pt x="128" y="79"/>
                  <a:pt x="128" y="76"/>
                </a:cubicBezTo>
                <a:cubicBezTo>
                  <a:pt x="126" y="76"/>
                  <a:pt x="125" y="76"/>
                  <a:pt x="124" y="78"/>
                </a:cubicBezTo>
                <a:cubicBezTo>
                  <a:pt x="121" y="76"/>
                  <a:pt x="123" y="72"/>
                  <a:pt x="120" y="70"/>
                </a:cubicBezTo>
                <a:cubicBezTo>
                  <a:pt x="120" y="70"/>
                  <a:pt x="118" y="72"/>
                  <a:pt x="117" y="72"/>
                </a:cubicBezTo>
                <a:cubicBezTo>
                  <a:pt x="117" y="72"/>
                  <a:pt x="115" y="70"/>
                  <a:pt x="115" y="70"/>
                </a:cubicBezTo>
                <a:cubicBezTo>
                  <a:pt x="114" y="70"/>
                  <a:pt x="112" y="67"/>
                  <a:pt x="111" y="66"/>
                </a:cubicBezTo>
                <a:cubicBezTo>
                  <a:pt x="110" y="66"/>
                  <a:pt x="109" y="69"/>
                  <a:pt x="107" y="68"/>
                </a:cubicBezTo>
                <a:cubicBezTo>
                  <a:pt x="107" y="68"/>
                  <a:pt x="104" y="64"/>
                  <a:pt x="100" y="65"/>
                </a:cubicBezTo>
                <a:cubicBezTo>
                  <a:pt x="108" y="56"/>
                  <a:pt x="90" y="61"/>
                  <a:pt x="92" y="52"/>
                </a:cubicBezTo>
                <a:cubicBezTo>
                  <a:pt x="88" y="52"/>
                  <a:pt x="83" y="52"/>
                  <a:pt x="83" y="57"/>
                </a:cubicBezTo>
                <a:cubicBezTo>
                  <a:pt x="80" y="59"/>
                  <a:pt x="78" y="55"/>
                  <a:pt x="78" y="55"/>
                </a:cubicBezTo>
                <a:cubicBezTo>
                  <a:pt x="76" y="55"/>
                  <a:pt x="75" y="57"/>
                  <a:pt x="72" y="57"/>
                </a:cubicBezTo>
                <a:cubicBezTo>
                  <a:pt x="69" y="57"/>
                  <a:pt x="68" y="55"/>
                  <a:pt x="65" y="55"/>
                </a:cubicBezTo>
                <a:cubicBezTo>
                  <a:pt x="61" y="55"/>
                  <a:pt x="61" y="57"/>
                  <a:pt x="57" y="57"/>
                </a:cubicBezTo>
                <a:cubicBezTo>
                  <a:pt x="53" y="57"/>
                  <a:pt x="52" y="56"/>
                  <a:pt x="50" y="55"/>
                </a:cubicBezTo>
                <a:cubicBezTo>
                  <a:pt x="41" y="55"/>
                  <a:pt x="34" y="56"/>
                  <a:pt x="25" y="53"/>
                </a:cubicBezTo>
                <a:cubicBezTo>
                  <a:pt x="24" y="53"/>
                  <a:pt x="22" y="50"/>
                  <a:pt x="22" y="50"/>
                </a:cubicBezTo>
                <a:cubicBezTo>
                  <a:pt x="18" y="49"/>
                  <a:pt x="15" y="51"/>
                  <a:pt x="16" y="46"/>
                </a:cubicBezTo>
                <a:cubicBezTo>
                  <a:pt x="13" y="46"/>
                  <a:pt x="7" y="48"/>
                  <a:pt x="9" y="42"/>
                </a:cubicBezTo>
                <a:cubicBezTo>
                  <a:pt x="15" y="44"/>
                  <a:pt x="16" y="40"/>
                  <a:pt x="20" y="39"/>
                </a:cubicBezTo>
                <a:cubicBezTo>
                  <a:pt x="17" y="35"/>
                  <a:pt x="7" y="38"/>
                  <a:pt x="5" y="33"/>
                </a:cubicBezTo>
                <a:cubicBezTo>
                  <a:pt x="3" y="33"/>
                  <a:pt x="3" y="34"/>
                  <a:pt x="3" y="35"/>
                </a:cubicBezTo>
                <a:cubicBezTo>
                  <a:pt x="0" y="34"/>
                  <a:pt x="5" y="27"/>
                  <a:pt x="7" y="25"/>
                </a:cubicBezTo>
                <a:cubicBezTo>
                  <a:pt x="5" y="19"/>
                  <a:pt x="10" y="17"/>
                  <a:pt x="9" y="11"/>
                </a:cubicBezTo>
                <a:close/>
                <a:moveTo>
                  <a:pt x="145" y="107"/>
                </a:moveTo>
                <a:cubicBezTo>
                  <a:pt x="145" y="103"/>
                  <a:pt x="154" y="107"/>
                  <a:pt x="158" y="106"/>
                </a:cubicBezTo>
                <a:cubicBezTo>
                  <a:pt x="158" y="102"/>
                  <a:pt x="155" y="102"/>
                  <a:pt x="154" y="100"/>
                </a:cubicBezTo>
                <a:cubicBezTo>
                  <a:pt x="152" y="97"/>
                  <a:pt x="147" y="99"/>
                  <a:pt x="143" y="96"/>
                </a:cubicBezTo>
                <a:cubicBezTo>
                  <a:pt x="144" y="100"/>
                  <a:pt x="141" y="107"/>
                  <a:pt x="145" y="107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4" name="iSḷîḍè">
            <a:extLst>
              <a:ext uri="{FF2B5EF4-FFF2-40B4-BE49-F238E27FC236}">
                <a16:creationId xmlns:a16="http://schemas.microsoft.com/office/drawing/2014/main" id="{55594717-899B-4D22-87AC-F801C385735F}"/>
              </a:ext>
            </a:extLst>
          </p:cNvPr>
          <p:cNvSpPr/>
          <p:nvPr/>
        </p:nvSpPr>
        <p:spPr bwMode="auto">
          <a:xfrm>
            <a:off x="6434354" y="2709737"/>
            <a:ext cx="292423" cy="148355"/>
          </a:xfrm>
          <a:custGeom>
            <a:avLst/>
            <a:gdLst>
              <a:gd name="T0" fmla="*/ 15 w 138"/>
              <a:gd name="T1" fmla="*/ 53 h 70"/>
              <a:gd name="T2" fmla="*/ 17 w 138"/>
              <a:gd name="T3" fmla="*/ 47 h 70"/>
              <a:gd name="T4" fmla="*/ 24 w 138"/>
              <a:gd name="T5" fmla="*/ 45 h 70"/>
              <a:gd name="T6" fmla="*/ 28 w 138"/>
              <a:gd name="T7" fmla="*/ 44 h 70"/>
              <a:gd name="T8" fmla="*/ 49 w 138"/>
              <a:gd name="T9" fmla="*/ 42 h 70"/>
              <a:gd name="T10" fmla="*/ 28 w 138"/>
              <a:gd name="T11" fmla="*/ 40 h 70"/>
              <a:gd name="T12" fmla="*/ 26 w 138"/>
              <a:gd name="T13" fmla="*/ 38 h 70"/>
              <a:gd name="T14" fmla="*/ 21 w 138"/>
              <a:gd name="T15" fmla="*/ 40 h 70"/>
              <a:gd name="T16" fmla="*/ 10 w 138"/>
              <a:gd name="T17" fmla="*/ 38 h 70"/>
              <a:gd name="T18" fmla="*/ 19 w 138"/>
              <a:gd name="T19" fmla="*/ 31 h 70"/>
              <a:gd name="T20" fmla="*/ 24 w 138"/>
              <a:gd name="T21" fmla="*/ 31 h 70"/>
              <a:gd name="T22" fmla="*/ 4 w 138"/>
              <a:gd name="T23" fmla="*/ 27 h 70"/>
              <a:gd name="T24" fmla="*/ 0 w 138"/>
              <a:gd name="T25" fmla="*/ 21 h 70"/>
              <a:gd name="T26" fmla="*/ 10 w 138"/>
              <a:gd name="T27" fmla="*/ 14 h 70"/>
              <a:gd name="T28" fmla="*/ 10 w 138"/>
              <a:gd name="T29" fmla="*/ 12 h 70"/>
              <a:gd name="T30" fmla="*/ 28 w 138"/>
              <a:gd name="T31" fmla="*/ 4 h 70"/>
              <a:gd name="T32" fmla="*/ 34 w 138"/>
              <a:gd name="T33" fmla="*/ 1 h 70"/>
              <a:gd name="T34" fmla="*/ 37 w 138"/>
              <a:gd name="T35" fmla="*/ 3 h 70"/>
              <a:gd name="T36" fmla="*/ 41 w 138"/>
              <a:gd name="T37" fmla="*/ 10 h 70"/>
              <a:gd name="T38" fmla="*/ 37 w 138"/>
              <a:gd name="T39" fmla="*/ 12 h 70"/>
              <a:gd name="T40" fmla="*/ 41 w 138"/>
              <a:gd name="T41" fmla="*/ 14 h 70"/>
              <a:gd name="T42" fmla="*/ 43 w 138"/>
              <a:gd name="T43" fmla="*/ 10 h 70"/>
              <a:gd name="T44" fmla="*/ 54 w 138"/>
              <a:gd name="T45" fmla="*/ 8 h 70"/>
              <a:gd name="T46" fmla="*/ 60 w 138"/>
              <a:gd name="T47" fmla="*/ 17 h 70"/>
              <a:gd name="T48" fmla="*/ 67 w 138"/>
              <a:gd name="T49" fmla="*/ 14 h 70"/>
              <a:gd name="T50" fmla="*/ 73 w 138"/>
              <a:gd name="T51" fmla="*/ 8 h 70"/>
              <a:gd name="T52" fmla="*/ 79 w 138"/>
              <a:gd name="T53" fmla="*/ 10 h 70"/>
              <a:gd name="T54" fmla="*/ 80 w 138"/>
              <a:gd name="T55" fmla="*/ 17 h 70"/>
              <a:gd name="T56" fmla="*/ 84 w 138"/>
              <a:gd name="T57" fmla="*/ 25 h 70"/>
              <a:gd name="T58" fmla="*/ 92 w 138"/>
              <a:gd name="T59" fmla="*/ 19 h 70"/>
              <a:gd name="T60" fmla="*/ 86 w 138"/>
              <a:gd name="T61" fmla="*/ 16 h 70"/>
              <a:gd name="T62" fmla="*/ 86 w 138"/>
              <a:gd name="T63" fmla="*/ 4 h 70"/>
              <a:gd name="T64" fmla="*/ 93 w 138"/>
              <a:gd name="T65" fmla="*/ 3 h 70"/>
              <a:gd name="T66" fmla="*/ 101 w 138"/>
              <a:gd name="T67" fmla="*/ 16 h 70"/>
              <a:gd name="T68" fmla="*/ 106 w 138"/>
              <a:gd name="T69" fmla="*/ 19 h 70"/>
              <a:gd name="T70" fmla="*/ 110 w 138"/>
              <a:gd name="T71" fmla="*/ 25 h 70"/>
              <a:gd name="T72" fmla="*/ 108 w 138"/>
              <a:gd name="T73" fmla="*/ 31 h 70"/>
              <a:gd name="T74" fmla="*/ 114 w 138"/>
              <a:gd name="T75" fmla="*/ 38 h 70"/>
              <a:gd name="T76" fmla="*/ 131 w 138"/>
              <a:gd name="T77" fmla="*/ 40 h 70"/>
              <a:gd name="T78" fmla="*/ 136 w 138"/>
              <a:gd name="T79" fmla="*/ 45 h 70"/>
              <a:gd name="T80" fmla="*/ 138 w 138"/>
              <a:gd name="T81" fmla="*/ 49 h 70"/>
              <a:gd name="T82" fmla="*/ 123 w 138"/>
              <a:gd name="T83" fmla="*/ 49 h 70"/>
              <a:gd name="T84" fmla="*/ 127 w 138"/>
              <a:gd name="T85" fmla="*/ 62 h 70"/>
              <a:gd name="T86" fmla="*/ 106 w 138"/>
              <a:gd name="T87" fmla="*/ 62 h 70"/>
              <a:gd name="T88" fmla="*/ 80 w 138"/>
              <a:gd name="T89" fmla="*/ 62 h 70"/>
              <a:gd name="T90" fmla="*/ 71 w 138"/>
              <a:gd name="T91" fmla="*/ 64 h 70"/>
              <a:gd name="T92" fmla="*/ 69 w 138"/>
              <a:gd name="T93" fmla="*/ 68 h 70"/>
              <a:gd name="T94" fmla="*/ 45 w 138"/>
              <a:gd name="T95" fmla="*/ 68 h 70"/>
              <a:gd name="T96" fmla="*/ 37 w 138"/>
              <a:gd name="T97" fmla="*/ 57 h 70"/>
              <a:gd name="T98" fmla="*/ 23 w 138"/>
              <a:gd name="T99" fmla="*/ 53 h 70"/>
              <a:gd name="T100" fmla="*/ 21 w 138"/>
              <a:gd name="T101" fmla="*/ 55 h 70"/>
              <a:gd name="T102" fmla="*/ 21 w 138"/>
              <a:gd name="T103" fmla="*/ 51 h 70"/>
              <a:gd name="T104" fmla="*/ 15 w 138"/>
              <a:gd name="T105" fmla="*/ 5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8" h="70">
                <a:moveTo>
                  <a:pt x="15" y="53"/>
                </a:moveTo>
                <a:cubicBezTo>
                  <a:pt x="11" y="53"/>
                  <a:pt x="16" y="48"/>
                  <a:pt x="17" y="47"/>
                </a:cubicBezTo>
                <a:cubicBezTo>
                  <a:pt x="17" y="45"/>
                  <a:pt x="22" y="46"/>
                  <a:pt x="24" y="45"/>
                </a:cubicBezTo>
                <a:cubicBezTo>
                  <a:pt x="26" y="45"/>
                  <a:pt x="26" y="44"/>
                  <a:pt x="28" y="44"/>
                </a:cubicBezTo>
                <a:cubicBezTo>
                  <a:pt x="35" y="43"/>
                  <a:pt x="44" y="46"/>
                  <a:pt x="49" y="42"/>
                </a:cubicBezTo>
                <a:cubicBezTo>
                  <a:pt x="47" y="37"/>
                  <a:pt x="35" y="42"/>
                  <a:pt x="28" y="40"/>
                </a:cubicBezTo>
                <a:cubicBezTo>
                  <a:pt x="27" y="40"/>
                  <a:pt x="26" y="38"/>
                  <a:pt x="26" y="38"/>
                </a:cubicBezTo>
                <a:cubicBezTo>
                  <a:pt x="25" y="38"/>
                  <a:pt x="23" y="40"/>
                  <a:pt x="21" y="40"/>
                </a:cubicBezTo>
                <a:cubicBezTo>
                  <a:pt x="17" y="40"/>
                  <a:pt x="13" y="37"/>
                  <a:pt x="10" y="38"/>
                </a:cubicBezTo>
                <a:cubicBezTo>
                  <a:pt x="5" y="32"/>
                  <a:pt x="19" y="34"/>
                  <a:pt x="19" y="31"/>
                </a:cubicBezTo>
                <a:cubicBezTo>
                  <a:pt x="19" y="27"/>
                  <a:pt x="23" y="30"/>
                  <a:pt x="24" y="31"/>
                </a:cubicBezTo>
                <a:cubicBezTo>
                  <a:pt x="24" y="20"/>
                  <a:pt x="13" y="30"/>
                  <a:pt x="4" y="27"/>
                </a:cubicBezTo>
                <a:cubicBezTo>
                  <a:pt x="0" y="24"/>
                  <a:pt x="8" y="21"/>
                  <a:pt x="0" y="21"/>
                </a:cubicBezTo>
                <a:cubicBezTo>
                  <a:pt x="2" y="18"/>
                  <a:pt x="2" y="12"/>
                  <a:pt x="10" y="14"/>
                </a:cubicBezTo>
                <a:cubicBezTo>
                  <a:pt x="12" y="14"/>
                  <a:pt x="10" y="11"/>
                  <a:pt x="10" y="12"/>
                </a:cubicBezTo>
                <a:cubicBezTo>
                  <a:pt x="13" y="7"/>
                  <a:pt x="21" y="6"/>
                  <a:pt x="28" y="4"/>
                </a:cubicBezTo>
                <a:cubicBezTo>
                  <a:pt x="30" y="3"/>
                  <a:pt x="30" y="0"/>
                  <a:pt x="34" y="1"/>
                </a:cubicBezTo>
                <a:cubicBezTo>
                  <a:pt x="34" y="3"/>
                  <a:pt x="36" y="2"/>
                  <a:pt x="37" y="3"/>
                </a:cubicBezTo>
                <a:cubicBezTo>
                  <a:pt x="37" y="7"/>
                  <a:pt x="34" y="10"/>
                  <a:pt x="41" y="10"/>
                </a:cubicBezTo>
                <a:cubicBezTo>
                  <a:pt x="41" y="12"/>
                  <a:pt x="39" y="11"/>
                  <a:pt x="37" y="12"/>
                </a:cubicBezTo>
                <a:cubicBezTo>
                  <a:pt x="37" y="13"/>
                  <a:pt x="40" y="14"/>
                  <a:pt x="41" y="14"/>
                </a:cubicBezTo>
                <a:cubicBezTo>
                  <a:pt x="43" y="13"/>
                  <a:pt x="42" y="10"/>
                  <a:pt x="43" y="10"/>
                </a:cubicBezTo>
                <a:cubicBezTo>
                  <a:pt x="47" y="8"/>
                  <a:pt x="50" y="9"/>
                  <a:pt x="54" y="8"/>
                </a:cubicBezTo>
                <a:cubicBezTo>
                  <a:pt x="56" y="11"/>
                  <a:pt x="60" y="12"/>
                  <a:pt x="60" y="17"/>
                </a:cubicBezTo>
                <a:cubicBezTo>
                  <a:pt x="64" y="17"/>
                  <a:pt x="62" y="12"/>
                  <a:pt x="67" y="14"/>
                </a:cubicBezTo>
                <a:cubicBezTo>
                  <a:pt x="69" y="12"/>
                  <a:pt x="71" y="10"/>
                  <a:pt x="73" y="8"/>
                </a:cubicBezTo>
                <a:cubicBezTo>
                  <a:pt x="74" y="9"/>
                  <a:pt x="76" y="10"/>
                  <a:pt x="79" y="10"/>
                </a:cubicBezTo>
                <a:cubicBezTo>
                  <a:pt x="80" y="13"/>
                  <a:pt x="79" y="15"/>
                  <a:pt x="80" y="17"/>
                </a:cubicBezTo>
                <a:cubicBezTo>
                  <a:pt x="81" y="20"/>
                  <a:pt x="86" y="20"/>
                  <a:pt x="84" y="25"/>
                </a:cubicBezTo>
                <a:cubicBezTo>
                  <a:pt x="88" y="24"/>
                  <a:pt x="88" y="20"/>
                  <a:pt x="92" y="19"/>
                </a:cubicBezTo>
                <a:cubicBezTo>
                  <a:pt x="91" y="17"/>
                  <a:pt x="87" y="17"/>
                  <a:pt x="86" y="16"/>
                </a:cubicBezTo>
                <a:cubicBezTo>
                  <a:pt x="84" y="12"/>
                  <a:pt x="87" y="9"/>
                  <a:pt x="86" y="4"/>
                </a:cubicBezTo>
                <a:cubicBezTo>
                  <a:pt x="89" y="5"/>
                  <a:pt x="90" y="2"/>
                  <a:pt x="93" y="3"/>
                </a:cubicBezTo>
                <a:cubicBezTo>
                  <a:pt x="94" y="6"/>
                  <a:pt x="98" y="11"/>
                  <a:pt x="101" y="16"/>
                </a:cubicBezTo>
                <a:cubicBezTo>
                  <a:pt x="101" y="16"/>
                  <a:pt x="105" y="24"/>
                  <a:pt x="106" y="19"/>
                </a:cubicBezTo>
                <a:cubicBezTo>
                  <a:pt x="109" y="20"/>
                  <a:pt x="107" y="25"/>
                  <a:pt x="110" y="25"/>
                </a:cubicBezTo>
                <a:cubicBezTo>
                  <a:pt x="110" y="28"/>
                  <a:pt x="110" y="30"/>
                  <a:pt x="108" y="31"/>
                </a:cubicBezTo>
                <a:cubicBezTo>
                  <a:pt x="109" y="34"/>
                  <a:pt x="116" y="32"/>
                  <a:pt x="114" y="38"/>
                </a:cubicBezTo>
                <a:cubicBezTo>
                  <a:pt x="121" y="34"/>
                  <a:pt x="121" y="41"/>
                  <a:pt x="131" y="40"/>
                </a:cubicBezTo>
                <a:cubicBezTo>
                  <a:pt x="127" y="47"/>
                  <a:pt x="135" y="44"/>
                  <a:pt x="136" y="45"/>
                </a:cubicBezTo>
                <a:cubicBezTo>
                  <a:pt x="137" y="46"/>
                  <a:pt x="133" y="51"/>
                  <a:pt x="138" y="49"/>
                </a:cubicBezTo>
                <a:cubicBezTo>
                  <a:pt x="135" y="58"/>
                  <a:pt x="131" y="47"/>
                  <a:pt x="123" y="49"/>
                </a:cubicBezTo>
                <a:cubicBezTo>
                  <a:pt x="121" y="56"/>
                  <a:pt x="130" y="54"/>
                  <a:pt x="127" y="62"/>
                </a:cubicBezTo>
                <a:cubicBezTo>
                  <a:pt x="120" y="64"/>
                  <a:pt x="112" y="66"/>
                  <a:pt x="106" y="62"/>
                </a:cubicBezTo>
                <a:cubicBezTo>
                  <a:pt x="100" y="58"/>
                  <a:pt x="88" y="57"/>
                  <a:pt x="80" y="62"/>
                </a:cubicBezTo>
                <a:cubicBezTo>
                  <a:pt x="78" y="63"/>
                  <a:pt x="76" y="62"/>
                  <a:pt x="71" y="64"/>
                </a:cubicBezTo>
                <a:cubicBezTo>
                  <a:pt x="69" y="65"/>
                  <a:pt x="69" y="66"/>
                  <a:pt x="69" y="68"/>
                </a:cubicBezTo>
                <a:cubicBezTo>
                  <a:pt x="64" y="65"/>
                  <a:pt x="54" y="70"/>
                  <a:pt x="45" y="68"/>
                </a:cubicBezTo>
                <a:cubicBezTo>
                  <a:pt x="43" y="64"/>
                  <a:pt x="40" y="61"/>
                  <a:pt x="37" y="57"/>
                </a:cubicBezTo>
                <a:cubicBezTo>
                  <a:pt x="32" y="56"/>
                  <a:pt x="23" y="59"/>
                  <a:pt x="23" y="53"/>
                </a:cubicBezTo>
                <a:cubicBezTo>
                  <a:pt x="21" y="53"/>
                  <a:pt x="21" y="54"/>
                  <a:pt x="21" y="55"/>
                </a:cubicBezTo>
                <a:cubicBezTo>
                  <a:pt x="18" y="54"/>
                  <a:pt x="19" y="51"/>
                  <a:pt x="21" y="51"/>
                </a:cubicBezTo>
                <a:cubicBezTo>
                  <a:pt x="21" y="47"/>
                  <a:pt x="15" y="51"/>
                  <a:pt x="15" y="5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5" name="ïṡļiḓé">
            <a:extLst>
              <a:ext uri="{FF2B5EF4-FFF2-40B4-BE49-F238E27FC236}">
                <a16:creationId xmlns:a16="http://schemas.microsoft.com/office/drawing/2014/main" id="{541F583A-80AA-4208-97E3-72CB57AA25C5}"/>
              </a:ext>
            </a:extLst>
          </p:cNvPr>
          <p:cNvSpPr/>
          <p:nvPr/>
        </p:nvSpPr>
        <p:spPr bwMode="auto">
          <a:xfrm>
            <a:off x="5652661" y="2745400"/>
            <a:ext cx="2092601" cy="2426459"/>
          </a:xfrm>
          <a:custGeom>
            <a:avLst/>
            <a:gdLst>
              <a:gd name="T0" fmla="*/ 647 w 988"/>
              <a:gd name="T1" fmla="*/ 75 h 1146"/>
              <a:gd name="T2" fmla="*/ 582 w 988"/>
              <a:gd name="T3" fmla="*/ 120 h 1146"/>
              <a:gd name="T4" fmla="*/ 574 w 988"/>
              <a:gd name="T5" fmla="*/ 187 h 1146"/>
              <a:gd name="T6" fmla="*/ 654 w 988"/>
              <a:gd name="T7" fmla="*/ 241 h 1146"/>
              <a:gd name="T8" fmla="*/ 680 w 988"/>
              <a:gd name="T9" fmla="*/ 168 h 1146"/>
              <a:gd name="T10" fmla="*/ 748 w 988"/>
              <a:gd name="T11" fmla="*/ 166 h 1146"/>
              <a:gd name="T12" fmla="*/ 809 w 988"/>
              <a:gd name="T13" fmla="*/ 183 h 1146"/>
              <a:gd name="T14" fmla="*/ 833 w 988"/>
              <a:gd name="T15" fmla="*/ 247 h 1146"/>
              <a:gd name="T16" fmla="*/ 757 w 988"/>
              <a:gd name="T17" fmla="*/ 274 h 1146"/>
              <a:gd name="T18" fmla="*/ 804 w 988"/>
              <a:gd name="T19" fmla="*/ 302 h 1146"/>
              <a:gd name="T20" fmla="*/ 785 w 988"/>
              <a:gd name="T21" fmla="*/ 312 h 1146"/>
              <a:gd name="T22" fmla="*/ 701 w 988"/>
              <a:gd name="T23" fmla="*/ 373 h 1146"/>
              <a:gd name="T24" fmla="*/ 666 w 988"/>
              <a:gd name="T25" fmla="*/ 478 h 1146"/>
              <a:gd name="T26" fmla="*/ 593 w 988"/>
              <a:gd name="T27" fmla="*/ 437 h 1146"/>
              <a:gd name="T28" fmla="*/ 535 w 988"/>
              <a:gd name="T29" fmla="*/ 515 h 1146"/>
              <a:gd name="T30" fmla="*/ 600 w 988"/>
              <a:gd name="T31" fmla="*/ 547 h 1146"/>
              <a:gd name="T32" fmla="*/ 692 w 988"/>
              <a:gd name="T33" fmla="*/ 608 h 1146"/>
              <a:gd name="T34" fmla="*/ 766 w 988"/>
              <a:gd name="T35" fmla="*/ 597 h 1146"/>
              <a:gd name="T36" fmla="*/ 884 w 988"/>
              <a:gd name="T37" fmla="*/ 647 h 1146"/>
              <a:gd name="T38" fmla="*/ 988 w 988"/>
              <a:gd name="T39" fmla="*/ 711 h 1146"/>
              <a:gd name="T40" fmla="*/ 943 w 988"/>
              <a:gd name="T41" fmla="*/ 854 h 1146"/>
              <a:gd name="T42" fmla="*/ 885 w 988"/>
              <a:gd name="T43" fmla="*/ 918 h 1146"/>
              <a:gd name="T44" fmla="*/ 830 w 988"/>
              <a:gd name="T45" fmla="*/ 979 h 1146"/>
              <a:gd name="T46" fmla="*/ 779 w 988"/>
              <a:gd name="T47" fmla="*/ 1037 h 1146"/>
              <a:gd name="T48" fmla="*/ 757 w 988"/>
              <a:gd name="T49" fmla="*/ 1082 h 1146"/>
              <a:gd name="T50" fmla="*/ 716 w 988"/>
              <a:gd name="T51" fmla="*/ 1126 h 1146"/>
              <a:gd name="T52" fmla="*/ 703 w 988"/>
              <a:gd name="T53" fmla="*/ 1065 h 1146"/>
              <a:gd name="T54" fmla="*/ 735 w 988"/>
              <a:gd name="T55" fmla="*/ 936 h 1146"/>
              <a:gd name="T56" fmla="*/ 731 w 988"/>
              <a:gd name="T57" fmla="*/ 813 h 1146"/>
              <a:gd name="T58" fmla="*/ 666 w 988"/>
              <a:gd name="T59" fmla="*/ 729 h 1146"/>
              <a:gd name="T60" fmla="*/ 679 w 988"/>
              <a:gd name="T61" fmla="*/ 660 h 1146"/>
              <a:gd name="T62" fmla="*/ 621 w 988"/>
              <a:gd name="T63" fmla="*/ 588 h 1146"/>
              <a:gd name="T64" fmla="*/ 559 w 988"/>
              <a:gd name="T65" fmla="*/ 550 h 1146"/>
              <a:gd name="T66" fmla="*/ 464 w 988"/>
              <a:gd name="T67" fmla="*/ 496 h 1146"/>
              <a:gd name="T68" fmla="*/ 410 w 988"/>
              <a:gd name="T69" fmla="*/ 440 h 1146"/>
              <a:gd name="T70" fmla="*/ 410 w 988"/>
              <a:gd name="T71" fmla="*/ 463 h 1146"/>
              <a:gd name="T72" fmla="*/ 354 w 988"/>
              <a:gd name="T73" fmla="*/ 392 h 1146"/>
              <a:gd name="T74" fmla="*/ 319 w 988"/>
              <a:gd name="T75" fmla="*/ 267 h 1146"/>
              <a:gd name="T76" fmla="*/ 298 w 988"/>
              <a:gd name="T77" fmla="*/ 233 h 1146"/>
              <a:gd name="T78" fmla="*/ 244 w 988"/>
              <a:gd name="T79" fmla="*/ 174 h 1146"/>
              <a:gd name="T80" fmla="*/ 151 w 988"/>
              <a:gd name="T81" fmla="*/ 144 h 1146"/>
              <a:gd name="T82" fmla="*/ 105 w 988"/>
              <a:gd name="T83" fmla="*/ 168 h 1146"/>
              <a:gd name="T84" fmla="*/ 58 w 988"/>
              <a:gd name="T85" fmla="*/ 198 h 1146"/>
              <a:gd name="T86" fmla="*/ 24 w 988"/>
              <a:gd name="T87" fmla="*/ 153 h 1146"/>
              <a:gd name="T88" fmla="*/ 9 w 988"/>
              <a:gd name="T89" fmla="*/ 97 h 1146"/>
              <a:gd name="T90" fmla="*/ 28 w 988"/>
              <a:gd name="T91" fmla="*/ 62 h 1146"/>
              <a:gd name="T92" fmla="*/ 95 w 988"/>
              <a:gd name="T93" fmla="*/ 21 h 1146"/>
              <a:gd name="T94" fmla="*/ 255 w 988"/>
              <a:gd name="T95" fmla="*/ 38 h 1146"/>
              <a:gd name="T96" fmla="*/ 332 w 988"/>
              <a:gd name="T97" fmla="*/ 41 h 1146"/>
              <a:gd name="T98" fmla="*/ 451 w 988"/>
              <a:gd name="T99" fmla="*/ 73 h 1146"/>
              <a:gd name="T100" fmla="*/ 537 w 988"/>
              <a:gd name="T101" fmla="*/ 53 h 1146"/>
              <a:gd name="T102" fmla="*/ 561 w 988"/>
              <a:gd name="T103" fmla="*/ 12 h 1146"/>
              <a:gd name="T104" fmla="*/ 606 w 988"/>
              <a:gd name="T105" fmla="*/ 51 h 1146"/>
              <a:gd name="T106" fmla="*/ 324 w 988"/>
              <a:gd name="T107" fmla="*/ 86 h 1146"/>
              <a:gd name="T108" fmla="*/ 418 w 988"/>
              <a:gd name="T109" fmla="*/ 135 h 1146"/>
              <a:gd name="T110" fmla="*/ 403 w 988"/>
              <a:gd name="T111" fmla="*/ 133 h 1146"/>
              <a:gd name="T112" fmla="*/ 533 w 988"/>
              <a:gd name="T113" fmla="*/ 250 h 1146"/>
              <a:gd name="T114" fmla="*/ 576 w 988"/>
              <a:gd name="T115" fmla="*/ 295 h 1146"/>
              <a:gd name="T116" fmla="*/ 613 w 988"/>
              <a:gd name="T117" fmla="*/ 271 h 1146"/>
              <a:gd name="T118" fmla="*/ 606 w 988"/>
              <a:gd name="T119" fmla="*/ 340 h 1146"/>
              <a:gd name="T120" fmla="*/ 671 w 988"/>
              <a:gd name="T121" fmla="*/ 317 h 1146"/>
              <a:gd name="T122" fmla="*/ 653 w 988"/>
              <a:gd name="T123" fmla="*/ 338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88" h="1146">
                <a:moveTo>
                  <a:pt x="602" y="62"/>
                </a:moveTo>
                <a:cubicBezTo>
                  <a:pt x="603" y="66"/>
                  <a:pt x="608" y="59"/>
                  <a:pt x="606" y="68"/>
                </a:cubicBezTo>
                <a:cubicBezTo>
                  <a:pt x="608" y="68"/>
                  <a:pt x="610" y="68"/>
                  <a:pt x="612" y="68"/>
                </a:cubicBezTo>
                <a:cubicBezTo>
                  <a:pt x="614" y="66"/>
                  <a:pt x="616" y="63"/>
                  <a:pt x="615" y="58"/>
                </a:cubicBezTo>
                <a:cubicBezTo>
                  <a:pt x="618" y="57"/>
                  <a:pt x="619" y="56"/>
                  <a:pt x="619" y="53"/>
                </a:cubicBezTo>
                <a:cubicBezTo>
                  <a:pt x="625" y="55"/>
                  <a:pt x="620" y="47"/>
                  <a:pt x="626" y="49"/>
                </a:cubicBezTo>
                <a:cubicBezTo>
                  <a:pt x="626" y="45"/>
                  <a:pt x="626" y="40"/>
                  <a:pt x="626" y="36"/>
                </a:cubicBezTo>
                <a:cubicBezTo>
                  <a:pt x="633" y="35"/>
                  <a:pt x="636" y="34"/>
                  <a:pt x="641" y="36"/>
                </a:cubicBezTo>
                <a:cubicBezTo>
                  <a:pt x="643" y="37"/>
                  <a:pt x="642" y="40"/>
                  <a:pt x="643" y="41"/>
                </a:cubicBezTo>
                <a:cubicBezTo>
                  <a:pt x="644" y="42"/>
                  <a:pt x="646" y="41"/>
                  <a:pt x="647" y="41"/>
                </a:cubicBezTo>
                <a:cubicBezTo>
                  <a:pt x="649" y="42"/>
                  <a:pt x="650" y="45"/>
                  <a:pt x="653" y="45"/>
                </a:cubicBezTo>
                <a:cubicBezTo>
                  <a:pt x="653" y="51"/>
                  <a:pt x="650" y="53"/>
                  <a:pt x="647" y="55"/>
                </a:cubicBezTo>
                <a:cubicBezTo>
                  <a:pt x="651" y="57"/>
                  <a:pt x="649" y="64"/>
                  <a:pt x="654" y="66"/>
                </a:cubicBezTo>
                <a:cubicBezTo>
                  <a:pt x="653" y="70"/>
                  <a:pt x="648" y="71"/>
                  <a:pt x="647" y="75"/>
                </a:cubicBezTo>
                <a:cubicBezTo>
                  <a:pt x="644" y="75"/>
                  <a:pt x="642" y="78"/>
                  <a:pt x="641" y="75"/>
                </a:cubicBezTo>
                <a:cubicBezTo>
                  <a:pt x="638" y="77"/>
                  <a:pt x="638" y="82"/>
                  <a:pt x="636" y="84"/>
                </a:cubicBezTo>
                <a:cubicBezTo>
                  <a:pt x="634" y="83"/>
                  <a:pt x="637" y="79"/>
                  <a:pt x="628" y="81"/>
                </a:cubicBezTo>
                <a:cubicBezTo>
                  <a:pt x="628" y="79"/>
                  <a:pt x="631" y="79"/>
                  <a:pt x="632" y="79"/>
                </a:cubicBezTo>
                <a:cubicBezTo>
                  <a:pt x="628" y="73"/>
                  <a:pt x="621" y="81"/>
                  <a:pt x="615" y="79"/>
                </a:cubicBezTo>
                <a:cubicBezTo>
                  <a:pt x="617" y="85"/>
                  <a:pt x="615" y="83"/>
                  <a:pt x="615" y="90"/>
                </a:cubicBezTo>
                <a:cubicBezTo>
                  <a:pt x="613" y="90"/>
                  <a:pt x="614" y="88"/>
                  <a:pt x="613" y="86"/>
                </a:cubicBezTo>
                <a:cubicBezTo>
                  <a:pt x="609" y="87"/>
                  <a:pt x="610" y="93"/>
                  <a:pt x="604" y="92"/>
                </a:cubicBezTo>
                <a:cubicBezTo>
                  <a:pt x="605" y="94"/>
                  <a:pt x="608" y="93"/>
                  <a:pt x="608" y="96"/>
                </a:cubicBezTo>
                <a:cubicBezTo>
                  <a:pt x="608" y="99"/>
                  <a:pt x="606" y="100"/>
                  <a:pt x="606" y="103"/>
                </a:cubicBezTo>
                <a:cubicBezTo>
                  <a:pt x="602" y="99"/>
                  <a:pt x="596" y="110"/>
                  <a:pt x="595" y="109"/>
                </a:cubicBezTo>
                <a:cubicBezTo>
                  <a:pt x="594" y="108"/>
                  <a:pt x="591" y="106"/>
                  <a:pt x="591" y="112"/>
                </a:cubicBezTo>
                <a:cubicBezTo>
                  <a:pt x="589" y="112"/>
                  <a:pt x="586" y="112"/>
                  <a:pt x="584" y="112"/>
                </a:cubicBezTo>
                <a:cubicBezTo>
                  <a:pt x="581" y="113"/>
                  <a:pt x="582" y="117"/>
                  <a:pt x="582" y="120"/>
                </a:cubicBezTo>
                <a:cubicBezTo>
                  <a:pt x="579" y="118"/>
                  <a:pt x="578" y="118"/>
                  <a:pt x="578" y="122"/>
                </a:cubicBezTo>
                <a:cubicBezTo>
                  <a:pt x="574" y="118"/>
                  <a:pt x="573" y="121"/>
                  <a:pt x="569" y="122"/>
                </a:cubicBezTo>
                <a:cubicBezTo>
                  <a:pt x="570" y="123"/>
                  <a:pt x="571" y="126"/>
                  <a:pt x="571" y="129"/>
                </a:cubicBezTo>
                <a:cubicBezTo>
                  <a:pt x="566" y="125"/>
                  <a:pt x="568" y="130"/>
                  <a:pt x="565" y="135"/>
                </a:cubicBezTo>
                <a:cubicBezTo>
                  <a:pt x="563" y="139"/>
                  <a:pt x="558" y="143"/>
                  <a:pt x="557" y="151"/>
                </a:cubicBezTo>
                <a:cubicBezTo>
                  <a:pt x="553" y="154"/>
                  <a:pt x="551" y="159"/>
                  <a:pt x="548" y="163"/>
                </a:cubicBezTo>
                <a:cubicBezTo>
                  <a:pt x="548" y="166"/>
                  <a:pt x="550" y="163"/>
                  <a:pt x="550" y="163"/>
                </a:cubicBezTo>
                <a:cubicBezTo>
                  <a:pt x="552" y="163"/>
                  <a:pt x="551" y="164"/>
                  <a:pt x="552" y="165"/>
                </a:cubicBezTo>
                <a:cubicBezTo>
                  <a:pt x="553" y="165"/>
                  <a:pt x="555" y="168"/>
                  <a:pt x="556" y="168"/>
                </a:cubicBezTo>
                <a:cubicBezTo>
                  <a:pt x="557" y="169"/>
                  <a:pt x="559" y="164"/>
                  <a:pt x="563" y="168"/>
                </a:cubicBezTo>
                <a:cubicBezTo>
                  <a:pt x="564" y="169"/>
                  <a:pt x="565" y="170"/>
                  <a:pt x="567" y="170"/>
                </a:cubicBezTo>
                <a:cubicBezTo>
                  <a:pt x="567" y="173"/>
                  <a:pt x="567" y="175"/>
                  <a:pt x="567" y="178"/>
                </a:cubicBezTo>
                <a:cubicBezTo>
                  <a:pt x="567" y="180"/>
                  <a:pt x="570" y="179"/>
                  <a:pt x="571" y="181"/>
                </a:cubicBezTo>
                <a:cubicBezTo>
                  <a:pt x="572" y="183"/>
                  <a:pt x="575" y="183"/>
                  <a:pt x="574" y="187"/>
                </a:cubicBezTo>
                <a:cubicBezTo>
                  <a:pt x="584" y="186"/>
                  <a:pt x="591" y="189"/>
                  <a:pt x="597" y="187"/>
                </a:cubicBezTo>
                <a:cubicBezTo>
                  <a:pt x="598" y="194"/>
                  <a:pt x="606" y="192"/>
                  <a:pt x="610" y="196"/>
                </a:cubicBezTo>
                <a:cubicBezTo>
                  <a:pt x="611" y="197"/>
                  <a:pt x="611" y="196"/>
                  <a:pt x="612" y="198"/>
                </a:cubicBezTo>
                <a:cubicBezTo>
                  <a:pt x="612" y="201"/>
                  <a:pt x="614" y="198"/>
                  <a:pt x="613" y="198"/>
                </a:cubicBezTo>
                <a:cubicBezTo>
                  <a:pt x="616" y="198"/>
                  <a:pt x="616" y="201"/>
                  <a:pt x="617" y="202"/>
                </a:cubicBezTo>
                <a:cubicBezTo>
                  <a:pt x="620" y="203"/>
                  <a:pt x="624" y="201"/>
                  <a:pt x="623" y="206"/>
                </a:cubicBezTo>
                <a:cubicBezTo>
                  <a:pt x="633" y="205"/>
                  <a:pt x="638" y="209"/>
                  <a:pt x="647" y="209"/>
                </a:cubicBezTo>
                <a:cubicBezTo>
                  <a:pt x="647" y="215"/>
                  <a:pt x="646" y="221"/>
                  <a:pt x="649" y="224"/>
                </a:cubicBezTo>
                <a:cubicBezTo>
                  <a:pt x="649" y="224"/>
                  <a:pt x="651" y="227"/>
                  <a:pt x="651" y="226"/>
                </a:cubicBezTo>
                <a:cubicBezTo>
                  <a:pt x="651" y="228"/>
                  <a:pt x="649" y="230"/>
                  <a:pt x="649" y="230"/>
                </a:cubicBezTo>
                <a:cubicBezTo>
                  <a:pt x="650" y="232"/>
                  <a:pt x="651" y="230"/>
                  <a:pt x="653" y="232"/>
                </a:cubicBezTo>
                <a:cubicBezTo>
                  <a:pt x="653" y="232"/>
                  <a:pt x="649" y="237"/>
                  <a:pt x="654" y="235"/>
                </a:cubicBezTo>
                <a:cubicBezTo>
                  <a:pt x="653" y="237"/>
                  <a:pt x="652" y="238"/>
                  <a:pt x="653" y="241"/>
                </a:cubicBezTo>
                <a:cubicBezTo>
                  <a:pt x="653" y="243"/>
                  <a:pt x="654" y="242"/>
                  <a:pt x="654" y="241"/>
                </a:cubicBezTo>
                <a:cubicBezTo>
                  <a:pt x="657" y="241"/>
                  <a:pt x="655" y="244"/>
                  <a:pt x="656" y="245"/>
                </a:cubicBezTo>
                <a:cubicBezTo>
                  <a:pt x="657" y="245"/>
                  <a:pt x="659" y="244"/>
                  <a:pt x="660" y="245"/>
                </a:cubicBezTo>
                <a:cubicBezTo>
                  <a:pt x="662" y="247"/>
                  <a:pt x="669" y="247"/>
                  <a:pt x="675" y="245"/>
                </a:cubicBezTo>
                <a:cubicBezTo>
                  <a:pt x="677" y="237"/>
                  <a:pt x="677" y="233"/>
                  <a:pt x="675" y="226"/>
                </a:cubicBezTo>
                <a:cubicBezTo>
                  <a:pt x="676" y="224"/>
                  <a:pt x="672" y="225"/>
                  <a:pt x="671" y="224"/>
                </a:cubicBezTo>
                <a:cubicBezTo>
                  <a:pt x="669" y="221"/>
                  <a:pt x="674" y="215"/>
                  <a:pt x="667" y="217"/>
                </a:cubicBezTo>
                <a:cubicBezTo>
                  <a:pt x="669" y="215"/>
                  <a:pt x="672" y="215"/>
                  <a:pt x="671" y="211"/>
                </a:cubicBezTo>
                <a:cubicBezTo>
                  <a:pt x="679" y="213"/>
                  <a:pt x="678" y="207"/>
                  <a:pt x="684" y="207"/>
                </a:cubicBezTo>
                <a:cubicBezTo>
                  <a:pt x="687" y="208"/>
                  <a:pt x="685" y="203"/>
                  <a:pt x="686" y="202"/>
                </a:cubicBezTo>
                <a:cubicBezTo>
                  <a:pt x="686" y="202"/>
                  <a:pt x="691" y="204"/>
                  <a:pt x="692" y="202"/>
                </a:cubicBezTo>
                <a:cubicBezTo>
                  <a:pt x="687" y="194"/>
                  <a:pt x="694" y="186"/>
                  <a:pt x="690" y="181"/>
                </a:cubicBezTo>
                <a:cubicBezTo>
                  <a:pt x="690" y="179"/>
                  <a:pt x="687" y="181"/>
                  <a:pt x="688" y="181"/>
                </a:cubicBezTo>
                <a:cubicBezTo>
                  <a:pt x="685" y="179"/>
                  <a:pt x="688" y="175"/>
                  <a:pt x="682" y="176"/>
                </a:cubicBezTo>
                <a:cubicBezTo>
                  <a:pt x="683" y="172"/>
                  <a:pt x="680" y="172"/>
                  <a:pt x="680" y="168"/>
                </a:cubicBezTo>
                <a:cubicBezTo>
                  <a:pt x="680" y="164"/>
                  <a:pt x="682" y="162"/>
                  <a:pt x="686" y="163"/>
                </a:cubicBezTo>
                <a:cubicBezTo>
                  <a:pt x="683" y="161"/>
                  <a:pt x="688" y="150"/>
                  <a:pt x="680" y="150"/>
                </a:cubicBezTo>
                <a:cubicBezTo>
                  <a:pt x="682" y="148"/>
                  <a:pt x="682" y="147"/>
                  <a:pt x="682" y="144"/>
                </a:cubicBezTo>
                <a:cubicBezTo>
                  <a:pt x="682" y="144"/>
                  <a:pt x="680" y="143"/>
                  <a:pt x="680" y="142"/>
                </a:cubicBezTo>
                <a:cubicBezTo>
                  <a:pt x="681" y="142"/>
                  <a:pt x="683" y="142"/>
                  <a:pt x="682" y="140"/>
                </a:cubicBezTo>
                <a:cubicBezTo>
                  <a:pt x="682" y="139"/>
                  <a:pt x="680" y="138"/>
                  <a:pt x="680" y="137"/>
                </a:cubicBezTo>
                <a:cubicBezTo>
                  <a:pt x="680" y="134"/>
                  <a:pt x="684" y="130"/>
                  <a:pt x="680" y="129"/>
                </a:cubicBezTo>
                <a:cubicBezTo>
                  <a:pt x="681" y="126"/>
                  <a:pt x="696" y="125"/>
                  <a:pt x="694" y="131"/>
                </a:cubicBezTo>
                <a:cubicBezTo>
                  <a:pt x="701" y="131"/>
                  <a:pt x="711" y="133"/>
                  <a:pt x="714" y="127"/>
                </a:cubicBezTo>
                <a:cubicBezTo>
                  <a:pt x="718" y="132"/>
                  <a:pt x="728" y="132"/>
                  <a:pt x="727" y="142"/>
                </a:cubicBezTo>
                <a:cubicBezTo>
                  <a:pt x="732" y="142"/>
                  <a:pt x="737" y="142"/>
                  <a:pt x="742" y="142"/>
                </a:cubicBezTo>
                <a:cubicBezTo>
                  <a:pt x="741" y="145"/>
                  <a:pt x="743" y="146"/>
                  <a:pt x="746" y="146"/>
                </a:cubicBezTo>
                <a:cubicBezTo>
                  <a:pt x="746" y="150"/>
                  <a:pt x="745" y="153"/>
                  <a:pt x="746" y="157"/>
                </a:cubicBezTo>
                <a:cubicBezTo>
                  <a:pt x="746" y="161"/>
                  <a:pt x="751" y="165"/>
                  <a:pt x="748" y="166"/>
                </a:cubicBezTo>
                <a:cubicBezTo>
                  <a:pt x="748" y="169"/>
                  <a:pt x="751" y="168"/>
                  <a:pt x="753" y="168"/>
                </a:cubicBezTo>
                <a:cubicBezTo>
                  <a:pt x="752" y="174"/>
                  <a:pt x="760" y="171"/>
                  <a:pt x="755" y="176"/>
                </a:cubicBezTo>
                <a:cubicBezTo>
                  <a:pt x="763" y="177"/>
                  <a:pt x="765" y="173"/>
                  <a:pt x="772" y="174"/>
                </a:cubicBezTo>
                <a:cubicBezTo>
                  <a:pt x="772" y="172"/>
                  <a:pt x="771" y="171"/>
                  <a:pt x="770" y="170"/>
                </a:cubicBezTo>
                <a:cubicBezTo>
                  <a:pt x="771" y="166"/>
                  <a:pt x="773" y="166"/>
                  <a:pt x="776" y="168"/>
                </a:cubicBezTo>
                <a:cubicBezTo>
                  <a:pt x="773" y="162"/>
                  <a:pt x="780" y="163"/>
                  <a:pt x="781" y="161"/>
                </a:cubicBezTo>
                <a:cubicBezTo>
                  <a:pt x="782" y="159"/>
                  <a:pt x="779" y="159"/>
                  <a:pt x="779" y="159"/>
                </a:cubicBezTo>
                <a:cubicBezTo>
                  <a:pt x="779" y="157"/>
                  <a:pt x="783" y="156"/>
                  <a:pt x="787" y="155"/>
                </a:cubicBezTo>
                <a:cubicBezTo>
                  <a:pt x="783" y="159"/>
                  <a:pt x="786" y="159"/>
                  <a:pt x="790" y="165"/>
                </a:cubicBezTo>
                <a:cubicBezTo>
                  <a:pt x="793" y="167"/>
                  <a:pt x="795" y="172"/>
                  <a:pt x="802" y="172"/>
                </a:cubicBezTo>
                <a:cubicBezTo>
                  <a:pt x="801" y="174"/>
                  <a:pt x="798" y="173"/>
                  <a:pt x="798" y="176"/>
                </a:cubicBezTo>
                <a:cubicBezTo>
                  <a:pt x="799" y="178"/>
                  <a:pt x="802" y="178"/>
                  <a:pt x="802" y="181"/>
                </a:cubicBezTo>
                <a:cubicBezTo>
                  <a:pt x="804" y="182"/>
                  <a:pt x="803" y="178"/>
                  <a:pt x="804" y="178"/>
                </a:cubicBezTo>
                <a:cubicBezTo>
                  <a:pt x="808" y="176"/>
                  <a:pt x="802" y="185"/>
                  <a:pt x="809" y="183"/>
                </a:cubicBezTo>
                <a:cubicBezTo>
                  <a:pt x="806" y="188"/>
                  <a:pt x="810" y="190"/>
                  <a:pt x="805" y="194"/>
                </a:cubicBezTo>
                <a:cubicBezTo>
                  <a:pt x="806" y="198"/>
                  <a:pt x="811" y="196"/>
                  <a:pt x="813" y="198"/>
                </a:cubicBezTo>
                <a:cubicBezTo>
                  <a:pt x="813" y="199"/>
                  <a:pt x="810" y="201"/>
                  <a:pt x="811" y="202"/>
                </a:cubicBezTo>
                <a:cubicBezTo>
                  <a:pt x="812" y="203"/>
                  <a:pt x="815" y="203"/>
                  <a:pt x="817" y="204"/>
                </a:cubicBezTo>
                <a:cubicBezTo>
                  <a:pt x="818" y="204"/>
                  <a:pt x="819" y="207"/>
                  <a:pt x="820" y="207"/>
                </a:cubicBezTo>
                <a:cubicBezTo>
                  <a:pt x="823" y="209"/>
                  <a:pt x="827" y="210"/>
                  <a:pt x="830" y="213"/>
                </a:cubicBezTo>
                <a:cubicBezTo>
                  <a:pt x="832" y="214"/>
                  <a:pt x="834" y="206"/>
                  <a:pt x="835" y="211"/>
                </a:cubicBezTo>
                <a:cubicBezTo>
                  <a:pt x="835" y="216"/>
                  <a:pt x="831" y="216"/>
                  <a:pt x="826" y="217"/>
                </a:cubicBezTo>
                <a:cubicBezTo>
                  <a:pt x="829" y="220"/>
                  <a:pt x="835" y="222"/>
                  <a:pt x="841" y="222"/>
                </a:cubicBezTo>
                <a:cubicBezTo>
                  <a:pt x="840" y="225"/>
                  <a:pt x="842" y="226"/>
                  <a:pt x="845" y="226"/>
                </a:cubicBezTo>
                <a:cubicBezTo>
                  <a:pt x="844" y="230"/>
                  <a:pt x="845" y="232"/>
                  <a:pt x="848" y="232"/>
                </a:cubicBezTo>
                <a:cubicBezTo>
                  <a:pt x="847" y="234"/>
                  <a:pt x="846" y="237"/>
                  <a:pt x="846" y="241"/>
                </a:cubicBezTo>
                <a:cubicBezTo>
                  <a:pt x="843" y="242"/>
                  <a:pt x="839" y="242"/>
                  <a:pt x="835" y="245"/>
                </a:cubicBezTo>
                <a:cubicBezTo>
                  <a:pt x="834" y="245"/>
                  <a:pt x="835" y="246"/>
                  <a:pt x="833" y="247"/>
                </a:cubicBezTo>
                <a:cubicBezTo>
                  <a:pt x="831" y="247"/>
                  <a:pt x="830" y="247"/>
                  <a:pt x="830" y="248"/>
                </a:cubicBezTo>
                <a:cubicBezTo>
                  <a:pt x="829" y="252"/>
                  <a:pt x="825" y="249"/>
                  <a:pt x="826" y="248"/>
                </a:cubicBezTo>
                <a:cubicBezTo>
                  <a:pt x="825" y="249"/>
                  <a:pt x="823" y="251"/>
                  <a:pt x="822" y="252"/>
                </a:cubicBezTo>
                <a:cubicBezTo>
                  <a:pt x="822" y="253"/>
                  <a:pt x="821" y="257"/>
                  <a:pt x="820" y="258"/>
                </a:cubicBezTo>
                <a:cubicBezTo>
                  <a:pt x="819" y="259"/>
                  <a:pt x="812" y="257"/>
                  <a:pt x="817" y="260"/>
                </a:cubicBezTo>
                <a:cubicBezTo>
                  <a:pt x="814" y="263"/>
                  <a:pt x="808" y="261"/>
                  <a:pt x="805" y="261"/>
                </a:cubicBezTo>
                <a:cubicBezTo>
                  <a:pt x="801" y="262"/>
                  <a:pt x="798" y="262"/>
                  <a:pt x="794" y="261"/>
                </a:cubicBezTo>
                <a:cubicBezTo>
                  <a:pt x="791" y="261"/>
                  <a:pt x="791" y="260"/>
                  <a:pt x="789" y="260"/>
                </a:cubicBezTo>
                <a:cubicBezTo>
                  <a:pt x="780" y="258"/>
                  <a:pt x="772" y="260"/>
                  <a:pt x="764" y="261"/>
                </a:cubicBezTo>
                <a:cubicBezTo>
                  <a:pt x="758" y="264"/>
                  <a:pt x="756" y="271"/>
                  <a:pt x="748" y="273"/>
                </a:cubicBezTo>
                <a:cubicBezTo>
                  <a:pt x="752" y="277"/>
                  <a:pt x="744" y="277"/>
                  <a:pt x="742" y="280"/>
                </a:cubicBezTo>
                <a:cubicBezTo>
                  <a:pt x="743" y="282"/>
                  <a:pt x="744" y="283"/>
                  <a:pt x="744" y="286"/>
                </a:cubicBezTo>
                <a:cubicBezTo>
                  <a:pt x="747" y="284"/>
                  <a:pt x="747" y="280"/>
                  <a:pt x="749" y="278"/>
                </a:cubicBezTo>
                <a:cubicBezTo>
                  <a:pt x="751" y="277"/>
                  <a:pt x="757" y="278"/>
                  <a:pt x="757" y="274"/>
                </a:cubicBezTo>
                <a:cubicBezTo>
                  <a:pt x="757" y="268"/>
                  <a:pt x="760" y="279"/>
                  <a:pt x="761" y="271"/>
                </a:cubicBezTo>
                <a:cubicBezTo>
                  <a:pt x="763" y="269"/>
                  <a:pt x="764" y="273"/>
                  <a:pt x="764" y="273"/>
                </a:cubicBezTo>
                <a:cubicBezTo>
                  <a:pt x="766" y="272"/>
                  <a:pt x="765" y="269"/>
                  <a:pt x="766" y="269"/>
                </a:cubicBezTo>
                <a:cubicBezTo>
                  <a:pt x="770" y="268"/>
                  <a:pt x="773" y="269"/>
                  <a:pt x="779" y="269"/>
                </a:cubicBezTo>
                <a:cubicBezTo>
                  <a:pt x="780" y="271"/>
                  <a:pt x="781" y="270"/>
                  <a:pt x="781" y="269"/>
                </a:cubicBezTo>
                <a:cubicBezTo>
                  <a:pt x="784" y="268"/>
                  <a:pt x="784" y="279"/>
                  <a:pt x="779" y="276"/>
                </a:cubicBezTo>
                <a:cubicBezTo>
                  <a:pt x="784" y="281"/>
                  <a:pt x="776" y="282"/>
                  <a:pt x="777" y="289"/>
                </a:cubicBezTo>
                <a:cubicBezTo>
                  <a:pt x="778" y="291"/>
                  <a:pt x="779" y="292"/>
                  <a:pt x="779" y="295"/>
                </a:cubicBezTo>
                <a:cubicBezTo>
                  <a:pt x="781" y="294"/>
                  <a:pt x="783" y="293"/>
                  <a:pt x="783" y="295"/>
                </a:cubicBezTo>
                <a:cubicBezTo>
                  <a:pt x="783" y="297"/>
                  <a:pt x="785" y="296"/>
                  <a:pt x="787" y="297"/>
                </a:cubicBezTo>
                <a:cubicBezTo>
                  <a:pt x="788" y="297"/>
                  <a:pt x="790" y="300"/>
                  <a:pt x="790" y="301"/>
                </a:cubicBezTo>
                <a:cubicBezTo>
                  <a:pt x="791" y="301"/>
                  <a:pt x="793" y="300"/>
                  <a:pt x="794" y="301"/>
                </a:cubicBezTo>
                <a:cubicBezTo>
                  <a:pt x="795" y="301"/>
                  <a:pt x="796" y="302"/>
                  <a:pt x="796" y="302"/>
                </a:cubicBezTo>
                <a:cubicBezTo>
                  <a:pt x="799" y="303"/>
                  <a:pt x="801" y="298"/>
                  <a:pt x="804" y="302"/>
                </a:cubicBezTo>
                <a:cubicBezTo>
                  <a:pt x="806" y="303"/>
                  <a:pt x="804" y="299"/>
                  <a:pt x="805" y="299"/>
                </a:cubicBezTo>
                <a:cubicBezTo>
                  <a:pt x="806" y="298"/>
                  <a:pt x="809" y="299"/>
                  <a:pt x="809" y="299"/>
                </a:cubicBezTo>
                <a:cubicBezTo>
                  <a:pt x="810" y="297"/>
                  <a:pt x="808" y="295"/>
                  <a:pt x="809" y="293"/>
                </a:cubicBezTo>
                <a:cubicBezTo>
                  <a:pt x="812" y="292"/>
                  <a:pt x="813" y="295"/>
                  <a:pt x="813" y="297"/>
                </a:cubicBezTo>
                <a:cubicBezTo>
                  <a:pt x="814" y="300"/>
                  <a:pt x="819" y="298"/>
                  <a:pt x="817" y="304"/>
                </a:cubicBezTo>
                <a:cubicBezTo>
                  <a:pt x="814" y="305"/>
                  <a:pt x="813" y="302"/>
                  <a:pt x="811" y="302"/>
                </a:cubicBezTo>
                <a:cubicBezTo>
                  <a:pt x="808" y="303"/>
                  <a:pt x="808" y="307"/>
                  <a:pt x="805" y="308"/>
                </a:cubicBezTo>
                <a:cubicBezTo>
                  <a:pt x="804" y="309"/>
                  <a:pt x="801" y="308"/>
                  <a:pt x="800" y="308"/>
                </a:cubicBezTo>
                <a:cubicBezTo>
                  <a:pt x="796" y="309"/>
                  <a:pt x="797" y="313"/>
                  <a:pt x="790" y="312"/>
                </a:cubicBezTo>
                <a:cubicBezTo>
                  <a:pt x="787" y="311"/>
                  <a:pt x="788" y="316"/>
                  <a:pt x="787" y="317"/>
                </a:cubicBezTo>
                <a:cubicBezTo>
                  <a:pt x="786" y="318"/>
                  <a:pt x="784" y="316"/>
                  <a:pt x="785" y="315"/>
                </a:cubicBezTo>
                <a:cubicBezTo>
                  <a:pt x="781" y="318"/>
                  <a:pt x="782" y="322"/>
                  <a:pt x="776" y="321"/>
                </a:cubicBezTo>
                <a:cubicBezTo>
                  <a:pt x="779" y="317"/>
                  <a:pt x="775" y="319"/>
                  <a:pt x="776" y="314"/>
                </a:cubicBezTo>
                <a:cubicBezTo>
                  <a:pt x="779" y="312"/>
                  <a:pt x="781" y="308"/>
                  <a:pt x="785" y="312"/>
                </a:cubicBezTo>
                <a:cubicBezTo>
                  <a:pt x="786" y="306"/>
                  <a:pt x="782" y="306"/>
                  <a:pt x="779" y="304"/>
                </a:cubicBezTo>
                <a:cubicBezTo>
                  <a:pt x="775" y="303"/>
                  <a:pt x="772" y="310"/>
                  <a:pt x="768" y="310"/>
                </a:cubicBezTo>
                <a:cubicBezTo>
                  <a:pt x="768" y="310"/>
                  <a:pt x="763" y="311"/>
                  <a:pt x="762" y="312"/>
                </a:cubicBezTo>
                <a:cubicBezTo>
                  <a:pt x="761" y="313"/>
                  <a:pt x="761" y="313"/>
                  <a:pt x="761" y="315"/>
                </a:cubicBezTo>
                <a:cubicBezTo>
                  <a:pt x="750" y="314"/>
                  <a:pt x="751" y="321"/>
                  <a:pt x="742" y="317"/>
                </a:cubicBezTo>
                <a:cubicBezTo>
                  <a:pt x="745" y="320"/>
                  <a:pt x="747" y="321"/>
                  <a:pt x="738" y="321"/>
                </a:cubicBezTo>
                <a:cubicBezTo>
                  <a:pt x="734" y="324"/>
                  <a:pt x="733" y="334"/>
                  <a:pt x="738" y="336"/>
                </a:cubicBezTo>
                <a:cubicBezTo>
                  <a:pt x="738" y="340"/>
                  <a:pt x="733" y="338"/>
                  <a:pt x="735" y="343"/>
                </a:cubicBezTo>
                <a:cubicBezTo>
                  <a:pt x="733" y="344"/>
                  <a:pt x="731" y="343"/>
                  <a:pt x="729" y="343"/>
                </a:cubicBezTo>
                <a:cubicBezTo>
                  <a:pt x="727" y="344"/>
                  <a:pt x="727" y="346"/>
                  <a:pt x="725" y="347"/>
                </a:cubicBezTo>
                <a:cubicBezTo>
                  <a:pt x="722" y="349"/>
                  <a:pt x="717" y="348"/>
                  <a:pt x="714" y="351"/>
                </a:cubicBezTo>
                <a:cubicBezTo>
                  <a:pt x="713" y="352"/>
                  <a:pt x="711" y="353"/>
                  <a:pt x="710" y="355"/>
                </a:cubicBezTo>
                <a:cubicBezTo>
                  <a:pt x="708" y="357"/>
                  <a:pt x="708" y="361"/>
                  <a:pt x="705" y="364"/>
                </a:cubicBezTo>
                <a:cubicBezTo>
                  <a:pt x="703" y="366"/>
                  <a:pt x="699" y="366"/>
                  <a:pt x="701" y="373"/>
                </a:cubicBezTo>
                <a:cubicBezTo>
                  <a:pt x="697" y="373"/>
                  <a:pt x="697" y="368"/>
                  <a:pt x="694" y="368"/>
                </a:cubicBezTo>
                <a:cubicBezTo>
                  <a:pt x="692" y="368"/>
                  <a:pt x="692" y="371"/>
                  <a:pt x="690" y="371"/>
                </a:cubicBezTo>
                <a:cubicBezTo>
                  <a:pt x="697" y="379"/>
                  <a:pt x="696" y="385"/>
                  <a:pt x="697" y="396"/>
                </a:cubicBezTo>
                <a:cubicBezTo>
                  <a:pt x="693" y="394"/>
                  <a:pt x="695" y="398"/>
                  <a:pt x="694" y="399"/>
                </a:cubicBezTo>
                <a:cubicBezTo>
                  <a:pt x="693" y="400"/>
                  <a:pt x="690" y="399"/>
                  <a:pt x="690" y="399"/>
                </a:cubicBezTo>
                <a:cubicBezTo>
                  <a:pt x="688" y="401"/>
                  <a:pt x="688" y="402"/>
                  <a:pt x="686" y="403"/>
                </a:cubicBezTo>
                <a:cubicBezTo>
                  <a:pt x="684" y="405"/>
                  <a:pt x="682" y="408"/>
                  <a:pt x="680" y="409"/>
                </a:cubicBezTo>
                <a:cubicBezTo>
                  <a:pt x="678" y="410"/>
                  <a:pt x="675" y="408"/>
                  <a:pt x="673" y="411"/>
                </a:cubicBezTo>
                <a:cubicBezTo>
                  <a:pt x="669" y="412"/>
                  <a:pt x="667" y="416"/>
                  <a:pt x="666" y="420"/>
                </a:cubicBezTo>
                <a:cubicBezTo>
                  <a:pt x="661" y="420"/>
                  <a:pt x="662" y="426"/>
                  <a:pt x="656" y="425"/>
                </a:cubicBezTo>
                <a:cubicBezTo>
                  <a:pt x="658" y="432"/>
                  <a:pt x="652" y="446"/>
                  <a:pt x="660" y="446"/>
                </a:cubicBezTo>
                <a:cubicBezTo>
                  <a:pt x="656" y="453"/>
                  <a:pt x="663" y="453"/>
                  <a:pt x="662" y="463"/>
                </a:cubicBezTo>
                <a:cubicBezTo>
                  <a:pt x="662" y="465"/>
                  <a:pt x="664" y="464"/>
                  <a:pt x="666" y="465"/>
                </a:cubicBezTo>
                <a:cubicBezTo>
                  <a:pt x="663" y="470"/>
                  <a:pt x="666" y="470"/>
                  <a:pt x="666" y="478"/>
                </a:cubicBezTo>
                <a:cubicBezTo>
                  <a:pt x="662" y="478"/>
                  <a:pt x="659" y="479"/>
                  <a:pt x="658" y="481"/>
                </a:cubicBezTo>
                <a:cubicBezTo>
                  <a:pt x="655" y="481"/>
                  <a:pt x="657" y="478"/>
                  <a:pt x="656" y="476"/>
                </a:cubicBezTo>
                <a:cubicBezTo>
                  <a:pt x="655" y="474"/>
                  <a:pt x="652" y="475"/>
                  <a:pt x="651" y="474"/>
                </a:cubicBezTo>
                <a:cubicBezTo>
                  <a:pt x="650" y="473"/>
                  <a:pt x="651" y="469"/>
                  <a:pt x="647" y="470"/>
                </a:cubicBezTo>
                <a:cubicBezTo>
                  <a:pt x="648" y="466"/>
                  <a:pt x="650" y="462"/>
                  <a:pt x="643" y="461"/>
                </a:cubicBezTo>
                <a:cubicBezTo>
                  <a:pt x="646" y="452"/>
                  <a:pt x="642" y="453"/>
                  <a:pt x="641" y="444"/>
                </a:cubicBezTo>
                <a:cubicBezTo>
                  <a:pt x="640" y="444"/>
                  <a:pt x="639" y="446"/>
                  <a:pt x="638" y="446"/>
                </a:cubicBezTo>
                <a:cubicBezTo>
                  <a:pt x="638" y="445"/>
                  <a:pt x="638" y="443"/>
                  <a:pt x="638" y="442"/>
                </a:cubicBezTo>
                <a:cubicBezTo>
                  <a:pt x="635" y="443"/>
                  <a:pt x="625" y="445"/>
                  <a:pt x="623" y="442"/>
                </a:cubicBezTo>
                <a:cubicBezTo>
                  <a:pt x="621" y="441"/>
                  <a:pt x="621" y="439"/>
                  <a:pt x="619" y="439"/>
                </a:cubicBezTo>
                <a:cubicBezTo>
                  <a:pt x="618" y="438"/>
                  <a:pt x="615" y="441"/>
                  <a:pt x="612" y="440"/>
                </a:cubicBezTo>
                <a:cubicBezTo>
                  <a:pt x="612" y="440"/>
                  <a:pt x="619" y="434"/>
                  <a:pt x="612" y="437"/>
                </a:cubicBezTo>
                <a:cubicBezTo>
                  <a:pt x="611" y="437"/>
                  <a:pt x="612" y="438"/>
                  <a:pt x="610" y="439"/>
                </a:cubicBezTo>
                <a:cubicBezTo>
                  <a:pt x="605" y="439"/>
                  <a:pt x="597" y="439"/>
                  <a:pt x="593" y="437"/>
                </a:cubicBezTo>
                <a:cubicBezTo>
                  <a:pt x="589" y="436"/>
                  <a:pt x="592" y="443"/>
                  <a:pt x="591" y="446"/>
                </a:cubicBezTo>
                <a:cubicBezTo>
                  <a:pt x="581" y="444"/>
                  <a:pt x="569" y="444"/>
                  <a:pt x="557" y="442"/>
                </a:cubicBezTo>
                <a:cubicBezTo>
                  <a:pt x="556" y="443"/>
                  <a:pt x="556" y="444"/>
                  <a:pt x="554" y="444"/>
                </a:cubicBezTo>
                <a:cubicBezTo>
                  <a:pt x="552" y="445"/>
                  <a:pt x="552" y="448"/>
                  <a:pt x="550" y="448"/>
                </a:cubicBezTo>
                <a:cubicBezTo>
                  <a:pt x="548" y="448"/>
                  <a:pt x="549" y="450"/>
                  <a:pt x="548" y="452"/>
                </a:cubicBezTo>
                <a:cubicBezTo>
                  <a:pt x="546" y="452"/>
                  <a:pt x="543" y="451"/>
                  <a:pt x="541" y="452"/>
                </a:cubicBezTo>
                <a:cubicBezTo>
                  <a:pt x="539" y="452"/>
                  <a:pt x="539" y="456"/>
                  <a:pt x="535" y="455"/>
                </a:cubicBezTo>
                <a:cubicBezTo>
                  <a:pt x="536" y="459"/>
                  <a:pt x="533" y="468"/>
                  <a:pt x="537" y="468"/>
                </a:cubicBezTo>
                <a:cubicBezTo>
                  <a:pt x="535" y="471"/>
                  <a:pt x="534" y="474"/>
                  <a:pt x="531" y="476"/>
                </a:cubicBezTo>
                <a:cubicBezTo>
                  <a:pt x="532" y="481"/>
                  <a:pt x="531" y="486"/>
                  <a:pt x="531" y="491"/>
                </a:cubicBezTo>
                <a:cubicBezTo>
                  <a:pt x="532" y="493"/>
                  <a:pt x="533" y="494"/>
                  <a:pt x="533" y="496"/>
                </a:cubicBezTo>
                <a:cubicBezTo>
                  <a:pt x="533" y="501"/>
                  <a:pt x="535" y="506"/>
                  <a:pt x="531" y="509"/>
                </a:cubicBezTo>
                <a:cubicBezTo>
                  <a:pt x="531" y="512"/>
                  <a:pt x="536" y="510"/>
                  <a:pt x="537" y="511"/>
                </a:cubicBezTo>
                <a:cubicBezTo>
                  <a:pt x="537" y="512"/>
                  <a:pt x="535" y="514"/>
                  <a:pt x="535" y="515"/>
                </a:cubicBezTo>
                <a:cubicBezTo>
                  <a:pt x="535" y="514"/>
                  <a:pt x="537" y="517"/>
                  <a:pt x="537" y="517"/>
                </a:cubicBezTo>
                <a:cubicBezTo>
                  <a:pt x="538" y="519"/>
                  <a:pt x="540" y="517"/>
                  <a:pt x="541" y="519"/>
                </a:cubicBezTo>
                <a:cubicBezTo>
                  <a:pt x="541" y="519"/>
                  <a:pt x="540" y="522"/>
                  <a:pt x="541" y="522"/>
                </a:cubicBezTo>
                <a:cubicBezTo>
                  <a:pt x="541" y="523"/>
                  <a:pt x="542" y="522"/>
                  <a:pt x="543" y="522"/>
                </a:cubicBezTo>
                <a:cubicBezTo>
                  <a:pt x="543" y="523"/>
                  <a:pt x="542" y="526"/>
                  <a:pt x="543" y="526"/>
                </a:cubicBezTo>
                <a:cubicBezTo>
                  <a:pt x="544" y="527"/>
                  <a:pt x="548" y="530"/>
                  <a:pt x="548" y="534"/>
                </a:cubicBezTo>
                <a:cubicBezTo>
                  <a:pt x="563" y="535"/>
                  <a:pt x="571" y="531"/>
                  <a:pt x="578" y="534"/>
                </a:cubicBezTo>
                <a:cubicBezTo>
                  <a:pt x="580" y="533"/>
                  <a:pt x="580" y="531"/>
                  <a:pt x="582" y="530"/>
                </a:cubicBezTo>
                <a:cubicBezTo>
                  <a:pt x="583" y="528"/>
                  <a:pt x="586" y="525"/>
                  <a:pt x="587" y="521"/>
                </a:cubicBezTo>
                <a:cubicBezTo>
                  <a:pt x="588" y="519"/>
                  <a:pt x="590" y="517"/>
                  <a:pt x="587" y="517"/>
                </a:cubicBezTo>
                <a:cubicBezTo>
                  <a:pt x="592" y="511"/>
                  <a:pt x="605" y="507"/>
                  <a:pt x="615" y="511"/>
                </a:cubicBezTo>
                <a:cubicBezTo>
                  <a:pt x="611" y="516"/>
                  <a:pt x="610" y="523"/>
                  <a:pt x="606" y="528"/>
                </a:cubicBezTo>
                <a:cubicBezTo>
                  <a:pt x="604" y="533"/>
                  <a:pt x="609" y="533"/>
                  <a:pt x="608" y="537"/>
                </a:cubicBezTo>
                <a:cubicBezTo>
                  <a:pt x="604" y="538"/>
                  <a:pt x="602" y="542"/>
                  <a:pt x="600" y="547"/>
                </a:cubicBezTo>
                <a:cubicBezTo>
                  <a:pt x="600" y="548"/>
                  <a:pt x="600" y="549"/>
                  <a:pt x="598" y="548"/>
                </a:cubicBezTo>
                <a:cubicBezTo>
                  <a:pt x="598" y="553"/>
                  <a:pt x="607" y="547"/>
                  <a:pt x="604" y="554"/>
                </a:cubicBezTo>
                <a:cubicBezTo>
                  <a:pt x="608" y="554"/>
                  <a:pt x="610" y="551"/>
                  <a:pt x="615" y="552"/>
                </a:cubicBezTo>
                <a:cubicBezTo>
                  <a:pt x="614" y="556"/>
                  <a:pt x="619" y="555"/>
                  <a:pt x="619" y="558"/>
                </a:cubicBezTo>
                <a:cubicBezTo>
                  <a:pt x="629" y="554"/>
                  <a:pt x="630" y="561"/>
                  <a:pt x="641" y="560"/>
                </a:cubicBezTo>
                <a:cubicBezTo>
                  <a:pt x="637" y="564"/>
                  <a:pt x="644" y="570"/>
                  <a:pt x="638" y="573"/>
                </a:cubicBezTo>
                <a:cubicBezTo>
                  <a:pt x="641" y="577"/>
                  <a:pt x="639" y="588"/>
                  <a:pt x="638" y="593"/>
                </a:cubicBezTo>
                <a:cubicBezTo>
                  <a:pt x="638" y="596"/>
                  <a:pt x="641" y="597"/>
                  <a:pt x="645" y="597"/>
                </a:cubicBezTo>
                <a:cubicBezTo>
                  <a:pt x="644" y="601"/>
                  <a:pt x="649" y="600"/>
                  <a:pt x="649" y="603"/>
                </a:cubicBezTo>
                <a:cubicBezTo>
                  <a:pt x="649" y="605"/>
                  <a:pt x="655" y="603"/>
                  <a:pt x="654" y="606"/>
                </a:cubicBezTo>
                <a:cubicBezTo>
                  <a:pt x="661" y="601"/>
                  <a:pt x="672" y="607"/>
                  <a:pt x="677" y="604"/>
                </a:cubicBezTo>
                <a:cubicBezTo>
                  <a:pt x="677" y="606"/>
                  <a:pt x="677" y="607"/>
                  <a:pt x="677" y="608"/>
                </a:cubicBezTo>
                <a:cubicBezTo>
                  <a:pt x="680" y="608"/>
                  <a:pt x="686" y="604"/>
                  <a:pt x="686" y="610"/>
                </a:cubicBezTo>
                <a:cubicBezTo>
                  <a:pt x="688" y="609"/>
                  <a:pt x="689" y="608"/>
                  <a:pt x="692" y="608"/>
                </a:cubicBezTo>
                <a:cubicBezTo>
                  <a:pt x="693" y="607"/>
                  <a:pt x="694" y="606"/>
                  <a:pt x="695" y="604"/>
                </a:cubicBezTo>
                <a:cubicBezTo>
                  <a:pt x="696" y="603"/>
                  <a:pt x="697" y="605"/>
                  <a:pt x="697" y="603"/>
                </a:cubicBezTo>
                <a:cubicBezTo>
                  <a:pt x="697" y="600"/>
                  <a:pt x="700" y="604"/>
                  <a:pt x="701" y="601"/>
                </a:cubicBezTo>
                <a:cubicBezTo>
                  <a:pt x="701" y="600"/>
                  <a:pt x="701" y="597"/>
                  <a:pt x="701" y="597"/>
                </a:cubicBezTo>
                <a:cubicBezTo>
                  <a:pt x="702" y="596"/>
                  <a:pt x="703" y="599"/>
                  <a:pt x="703" y="599"/>
                </a:cubicBezTo>
                <a:cubicBezTo>
                  <a:pt x="704" y="598"/>
                  <a:pt x="705" y="596"/>
                  <a:pt x="707" y="595"/>
                </a:cubicBezTo>
                <a:cubicBezTo>
                  <a:pt x="708" y="594"/>
                  <a:pt x="711" y="592"/>
                  <a:pt x="714" y="589"/>
                </a:cubicBezTo>
                <a:cubicBezTo>
                  <a:pt x="715" y="589"/>
                  <a:pt x="716" y="588"/>
                  <a:pt x="716" y="586"/>
                </a:cubicBezTo>
                <a:cubicBezTo>
                  <a:pt x="718" y="588"/>
                  <a:pt x="737" y="589"/>
                  <a:pt x="727" y="591"/>
                </a:cubicBezTo>
                <a:cubicBezTo>
                  <a:pt x="728" y="594"/>
                  <a:pt x="732" y="593"/>
                  <a:pt x="735" y="593"/>
                </a:cubicBezTo>
                <a:cubicBezTo>
                  <a:pt x="736" y="593"/>
                  <a:pt x="736" y="591"/>
                  <a:pt x="736" y="589"/>
                </a:cubicBezTo>
                <a:cubicBezTo>
                  <a:pt x="741" y="589"/>
                  <a:pt x="746" y="589"/>
                  <a:pt x="751" y="589"/>
                </a:cubicBezTo>
                <a:cubicBezTo>
                  <a:pt x="749" y="595"/>
                  <a:pt x="759" y="593"/>
                  <a:pt x="764" y="595"/>
                </a:cubicBezTo>
                <a:cubicBezTo>
                  <a:pt x="765" y="595"/>
                  <a:pt x="764" y="597"/>
                  <a:pt x="766" y="597"/>
                </a:cubicBezTo>
                <a:cubicBezTo>
                  <a:pt x="768" y="597"/>
                  <a:pt x="768" y="599"/>
                  <a:pt x="770" y="599"/>
                </a:cubicBezTo>
                <a:cubicBezTo>
                  <a:pt x="774" y="599"/>
                  <a:pt x="775" y="597"/>
                  <a:pt x="777" y="597"/>
                </a:cubicBezTo>
                <a:cubicBezTo>
                  <a:pt x="787" y="596"/>
                  <a:pt x="796" y="598"/>
                  <a:pt x="805" y="599"/>
                </a:cubicBezTo>
                <a:cubicBezTo>
                  <a:pt x="805" y="602"/>
                  <a:pt x="807" y="606"/>
                  <a:pt x="807" y="603"/>
                </a:cubicBezTo>
                <a:cubicBezTo>
                  <a:pt x="809" y="603"/>
                  <a:pt x="808" y="604"/>
                  <a:pt x="807" y="604"/>
                </a:cubicBezTo>
                <a:cubicBezTo>
                  <a:pt x="807" y="609"/>
                  <a:pt x="812" y="605"/>
                  <a:pt x="815" y="608"/>
                </a:cubicBezTo>
                <a:cubicBezTo>
                  <a:pt x="815" y="609"/>
                  <a:pt x="814" y="612"/>
                  <a:pt x="815" y="612"/>
                </a:cubicBezTo>
                <a:cubicBezTo>
                  <a:pt x="817" y="613"/>
                  <a:pt x="820" y="611"/>
                  <a:pt x="822" y="612"/>
                </a:cubicBezTo>
                <a:cubicBezTo>
                  <a:pt x="821" y="616"/>
                  <a:pt x="823" y="617"/>
                  <a:pt x="826" y="619"/>
                </a:cubicBezTo>
                <a:cubicBezTo>
                  <a:pt x="829" y="622"/>
                  <a:pt x="832" y="624"/>
                  <a:pt x="833" y="629"/>
                </a:cubicBezTo>
                <a:cubicBezTo>
                  <a:pt x="845" y="628"/>
                  <a:pt x="850" y="634"/>
                  <a:pt x="859" y="630"/>
                </a:cubicBezTo>
                <a:cubicBezTo>
                  <a:pt x="857" y="638"/>
                  <a:pt x="870" y="630"/>
                  <a:pt x="867" y="638"/>
                </a:cubicBezTo>
                <a:cubicBezTo>
                  <a:pt x="873" y="635"/>
                  <a:pt x="873" y="643"/>
                  <a:pt x="878" y="644"/>
                </a:cubicBezTo>
                <a:cubicBezTo>
                  <a:pt x="880" y="644"/>
                  <a:pt x="880" y="649"/>
                  <a:pt x="884" y="647"/>
                </a:cubicBezTo>
                <a:cubicBezTo>
                  <a:pt x="878" y="652"/>
                  <a:pt x="886" y="651"/>
                  <a:pt x="885" y="657"/>
                </a:cubicBezTo>
                <a:cubicBezTo>
                  <a:pt x="885" y="660"/>
                  <a:pt x="889" y="659"/>
                  <a:pt x="891" y="660"/>
                </a:cubicBezTo>
                <a:cubicBezTo>
                  <a:pt x="892" y="661"/>
                  <a:pt x="891" y="666"/>
                  <a:pt x="895" y="664"/>
                </a:cubicBezTo>
                <a:cubicBezTo>
                  <a:pt x="888" y="671"/>
                  <a:pt x="904" y="673"/>
                  <a:pt x="899" y="679"/>
                </a:cubicBezTo>
                <a:cubicBezTo>
                  <a:pt x="902" y="678"/>
                  <a:pt x="904" y="679"/>
                  <a:pt x="904" y="683"/>
                </a:cubicBezTo>
                <a:cubicBezTo>
                  <a:pt x="914" y="681"/>
                  <a:pt x="926" y="684"/>
                  <a:pt x="930" y="692"/>
                </a:cubicBezTo>
                <a:cubicBezTo>
                  <a:pt x="939" y="692"/>
                  <a:pt x="944" y="695"/>
                  <a:pt x="954" y="694"/>
                </a:cubicBezTo>
                <a:cubicBezTo>
                  <a:pt x="955" y="695"/>
                  <a:pt x="951" y="696"/>
                  <a:pt x="951" y="696"/>
                </a:cubicBezTo>
                <a:cubicBezTo>
                  <a:pt x="953" y="699"/>
                  <a:pt x="965" y="697"/>
                  <a:pt x="971" y="698"/>
                </a:cubicBezTo>
                <a:cubicBezTo>
                  <a:pt x="971" y="699"/>
                  <a:pt x="974" y="699"/>
                  <a:pt x="975" y="699"/>
                </a:cubicBezTo>
                <a:cubicBezTo>
                  <a:pt x="975" y="703"/>
                  <a:pt x="979" y="702"/>
                  <a:pt x="981" y="703"/>
                </a:cubicBezTo>
                <a:cubicBezTo>
                  <a:pt x="981" y="704"/>
                  <a:pt x="980" y="706"/>
                  <a:pt x="981" y="707"/>
                </a:cubicBezTo>
                <a:cubicBezTo>
                  <a:pt x="981" y="708"/>
                  <a:pt x="984" y="706"/>
                  <a:pt x="984" y="707"/>
                </a:cubicBezTo>
                <a:cubicBezTo>
                  <a:pt x="986" y="708"/>
                  <a:pt x="984" y="712"/>
                  <a:pt x="988" y="711"/>
                </a:cubicBezTo>
                <a:cubicBezTo>
                  <a:pt x="988" y="730"/>
                  <a:pt x="988" y="749"/>
                  <a:pt x="988" y="768"/>
                </a:cubicBezTo>
                <a:cubicBezTo>
                  <a:pt x="980" y="766"/>
                  <a:pt x="988" y="779"/>
                  <a:pt x="981" y="776"/>
                </a:cubicBezTo>
                <a:cubicBezTo>
                  <a:pt x="980" y="782"/>
                  <a:pt x="979" y="788"/>
                  <a:pt x="979" y="795"/>
                </a:cubicBezTo>
                <a:cubicBezTo>
                  <a:pt x="979" y="798"/>
                  <a:pt x="982" y="805"/>
                  <a:pt x="981" y="813"/>
                </a:cubicBezTo>
                <a:cubicBezTo>
                  <a:pt x="981" y="813"/>
                  <a:pt x="979" y="814"/>
                  <a:pt x="979" y="815"/>
                </a:cubicBezTo>
                <a:cubicBezTo>
                  <a:pt x="978" y="816"/>
                  <a:pt x="979" y="818"/>
                  <a:pt x="979" y="819"/>
                </a:cubicBezTo>
                <a:cubicBezTo>
                  <a:pt x="978" y="820"/>
                  <a:pt x="973" y="821"/>
                  <a:pt x="975" y="828"/>
                </a:cubicBezTo>
                <a:cubicBezTo>
                  <a:pt x="971" y="829"/>
                  <a:pt x="969" y="832"/>
                  <a:pt x="966" y="834"/>
                </a:cubicBezTo>
                <a:cubicBezTo>
                  <a:pt x="965" y="835"/>
                  <a:pt x="967" y="838"/>
                  <a:pt x="966" y="839"/>
                </a:cubicBezTo>
                <a:cubicBezTo>
                  <a:pt x="965" y="840"/>
                  <a:pt x="962" y="839"/>
                  <a:pt x="962" y="839"/>
                </a:cubicBezTo>
                <a:cubicBezTo>
                  <a:pt x="961" y="840"/>
                  <a:pt x="963" y="843"/>
                  <a:pt x="962" y="843"/>
                </a:cubicBezTo>
                <a:cubicBezTo>
                  <a:pt x="960" y="844"/>
                  <a:pt x="955" y="843"/>
                  <a:pt x="954" y="847"/>
                </a:cubicBezTo>
                <a:cubicBezTo>
                  <a:pt x="954" y="849"/>
                  <a:pt x="951" y="848"/>
                  <a:pt x="947" y="850"/>
                </a:cubicBezTo>
                <a:cubicBezTo>
                  <a:pt x="946" y="851"/>
                  <a:pt x="944" y="854"/>
                  <a:pt x="943" y="854"/>
                </a:cubicBezTo>
                <a:cubicBezTo>
                  <a:pt x="942" y="854"/>
                  <a:pt x="941" y="852"/>
                  <a:pt x="940" y="852"/>
                </a:cubicBezTo>
                <a:cubicBezTo>
                  <a:pt x="940" y="852"/>
                  <a:pt x="939" y="854"/>
                  <a:pt x="938" y="854"/>
                </a:cubicBezTo>
                <a:cubicBezTo>
                  <a:pt x="935" y="854"/>
                  <a:pt x="934" y="855"/>
                  <a:pt x="934" y="858"/>
                </a:cubicBezTo>
                <a:cubicBezTo>
                  <a:pt x="927" y="855"/>
                  <a:pt x="923" y="863"/>
                  <a:pt x="919" y="865"/>
                </a:cubicBezTo>
                <a:cubicBezTo>
                  <a:pt x="918" y="866"/>
                  <a:pt x="916" y="865"/>
                  <a:pt x="915" y="865"/>
                </a:cubicBezTo>
                <a:cubicBezTo>
                  <a:pt x="914" y="866"/>
                  <a:pt x="912" y="868"/>
                  <a:pt x="912" y="869"/>
                </a:cubicBezTo>
                <a:cubicBezTo>
                  <a:pt x="911" y="870"/>
                  <a:pt x="908" y="872"/>
                  <a:pt x="908" y="873"/>
                </a:cubicBezTo>
                <a:cubicBezTo>
                  <a:pt x="907" y="874"/>
                  <a:pt x="911" y="878"/>
                  <a:pt x="906" y="877"/>
                </a:cubicBezTo>
                <a:cubicBezTo>
                  <a:pt x="907" y="885"/>
                  <a:pt x="903" y="889"/>
                  <a:pt x="904" y="897"/>
                </a:cubicBezTo>
                <a:cubicBezTo>
                  <a:pt x="899" y="895"/>
                  <a:pt x="902" y="901"/>
                  <a:pt x="900" y="903"/>
                </a:cubicBezTo>
                <a:cubicBezTo>
                  <a:pt x="900" y="903"/>
                  <a:pt x="897" y="902"/>
                  <a:pt x="897" y="903"/>
                </a:cubicBezTo>
                <a:cubicBezTo>
                  <a:pt x="896" y="904"/>
                  <a:pt x="900" y="906"/>
                  <a:pt x="897" y="906"/>
                </a:cubicBezTo>
                <a:cubicBezTo>
                  <a:pt x="894" y="906"/>
                  <a:pt x="894" y="914"/>
                  <a:pt x="889" y="914"/>
                </a:cubicBezTo>
                <a:cubicBezTo>
                  <a:pt x="889" y="914"/>
                  <a:pt x="886" y="917"/>
                  <a:pt x="885" y="918"/>
                </a:cubicBezTo>
                <a:cubicBezTo>
                  <a:pt x="883" y="920"/>
                  <a:pt x="881" y="926"/>
                  <a:pt x="876" y="929"/>
                </a:cubicBezTo>
                <a:cubicBezTo>
                  <a:pt x="876" y="931"/>
                  <a:pt x="876" y="934"/>
                  <a:pt x="876" y="936"/>
                </a:cubicBezTo>
                <a:cubicBezTo>
                  <a:pt x="873" y="938"/>
                  <a:pt x="870" y="939"/>
                  <a:pt x="871" y="944"/>
                </a:cubicBezTo>
                <a:cubicBezTo>
                  <a:pt x="867" y="944"/>
                  <a:pt x="864" y="944"/>
                  <a:pt x="861" y="944"/>
                </a:cubicBezTo>
                <a:cubicBezTo>
                  <a:pt x="861" y="945"/>
                  <a:pt x="864" y="945"/>
                  <a:pt x="865" y="946"/>
                </a:cubicBezTo>
                <a:cubicBezTo>
                  <a:pt x="865" y="948"/>
                  <a:pt x="862" y="947"/>
                  <a:pt x="859" y="947"/>
                </a:cubicBezTo>
                <a:cubicBezTo>
                  <a:pt x="857" y="949"/>
                  <a:pt x="856" y="951"/>
                  <a:pt x="856" y="955"/>
                </a:cubicBezTo>
                <a:cubicBezTo>
                  <a:pt x="853" y="953"/>
                  <a:pt x="852" y="953"/>
                  <a:pt x="852" y="957"/>
                </a:cubicBezTo>
                <a:cubicBezTo>
                  <a:pt x="850" y="957"/>
                  <a:pt x="851" y="954"/>
                  <a:pt x="850" y="953"/>
                </a:cubicBezTo>
                <a:cubicBezTo>
                  <a:pt x="847" y="953"/>
                  <a:pt x="845" y="953"/>
                  <a:pt x="845" y="951"/>
                </a:cubicBezTo>
                <a:cubicBezTo>
                  <a:pt x="843" y="952"/>
                  <a:pt x="843" y="955"/>
                  <a:pt x="839" y="955"/>
                </a:cubicBezTo>
                <a:cubicBezTo>
                  <a:pt x="838" y="959"/>
                  <a:pt x="842" y="960"/>
                  <a:pt x="843" y="964"/>
                </a:cubicBezTo>
                <a:cubicBezTo>
                  <a:pt x="843" y="969"/>
                  <a:pt x="836" y="972"/>
                  <a:pt x="841" y="975"/>
                </a:cubicBezTo>
                <a:cubicBezTo>
                  <a:pt x="840" y="980"/>
                  <a:pt x="831" y="975"/>
                  <a:pt x="830" y="979"/>
                </a:cubicBezTo>
                <a:cubicBezTo>
                  <a:pt x="827" y="979"/>
                  <a:pt x="829" y="982"/>
                  <a:pt x="828" y="983"/>
                </a:cubicBezTo>
                <a:cubicBezTo>
                  <a:pt x="826" y="984"/>
                  <a:pt x="819" y="983"/>
                  <a:pt x="820" y="988"/>
                </a:cubicBezTo>
                <a:cubicBezTo>
                  <a:pt x="816" y="985"/>
                  <a:pt x="803" y="985"/>
                  <a:pt x="802" y="990"/>
                </a:cubicBezTo>
                <a:cubicBezTo>
                  <a:pt x="802" y="992"/>
                  <a:pt x="804" y="991"/>
                  <a:pt x="804" y="990"/>
                </a:cubicBezTo>
                <a:cubicBezTo>
                  <a:pt x="808" y="990"/>
                  <a:pt x="803" y="995"/>
                  <a:pt x="800" y="994"/>
                </a:cubicBezTo>
                <a:cubicBezTo>
                  <a:pt x="801" y="998"/>
                  <a:pt x="794" y="1004"/>
                  <a:pt x="798" y="1005"/>
                </a:cubicBezTo>
                <a:cubicBezTo>
                  <a:pt x="798" y="1006"/>
                  <a:pt x="795" y="1007"/>
                  <a:pt x="794" y="1007"/>
                </a:cubicBezTo>
                <a:cubicBezTo>
                  <a:pt x="794" y="1007"/>
                  <a:pt x="792" y="1005"/>
                  <a:pt x="792" y="1005"/>
                </a:cubicBezTo>
                <a:cubicBezTo>
                  <a:pt x="791" y="1005"/>
                  <a:pt x="786" y="1010"/>
                  <a:pt x="787" y="1003"/>
                </a:cubicBezTo>
                <a:cubicBezTo>
                  <a:pt x="785" y="1004"/>
                  <a:pt x="784" y="1008"/>
                  <a:pt x="783" y="1005"/>
                </a:cubicBezTo>
                <a:cubicBezTo>
                  <a:pt x="780" y="1006"/>
                  <a:pt x="784" y="1016"/>
                  <a:pt x="785" y="1020"/>
                </a:cubicBezTo>
                <a:cubicBezTo>
                  <a:pt x="786" y="1025"/>
                  <a:pt x="782" y="1023"/>
                  <a:pt x="781" y="1028"/>
                </a:cubicBezTo>
                <a:cubicBezTo>
                  <a:pt x="781" y="1030"/>
                  <a:pt x="781" y="1034"/>
                  <a:pt x="776" y="1033"/>
                </a:cubicBezTo>
                <a:cubicBezTo>
                  <a:pt x="775" y="1035"/>
                  <a:pt x="779" y="1036"/>
                  <a:pt x="779" y="1037"/>
                </a:cubicBezTo>
                <a:cubicBezTo>
                  <a:pt x="780" y="1040"/>
                  <a:pt x="776" y="1036"/>
                  <a:pt x="776" y="1037"/>
                </a:cubicBezTo>
                <a:cubicBezTo>
                  <a:pt x="774" y="1038"/>
                  <a:pt x="774" y="1043"/>
                  <a:pt x="776" y="1042"/>
                </a:cubicBezTo>
                <a:cubicBezTo>
                  <a:pt x="775" y="1045"/>
                  <a:pt x="774" y="1043"/>
                  <a:pt x="772" y="1042"/>
                </a:cubicBezTo>
                <a:cubicBezTo>
                  <a:pt x="772" y="1042"/>
                  <a:pt x="771" y="1045"/>
                  <a:pt x="770" y="1044"/>
                </a:cubicBezTo>
                <a:cubicBezTo>
                  <a:pt x="767" y="1040"/>
                  <a:pt x="771" y="1045"/>
                  <a:pt x="768" y="1048"/>
                </a:cubicBezTo>
                <a:cubicBezTo>
                  <a:pt x="765" y="1051"/>
                  <a:pt x="764" y="1047"/>
                  <a:pt x="761" y="1050"/>
                </a:cubicBezTo>
                <a:cubicBezTo>
                  <a:pt x="758" y="1055"/>
                  <a:pt x="769" y="1054"/>
                  <a:pt x="762" y="1057"/>
                </a:cubicBezTo>
                <a:cubicBezTo>
                  <a:pt x="763" y="1059"/>
                  <a:pt x="766" y="1059"/>
                  <a:pt x="768" y="1059"/>
                </a:cubicBezTo>
                <a:cubicBezTo>
                  <a:pt x="767" y="1063"/>
                  <a:pt x="768" y="1065"/>
                  <a:pt x="772" y="1065"/>
                </a:cubicBezTo>
                <a:cubicBezTo>
                  <a:pt x="775" y="1069"/>
                  <a:pt x="768" y="1071"/>
                  <a:pt x="768" y="1072"/>
                </a:cubicBezTo>
                <a:cubicBezTo>
                  <a:pt x="768" y="1073"/>
                  <a:pt x="769" y="1075"/>
                  <a:pt x="770" y="1074"/>
                </a:cubicBezTo>
                <a:cubicBezTo>
                  <a:pt x="768" y="1077"/>
                  <a:pt x="769" y="1074"/>
                  <a:pt x="768" y="1074"/>
                </a:cubicBezTo>
                <a:cubicBezTo>
                  <a:pt x="765" y="1074"/>
                  <a:pt x="766" y="1078"/>
                  <a:pt x="761" y="1078"/>
                </a:cubicBezTo>
                <a:cubicBezTo>
                  <a:pt x="763" y="1081"/>
                  <a:pt x="762" y="1082"/>
                  <a:pt x="757" y="1082"/>
                </a:cubicBezTo>
                <a:cubicBezTo>
                  <a:pt x="758" y="1087"/>
                  <a:pt x="754" y="1086"/>
                  <a:pt x="755" y="1091"/>
                </a:cubicBezTo>
                <a:cubicBezTo>
                  <a:pt x="748" y="1092"/>
                  <a:pt x="756" y="1099"/>
                  <a:pt x="749" y="1095"/>
                </a:cubicBezTo>
                <a:cubicBezTo>
                  <a:pt x="750" y="1099"/>
                  <a:pt x="748" y="1103"/>
                  <a:pt x="749" y="1108"/>
                </a:cubicBezTo>
                <a:cubicBezTo>
                  <a:pt x="750" y="1109"/>
                  <a:pt x="751" y="1110"/>
                  <a:pt x="751" y="1110"/>
                </a:cubicBezTo>
                <a:cubicBezTo>
                  <a:pt x="751" y="1112"/>
                  <a:pt x="748" y="1113"/>
                  <a:pt x="751" y="1117"/>
                </a:cubicBezTo>
                <a:cubicBezTo>
                  <a:pt x="754" y="1119"/>
                  <a:pt x="751" y="1121"/>
                  <a:pt x="753" y="1126"/>
                </a:cubicBezTo>
                <a:cubicBezTo>
                  <a:pt x="755" y="1130"/>
                  <a:pt x="759" y="1132"/>
                  <a:pt x="761" y="1136"/>
                </a:cubicBezTo>
                <a:cubicBezTo>
                  <a:pt x="765" y="1139"/>
                  <a:pt x="768" y="1133"/>
                  <a:pt x="772" y="1137"/>
                </a:cubicBezTo>
                <a:cubicBezTo>
                  <a:pt x="773" y="1144"/>
                  <a:pt x="766" y="1140"/>
                  <a:pt x="762" y="1141"/>
                </a:cubicBezTo>
                <a:cubicBezTo>
                  <a:pt x="755" y="1143"/>
                  <a:pt x="746" y="1146"/>
                  <a:pt x="740" y="1145"/>
                </a:cubicBezTo>
                <a:cubicBezTo>
                  <a:pt x="740" y="1145"/>
                  <a:pt x="740" y="1142"/>
                  <a:pt x="740" y="1141"/>
                </a:cubicBezTo>
                <a:cubicBezTo>
                  <a:pt x="732" y="1143"/>
                  <a:pt x="730" y="1138"/>
                  <a:pt x="723" y="1137"/>
                </a:cubicBezTo>
                <a:cubicBezTo>
                  <a:pt x="723" y="1136"/>
                  <a:pt x="723" y="1134"/>
                  <a:pt x="723" y="1132"/>
                </a:cubicBezTo>
                <a:cubicBezTo>
                  <a:pt x="722" y="1127"/>
                  <a:pt x="716" y="1131"/>
                  <a:pt x="716" y="1126"/>
                </a:cubicBezTo>
                <a:cubicBezTo>
                  <a:pt x="716" y="1125"/>
                  <a:pt x="714" y="1124"/>
                  <a:pt x="714" y="1123"/>
                </a:cubicBezTo>
                <a:cubicBezTo>
                  <a:pt x="714" y="1121"/>
                  <a:pt x="712" y="1121"/>
                  <a:pt x="712" y="1121"/>
                </a:cubicBezTo>
                <a:cubicBezTo>
                  <a:pt x="712" y="1119"/>
                  <a:pt x="716" y="1115"/>
                  <a:pt x="712" y="1115"/>
                </a:cubicBezTo>
                <a:cubicBezTo>
                  <a:pt x="709" y="1115"/>
                  <a:pt x="712" y="1113"/>
                  <a:pt x="712" y="1111"/>
                </a:cubicBezTo>
                <a:cubicBezTo>
                  <a:pt x="712" y="1109"/>
                  <a:pt x="709" y="1109"/>
                  <a:pt x="708" y="1108"/>
                </a:cubicBezTo>
                <a:cubicBezTo>
                  <a:pt x="708" y="1106"/>
                  <a:pt x="711" y="1106"/>
                  <a:pt x="710" y="1104"/>
                </a:cubicBezTo>
                <a:cubicBezTo>
                  <a:pt x="710" y="1104"/>
                  <a:pt x="709" y="1103"/>
                  <a:pt x="708" y="1102"/>
                </a:cubicBezTo>
                <a:cubicBezTo>
                  <a:pt x="708" y="1100"/>
                  <a:pt x="707" y="1097"/>
                  <a:pt x="705" y="1096"/>
                </a:cubicBezTo>
                <a:cubicBezTo>
                  <a:pt x="704" y="1094"/>
                  <a:pt x="707" y="1093"/>
                  <a:pt x="707" y="1091"/>
                </a:cubicBezTo>
                <a:cubicBezTo>
                  <a:pt x="706" y="1090"/>
                  <a:pt x="703" y="1088"/>
                  <a:pt x="703" y="1089"/>
                </a:cubicBezTo>
                <a:cubicBezTo>
                  <a:pt x="703" y="1088"/>
                  <a:pt x="710" y="1085"/>
                  <a:pt x="705" y="1083"/>
                </a:cubicBezTo>
                <a:cubicBezTo>
                  <a:pt x="705" y="1082"/>
                  <a:pt x="707" y="1082"/>
                  <a:pt x="708" y="1082"/>
                </a:cubicBezTo>
                <a:cubicBezTo>
                  <a:pt x="708" y="1077"/>
                  <a:pt x="708" y="1073"/>
                  <a:pt x="708" y="1068"/>
                </a:cubicBezTo>
                <a:cubicBezTo>
                  <a:pt x="707" y="1067"/>
                  <a:pt x="705" y="1066"/>
                  <a:pt x="703" y="1065"/>
                </a:cubicBezTo>
                <a:cubicBezTo>
                  <a:pt x="705" y="1059"/>
                  <a:pt x="709" y="1054"/>
                  <a:pt x="707" y="1048"/>
                </a:cubicBezTo>
                <a:cubicBezTo>
                  <a:pt x="712" y="1050"/>
                  <a:pt x="711" y="1045"/>
                  <a:pt x="716" y="1046"/>
                </a:cubicBezTo>
                <a:cubicBezTo>
                  <a:pt x="716" y="1041"/>
                  <a:pt x="716" y="1035"/>
                  <a:pt x="716" y="1029"/>
                </a:cubicBezTo>
                <a:cubicBezTo>
                  <a:pt x="725" y="1030"/>
                  <a:pt x="721" y="1017"/>
                  <a:pt x="725" y="1013"/>
                </a:cubicBezTo>
                <a:cubicBezTo>
                  <a:pt x="724" y="1014"/>
                  <a:pt x="722" y="1015"/>
                  <a:pt x="721" y="1013"/>
                </a:cubicBezTo>
                <a:cubicBezTo>
                  <a:pt x="718" y="1014"/>
                  <a:pt x="716" y="1018"/>
                  <a:pt x="716" y="1024"/>
                </a:cubicBezTo>
                <a:cubicBezTo>
                  <a:pt x="713" y="1022"/>
                  <a:pt x="710" y="1021"/>
                  <a:pt x="710" y="1016"/>
                </a:cubicBezTo>
                <a:cubicBezTo>
                  <a:pt x="707" y="1014"/>
                  <a:pt x="716" y="1010"/>
                  <a:pt x="714" y="1009"/>
                </a:cubicBezTo>
                <a:cubicBezTo>
                  <a:pt x="710" y="1006"/>
                  <a:pt x="715" y="1010"/>
                  <a:pt x="718" y="1007"/>
                </a:cubicBezTo>
                <a:cubicBezTo>
                  <a:pt x="719" y="997"/>
                  <a:pt x="715" y="989"/>
                  <a:pt x="716" y="981"/>
                </a:cubicBezTo>
                <a:cubicBezTo>
                  <a:pt x="716" y="981"/>
                  <a:pt x="719" y="981"/>
                  <a:pt x="720" y="981"/>
                </a:cubicBezTo>
                <a:cubicBezTo>
                  <a:pt x="718" y="972"/>
                  <a:pt x="720" y="971"/>
                  <a:pt x="720" y="960"/>
                </a:cubicBezTo>
                <a:cubicBezTo>
                  <a:pt x="724" y="955"/>
                  <a:pt x="730" y="949"/>
                  <a:pt x="727" y="942"/>
                </a:cubicBezTo>
                <a:cubicBezTo>
                  <a:pt x="734" y="950"/>
                  <a:pt x="728" y="928"/>
                  <a:pt x="735" y="936"/>
                </a:cubicBezTo>
                <a:cubicBezTo>
                  <a:pt x="734" y="932"/>
                  <a:pt x="734" y="928"/>
                  <a:pt x="733" y="923"/>
                </a:cubicBezTo>
                <a:cubicBezTo>
                  <a:pt x="732" y="921"/>
                  <a:pt x="729" y="918"/>
                  <a:pt x="729" y="916"/>
                </a:cubicBezTo>
                <a:cubicBezTo>
                  <a:pt x="729" y="913"/>
                  <a:pt x="730" y="912"/>
                  <a:pt x="731" y="910"/>
                </a:cubicBezTo>
                <a:cubicBezTo>
                  <a:pt x="731" y="906"/>
                  <a:pt x="729" y="900"/>
                  <a:pt x="735" y="904"/>
                </a:cubicBezTo>
                <a:cubicBezTo>
                  <a:pt x="734" y="899"/>
                  <a:pt x="735" y="894"/>
                  <a:pt x="736" y="890"/>
                </a:cubicBezTo>
                <a:cubicBezTo>
                  <a:pt x="738" y="886"/>
                  <a:pt x="737" y="888"/>
                  <a:pt x="736" y="884"/>
                </a:cubicBezTo>
                <a:cubicBezTo>
                  <a:pt x="736" y="882"/>
                  <a:pt x="741" y="877"/>
                  <a:pt x="738" y="875"/>
                </a:cubicBezTo>
                <a:cubicBezTo>
                  <a:pt x="737" y="873"/>
                  <a:pt x="738" y="873"/>
                  <a:pt x="738" y="869"/>
                </a:cubicBezTo>
                <a:cubicBezTo>
                  <a:pt x="739" y="867"/>
                  <a:pt x="738" y="864"/>
                  <a:pt x="738" y="862"/>
                </a:cubicBezTo>
                <a:cubicBezTo>
                  <a:pt x="739" y="859"/>
                  <a:pt x="740" y="858"/>
                  <a:pt x="740" y="856"/>
                </a:cubicBezTo>
                <a:cubicBezTo>
                  <a:pt x="741" y="849"/>
                  <a:pt x="739" y="842"/>
                  <a:pt x="740" y="836"/>
                </a:cubicBezTo>
                <a:cubicBezTo>
                  <a:pt x="740" y="833"/>
                  <a:pt x="742" y="832"/>
                  <a:pt x="742" y="830"/>
                </a:cubicBezTo>
                <a:cubicBezTo>
                  <a:pt x="741" y="824"/>
                  <a:pt x="736" y="819"/>
                  <a:pt x="736" y="813"/>
                </a:cubicBezTo>
                <a:cubicBezTo>
                  <a:pt x="736" y="810"/>
                  <a:pt x="734" y="814"/>
                  <a:pt x="731" y="813"/>
                </a:cubicBezTo>
                <a:cubicBezTo>
                  <a:pt x="728" y="809"/>
                  <a:pt x="723" y="804"/>
                  <a:pt x="718" y="804"/>
                </a:cubicBezTo>
                <a:cubicBezTo>
                  <a:pt x="717" y="804"/>
                  <a:pt x="715" y="799"/>
                  <a:pt x="714" y="800"/>
                </a:cubicBezTo>
                <a:cubicBezTo>
                  <a:pt x="711" y="803"/>
                  <a:pt x="714" y="799"/>
                  <a:pt x="712" y="798"/>
                </a:cubicBezTo>
                <a:cubicBezTo>
                  <a:pt x="709" y="796"/>
                  <a:pt x="704" y="800"/>
                  <a:pt x="708" y="795"/>
                </a:cubicBezTo>
                <a:cubicBezTo>
                  <a:pt x="708" y="791"/>
                  <a:pt x="703" y="794"/>
                  <a:pt x="701" y="793"/>
                </a:cubicBezTo>
                <a:cubicBezTo>
                  <a:pt x="700" y="792"/>
                  <a:pt x="702" y="789"/>
                  <a:pt x="701" y="789"/>
                </a:cubicBezTo>
                <a:cubicBezTo>
                  <a:pt x="700" y="788"/>
                  <a:pt x="698" y="788"/>
                  <a:pt x="697" y="787"/>
                </a:cubicBezTo>
                <a:cubicBezTo>
                  <a:pt x="695" y="785"/>
                  <a:pt x="692" y="780"/>
                  <a:pt x="692" y="774"/>
                </a:cubicBezTo>
                <a:cubicBezTo>
                  <a:pt x="692" y="772"/>
                  <a:pt x="689" y="773"/>
                  <a:pt x="688" y="772"/>
                </a:cubicBezTo>
                <a:cubicBezTo>
                  <a:pt x="686" y="771"/>
                  <a:pt x="688" y="763"/>
                  <a:pt x="684" y="763"/>
                </a:cubicBezTo>
                <a:cubicBezTo>
                  <a:pt x="681" y="763"/>
                  <a:pt x="679" y="752"/>
                  <a:pt x="677" y="748"/>
                </a:cubicBezTo>
                <a:cubicBezTo>
                  <a:pt x="675" y="745"/>
                  <a:pt x="672" y="741"/>
                  <a:pt x="669" y="737"/>
                </a:cubicBezTo>
                <a:cubicBezTo>
                  <a:pt x="668" y="735"/>
                  <a:pt x="666" y="734"/>
                  <a:pt x="666" y="733"/>
                </a:cubicBezTo>
                <a:cubicBezTo>
                  <a:pt x="665" y="732"/>
                  <a:pt x="666" y="730"/>
                  <a:pt x="666" y="729"/>
                </a:cubicBezTo>
                <a:cubicBezTo>
                  <a:pt x="665" y="727"/>
                  <a:pt x="663" y="729"/>
                  <a:pt x="662" y="727"/>
                </a:cubicBezTo>
                <a:cubicBezTo>
                  <a:pt x="662" y="727"/>
                  <a:pt x="659" y="713"/>
                  <a:pt x="658" y="724"/>
                </a:cubicBezTo>
                <a:cubicBezTo>
                  <a:pt x="654" y="722"/>
                  <a:pt x="657" y="712"/>
                  <a:pt x="656" y="707"/>
                </a:cubicBezTo>
                <a:cubicBezTo>
                  <a:pt x="661" y="707"/>
                  <a:pt x="661" y="702"/>
                  <a:pt x="664" y="699"/>
                </a:cubicBezTo>
                <a:cubicBezTo>
                  <a:pt x="665" y="694"/>
                  <a:pt x="660" y="696"/>
                  <a:pt x="658" y="694"/>
                </a:cubicBezTo>
                <a:cubicBezTo>
                  <a:pt x="658" y="688"/>
                  <a:pt x="661" y="686"/>
                  <a:pt x="660" y="679"/>
                </a:cubicBezTo>
                <a:cubicBezTo>
                  <a:pt x="661" y="678"/>
                  <a:pt x="663" y="677"/>
                  <a:pt x="666" y="677"/>
                </a:cubicBezTo>
                <a:cubicBezTo>
                  <a:pt x="666" y="676"/>
                  <a:pt x="665" y="673"/>
                  <a:pt x="666" y="672"/>
                </a:cubicBezTo>
                <a:cubicBezTo>
                  <a:pt x="666" y="671"/>
                  <a:pt x="669" y="672"/>
                  <a:pt x="669" y="672"/>
                </a:cubicBezTo>
                <a:cubicBezTo>
                  <a:pt x="670" y="671"/>
                  <a:pt x="669" y="670"/>
                  <a:pt x="669" y="670"/>
                </a:cubicBezTo>
                <a:cubicBezTo>
                  <a:pt x="670" y="669"/>
                  <a:pt x="674" y="666"/>
                  <a:pt x="673" y="666"/>
                </a:cubicBezTo>
                <a:cubicBezTo>
                  <a:pt x="673" y="666"/>
                  <a:pt x="671" y="666"/>
                  <a:pt x="671" y="666"/>
                </a:cubicBezTo>
                <a:cubicBezTo>
                  <a:pt x="671" y="666"/>
                  <a:pt x="672" y="663"/>
                  <a:pt x="673" y="664"/>
                </a:cubicBezTo>
                <a:cubicBezTo>
                  <a:pt x="677" y="669"/>
                  <a:pt x="674" y="661"/>
                  <a:pt x="679" y="660"/>
                </a:cubicBezTo>
                <a:cubicBezTo>
                  <a:pt x="682" y="660"/>
                  <a:pt x="680" y="656"/>
                  <a:pt x="682" y="653"/>
                </a:cubicBezTo>
                <a:cubicBezTo>
                  <a:pt x="682" y="653"/>
                  <a:pt x="691" y="646"/>
                  <a:pt x="686" y="642"/>
                </a:cubicBezTo>
                <a:cubicBezTo>
                  <a:pt x="684" y="639"/>
                  <a:pt x="686" y="641"/>
                  <a:pt x="686" y="638"/>
                </a:cubicBezTo>
                <a:cubicBezTo>
                  <a:pt x="686" y="634"/>
                  <a:pt x="682" y="620"/>
                  <a:pt x="684" y="616"/>
                </a:cubicBezTo>
                <a:cubicBezTo>
                  <a:pt x="675" y="617"/>
                  <a:pt x="675" y="609"/>
                  <a:pt x="666" y="612"/>
                </a:cubicBezTo>
                <a:cubicBezTo>
                  <a:pt x="663" y="613"/>
                  <a:pt x="666" y="615"/>
                  <a:pt x="664" y="619"/>
                </a:cubicBezTo>
                <a:cubicBezTo>
                  <a:pt x="654" y="620"/>
                  <a:pt x="650" y="614"/>
                  <a:pt x="641" y="614"/>
                </a:cubicBezTo>
                <a:cubicBezTo>
                  <a:pt x="641" y="610"/>
                  <a:pt x="636" y="611"/>
                  <a:pt x="638" y="606"/>
                </a:cubicBezTo>
                <a:cubicBezTo>
                  <a:pt x="635" y="605"/>
                  <a:pt x="632" y="606"/>
                  <a:pt x="630" y="604"/>
                </a:cubicBezTo>
                <a:cubicBezTo>
                  <a:pt x="630" y="604"/>
                  <a:pt x="631" y="601"/>
                  <a:pt x="630" y="601"/>
                </a:cubicBezTo>
                <a:cubicBezTo>
                  <a:pt x="630" y="600"/>
                  <a:pt x="627" y="601"/>
                  <a:pt x="626" y="601"/>
                </a:cubicBezTo>
                <a:cubicBezTo>
                  <a:pt x="625" y="599"/>
                  <a:pt x="626" y="595"/>
                  <a:pt x="623" y="595"/>
                </a:cubicBezTo>
                <a:cubicBezTo>
                  <a:pt x="623" y="590"/>
                  <a:pt x="626" y="591"/>
                  <a:pt x="623" y="588"/>
                </a:cubicBezTo>
                <a:cubicBezTo>
                  <a:pt x="622" y="586"/>
                  <a:pt x="621" y="587"/>
                  <a:pt x="621" y="588"/>
                </a:cubicBezTo>
                <a:cubicBezTo>
                  <a:pt x="618" y="586"/>
                  <a:pt x="617" y="582"/>
                  <a:pt x="612" y="582"/>
                </a:cubicBezTo>
                <a:cubicBezTo>
                  <a:pt x="614" y="576"/>
                  <a:pt x="605" y="581"/>
                  <a:pt x="608" y="575"/>
                </a:cubicBezTo>
                <a:cubicBezTo>
                  <a:pt x="606" y="574"/>
                  <a:pt x="596" y="574"/>
                  <a:pt x="598" y="575"/>
                </a:cubicBezTo>
                <a:cubicBezTo>
                  <a:pt x="596" y="574"/>
                  <a:pt x="598" y="572"/>
                  <a:pt x="597" y="571"/>
                </a:cubicBezTo>
                <a:cubicBezTo>
                  <a:pt x="596" y="570"/>
                  <a:pt x="594" y="571"/>
                  <a:pt x="593" y="571"/>
                </a:cubicBezTo>
                <a:cubicBezTo>
                  <a:pt x="591" y="570"/>
                  <a:pt x="587" y="568"/>
                  <a:pt x="582" y="569"/>
                </a:cubicBezTo>
                <a:cubicBezTo>
                  <a:pt x="584" y="562"/>
                  <a:pt x="578" y="566"/>
                  <a:pt x="574" y="563"/>
                </a:cubicBezTo>
                <a:cubicBezTo>
                  <a:pt x="574" y="563"/>
                  <a:pt x="575" y="560"/>
                  <a:pt x="574" y="560"/>
                </a:cubicBezTo>
                <a:cubicBezTo>
                  <a:pt x="574" y="559"/>
                  <a:pt x="571" y="560"/>
                  <a:pt x="571" y="560"/>
                </a:cubicBezTo>
                <a:cubicBezTo>
                  <a:pt x="570" y="559"/>
                  <a:pt x="571" y="557"/>
                  <a:pt x="571" y="556"/>
                </a:cubicBezTo>
                <a:cubicBezTo>
                  <a:pt x="570" y="555"/>
                  <a:pt x="567" y="556"/>
                  <a:pt x="567" y="556"/>
                </a:cubicBezTo>
                <a:cubicBezTo>
                  <a:pt x="566" y="555"/>
                  <a:pt x="567" y="553"/>
                  <a:pt x="567" y="552"/>
                </a:cubicBezTo>
                <a:cubicBezTo>
                  <a:pt x="565" y="551"/>
                  <a:pt x="565" y="554"/>
                  <a:pt x="565" y="554"/>
                </a:cubicBezTo>
                <a:cubicBezTo>
                  <a:pt x="564" y="554"/>
                  <a:pt x="560" y="552"/>
                  <a:pt x="559" y="550"/>
                </a:cubicBezTo>
                <a:cubicBezTo>
                  <a:pt x="557" y="553"/>
                  <a:pt x="556" y="550"/>
                  <a:pt x="554" y="550"/>
                </a:cubicBezTo>
                <a:cubicBezTo>
                  <a:pt x="551" y="551"/>
                  <a:pt x="548" y="554"/>
                  <a:pt x="544" y="554"/>
                </a:cubicBezTo>
                <a:cubicBezTo>
                  <a:pt x="540" y="554"/>
                  <a:pt x="540" y="552"/>
                  <a:pt x="537" y="552"/>
                </a:cubicBezTo>
                <a:cubicBezTo>
                  <a:pt x="532" y="552"/>
                  <a:pt x="534" y="555"/>
                  <a:pt x="530" y="552"/>
                </a:cubicBezTo>
                <a:cubicBezTo>
                  <a:pt x="527" y="551"/>
                  <a:pt x="525" y="552"/>
                  <a:pt x="520" y="550"/>
                </a:cubicBezTo>
                <a:cubicBezTo>
                  <a:pt x="519" y="550"/>
                  <a:pt x="519" y="547"/>
                  <a:pt x="518" y="547"/>
                </a:cubicBezTo>
                <a:cubicBezTo>
                  <a:pt x="517" y="546"/>
                  <a:pt x="516" y="547"/>
                  <a:pt x="515" y="547"/>
                </a:cubicBezTo>
                <a:cubicBezTo>
                  <a:pt x="512" y="546"/>
                  <a:pt x="504" y="545"/>
                  <a:pt x="509" y="541"/>
                </a:cubicBezTo>
                <a:cubicBezTo>
                  <a:pt x="504" y="541"/>
                  <a:pt x="503" y="537"/>
                  <a:pt x="498" y="537"/>
                </a:cubicBezTo>
                <a:cubicBezTo>
                  <a:pt x="497" y="536"/>
                  <a:pt x="496" y="534"/>
                  <a:pt x="496" y="532"/>
                </a:cubicBezTo>
                <a:cubicBezTo>
                  <a:pt x="488" y="531"/>
                  <a:pt x="486" y="525"/>
                  <a:pt x="477" y="524"/>
                </a:cubicBezTo>
                <a:cubicBezTo>
                  <a:pt x="476" y="518"/>
                  <a:pt x="472" y="515"/>
                  <a:pt x="474" y="506"/>
                </a:cubicBezTo>
                <a:cubicBezTo>
                  <a:pt x="473" y="498"/>
                  <a:pt x="463" y="502"/>
                  <a:pt x="468" y="494"/>
                </a:cubicBezTo>
                <a:cubicBezTo>
                  <a:pt x="466" y="494"/>
                  <a:pt x="465" y="495"/>
                  <a:pt x="464" y="496"/>
                </a:cubicBezTo>
                <a:cubicBezTo>
                  <a:pt x="462" y="496"/>
                  <a:pt x="463" y="494"/>
                  <a:pt x="462" y="493"/>
                </a:cubicBezTo>
                <a:cubicBezTo>
                  <a:pt x="461" y="491"/>
                  <a:pt x="457" y="491"/>
                  <a:pt x="457" y="487"/>
                </a:cubicBezTo>
                <a:cubicBezTo>
                  <a:pt x="457" y="485"/>
                  <a:pt x="453" y="485"/>
                  <a:pt x="451" y="485"/>
                </a:cubicBezTo>
                <a:cubicBezTo>
                  <a:pt x="451" y="484"/>
                  <a:pt x="454" y="483"/>
                  <a:pt x="453" y="481"/>
                </a:cubicBezTo>
                <a:cubicBezTo>
                  <a:pt x="453" y="481"/>
                  <a:pt x="451" y="478"/>
                  <a:pt x="451" y="478"/>
                </a:cubicBezTo>
                <a:cubicBezTo>
                  <a:pt x="450" y="477"/>
                  <a:pt x="448" y="478"/>
                  <a:pt x="448" y="478"/>
                </a:cubicBezTo>
                <a:cubicBezTo>
                  <a:pt x="446" y="476"/>
                  <a:pt x="447" y="473"/>
                  <a:pt x="446" y="472"/>
                </a:cubicBezTo>
                <a:cubicBezTo>
                  <a:pt x="441" y="468"/>
                  <a:pt x="436" y="467"/>
                  <a:pt x="434" y="459"/>
                </a:cubicBezTo>
                <a:cubicBezTo>
                  <a:pt x="431" y="456"/>
                  <a:pt x="431" y="460"/>
                  <a:pt x="427" y="457"/>
                </a:cubicBezTo>
                <a:cubicBezTo>
                  <a:pt x="428" y="453"/>
                  <a:pt x="424" y="453"/>
                  <a:pt x="423" y="452"/>
                </a:cubicBezTo>
                <a:cubicBezTo>
                  <a:pt x="422" y="449"/>
                  <a:pt x="424" y="442"/>
                  <a:pt x="418" y="442"/>
                </a:cubicBezTo>
                <a:cubicBezTo>
                  <a:pt x="419" y="433"/>
                  <a:pt x="414" y="429"/>
                  <a:pt x="408" y="427"/>
                </a:cubicBezTo>
                <a:cubicBezTo>
                  <a:pt x="407" y="429"/>
                  <a:pt x="406" y="431"/>
                  <a:pt x="405" y="433"/>
                </a:cubicBezTo>
                <a:cubicBezTo>
                  <a:pt x="403" y="437"/>
                  <a:pt x="409" y="438"/>
                  <a:pt x="410" y="440"/>
                </a:cubicBezTo>
                <a:cubicBezTo>
                  <a:pt x="411" y="441"/>
                  <a:pt x="410" y="444"/>
                  <a:pt x="410" y="444"/>
                </a:cubicBezTo>
                <a:cubicBezTo>
                  <a:pt x="410" y="444"/>
                  <a:pt x="412" y="444"/>
                  <a:pt x="412" y="444"/>
                </a:cubicBezTo>
                <a:cubicBezTo>
                  <a:pt x="413" y="447"/>
                  <a:pt x="410" y="451"/>
                  <a:pt x="414" y="452"/>
                </a:cubicBezTo>
                <a:cubicBezTo>
                  <a:pt x="417" y="452"/>
                  <a:pt x="415" y="457"/>
                  <a:pt x="418" y="461"/>
                </a:cubicBezTo>
                <a:cubicBezTo>
                  <a:pt x="418" y="462"/>
                  <a:pt x="419" y="461"/>
                  <a:pt x="420" y="463"/>
                </a:cubicBezTo>
                <a:cubicBezTo>
                  <a:pt x="420" y="466"/>
                  <a:pt x="425" y="465"/>
                  <a:pt x="423" y="472"/>
                </a:cubicBezTo>
                <a:cubicBezTo>
                  <a:pt x="424" y="474"/>
                  <a:pt x="427" y="474"/>
                  <a:pt x="429" y="474"/>
                </a:cubicBezTo>
                <a:cubicBezTo>
                  <a:pt x="427" y="476"/>
                  <a:pt x="431" y="477"/>
                  <a:pt x="431" y="478"/>
                </a:cubicBezTo>
                <a:cubicBezTo>
                  <a:pt x="431" y="479"/>
                  <a:pt x="429" y="482"/>
                  <a:pt x="429" y="481"/>
                </a:cubicBezTo>
                <a:cubicBezTo>
                  <a:pt x="430" y="484"/>
                  <a:pt x="435" y="483"/>
                  <a:pt x="433" y="489"/>
                </a:cubicBezTo>
                <a:cubicBezTo>
                  <a:pt x="430" y="487"/>
                  <a:pt x="429" y="484"/>
                  <a:pt x="423" y="485"/>
                </a:cubicBezTo>
                <a:cubicBezTo>
                  <a:pt x="426" y="478"/>
                  <a:pt x="419" y="479"/>
                  <a:pt x="420" y="474"/>
                </a:cubicBezTo>
                <a:cubicBezTo>
                  <a:pt x="419" y="471"/>
                  <a:pt x="416" y="470"/>
                  <a:pt x="414" y="468"/>
                </a:cubicBezTo>
                <a:cubicBezTo>
                  <a:pt x="412" y="467"/>
                  <a:pt x="411" y="465"/>
                  <a:pt x="410" y="463"/>
                </a:cubicBezTo>
                <a:cubicBezTo>
                  <a:pt x="407" y="462"/>
                  <a:pt x="404" y="462"/>
                  <a:pt x="403" y="459"/>
                </a:cubicBezTo>
                <a:cubicBezTo>
                  <a:pt x="403" y="454"/>
                  <a:pt x="404" y="457"/>
                  <a:pt x="406" y="457"/>
                </a:cubicBezTo>
                <a:cubicBezTo>
                  <a:pt x="408" y="449"/>
                  <a:pt x="400" y="451"/>
                  <a:pt x="401" y="444"/>
                </a:cubicBezTo>
                <a:cubicBezTo>
                  <a:pt x="397" y="443"/>
                  <a:pt x="396" y="440"/>
                  <a:pt x="392" y="440"/>
                </a:cubicBezTo>
                <a:cubicBezTo>
                  <a:pt x="392" y="436"/>
                  <a:pt x="395" y="436"/>
                  <a:pt x="392" y="431"/>
                </a:cubicBezTo>
                <a:cubicBezTo>
                  <a:pt x="391" y="430"/>
                  <a:pt x="390" y="429"/>
                  <a:pt x="390" y="429"/>
                </a:cubicBezTo>
                <a:cubicBezTo>
                  <a:pt x="388" y="425"/>
                  <a:pt x="389" y="419"/>
                  <a:pt x="380" y="420"/>
                </a:cubicBezTo>
                <a:cubicBezTo>
                  <a:pt x="382" y="418"/>
                  <a:pt x="382" y="417"/>
                  <a:pt x="380" y="414"/>
                </a:cubicBezTo>
                <a:cubicBezTo>
                  <a:pt x="380" y="414"/>
                  <a:pt x="379" y="411"/>
                  <a:pt x="379" y="411"/>
                </a:cubicBezTo>
                <a:cubicBezTo>
                  <a:pt x="378" y="410"/>
                  <a:pt x="374" y="411"/>
                  <a:pt x="373" y="411"/>
                </a:cubicBezTo>
                <a:cubicBezTo>
                  <a:pt x="372" y="409"/>
                  <a:pt x="377" y="409"/>
                  <a:pt x="377" y="409"/>
                </a:cubicBezTo>
                <a:cubicBezTo>
                  <a:pt x="376" y="405"/>
                  <a:pt x="365" y="403"/>
                  <a:pt x="360" y="401"/>
                </a:cubicBezTo>
                <a:cubicBezTo>
                  <a:pt x="359" y="400"/>
                  <a:pt x="359" y="399"/>
                  <a:pt x="358" y="398"/>
                </a:cubicBezTo>
                <a:cubicBezTo>
                  <a:pt x="357" y="395"/>
                  <a:pt x="356" y="394"/>
                  <a:pt x="354" y="392"/>
                </a:cubicBezTo>
                <a:cubicBezTo>
                  <a:pt x="353" y="390"/>
                  <a:pt x="353" y="385"/>
                  <a:pt x="351" y="381"/>
                </a:cubicBezTo>
                <a:cubicBezTo>
                  <a:pt x="350" y="380"/>
                  <a:pt x="347" y="380"/>
                  <a:pt x="347" y="379"/>
                </a:cubicBezTo>
                <a:cubicBezTo>
                  <a:pt x="346" y="376"/>
                  <a:pt x="348" y="372"/>
                  <a:pt x="343" y="373"/>
                </a:cubicBezTo>
                <a:cubicBezTo>
                  <a:pt x="344" y="366"/>
                  <a:pt x="340" y="362"/>
                  <a:pt x="336" y="357"/>
                </a:cubicBezTo>
                <a:cubicBezTo>
                  <a:pt x="334" y="354"/>
                  <a:pt x="334" y="349"/>
                  <a:pt x="330" y="351"/>
                </a:cubicBezTo>
                <a:cubicBezTo>
                  <a:pt x="333" y="329"/>
                  <a:pt x="329" y="316"/>
                  <a:pt x="330" y="289"/>
                </a:cubicBezTo>
                <a:cubicBezTo>
                  <a:pt x="330" y="288"/>
                  <a:pt x="328" y="288"/>
                  <a:pt x="328" y="286"/>
                </a:cubicBezTo>
                <a:cubicBezTo>
                  <a:pt x="327" y="285"/>
                  <a:pt x="326" y="283"/>
                  <a:pt x="324" y="282"/>
                </a:cubicBezTo>
                <a:cubicBezTo>
                  <a:pt x="324" y="281"/>
                  <a:pt x="323" y="280"/>
                  <a:pt x="321" y="280"/>
                </a:cubicBezTo>
                <a:cubicBezTo>
                  <a:pt x="320" y="271"/>
                  <a:pt x="312" y="266"/>
                  <a:pt x="306" y="260"/>
                </a:cubicBezTo>
                <a:cubicBezTo>
                  <a:pt x="305" y="259"/>
                  <a:pt x="304" y="258"/>
                  <a:pt x="304" y="256"/>
                </a:cubicBezTo>
                <a:cubicBezTo>
                  <a:pt x="305" y="257"/>
                  <a:pt x="309" y="259"/>
                  <a:pt x="310" y="256"/>
                </a:cubicBezTo>
                <a:cubicBezTo>
                  <a:pt x="313" y="256"/>
                  <a:pt x="312" y="261"/>
                  <a:pt x="317" y="260"/>
                </a:cubicBezTo>
                <a:cubicBezTo>
                  <a:pt x="318" y="261"/>
                  <a:pt x="319" y="264"/>
                  <a:pt x="319" y="267"/>
                </a:cubicBezTo>
                <a:cubicBezTo>
                  <a:pt x="328" y="266"/>
                  <a:pt x="330" y="272"/>
                  <a:pt x="336" y="274"/>
                </a:cubicBezTo>
                <a:cubicBezTo>
                  <a:pt x="335" y="281"/>
                  <a:pt x="339" y="283"/>
                  <a:pt x="341" y="286"/>
                </a:cubicBezTo>
                <a:cubicBezTo>
                  <a:pt x="343" y="285"/>
                  <a:pt x="344" y="282"/>
                  <a:pt x="343" y="280"/>
                </a:cubicBezTo>
                <a:cubicBezTo>
                  <a:pt x="343" y="278"/>
                  <a:pt x="340" y="278"/>
                  <a:pt x="339" y="276"/>
                </a:cubicBezTo>
                <a:cubicBezTo>
                  <a:pt x="338" y="273"/>
                  <a:pt x="338" y="271"/>
                  <a:pt x="338" y="269"/>
                </a:cubicBezTo>
                <a:cubicBezTo>
                  <a:pt x="337" y="268"/>
                  <a:pt x="336" y="267"/>
                  <a:pt x="336" y="267"/>
                </a:cubicBezTo>
                <a:cubicBezTo>
                  <a:pt x="335" y="266"/>
                  <a:pt x="337" y="264"/>
                  <a:pt x="338" y="265"/>
                </a:cubicBezTo>
                <a:cubicBezTo>
                  <a:pt x="335" y="261"/>
                  <a:pt x="331" y="262"/>
                  <a:pt x="332" y="258"/>
                </a:cubicBezTo>
                <a:cubicBezTo>
                  <a:pt x="323" y="259"/>
                  <a:pt x="322" y="252"/>
                  <a:pt x="313" y="252"/>
                </a:cubicBezTo>
                <a:cubicBezTo>
                  <a:pt x="316" y="246"/>
                  <a:pt x="307" y="251"/>
                  <a:pt x="310" y="245"/>
                </a:cubicBezTo>
                <a:cubicBezTo>
                  <a:pt x="308" y="243"/>
                  <a:pt x="305" y="245"/>
                  <a:pt x="302" y="241"/>
                </a:cubicBezTo>
                <a:cubicBezTo>
                  <a:pt x="302" y="239"/>
                  <a:pt x="304" y="239"/>
                  <a:pt x="306" y="239"/>
                </a:cubicBezTo>
                <a:cubicBezTo>
                  <a:pt x="308" y="234"/>
                  <a:pt x="299" y="237"/>
                  <a:pt x="300" y="237"/>
                </a:cubicBezTo>
                <a:cubicBezTo>
                  <a:pt x="298" y="236"/>
                  <a:pt x="300" y="234"/>
                  <a:pt x="298" y="233"/>
                </a:cubicBezTo>
                <a:cubicBezTo>
                  <a:pt x="298" y="233"/>
                  <a:pt x="295" y="234"/>
                  <a:pt x="295" y="233"/>
                </a:cubicBezTo>
                <a:cubicBezTo>
                  <a:pt x="294" y="232"/>
                  <a:pt x="297" y="231"/>
                  <a:pt x="297" y="230"/>
                </a:cubicBezTo>
                <a:cubicBezTo>
                  <a:pt x="296" y="227"/>
                  <a:pt x="294" y="230"/>
                  <a:pt x="291" y="230"/>
                </a:cubicBezTo>
                <a:cubicBezTo>
                  <a:pt x="287" y="227"/>
                  <a:pt x="289" y="223"/>
                  <a:pt x="287" y="220"/>
                </a:cubicBezTo>
                <a:cubicBezTo>
                  <a:pt x="286" y="219"/>
                  <a:pt x="284" y="218"/>
                  <a:pt x="282" y="219"/>
                </a:cubicBezTo>
                <a:cubicBezTo>
                  <a:pt x="288" y="208"/>
                  <a:pt x="267" y="215"/>
                  <a:pt x="269" y="204"/>
                </a:cubicBezTo>
                <a:cubicBezTo>
                  <a:pt x="270" y="204"/>
                  <a:pt x="272" y="204"/>
                  <a:pt x="274" y="204"/>
                </a:cubicBezTo>
                <a:cubicBezTo>
                  <a:pt x="275" y="199"/>
                  <a:pt x="266" y="205"/>
                  <a:pt x="269" y="198"/>
                </a:cubicBezTo>
                <a:cubicBezTo>
                  <a:pt x="265" y="198"/>
                  <a:pt x="261" y="198"/>
                  <a:pt x="257" y="198"/>
                </a:cubicBezTo>
                <a:cubicBezTo>
                  <a:pt x="262" y="195"/>
                  <a:pt x="255" y="194"/>
                  <a:pt x="259" y="192"/>
                </a:cubicBezTo>
                <a:cubicBezTo>
                  <a:pt x="260" y="189"/>
                  <a:pt x="254" y="189"/>
                  <a:pt x="255" y="191"/>
                </a:cubicBezTo>
                <a:cubicBezTo>
                  <a:pt x="252" y="187"/>
                  <a:pt x="255" y="186"/>
                  <a:pt x="252" y="181"/>
                </a:cubicBezTo>
                <a:cubicBezTo>
                  <a:pt x="248" y="181"/>
                  <a:pt x="244" y="181"/>
                  <a:pt x="241" y="181"/>
                </a:cubicBezTo>
                <a:cubicBezTo>
                  <a:pt x="242" y="179"/>
                  <a:pt x="243" y="177"/>
                  <a:pt x="244" y="174"/>
                </a:cubicBezTo>
                <a:cubicBezTo>
                  <a:pt x="243" y="170"/>
                  <a:pt x="239" y="173"/>
                  <a:pt x="242" y="168"/>
                </a:cubicBezTo>
                <a:cubicBezTo>
                  <a:pt x="236" y="169"/>
                  <a:pt x="232" y="171"/>
                  <a:pt x="224" y="170"/>
                </a:cubicBezTo>
                <a:cubicBezTo>
                  <a:pt x="224" y="165"/>
                  <a:pt x="219" y="163"/>
                  <a:pt x="214" y="161"/>
                </a:cubicBezTo>
                <a:cubicBezTo>
                  <a:pt x="213" y="160"/>
                  <a:pt x="210" y="160"/>
                  <a:pt x="209" y="159"/>
                </a:cubicBezTo>
                <a:cubicBezTo>
                  <a:pt x="208" y="159"/>
                  <a:pt x="209" y="156"/>
                  <a:pt x="209" y="155"/>
                </a:cubicBezTo>
                <a:cubicBezTo>
                  <a:pt x="208" y="154"/>
                  <a:pt x="204" y="156"/>
                  <a:pt x="205" y="153"/>
                </a:cubicBezTo>
                <a:cubicBezTo>
                  <a:pt x="199" y="151"/>
                  <a:pt x="186" y="157"/>
                  <a:pt x="183" y="153"/>
                </a:cubicBezTo>
                <a:cubicBezTo>
                  <a:pt x="183" y="153"/>
                  <a:pt x="183" y="151"/>
                  <a:pt x="183" y="151"/>
                </a:cubicBezTo>
                <a:cubicBezTo>
                  <a:pt x="181" y="151"/>
                  <a:pt x="179" y="153"/>
                  <a:pt x="179" y="153"/>
                </a:cubicBezTo>
                <a:cubicBezTo>
                  <a:pt x="177" y="153"/>
                  <a:pt x="177" y="147"/>
                  <a:pt x="170" y="150"/>
                </a:cubicBezTo>
                <a:cubicBezTo>
                  <a:pt x="170" y="145"/>
                  <a:pt x="161" y="147"/>
                  <a:pt x="166" y="142"/>
                </a:cubicBezTo>
                <a:cubicBezTo>
                  <a:pt x="165" y="142"/>
                  <a:pt x="164" y="144"/>
                  <a:pt x="162" y="144"/>
                </a:cubicBezTo>
                <a:cubicBezTo>
                  <a:pt x="161" y="144"/>
                  <a:pt x="160" y="142"/>
                  <a:pt x="160" y="142"/>
                </a:cubicBezTo>
                <a:cubicBezTo>
                  <a:pt x="157" y="143"/>
                  <a:pt x="154" y="147"/>
                  <a:pt x="151" y="144"/>
                </a:cubicBezTo>
                <a:cubicBezTo>
                  <a:pt x="147" y="144"/>
                  <a:pt x="150" y="151"/>
                  <a:pt x="149" y="153"/>
                </a:cubicBezTo>
                <a:cubicBezTo>
                  <a:pt x="148" y="153"/>
                  <a:pt x="146" y="151"/>
                  <a:pt x="144" y="151"/>
                </a:cubicBezTo>
                <a:cubicBezTo>
                  <a:pt x="141" y="152"/>
                  <a:pt x="143" y="155"/>
                  <a:pt x="142" y="155"/>
                </a:cubicBezTo>
                <a:cubicBezTo>
                  <a:pt x="140" y="156"/>
                  <a:pt x="133" y="155"/>
                  <a:pt x="131" y="157"/>
                </a:cubicBezTo>
                <a:cubicBezTo>
                  <a:pt x="129" y="158"/>
                  <a:pt x="129" y="160"/>
                  <a:pt x="127" y="161"/>
                </a:cubicBezTo>
                <a:cubicBezTo>
                  <a:pt x="124" y="161"/>
                  <a:pt x="123" y="159"/>
                  <a:pt x="119" y="159"/>
                </a:cubicBezTo>
                <a:cubicBezTo>
                  <a:pt x="122" y="156"/>
                  <a:pt x="127" y="155"/>
                  <a:pt x="125" y="148"/>
                </a:cubicBezTo>
                <a:cubicBezTo>
                  <a:pt x="128" y="148"/>
                  <a:pt x="129" y="146"/>
                  <a:pt x="129" y="144"/>
                </a:cubicBezTo>
                <a:cubicBezTo>
                  <a:pt x="128" y="142"/>
                  <a:pt x="125" y="142"/>
                  <a:pt x="123" y="142"/>
                </a:cubicBezTo>
                <a:cubicBezTo>
                  <a:pt x="121" y="144"/>
                  <a:pt x="121" y="147"/>
                  <a:pt x="118" y="150"/>
                </a:cubicBezTo>
                <a:cubicBezTo>
                  <a:pt x="116" y="151"/>
                  <a:pt x="116" y="153"/>
                  <a:pt x="114" y="153"/>
                </a:cubicBezTo>
                <a:cubicBezTo>
                  <a:pt x="112" y="153"/>
                  <a:pt x="112" y="158"/>
                  <a:pt x="108" y="157"/>
                </a:cubicBezTo>
                <a:cubicBezTo>
                  <a:pt x="109" y="160"/>
                  <a:pt x="107" y="161"/>
                  <a:pt x="105" y="161"/>
                </a:cubicBezTo>
                <a:cubicBezTo>
                  <a:pt x="105" y="163"/>
                  <a:pt x="105" y="166"/>
                  <a:pt x="105" y="168"/>
                </a:cubicBezTo>
                <a:cubicBezTo>
                  <a:pt x="99" y="170"/>
                  <a:pt x="98" y="176"/>
                  <a:pt x="93" y="179"/>
                </a:cubicBezTo>
                <a:cubicBezTo>
                  <a:pt x="93" y="180"/>
                  <a:pt x="90" y="179"/>
                  <a:pt x="90" y="179"/>
                </a:cubicBezTo>
                <a:cubicBezTo>
                  <a:pt x="89" y="180"/>
                  <a:pt x="90" y="183"/>
                  <a:pt x="90" y="183"/>
                </a:cubicBezTo>
                <a:cubicBezTo>
                  <a:pt x="89" y="183"/>
                  <a:pt x="82" y="183"/>
                  <a:pt x="84" y="185"/>
                </a:cubicBezTo>
                <a:cubicBezTo>
                  <a:pt x="88" y="188"/>
                  <a:pt x="79" y="187"/>
                  <a:pt x="77" y="191"/>
                </a:cubicBezTo>
                <a:cubicBezTo>
                  <a:pt x="76" y="191"/>
                  <a:pt x="74" y="197"/>
                  <a:pt x="73" y="196"/>
                </a:cubicBezTo>
                <a:cubicBezTo>
                  <a:pt x="71" y="194"/>
                  <a:pt x="72" y="195"/>
                  <a:pt x="71" y="198"/>
                </a:cubicBezTo>
                <a:cubicBezTo>
                  <a:pt x="68" y="198"/>
                  <a:pt x="66" y="198"/>
                  <a:pt x="64" y="198"/>
                </a:cubicBezTo>
                <a:cubicBezTo>
                  <a:pt x="60" y="200"/>
                  <a:pt x="67" y="201"/>
                  <a:pt x="58" y="202"/>
                </a:cubicBezTo>
                <a:cubicBezTo>
                  <a:pt x="54" y="202"/>
                  <a:pt x="51" y="202"/>
                  <a:pt x="47" y="204"/>
                </a:cubicBezTo>
                <a:cubicBezTo>
                  <a:pt x="44" y="205"/>
                  <a:pt x="44" y="210"/>
                  <a:pt x="39" y="207"/>
                </a:cubicBezTo>
                <a:cubicBezTo>
                  <a:pt x="39" y="202"/>
                  <a:pt x="45" y="204"/>
                  <a:pt x="49" y="202"/>
                </a:cubicBezTo>
                <a:cubicBezTo>
                  <a:pt x="50" y="201"/>
                  <a:pt x="50" y="202"/>
                  <a:pt x="50" y="200"/>
                </a:cubicBezTo>
                <a:cubicBezTo>
                  <a:pt x="51" y="197"/>
                  <a:pt x="55" y="198"/>
                  <a:pt x="58" y="198"/>
                </a:cubicBezTo>
                <a:cubicBezTo>
                  <a:pt x="61" y="198"/>
                  <a:pt x="59" y="194"/>
                  <a:pt x="60" y="192"/>
                </a:cubicBezTo>
                <a:cubicBezTo>
                  <a:pt x="61" y="191"/>
                  <a:pt x="62" y="196"/>
                  <a:pt x="65" y="191"/>
                </a:cubicBezTo>
                <a:cubicBezTo>
                  <a:pt x="66" y="190"/>
                  <a:pt x="67" y="191"/>
                  <a:pt x="67" y="189"/>
                </a:cubicBezTo>
                <a:cubicBezTo>
                  <a:pt x="67" y="186"/>
                  <a:pt x="72" y="187"/>
                  <a:pt x="75" y="185"/>
                </a:cubicBezTo>
                <a:cubicBezTo>
                  <a:pt x="75" y="182"/>
                  <a:pt x="75" y="179"/>
                  <a:pt x="75" y="176"/>
                </a:cubicBezTo>
                <a:cubicBezTo>
                  <a:pt x="81" y="182"/>
                  <a:pt x="75" y="170"/>
                  <a:pt x="82" y="172"/>
                </a:cubicBezTo>
                <a:cubicBezTo>
                  <a:pt x="83" y="167"/>
                  <a:pt x="74" y="173"/>
                  <a:pt x="77" y="166"/>
                </a:cubicBezTo>
                <a:cubicBezTo>
                  <a:pt x="75" y="171"/>
                  <a:pt x="63" y="165"/>
                  <a:pt x="62" y="170"/>
                </a:cubicBezTo>
                <a:cubicBezTo>
                  <a:pt x="59" y="171"/>
                  <a:pt x="61" y="167"/>
                  <a:pt x="60" y="166"/>
                </a:cubicBezTo>
                <a:cubicBezTo>
                  <a:pt x="57" y="165"/>
                  <a:pt x="52" y="168"/>
                  <a:pt x="49" y="166"/>
                </a:cubicBezTo>
                <a:cubicBezTo>
                  <a:pt x="51" y="162"/>
                  <a:pt x="46" y="164"/>
                  <a:pt x="45" y="163"/>
                </a:cubicBezTo>
                <a:cubicBezTo>
                  <a:pt x="44" y="161"/>
                  <a:pt x="46" y="160"/>
                  <a:pt x="47" y="161"/>
                </a:cubicBezTo>
                <a:cubicBezTo>
                  <a:pt x="43" y="156"/>
                  <a:pt x="40" y="157"/>
                  <a:pt x="37" y="151"/>
                </a:cubicBezTo>
                <a:cubicBezTo>
                  <a:pt x="35" y="154"/>
                  <a:pt x="29" y="153"/>
                  <a:pt x="24" y="153"/>
                </a:cubicBezTo>
                <a:cubicBezTo>
                  <a:pt x="24" y="151"/>
                  <a:pt x="25" y="150"/>
                  <a:pt x="26" y="150"/>
                </a:cubicBezTo>
                <a:cubicBezTo>
                  <a:pt x="25" y="146"/>
                  <a:pt x="19" y="147"/>
                  <a:pt x="21" y="140"/>
                </a:cubicBezTo>
                <a:cubicBezTo>
                  <a:pt x="20" y="138"/>
                  <a:pt x="17" y="136"/>
                  <a:pt x="17" y="138"/>
                </a:cubicBezTo>
                <a:cubicBezTo>
                  <a:pt x="12" y="138"/>
                  <a:pt x="16" y="133"/>
                  <a:pt x="17" y="131"/>
                </a:cubicBezTo>
                <a:cubicBezTo>
                  <a:pt x="17" y="130"/>
                  <a:pt x="16" y="128"/>
                  <a:pt x="17" y="127"/>
                </a:cubicBezTo>
                <a:cubicBezTo>
                  <a:pt x="17" y="127"/>
                  <a:pt x="20" y="128"/>
                  <a:pt x="21" y="127"/>
                </a:cubicBezTo>
                <a:cubicBezTo>
                  <a:pt x="22" y="126"/>
                  <a:pt x="21" y="123"/>
                  <a:pt x="22" y="122"/>
                </a:cubicBezTo>
                <a:cubicBezTo>
                  <a:pt x="27" y="121"/>
                  <a:pt x="34" y="120"/>
                  <a:pt x="37" y="118"/>
                </a:cubicBezTo>
                <a:cubicBezTo>
                  <a:pt x="40" y="116"/>
                  <a:pt x="42" y="117"/>
                  <a:pt x="45" y="116"/>
                </a:cubicBezTo>
                <a:cubicBezTo>
                  <a:pt x="48" y="115"/>
                  <a:pt x="42" y="111"/>
                  <a:pt x="52" y="112"/>
                </a:cubicBezTo>
                <a:cubicBezTo>
                  <a:pt x="51" y="108"/>
                  <a:pt x="51" y="104"/>
                  <a:pt x="49" y="97"/>
                </a:cubicBezTo>
                <a:cubicBezTo>
                  <a:pt x="45" y="93"/>
                  <a:pt x="34" y="104"/>
                  <a:pt x="30" y="99"/>
                </a:cubicBezTo>
                <a:cubicBezTo>
                  <a:pt x="27" y="96"/>
                  <a:pt x="29" y="101"/>
                  <a:pt x="22" y="101"/>
                </a:cubicBezTo>
                <a:cubicBezTo>
                  <a:pt x="21" y="98"/>
                  <a:pt x="14" y="100"/>
                  <a:pt x="9" y="97"/>
                </a:cubicBezTo>
                <a:cubicBezTo>
                  <a:pt x="9" y="97"/>
                  <a:pt x="13" y="94"/>
                  <a:pt x="9" y="94"/>
                </a:cubicBezTo>
                <a:cubicBezTo>
                  <a:pt x="6" y="93"/>
                  <a:pt x="3" y="92"/>
                  <a:pt x="2" y="86"/>
                </a:cubicBezTo>
                <a:cubicBezTo>
                  <a:pt x="13" y="87"/>
                  <a:pt x="0" y="81"/>
                  <a:pt x="13" y="82"/>
                </a:cubicBezTo>
                <a:cubicBezTo>
                  <a:pt x="15" y="82"/>
                  <a:pt x="14" y="81"/>
                  <a:pt x="13" y="81"/>
                </a:cubicBezTo>
                <a:cubicBezTo>
                  <a:pt x="14" y="77"/>
                  <a:pt x="17" y="81"/>
                  <a:pt x="17" y="81"/>
                </a:cubicBezTo>
                <a:cubicBezTo>
                  <a:pt x="20" y="81"/>
                  <a:pt x="21" y="78"/>
                  <a:pt x="24" y="79"/>
                </a:cubicBezTo>
                <a:cubicBezTo>
                  <a:pt x="25" y="79"/>
                  <a:pt x="26" y="82"/>
                  <a:pt x="28" y="82"/>
                </a:cubicBezTo>
                <a:cubicBezTo>
                  <a:pt x="32" y="83"/>
                  <a:pt x="36" y="81"/>
                  <a:pt x="41" y="82"/>
                </a:cubicBezTo>
                <a:cubicBezTo>
                  <a:pt x="44" y="83"/>
                  <a:pt x="44" y="84"/>
                  <a:pt x="47" y="82"/>
                </a:cubicBezTo>
                <a:cubicBezTo>
                  <a:pt x="49" y="82"/>
                  <a:pt x="47" y="81"/>
                  <a:pt x="47" y="79"/>
                </a:cubicBezTo>
                <a:cubicBezTo>
                  <a:pt x="49" y="79"/>
                  <a:pt x="50" y="78"/>
                  <a:pt x="50" y="77"/>
                </a:cubicBezTo>
                <a:cubicBezTo>
                  <a:pt x="51" y="72"/>
                  <a:pt x="42" y="78"/>
                  <a:pt x="45" y="71"/>
                </a:cubicBezTo>
                <a:cubicBezTo>
                  <a:pt x="40" y="70"/>
                  <a:pt x="35" y="69"/>
                  <a:pt x="30" y="68"/>
                </a:cubicBezTo>
                <a:cubicBezTo>
                  <a:pt x="32" y="64"/>
                  <a:pt x="32" y="65"/>
                  <a:pt x="28" y="62"/>
                </a:cubicBezTo>
                <a:cubicBezTo>
                  <a:pt x="27" y="62"/>
                  <a:pt x="27" y="60"/>
                  <a:pt x="26" y="60"/>
                </a:cubicBezTo>
                <a:cubicBezTo>
                  <a:pt x="25" y="59"/>
                  <a:pt x="21" y="60"/>
                  <a:pt x="19" y="58"/>
                </a:cubicBezTo>
                <a:cubicBezTo>
                  <a:pt x="19" y="58"/>
                  <a:pt x="22" y="52"/>
                  <a:pt x="19" y="53"/>
                </a:cubicBezTo>
                <a:cubicBezTo>
                  <a:pt x="18" y="53"/>
                  <a:pt x="19" y="55"/>
                  <a:pt x="17" y="55"/>
                </a:cubicBezTo>
                <a:cubicBezTo>
                  <a:pt x="15" y="54"/>
                  <a:pt x="14" y="52"/>
                  <a:pt x="11" y="53"/>
                </a:cubicBezTo>
                <a:cubicBezTo>
                  <a:pt x="15" y="47"/>
                  <a:pt x="23" y="46"/>
                  <a:pt x="30" y="43"/>
                </a:cubicBezTo>
                <a:cubicBezTo>
                  <a:pt x="28" y="37"/>
                  <a:pt x="35" y="37"/>
                  <a:pt x="37" y="34"/>
                </a:cubicBezTo>
                <a:cubicBezTo>
                  <a:pt x="39" y="32"/>
                  <a:pt x="37" y="28"/>
                  <a:pt x="39" y="27"/>
                </a:cubicBezTo>
                <a:cubicBezTo>
                  <a:pt x="44" y="31"/>
                  <a:pt x="44" y="28"/>
                  <a:pt x="52" y="28"/>
                </a:cubicBezTo>
                <a:cubicBezTo>
                  <a:pt x="56" y="23"/>
                  <a:pt x="62" y="19"/>
                  <a:pt x="73" y="21"/>
                </a:cubicBezTo>
                <a:cubicBezTo>
                  <a:pt x="75" y="22"/>
                  <a:pt x="74" y="18"/>
                  <a:pt x="75" y="17"/>
                </a:cubicBezTo>
                <a:cubicBezTo>
                  <a:pt x="78" y="15"/>
                  <a:pt x="85" y="19"/>
                  <a:pt x="86" y="14"/>
                </a:cubicBezTo>
                <a:cubicBezTo>
                  <a:pt x="88" y="13"/>
                  <a:pt x="89" y="17"/>
                  <a:pt x="90" y="17"/>
                </a:cubicBezTo>
                <a:cubicBezTo>
                  <a:pt x="93" y="18"/>
                  <a:pt x="96" y="16"/>
                  <a:pt x="95" y="21"/>
                </a:cubicBezTo>
                <a:cubicBezTo>
                  <a:pt x="103" y="21"/>
                  <a:pt x="111" y="21"/>
                  <a:pt x="119" y="21"/>
                </a:cubicBezTo>
                <a:cubicBezTo>
                  <a:pt x="111" y="29"/>
                  <a:pt x="132" y="18"/>
                  <a:pt x="125" y="27"/>
                </a:cubicBezTo>
                <a:cubicBezTo>
                  <a:pt x="129" y="27"/>
                  <a:pt x="132" y="26"/>
                  <a:pt x="132" y="23"/>
                </a:cubicBezTo>
                <a:cubicBezTo>
                  <a:pt x="136" y="27"/>
                  <a:pt x="144" y="25"/>
                  <a:pt x="149" y="27"/>
                </a:cubicBezTo>
                <a:cubicBezTo>
                  <a:pt x="150" y="27"/>
                  <a:pt x="149" y="28"/>
                  <a:pt x="151" y="28"/>
                </a:cubicBezTo>
                <a:cubicBezTo>
                  <a:pt x="153" y="28"/>
                  <a:pt x="153" y="30"/>
                  <a:pt x="155" y="30"/>
                </a:cubicBezTo>
                <a:cubicBezTo>
                  <a:pt x="160" y="31"/>
                  <a:pt x="161" y="27"/>
                  <a:pt x="164" y="30"/>
                </a:cubicBezTo>
                <a:cubicBezTo>
                  <a:pt x="165" y="31"/>
                  <a:pt x="186" y="31"/>
                  <a:pt x="188" y="32"/>
                </a:cubicBezTo>
                <a:cubicBezTo>
                  <a:pt x="191" y="34"/>
                  <a:pt x="202" y="35"/>
                  <a:pt x="209" y="36"/>
                </a:cubicBezTo>
                <a:cubicBezTo>
                  <a:pt x="211" y="38"/>
                  <a:pt x="214" y="40"/>
                  <a:pt x="214" y="43"/>
                </a:cubicBezTo>
                <a:cubicBezTo>
                  <a:pt x="221" y="44"/>
                  <a:pt x="224" y="48"/>
                  <a:pt x="229" y="45"/>
                </a:cubicBezTo>
                <a:cubicBezTo>
                  <a:pt x="230" y="51"/>
                  <a:pt x="239" y="48"/>
                  <a:pt x="244" y="49"/>
                </a:cubicBezTo>
                <a:cubicBezTo>
                  <a:pt x="244" y="47"/>
                  <a:pt x="242" y="47"/>
                  <a:pt x="241" y="47"/>
                </a:cubicBezTo>
                <a:cubicBezTo>
                  <a:pt x="244" y="43"/>
                  <a:pt x="249" y="39"/>
                  <a:pt x="255" y="38"/>
                </a:cubicBezTo>
                <a:cubicBezTo>
                  <a:pt x="255" y="41"/>
                  <a:pt x="257" y="42"/>
                  <a:pt x="257" y="40"/>
                </a:cubicBezTo>
                <a:cubicBezTo>
                  <a:pt x="259" y="40"/>
                  <a:pt x="259" y="43"/>
                  <a:pt x="261" y="43"/>
                </a:cubicBezTo>
                <a:cubicBezTo>
                  <a:pt x="265" y="44"/>
                  <a:pt x="265" y="41"/>
                  <a:pt x="265" y="38"/>
                </a:cubicBezTo>
                <a:cubicBezTo>
                  <a:pt x="269" y="37"/>
                  <a:pt x="270" y="39"/>
                  <a:pt x="272" y="40"/>
                </a:cubicBezTo>
                <a:cubicBezTo>
                  <a:pt x="274" y="38"/>
                  <a:pt x="272" y="35"/>
                  <a:pt x="276" y="32"/>
                </a:cubicBezTo>
                <a:cubicBezTo>
                  <a:pt x="279" y="32"/>
                  <a:pt x="281" y="35"/>
                  <a:pt x="282" y="32"/>
                </a:cubicBezTo>
                <a:cubicBezTo>
                  <a:pt x="285" y="33"/>
                  <a:pt x="283" y="36"/>
                  <a:pt x="280" y="36"/>
                </a:cubicBezTo>
                <a:cubicBezTo>
                  <a:pt x="282" y="41"/>
                  <a:pt x="295" y="31"/>
                  <a:pt x="298" y="38"/>
                </a:cubicBezTo>
                <a:cubicBezTo>
                  <a:pt x="304" y="38"/>
                  <a:pt x="294" y="32"/>
                  <a:pt x="300" y="32"/>
                </a:cubicBezTo>
                <a:cubicBezTo>
                  <a:pt x="301" y="30"/>
                  <a:pt x="303" y="28"/>
                  <a:pt x="306" y="28"/>
                </a:cubicBezTo>
                <a:cubicBezTo>
                  <a:pt x="306" y="30"/>
                  <a:pt x="306" y="32"/>
                  <a:pt x="306" y="34"/>
                </a:cubicBezTo>
                <a:cubicBezTo>
                  <a:pt x="310" y="30"/>
                  <a:pt x="311" y="37"/>
                  <a:pt x="315" y="38"/>
                </a:cubicBezTo>
                <a:cubicBezTo>
                  <a:pt x="321" y="38"/>
                  <a:pt x="325" y="37"/>
                  <a:pt x="326" y="34"/>
                </a:cubicBezTo>
                <a:cubicBezTo>
                  <a:pt x="329" y="36"/>
                  <a:pt x="334" y="36"/>
                  <a:pt x="332" y="41"/>
                </a:cubicBezTo>
                <a:cubicBezTo>
                  <a:pt x="336" y="40"/>
                  <a:pt x="341" y="39"/>
                  <a:pt x="341" y="34"/>
                </a:cubicBezTo>
                <a:cubicBezTo>
                  <a:pt x="346" y="37"/>
                  <a:pt x="348" y="33"/>
                  <a:pt x="352" y="38"/>
                </a:cubicBezTo>
                <a:cubicBezTo>
                  <a:pt x="357" y="38"/>
                  <a:pt x="361" y="38"/>
                  <a:pt x="365" y="38"/>
                </a:cubicBezTo>
                <a:cubicBezTo>
                  <a:pt x="366" y="38"/>
                  <a:pt x="363" y="41"/>
                  <a:pt x="364" y="41"/>
                </a:cubicBezTo>
                <a:cubicBezTo>
                  <a:pt x="363" y="41"/>
                  <a:pt x="369" y="43"/>
                  <a:pt x="367" y="43"/>
                </a:cubicBezTo>
                <a:cubicBezTo>
                  <a:pt x="369" y="44"/>
                  <a:pt x="370" y="41"/>
                  <a:pt x="373" y="41"/>
                </a:cubicBezTo>
                <a:cubicBezTo>
                  <a:pt x="373" y="42"/>
                  <a:pt x="373" y="45"/>
                  <a:pt x="373" y="45"/>
                </a:cubicBezTo>
                <a:cubicBezTo>
                  <a:pt x="378" y="48"/>
                  <a:pt x="386" y="44"/>
                  <a:pt x="392" y="45"/>
                </a:cubicBezTo>
                <a:cubicBezTo>
                  <a:pt x="392" y="47"/>
                  <a:pt x="395" y="47"/>
                  <a:pt x="397" y="47"/>
                </a:cubicBezTo>
                <a:cubicBezTo>
                  <a:pt x="394" y="54"/>
                  <a:pt x="404" y="48"/>
                  <a:pt x="403" y="53"/>
                </a:cubicBezTo>
                <a:cubicBezTo>
                  <a:pt x="404" y="57"/>
                  <a:pt x="399" y="55"/>
                  <a:pt x="399" y="58"/>
                </a:cubicBezTo>
                <a:cubicBezTo>
                  <a:pt x="398" y="61"/>
                  <a:pt x="401" y="62"/>
                  <a:pt x="401" y="64"/>
                </a:cubicBezTo>
                <a:cubicBezTo>
                  <a:pt x="421" y="62"/>
                  <a:pt x="438" y="61"/>
                  <a:pt x="453" y="68"/>
                </a:cubicBezTo>
                <a:cubicBezTo>
                  <a:pt x="452" y="69"/>
                  <a:pt x="451" y="71"/>
                  <a:pt x="451" y="73"/>
                </a:cubicBezTo>
                <a:cubicBezTo>
                  <a:pt x="455" y="73"/>
                  <a:pt x="455" y="71"/>
                  <a:pt x="459" y="71"/>
                </a:cubicBezTo>
                <a:cubicBezTo>
                  <a:pt x="457" y="65"/>
                  <a:pt x="458" y="67"/>
                  <a:pt x="457" y="60"/>
                </a:cubicBezTo>
                <a:cubicBezTo>
                  <a:pt x="458" y="57"/>
                  <a:pt x="472" y="57"/>
                  <a:pt x="468" y="55"/>
                </a:cubicBezTo>
                <a:cubicBezTo>
                  <a:pt x="469" y="51"/>
                  <a:pt x="471" y="54"/>
                  <a:pt x="474" y="55"/>
                </a:cubicBezTo>
                <a:cubicBezTo>
                  <a:pt x="474" y="57"/>
                  <a:pt x="477" y="56"/>
                  <a:pt x="477" y="58"/>
                </a:cubicBezTo>
                <a:cubicBezTo>
                  <a:pt x="485" y="60"/>
                  <a:pt x="490" y="57"/>
                  <a:pt x="496" y="58"/>
                </a:cubicBezTo>
                <a:cubicBezTo>
                  <a:pt x="496" y="58"/>
                  <a:pt x="496" y="60"/>
                  <a:pt x="498" y="60"/>
                </a:cubicBezTo>
                <a:cubicBezTo>
                  <a:pt x="499" y="60"/>
                  <a:pt x="500" y="62"/>
                  <a:pt x="502" y="62"/>
                </a:cubicBezTo>
                <a:cubicBezTo>
                  <a:pt x="508" y="62"/>
                  <a:pt x="514" y="58"/>
                  <a:pt x="524" y="60"/>
                </a:cubicBezTo>
                <a:cubicBezTo>
                  <a:pt x="529" y="56"/>
                  <a:pt x="528" y="53"/>
                  <a:pt x="530" y="49"/>
                </a:cubicBezTo>
                <a:cubicBezTo>
                  <a:pt x="528" y="43"/>
                  <a:pt x="523" y="45"/>
                  <a:pt x="522" y="43"/>
                </a:cubicBezTo>
                <a:cubicBezTo>
                  <a:pt x="523" y="34"/>
                  <a:pt x="540" y="39"/>
                  <a:pt x="544" y="41"/>
                </a:cubicBezTo>
                <a:cubicBezTo>
                  <a:pt x="544" y="44"/>
                  <a:pt x="542" y="45"/>
                  <a:pt x="539" y="45"/>
                </a:cubicBezTo>
                <a:cubicBezTo>
                  <a:pt x="543" y="49"/>
                  <a:pt x="539" y="50"/>
                  <a:pt x="537" y="53"/>
                </a:cubicBezTo>
                <a:cubicBezTo>
                  <a:pt x="536" y="57"/>
                  <a:pt x="540" y="56"/>
                  <a:pt x="543" y="56"/>
                </a:cubicBezTo>
                <a:cubicBezTo>
                  <a:pt x="540" y="62"/>
                  <a:pt x="544" y="63"/>
                  <a:pt x="541" y="68"/>
                </a:cubicBezTo>
                <a:cubicBezTo>
                  <a:pt x="546" y="71"/>
                  <a:pt x="550" y="59"/>
                  <a:pt x="548" y="60"/>
                </a:cubicBezTo>
                <a:cubicBezTo>
                  <a:pt x="549" y="59"/>
                  <a:pt x="554" y="65"/>
                  <a:pt x="552" y="56"/>
                </a:cubicBezTo>
                <a:cubicBezTo>
                  <a:pt x="560" y="58"/>
                  <a:pt x="558" y="49"/>
                  <a:pt x="563" y="47"/>
                </a:cubicBezTo>
                <a:cubicBezTo>
                  <a:pt x="561" y="42"/>
                  <a:pt x="558" y="38"/>
                  <a:pt x="550" y="38"/>
                </a:cubicBezTo>
                <a:cubicBezTo>
                  <a:pt x="554" y="35"/>
                  <a:pt x="546" y="30"/>
                  <a:pt x="541" y="28"/>
                </a:cubicBezTo>
                <a:cubicBezTo>
                  <a:pt x="541" y="26"/>
                  <a:pt x="541" y="23"/>
                  <a:pt x="539" y="23"/>
                </a:cubicBezTo>
                <a:cubicBezTo>
                  <a:pt x="539" y="19"/>
                  <a:pt x="544" y="17"/>
                  <a:pt x="544" y="14"/>
                </a:cubicBezTo>
                <a:cubicBezTo>
                  <a:pt x="544" y="13"/>
                  <a:pt x="549" y="11"/>
                  <a:pt x="548" y="10"/>
                </a:cubicBezTo>
                <a:cubicBezTo>
                  <a:pt x="543" y="5"/>
                  <a:pt x="555" y="11"/>
                  <a:pt x="550" y="6"/>
                </a:cubicBezTo>
                <a:cubicBezTo>
                  <a:pt x="550" y="0"/>
                  <a:pt x="555" y="8"/>
                  <a:pt x="556" y="8"/>
                </a:cubicBezTo>
                <a:cubicBezTo>
                  <a:pt x="558" y="9"/>
                  <a:pt x="561" y="7"/>
                  <a:pt x="563" y="8"/>
                </a:cubicBezTo>
                <a:cubicBezTo>
                  <a:pt x="564" y="8"/>
                  <a:pt x="560" y="11"/>
                  <a:pt x="561" y="12"/>
                </a:cubicBezTo>
                <a:cubicBezTo>
                  <a:pt x="562" y="12"/>
                  <a:pt x="566" y="11"/>
                  <a:pt x="567" y="12"/>
                </a:cubicBezTo>
                <a:cubicBezTo>
                  <a:pt x="568" y="13"/>
                  <a:pt x="566" y="16"/>
                  <a:pt x="567" y="17"/>
                </a:cubicBezTo>
                <a:cubicBezTo>
                  <a:pt x="567" y="18"/>
                  <a:pt x="570" y="17"/>
                  <a:pt x="571" y="17"/>
                </a:cubicBezTo>
                <a:cubicBezTo>
                  <a:pt x="572" y="22"/>
                  <a:pt x="567" y="20"/>
                  <a:pt x="571" y="25"/>
                </a:cubicBezTo>
                <a:cubicBezTo>
                  <a:pt x="571" y="26"/>
                  <a:pt x="573" y="26"/>
                  <a:pt x="572" y="28"/>
                </a:cubicBezTo>
                <a:cubicBezTo>
                  <a:pt x="572" y="28"/>
                  <a:pt x="571" y="29"/>
                  <a:pt x="571" y="30"/>
                </a:cubicBezTo>
                <a:cubicBezTo>
                  <a:pt x="570" y="33"/>
                  <a:pt x="569" y="34"/>
                  <a:pt x="569" y="36"/>
                </a:cubicBezTo>
                <a:cubicBezTo>
                  <a:pt x="568" y="39"/>
                  <a:pt x="581" y="40"/>
                  <a:pt x="578" y="34"/>
                </a:cubicBezTo>
                <a:cubicBezTo>
                  <a:pt x="582" y="34"/>
                  <a:pt x="580" y="39"/>
                  <a:pt x="585" y="38"/>
                </a:cubicBezTo>
                <a:cubicBezTo>
                  <a:pt x="582" y="41"/>
                  <a:pt x="587" y="41"/>
                  <a:pt x="585" y="47"/>
                </a:cubicBezTo>
                <a:cubicBezTo>
                  <a:pt x="594" y="48"/>
                  <a:pt x="592" y="41"/>
                  <a:pt x="598" y="45"/>
                </a:cubicBezTo>
                <a:cubicBezTo>
                  <a:pt x="600" y="46"/>
                  <a:pt x="600" y="44"/>
                  <a:pt x="600" y="43"/>
                </a:cubicBezTo>
                <a:cubicBezTo>
                  <a:pt x="605" y="45"/>
                  <a:pt x="598" y="45"/>
                  <a:pt x="602" y="49"/>
                </a:cubicBezTo>
                <a:cubicBezTo>
                  <a:pt x="602" y="49"/>
                  <a:pt x="606" y="51"/>
                  <a:pt x="606" y="51"/>
                </a:cubicBezTo>
                <a:cubicBezTo>
                  <a:pt x="606" y="54"/>
                  <a:pt x="599" y="56"/>
                  <a:pt x="602" y="62"/>
                </a:cubicBezTo>
                <a:close/>
                <a:moveTo>
                  <a:pt x="380" y="82"/>
                </a:moveTo>
                <a:cubicBezTo>
                  <a:pt x="380" y="79"/>
                  <a:pt x="383" y="78"/>
                  <a:pt x="380" y="77"/>
                </a:cubicBezTo>
                <a:cubicBezTo>
                  <a:pt x="380" y="78"/>
                  <a:pt x="380" y="79"/>
                  <a:pt x="379" y="79"/>
                </a:cubicBezTo>
                <a:cubicBezTo>
                  <a:pt x="378" y="77"/>
                  <a:pt x="379" y="73"/>
                  <a:pt x="377" y="73"/>
                </a:cubicBezTo>
                <a:cubicBezTo>
                  <a:pt x="374" y="76"/>
                  <a:pt x="366" y="82"/>
                  <a:pt x="362" y="77"/>
                </a:cubicBezTo>
                <a:cubicBezTo>
                  <a:pt x="361" y="72"/>
                  <a:pt x="370" y="78"/>
                  <a:pt x="367" y="71"/>
                </a:cubicBezTo>
                <a:cubicBezTo>
                  <a:pt x="366" y="71"/>
                  <a:pt x="364" y="71"/>
                  <a:pt x="364" y="69"/>
                </a:cubicBezTo>
                <a:cubicBezTo>
                  <a:pt x="360" y="68"/>
                  <a:pt x="359" y="72"/>
                  <a:pt x="356" y="73"/>
                </a:cubicBezTo>
                <a:cubicBezTo>
                  <a:pt x="352" y="74"/>
                  <a:pt x="348" y="74"/>
                  <a:pt x="343" y="75"/>
                </a:cubicBezTo>
                <a:cubicBezTo>
                  <a:pt x="343" y="75"/>
                  <a:pt x="343" y="77"/>
                  <a:pt x="341" y="77"/>
                </a:cubicBezTo>
                <a:cubicBezTo>
                  <a:pt x="335" y="79"/>
                  <a:pt x="329" y="79"/>
                  <a:pt x="323" y="79"/>
                </a:cubicBezTo>
                <a:cubicBezTo>
                  <a:pt x="323" y="82"/>
                  <a:pt x="320" y="84"/>
                  <a:pt x="323" y="84"/>
                </a:cubicBezTo>
                <a:cubicBezTo>
                  <a:pt x="323" y="82"/>
                  <a:pt x="325" y="83"/>
                  <a:pt x="324" y="86"/>
                </a:cubicBezTo>
                <a:cubicBezTo>
                  <a:pt x="333" y="87"/>
                  <a:pt x="344" y="79"/>
                  <a:pt x="347" y="86"/>
                </a:cubicBezTo>
                <a:cubicBezTo>
                  <a:pt x="343" y="82"/>
                  <a:pt x="345" y="87"/>
                  <a:pt x="341" y="88"/>
                </a:cubicBezTo>
                <a:cubicBezTo>
                  <a:pt x="338" y="88"/>
                  <a:pt x="335" y="89"/>
                  <a:pt x="334" y="92"/>
                </a:cubicBezTo>
                <a:cubicBezTo>
                  <a:pt x="344" y="93"/>
                  <a:pt x="349" y="90"/>
                  <a:pt x="358" y="90"/>
                </a:cubicBezTo>
                <a:cubicBezTo>
                  <a:pt x="358" y="92"/>
                  <a:pt x="358" y="95"/>
                  <a:pt x="360" y="96"/>
                </a:cubicBezTo>
                <a:cubicBezTo>
                  <a:pt x="360" y="93"/>
                  <a:pt x="363" y="94"/>
                  <a:pt x="365" y="94"/>
                </a:cubicBezTo>
                <a:cubicBezTo>
                  <a:pt x="366" y="90"/>
                  <a:pt x="367" y="87"/>
                  <a:pt x="369" y="86"/>
                </a:cubicBezTo>
                <a:cubicBezTo>
                  <a:pt x="373" y="83"/>
                  <a:pt x="372" y="86"/>
                  <a:pt x="377" y="86"/>
                </a:cubicBezTo>
                <a:cubicBezTo>
                  <a:pt x="377" y="84"/>
                  <a:pt x="377" y="82"/>
                  <a:pt x="380" y="82"/>
                </a:cubicBezTo>
                <a:close/>
                <a:moveTo>
                  <a:pt x="393" y="146"/>
                </a:moveTo>
                <a:cubicBezTo>
                  <a:pt x="395" y="141"/>
                  <a:pt x="401" y="143"/>
                  <a:pt x="403" y="140"/>
                </a:cubicBezTo>
                <a:cubicBezTo>
                  <a:pt x="403" y="140"/>
                  <a:pt x="406" y="141"/>
                  <a:pt x="406" y="140"/>
                </a:cubicBezTo>
                <a:cubicBezTo>
                  <a:pt x="409" y="139"/>
                  <a:pt x="413" y="140"/>
                  <a:pt x="416" y="138"/>
                </a:cubicBezTo>
                <a:cubicBezTo>
                  <a:pt x="416" y="138"/>
                  <a:pt x="417" y="135"/>
                  <a:pt x="418" y="135"/>
                </a:cubicBezTo>
                <a:cubicBezTo>
                  <a:pt x="422" y="131"/>
                  <a:pt x="426" y="136"/>
                  <a:pt x="427" y="133"/>
                </a:cubicBezTo>
                <a:cubicBezTo>
                  <a:pt x="426" y="133"/>
                  <a:pt x="425" y="131"/>
                  <a:pt x="427" y="131"/>
                </a:cubicBezTo>
                <a:cubicBezTo>
                  <a:pt x="431" y="131"/>
                  <a:pt x="431" y="129"/>
                  <a:pt x="433" y="131"/>
                </a:cubicBezTo>
                <a:cubicBezTo>
                  <a:pt x="434" y="132"/>
                  <a:pt x="435" y="129"/>
                  <a:pt x="434" y="129"/>
                </a:cubicBezTo>
                <a:cubicBezTo>
                  <a:pt x="431" y="130"/>
                  <a:pt x="435" y="125"/>
                  <a:pt x="438" y="129"/>
                </a:cubicBezTo>
                <a:cubicBezTo>
                  <a:pt x="439" y="126"/>
                  <a:pt x="442" y="124"/>
                  <a:pt x="442" y="120"/>
                </a:cubicBezTo>
                <a:cubicBezTo>
                  <a:pt x="435" y="118"/>
                  <a:pt x="434" y="123"/>
                  <a:pt x="427" y="122"/>
                </a:cubicBezTo>
                <a:cubicBezTo>
                  <a:pt x="427" y="125"/>
                  <a:pt x="425" y="126"/>
                  <a:pt x="423" y="127"/>
                </a:cubicBezTo>
                <a:cubicBezTo>
                  <a:pt x="417" y="130"/>
                  <a:pt x="419" y="126"/>
                  <a:pt x="414" y="127"/>
                </a:cubicBezTo>
                <a:cubicBezTo>
                  <a:pt x="413" y="127"/>
                  <a:pt x="413" y="129"/>
                  <a:pt x="410" y="129"/>
                </a:cubicBezTo>
                <a:cubicBezTo>
                  <a:pt x="408" y="129"/>
                  <a:pt x="407" y="126"/>
                  <a:pt x="403" y="127"/>
                </a:cubicBezTo>
                <a:cubicBezTo>
                  <a:pt x="402" y="126"/>
                  <a:pt x="403" y="124"/>
                  <a:pt x="401" y="123"/>
                </a:cubicBezTo>
                <a:cubicBezTo>
                  <a:pt x="401" y="126"/>
                  <a:pt x="400" y="128"/>
                  <a:pt x="399" y="129"/>
                </a:cubicBezTo>
                <a:cubicBezTo>
                  <a:pt x="399" y="132"/>
                  <a:pt x="402" y="131"/>
                  <a:pt x="403" y="133"/>
                </a:cubicBezTo>
                <a:cubicBezTo>
                  <a:pt x="397" y="131"/>
                  <a:pt x="397" y="135"/>
                  <a:pt x="395" y="137"/>
                </a:cubicBezTo>
                <a:cubicBezTo>
                  <a:pt x="393" y="139"/>
                  <a:pt x="388" y="137"/>
                  <a:pt x="388" y="140"/>
                </a:cubicBezTo>
                <a:cubicBezTo>
                  <a:pt x="388" y="145"/>
                  <a:pt x="379" y="139"/>
                  <a:pt x="382" y="146"/>
                </a:cubicBezTo>
                <a:cubicBezTo>
                  <a:pt x="386" y="146"/>
                  <a:pt x="390" y="146"/>
                  <a:pt x="393" y="146"/>
                </a:cubicBezTo>
                <a:close/>
                <a:moveTo>
                  <a:pt x="530" y="219"/>
                </a:moveTo>
                <a:cubicBezTo>
                  <a:pt x="528" y="219"/>
                  <a:pt x="528" y="220"/>
                  <a:pt x="528" y="220"/>
                </a:cubicBezTo>
                <a:cubicBezTo>
                  <a:pt x="527" y="221"/>
                  <a:pt x="522" y="222"/>
                  <a:pt x="522" y="222"/>
                </a:cubicBezTo>
                <a:cubicBezTo>
                  <a:pt x="521" y="224"/>
                  <a:pt x="524" y="230"/>
                  <a:pt x="520" y="230"/>
                </a:cubicBezTo>
                <a:cubicBezTo>
                  <a:pt x="520" y="228"/>
                  <a:pt x="521" y="224"/>
                  <a:pt x="518" y="224"/>
                </a:cubicBezTo>
                <a:cubicBezTo>
                  <a:pt x="518" y="227"/>
                  <a:pt x="518" y="229"/>
                  <a:pt x="518" y="232"/>
                </a:cubicBezTo>
                <a:cubicBezTo>
                  <a:pt x="521" y="232"/>
                  <a:pt x="525" y="232"/>
                  <a:pt x="528" y="232"/>
                </a:cubicBezTo>
                <a:cubicBezTo>
                  <a:pt x="526" y="234"/>
                  <a:pt x="531" y="237"/>
                  <a:pt x="531" y="239"/>
                </a:cubicBezTo>
                <a:cubicBezTo>
                  <a:pt x="533" y="245"/>
                  <a:pt x="534" y="243"/>
                  <a:pt x="537" y="247"/>
                </a:cubicBezTo>
                <a:cubicBezTo>
                  <a:pt x="535" y="247"/>
                  <a:pt x="533" y="247"/>
                  <a:pt x="533" y="250"/>
                </a:cubicBezTo>
                <a:cubicBezTo>
                  <a:pt x="533" y="253"/>
                  <a:pt x="536" y="253"/>
                  <a:pt x="535" y="256"/>
                </a:cubicBezTo>
                <a:cubicBezTo>
                  <a:pt x="538" y="256"/>
                  <a:pt x="540" y="256"/>
                  <a:pt x="543" y="256"/>
                </a:cubicBezTo>
                <a:cubicBezTo>
                  <a:pt x="545" y="254"/>
                  <a:pt x="545" y="249"/>
                  <a:pt x="544" y="245"/>
                </a:cubicBezTo>
                <a:cubicBezTo>
                  <a:pt x="542" y="244"/>
                  <a:pt x="540" y="243"/>
                  <a:pt x="539" y="241"/>
                </a:cubicBezTo>
                <a:cubicBezTo>
                  <a:pt x="542" y="231"/>
                  <a:pt x="539" y="236"/>
                  <a:pt x="537" y="233"/>
                </a:cubicBezTo>
                <a:cubicBezTo>
                  <a:pt x="534" y="230"/>
                  <a:pt x="535" y="223"/>
                  <a:pt x="533" y="219"/>
                </a:cubicBezTo>
                <a:cubicBezTo>
                  <a:pt x="532" y="219"/>
                  <a:pt x="531" y="218"/>
                  <a:pt x="530" y="219"/>
                </a:cubicBezTo>
                <a:close/>
                <a:moveTo>
                  <a:pt x="602" y="276"/>
                </a:moveTo>
                <a:cubicBezTo>
                  <a:pt x="596" y="274"/>
                  <a:pt x="598" y="279"/>
                  <a:pt x="595" y="280"/>
                </a:cubicBezTo>
                <a:cubicBezTo>
                  <a:pt x="594" y="279"/>
                  <a:pt x="593" y="278"/>
                  <a:pt x="591" y="278"/>
                </a:cubicBezTo>
                <a:cubicBezTo>
                  <a:pt x="591" y="285"/>
                  <a:pt x="584" y="281"/>
                  <a:pt x="582" y="284"/>
                </a:cubicBezTo>
                <a:cubicBezTo>
                  <a:pt x="580" y="285"/>
                  <a:pt x="582" y="286"/>
                  <a:pt x="580" y="288"/>
                </a:cubicBezTo>
                <a:cubicBezTo>
                  <a:pt x="579" y="288"/>
                  <a:pt x="576" y="287"/>
                  <a:pt x="576" y="289"/>
                </a:cubicBezTo>
                <a:cubicBezTo>
                  <a:pt x="579" y="290"/>
                  <a:pt x="576" y="292"/>
                  <a:pt x="576" y="295"/>
                </a:cubicBezTo>
                <a:cubicBezTo>
                  <a:pt x="580" y="298"/>
                  <a:pt x="581" y="292"/>
                  <a:pt x="584" y="291"/>
                </a:cubicBezTo>
                <a:cubicBezTo>
                  <a:pt x="587" y="290"/>
                  <a:pt x="591" y="292"/>
                  <a:pt x="595" y="291"/>
                </a:cubicBezTo>
                <a:cubicBezTo>
                  <a:pt x="597" y="291"/>
                  <a:pt x="597" y="290"/>
                  <a:pt x="600" y="289"/>
                </a:cubicBezTo>
                <a:cubicBezTo>
                  <a:pt x="605" y="289"/>
                  <a:pt x="610" y="291"/>
                  <a:pt x="612" y="293"/>
                </a:cubicBezTo>
                <a:cubicBezTo>
                  <a:pt x="610" y="294"/>
                  <a:pt x="608" y="293"/>
                  <a:pt x="608" y="295"/>
                </a:cubicBezTo>
                <a:cubicBezTo>
                  <a:pt x="609" y="294"/>
                  <a:pt x="610" y="297"/>
                  <a:pt x="610" y="297"/>
                </a:cubicBezTo>
                <a:cubicBezTo>
                  <a:pt x="611" y="297"/>
                  <a:pt x="612" y="295"/>
                  <a:pt x="612" y="295"/>
                </a:cubicBezTo>
                <a:cubicBezTo>
                  <a:pt x="619" y="296"/>
                  <a:pt x="616" y="296"/>
                  <a:pt x="621" y="293"/>
                </a:cubicBezTo>
                <a:cubicBezTo>
                  <a:pt x="627" y="290"/>
                  <a:pt x="630" y="295"/>
                  <a:pt x="634" y="291"/>
                </a:cubicBezTo>
                <a:cubicBezTo>
                  <a:pt x="629" y="290"/>
                  <a:pt x="635" y="283"/>
                  <a:pt x="630" y="288"/>
                </a:cubicBezTo>
                <a:cubicBezTo>
                  <a:pt x="627" y="291"/>
                  <a:pt x="626" y="280"/>
                  <a:pt x="626" y="280"/>
                </a:cubicBezTo>
                <a:cubicBezTo>
                  <a:pt x="626" y="279"/>
                  <a:pt x="621" y="280"/>
                  <a:pt x="623" y="276"/>
                </a:cubicBezTo>
                <a:cubicBezTo>
                  <a:pt x="620" y="276"/>
                  <a:pt x="616" y="276"/>
                  <a:pt x="613" y="276"/>
                </a:cubicBezTo>
                <a:cubicBezTo>
                  <a:pt x="614" y="274"/>
                  <a:pt x="616" y="273"/>
                  <a:pt x="613" y="271"/>
                </a:cubicBezTo>
                <a:cubicBezTo>
                  <a:pt x="607" y="273"/>
                  <a:pt x="609" y="271"/>
                  <a:pt x="602" y="271"/>
                </a:cubicBezTo>
                <a:cubicBezTo>
                  <a:pt x="601" y="273"/>
                  <a:pt x="600" y="274"/>
                  <a:pt x="602" y="276"/>
                </a:cubicBezTo>
                <a:close/>
                <a:moveTo>
                  <a:pt x="653" y="323"/>
                </a:moveTo>
                <a:cubicBezTo>
                  <a:pt x="651" y="323"/>
                  <a:pt x="650" y="323"/>
                  <a:pt x="651" y="321"/>
                </a:cubicBezTo>
                <a:cubicBezTo>
                  <a:pt x="659" y="323"/>
                  <a:pt x="651" y="309"/>
                  <a:pt x="658" y="310"/>
                </a:cubicBezTo>
                <a:cubicBezTo>
                  <a:pt x="662" y="314"/>
                  <a:pt x="663" y="309"/>
                  <a:pt x="669" y="310"/>
                </a:cubicBezTo>
                <a:cubicBezTo>
                  <a:pt x="666" y="299"/>
                  <a:pt x="653" y="297"/>
                  <a:pt x="641" y="299"/>
                </a:cubicBezTo>
                <a:cubicBezTo>
                  <a:pt x="640" y="298"/>
                  <a:pt x="639" y="297"/>
                  <a:pt x="639" y="295"/>
                </a:cubicBezTo>
                <a:cubicBezTo>
                  <a:pt x="635" y="294"/>
                  <a:pt x="634" y="299"/>
                  <a:pt x="630" y="299"/>
                </a:cubicBezTo>
                <a:cubicBezTo>
                  <a:pt x="628" y="299"/>
                  <a:pt x="627" y="296"/>
                  <a:pt x="625" y="297"/>
                </a:cubicBezTo>
                <a:cubicBezTo>
                  <a:pt x="622" y="298"/>
                  <a:pt x="621" y="300"/>
                  <a:pt x="619" y="301"/>
                </a:cubicBezTo>
                <a:cubicBezTo>
                  <a:pt x="616" y="302"/>
                  <a:pt x="614" y="301"/>
                  <a:pt x="612" y="302"/>
                </a:cubicBezTo>
                <a:cubicBezTo>
                  <a:pt x="612" y="306"/>
                  <a:pt x="610" y="307"/>
                  <a:pt x="608" y="308"/>
                </a:cubicBezTo>
                <a:cubicBezTo>
                  <a:pt x="608" y="323"/>
                  <a:pt x="605" y="324"/>
                  <a:pt x="606" y="340"/>
                </a:cubicBezTo>
                <a:cubicBezTo>
                  <a:pt x="613" y="342"/>
                  <a:pt x="609" y="335"/>
                  <a:pt x="615" y="336"/>
                </a:cubicBezTo>
                <a:cubicBezTo>
                  <a:pt x="615" y="333"/>
                  <a:pt x="616" y="330"/>
                  <a:pt x="617" y="329"/>
                </a:cubicBezTo>
                <a:cubicBezTo>
                  <a:pt x="620" y="324"/>
                  <a:pt x="618" y="319"/>
                  <a:pt x="619" y="314"/>
                </a:cubicBezTo>
                <a:cubicBezTo>
                  <a:pt x="619" y="313"/>
                  <a:pt x="622" y="311"/>
                  <a:pt x="623" y="310"/>
                </a:cubicBezTo>
                <a:cubicBezTo>
                  <a:pt x="624" y="308"/>
                  <a:pt x="622" y="304"/>
                  <a:pt x="625" y="304"/>
                </a:cubicBezTo>
                <a:cubicBezTo>
                  <a:pt x="628" y="304"/>
                  <a:pt x="630" y="304"/>
                  <a:pt x="632" y="302"/>
                </a:cubicBezTo>
                <a:cubicBezTo>
                  <a:pt x="629" y="309"/>
                  <a:pt x="638" y="304"/>
                  <a:pt x="638" y="308"/>
                </a:cubicBezTo>
                <a:cubicBezTo>
                  <a:pt x="639" y="314"/>
                  <a:pt x="639" y="312"/>
                  <a:pt x="638" y="317"/>
                </a:cubicBezTo>
                <a:cubicBezTo>
                  <a:pt x="639" y="318"/>
                  <a:pt x="641" y="317"/>
                  <a:pt x="641" y="319"/>
                </a:cubicBezTo>
                <a:cubicBezTo>
                  <a:pt x="640" y="320"/>
                  <a:pt x="638" y="319"/>
                  <a:pt x="638" y="321"/>
                </a:cubicBezTo>
                <a:cubicBezTo>
                  <a:pt x="644" y="319"/>
                  <a:pt x="650" y="327"/>
                  <a:pt x="653" y="323"/>
                </a:cubicBezTo>
                <a:close/>
                <a:moveTo>
                  <a:pt x="686" y="315"/>
                </a:moveTo>
                <a:cubicBezTo>
                  <a:pt x="686" y="315"/>
                  <a:pt x="686" y="319"/>
                  <a:pt x="686" y="319"/>
                </a:cubicBezTo>
                <a:cubicBezTo>
                  <a:pt x="683" y="322"/>
                  <a:pt x="675" y="314"/>
                  <a:pt x="671" y="317"/>
                </a:cubicBezTo>
                <a:cubicBezTo>
                  <a:pt x="672" y="321"/>
                  <a:pt x="669" y="321"/>
                  <a:pt x="667" y="323"/>
                </a:cubicBezTo>
                <a:cubicBezTo>
                  <a:pt x="672" y="328"/>
                  <a:pt x="673" y="325"/>
                  <a:pt x="679" y="325"/>
                </a:cubicBezTo>
                <a:cubicBezTo>
                  <a:pt x="683" y="325"/>
                  <a:pt x="689" y="326"/>
                  <a:pt x="692" y="323"/>
                </a:cubicBezTo>
                <a:cubicBezTo>
                  <a:pt x="691" y="323"/>
                  <a:pt x="690" y="321"/>
                  <a:pt x="692" y="321"/>
                </a:cubicBezTo>
                <a:cubicBezTo>
                  <a:pt x="693" y="321"/>
                  <a:pt x="695" y="321"/>
                  <a:pt x="695" y="319"/>
                </a:cubicBezTo>
                <a:cubicBezTo>
                  <a:pt x="691" y="319"/>
                  <a:pt x="689" y="316"/>
                  <a:pt x="686" y="315"/>
                </a:cubicBezTo>
                <a:close/>
                <a:moveTo>
                  <a:pt x="660" y="330"/>
                </a:moveTo>
                <a:cubicBezTo>
                  <a:pt x="659" y="330"/>
                  <a:pt x="659" y="327"/>
                  <a:pt x="656" y="329"/>
                </a:cubicBezTo>
                <a:cubicBezTo>
                  <a:pt x="656" y="329"/>
                  <a:pt x="657" y="332"/>
                  <a:pt x="656" y="332"/>
                </a:cubicBezTo>
                <a:cubicBezTo>
                  <a:pt x="653" y="332"/>
                  <a:pt x="650" y="332"/>
                  <a:pt x="647" y="332"/>
                </a:cubicBezTo>
                <a:cubicBezTo>
                  <a:pt x="650" y="339"/>
                  <a:pt x="641" y="333"/>
                  <a:pt x="641" y="338"/>
                </a:cubicBezTo>
                <a:cubicBezTo>
                  <a:pt x="643" y="338"/>
                  <a:pt x="645" y="338"/>
                  <a:pt x="647" y="338"/>
                </a:cubicBezTo>
                <a:cubicBezTo>
                  <a:pt x="647" y="340"/>
                  <a:pt x="645" y="340"/>
                  <a:pt x="645" y="342"/>
                </a:cubicBezTo>
                <a:cubicBezTo>
                  <a:pt x="650" y="343"/>
                  <a:pt x="649" y="338"/>
                  <a:pt x="653" y="338"/>
                </a:cubicBezTo>
                <a:cubicBezTo>
                  <a:pt x="655" y="339"/>
                  <a:pt x="658" y="340"/>
                  <a:pt x="662" y="340"/>
                </a:cubicBezTo>
                <a:cubicBezTo>
                  <a:pt x="661" y="332"/>
                  <a:pt x="674" y="338"/>
                  <a:pt x="671" y="329"/>
                </a:cubicBezTo>
                <a:cubicBezTo>
                  <a:pt x="665" y="327"/>
                  <a:pt x="662" y="331"/>
                  <a:pt x="660" y="33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6" name="i$lïḋê">
            <a:extLst>
              <a:ext uri="{FF2B5EF4-FFF2-40B4-BE49-F238E27FC236}">
                <a16:creationId xmlns:a16="http://schemas.microsoft.com/office/drawing/2014/main" id="{778891BB-4620-4B71-93FA-F4D9EE915B5C}"/>
              </a:ext>
            </a:extLst>
          </p:cNvPr>
          <p:cNvSpPr/>
          <p:nvPr/>
        </p:nvSpPr>
        <p:spPr bwMode="auto">
          <a:xfrm>
            <a:off x="8247371" y="3109155"/>
            <a:ext cx="128380" cy="195430"/>
          </a:xfrm>
          <a:custGeom>
            <a:avLst/>
            <a:gdLst>
              <a:gd name="T0" fmla="*/ 16 w 60"/>
              <a:gd name="T1" fmla="*/ 9 h 92"/>
              <a:gd name="T2" fmla="*/ 30 w 60"/>
              <a:gd name="T3" fmla="*/ 7 h 92"/>
              <a:gd name="T4" fmla="*/ 31 w 60"/>
              <a:gd name="T5" fmla="*/ 19 h 92"/>
              <a:gd name="T6" fmla="*/ 22 w 60"/>
              <a:gd name="T7" fmla="*/ 24 h 92"/>
              <a:gd name="T8" fmla="*/ 33 w 60"/>
              <a:gd name="T9" fmla="*/ 30 h 92"/>
              <a:gd name="T10" fmla="*/ 39 w 60"/>
              <a:gd name="T11" fmla="*/ 43 h 92"/>
              <a:gd name="T12" fmla="*/ 43 w 60"/>
              <a:gd name="T13" fmla="*/ 47 h 92"/>
              <a:gd name="T14" fmla="*/ 50 w 60"/>
              <a:gd name="T15" fmla="*/ 50 h 92"/>
              <a:gd name="T16" fmla="*/ 46 w 60"/>
              <a:gd name="T17" fmla="*/ 58 h 92"/>
              <a:gd name="T18" fmla="*/ 58 w 60"/>
              <a:gd name="T19" fmla="*/ 60 h 92"/>
              <a:gd name="T20" fmla="*/ 58 w 60"/>
              <a:gd name="T21" fmla="*/ 71 h 92"/>
              <a:gd name="T22" fmla="*/ 54 w 60"/>
              <a:gd name="T23" fmla="*/ 71 h 92"/>
              <a:gd name="T24" fmla="*/ 58 w 60"/>
              <a:gd name="T25" fmla="*/ 73 h 92"/>
              <a:gd name="T26" fmla="*/ 54 w 60"/>
              <a:gd name="T27" fmla="*/ 78 h 92"/>
              <a:gd name="T28" fmla="*/ 48 w 60"/>
              <a:gd name="T29" fmla="*/ 82 h 92"/>
              <a:gd name="T30" fmla="*/ 30 w 60"/>
              <a:gd name="T31" fmla="*/ 80 h 92"/>
              <a:gd name="T32" fmla="*/ 22 w 60"/>
              <a:gd name="T33" fmla="*/ 82 h 92"/>
              <a:gd name="T34" fmla="*/ 9 w 60"/>
              <a:gd name="T35" fmla="*/ 82 h 92"/>
              <a:gd name="T36" fmla="*/ 13 w 60"/>
              <a:gd name="T37" fmla="*/ 80 h 92"/>
              <a:gd name="T38" fmla="*/ 15 w 60"/>
              <a:gd name="T39" fmla="*/ 82 h 92"/>
              <a:gd name="T40" fmla="*/ 16 w 60"/>
              <a:gd name="T41" fmla="*/ 78 h 92"/>
              <a:gd name="T42" fmla="*/ 28 w 60"/>
              <a:gd name="T43" fmla="*/ 76 h 92"/>
              <a:gd name="T44" fmla="*/ 13 w 60"/>
              <a:gd name="T45" fmla="*/ 71 h 92"/>
              <a:gd name="T46" fmla="*/ 13 w 60"/>
              <a:gd name="T47" fmla="*/ 60 h 92"/>
              <a:gd name="T48" fmla="*/ 16 w 60"/>
              <a:gd name="T49" fmla="*/ 58 h 92"/>
              <a:gd name="T50" fmla="*/ 24 w 60"/>
              <a:gd name="T51" fmla="*/ 58 h 92"/>
              <a:gd name="T52" fmla="*/ 26 w 60"/>
              <a:gd name="T53" fmla="*/ 47 h 92"/>
              <a:gd name="T54" fmla="*/ 20 w 60"/>
              <a:gd name="T55" fmla="*/ 39 h 92"/>
              <a:gd name="T56" fmla="*/ 13 w 60"/>
              <a:gd name="T57" fmla="*/ 41 h 92"/>
              <a:gd name="T58" fmla="*/ 13 w 60"/>
              <a:gd name="T59" fmla="*/ 32 h 92"/>
              <a:gd name="T60" fmla="*/ 5 w 60"/>
              <a:gd name="T61" fmla="*/ 28 h 92"/>
              <a:gd name="T62" fmla="*/ 0 w 60"/>
              <a:gd name="T63" fmla="*/ 9 h 92"/>
              <a:gd name="T64" fmla="*/ 9 w 60"/>
              <a:gd name="T65" fmla="*/ 0 h 92"/>
              <a:gd name="T66" fmla="*/ 26 w 60"/>
              <a:gd name="T67" fmla="*/ 0 h 92"/>
              <a:gd name="T68" fmla="*/ 16 w 60"/>
              <a:gd name="T69" fmla="*/ 9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" h="92">
                <a:moveTo>
                  <a:pt x="16" y="9"/>
                </a:moveTo>
                <a:cubicBezTo>
                  <a:pt x="18" y="13"/>
                  <a:pt x="26" y="7"/>
                  <a:pt x="30" y="7"/>
                </a:cubicBezTo>
                <a:cubicBezTo>
                  <a:pt x="32" y="10"/>
                  <a:pt x="32" y="14"/>
                  <a:pt x="31" y="19"/>
                </a:cubicBezTo>
                <a:cubicBezTo>
                  <a:pt x="27" y="19"/>
                  <a:pt x="23" y="21"/>
                  <a:pt x="22" y="24"/>
                </a:cubicBezTo>
                <a:cubicBezTo>
                  <a:pt x="24" y="28"/>
                  <a:pt x="28" y="30"/>
                  <a:pt x="33" y="30"/>
                </a:cubicBezTo>
                <a:cubicBezTo>
                  <a:pt x="33" y="37"/>
                  <a:pt x="41" y="35"/>
                  <a:pt x="39" y="43"/>
                </a:cubicBezTo>
                <a:cubicBezTo>
                  <a:pt x="39" y="45"/>
                  <a:pt x="43" y="44"/>
                  <a:pt x="43" y="47"/>
                </a:cubicBezTo>
                <a:cubicBezTo>
                  <a:pt x="43" y="50"/>
                  <a:pt x="49" y="48"/>
                  <a:pt x="50" y="50"/>
                </a:cubicBezTo>
                <a:cubicBezTo>
                  <a:pt x="49" y="53"/>
                  <a:pt x="47" y="55"/>
                  <a:pt x="46" y="58"/>
                </a:cubicBezTo>
                <a:cubicBezTo>
                  <a:pt x="51" y="57"/>
                  <a:pt x="55" y="57"/>
                  <a:pt x="58" y="60"/>
                </a:cubicBezTo>
                <a:cubicBezTo>
                  <a:pt x="55" y="62"/>
                  <a:pt x="60" y="68"/>
                  <a:pt x="58" y="71"/>
                </a:cubicBezTo>
                <a:cubicBezTo>
                  <a:pt x="57" y="71"/>
                  <a:pt x="54" y="70"/>
                  <a:pt x="54" y="71"/>
                </a:cubicBezTo>
                <a:cubicBezTo>
                  <a:pt x="53" y="73"/>
                  <a:pt x="56" y="72"/>
                  <a:pt x="58" y="73"/>
                </a:cubicBezTo>
                <a:cubicBezTo>
                  <a:pt x="56" y="75"/>
                  <a:pt x="53" y="75"/>
                  <a:pt x="54" y="78"/>
                </a:cubicBezTo>
                <a:cubicBezTo>
                  <a:pt x="51" y="79"/>
                  <a:pt x="51" y="82"/>
                  <a:pt x="48" y="82"/>
                </a:cubicBezTo>
                <a:cubicBezTo>
                  <a:pt x="42" y="81"/>
                  <a:pt x="38" y="79"/>
                  <a:pt x="30" y="80"/>
                </a:cubicBezTo>
                <a:cubicBezTo>
                  <a:pt x="26" y="84"/>
                  <a:pt x="28" y="84"/>
                  <a:pt x="22" y="82"/>
                </a:cubicBezTo>
                <a:cubicBezTo>
                  <a:pt x="20" y="86"/>
                  <a:pt x="9" y="92"/>
                  <a:pt x="9" y="82"/>
                </a:cubicBezTo>
                <a:cubicBezTo>
                  <a:pt x="11" y="83"/>
                  <a:pt x="12" y="80"/>
                  <a:pt x="13" y="80"/>
                </a:cubicBezTo>
                <a:cubicBezTo>
                  <a:pt x="14" y="80"/>
                  <a:pt x="15" y="82"/>
                  <a:pt x="15" y="82"/>
                </a:cubicBezTo>
                <a:cubicBezTo>
                  <a:pt x="17" y="81"/>
                  <a:pt x="15" y="79"/>
                  <a:pt x="16" y="78"/>
                </a:cubicBezTo>
                <a:cubicBezTo>
                  <a:pt x="19" y="76"/>
                  <a:pt x="23" y="78"/>
                  <a:pt x="28" y="76"/>
                </a:cubicBezTo>
                <a:cubicBezTo>
                  <a:pt x="26" y="67"/>
                  <a:pt x="18" y="74"/>
                  <a:pt x="13" y="71"/>
                </a:cubicBezTo>
                <a:cubicBezTo>
                  <a:pt x="13" y="67"/>
                  <a:pt x="13" y="63"/>
                  <a:pt x="13" y="60"/>
                </a:cubicBezTo>
                <a:cubicBezTo>
                  <a:pt x="16" y="60"/>
                  <a:pt x="20" y="58"/>
                  <a:pt x="16" y="58"/>
                </a:cubicBezTo>
                <a:cubicBezTo>
                  <a:pt x="18" y="52"/>
                  <a:pt x="21" y="60"/>
                  <a:pt x="24" y="58"/>
                </a:cubicBezTo>
                <a:cubicBezTo>
                  <a:pt x="28" y="58"/>
                  <a:pt x="21" y="50"/>
                  <a:pt x="26" y="47"/>
                </a:cubicBezTo>
                <a:cubicBezTo>
                  <a:pt x="25" y="43"/>
                  <a:pt x="19" y="45"/>
                  <a:pt x="20" y="39"/>
                </a:cubicBezTo>
                <a:cubicBezTo>
                  <a:pt x="19" y="41"/>
                  <a:pt x="16" y="41"/>
                  <a:pt x="13" y="41"/>
                </a:cubicBezTo>
                <a:cubicBezTo>
                  <a:pt x="13" y="38"/>
                  <a:pt x="13" y="35"/>
                  <a:pt x="13" y="32"/>
                </a:cubicBezTo>
                <a:cubicBezTo>
                  <a:pt x="13" y="28"/>
                  <a:pt x="6" y="31"/>
                  <a:pt x="5" y="28"/>
                </a:cubicBezTo>
                <a:cubicBezTo>
                  <a:pt x="9" y="21"/>
                  <a:pt x="8" y="10"/>
                  <a:pt x="0" y="9"/>
                </a:cubicBezTo>
                <a:cubicBezTo>
                  <a:pt x="3" y="6"/>
                  <a:pt x="8" y="5"/>
                  <a:pt x="9" y="0"/>
                </a:cubicBezTo>
                <a:cubicBezTo>
                  <a:pt x="15" y="0"/>
                  <a:pt x="20" y="0"/>
                  <a:pt x="26" y="0"/>
                </a:cubicBezTo>
                <a:cubicBezTo>
                  <a:pt x="22" y="3"/>
                  <a:pt x="19" y="6"/>
                  <a:pt x="16" y="9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7" name="íṡļïḍè">
            <a:extLst>
              <a:ext uri="{FF2B5EF4-FFF2-40B4-BE49-F238E27FC236}">
                <a16:creationId xmlns:a16="http://schemas.microsoft.com/office/drawing/2014/main" id="{B2260421-C7DA-4E4B-A54A-AA141166F826}"/>
              </a:ext>
            </a:extLst>
          </p:cNvPr>
          <p:cNvSpPr/>
          <p:nvPr/>
        </p:nvSpPr>
        <p:spPr bwMode="auto">
          <a:xfrm>
            <a:off x="5858069" y="3117714"/>
            <a:ext cx="35662" cy="28530"/>
          </a:xfrm>
          <a:custGeom>
            <a:avLst/>
            <a:gdLst>
              <a:gd name="T0" fmla="*/ 15 w 17"/>
              <a:gd name="T1" fmla="*/ 2 h 13"/>
              <a:gd name="T2" fmla="*/ 17 w 17"/>
              <a:gd name="T3" fmla="*/ 9 h 13"/>
              <a:gd name="T4" fmla="*/ 8 w 17"/>
              <a:gd name="T5" fmla="*/ 13 h 13"/>
              <a:gd name="T6" fmla="*/ 8 w 17"/>
              <a:gd name="T7" fmla="*/ 9 h 13"/>
              <a:gd name="T8" fmla="*/ 4 w 17"/>
              <a:gd name="T9" fmla="*/ 11 h 13"/>
              <a:gd name="T10" fmla="*/ 6 w 17"/>
              <a:gd name="T11" fmla="*/ 9 h 13"/>
              <a:gd name="T12" fmla="*/ 15 w 17"/>
              <a:gd name="T13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3">
                <a:moveTo>
                  <a:pt x="15" y="2"/>
                </a:moveTo>
                <a:cubicBezTo>
                  <a:pt x="13" y="4"/>
                  <a:pt x="14" y="7"/>
                  <a:pt x="17" y="9"/>
                </a:cubicBezTo>
                <a:cubicBezTo>
                  <a:pt x="15" y="12"/>
                  <a:pt x="11" y="12"/>
                  <a:pt x="8" y="13"/>
                </a:cubicBezTo>
                <a:cubicBezTo>
                  <a:pt x="8" y="12"/>
                  <a:pt x="8" y="10"/>
                  <a:pt x="8" y="9"/>
                </a:cubicBezTo>
                <a:cubicBezTo>
                  <a:pt x="6" y="9"/>
                  <a:pt x="6" y="11"/>
                  <a:pt x="4" y="11"/>
                </a:cubicBezTo>
                <a:cubicBezTo>
                  <a:pt x="0" y="9"/>
                  <a:pt x="5" y="10"/>
                  <a:pt x="6" y="9"/>
                </a:cubicBezTo>
                <a:cubicBezTo>
                  <a:pt x="7" y="8"/>
                  <a:pt x="11" y="0"/>
                  <a:pt x="15" y="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8" name="íśľiḋe">
            <a:extLst>
              <a:ext uri="{FF2B5EF4-FFF2-40B4-BE49-F238E27FC236}">
                <a16:creationId xmlns:a16="http://schemas.microsoft.com/office/drawing/2014/main" id="{934C2A5A-D839-4C17-8361-A7D3BB08F440}"/>
              </a:ext>
            </a:extLst>
          </p:cNvPr>
          <p:cNvSpPr/>
          <p:nvPr/>
        </p:nvSpPr>
        <p:spPr bwMode="auto">
          <a:xfrm>
            <a:off x="10599584" y="3435821"/>
            <a:ext cx="21397" cy="22824"/>
          </a:xfrm>
          <a:custGeom>
            <a:avLst/>
            <a:gdLst>
              <a:gd name="T0" fmla="*/ 3 w 10"/>
              <a:gd name="T1" fmla="*/ 3 h 11"/>
              <a:gd name="T2" fmla="*/ 10 w 10"/>
              <a:gd name="T3" fmla="*/ 1 h 11"/>
              <a:gd name="T4" fmla="*/ 1 w 10"/>
              <a:gd name="T5" fmla="*/ 10 h 11"/>
              <a:gd name="T6" fmla="*/ 3 w 10"/>
              <a:gd name="T7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1">
                <a:moveTo>
                  <a:pt x="3" y="3"/>
                </a:moveTo>
                <a:cubicBezTo>
                  <a:pt x="4" y="0"/>
                  <a:pt x="5" y="3"/>
                  <a:pt x="10" y="1"/>
                </a:cubicBezTo>
                <a:cubicBezTo>
                  <a:pt x="8" y="5"/>
                  <a:pt x="8" y="11"/>
                  <a:pt x="1" y="10"/>
                </a:cubicBezTo>
                <a:cubicBezTo>
                  <a:pt x="0" y="8"/>
                  <a:pt x="8" y="4"/>
                  <a:pt x="3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9" name="íŝḻïďê">
            <a:extLst>
              <a:ext uri="{FF2B5EF4-FFF2-40B4-BE49-F238E27FC236}">
                <a16:creationId xmlns:a16="http://schemas.microsoft.com/office/drawing/2014/main" id="{9FF0F0CC-2D4F-488E-B738-1087A013B331}"/>
              </a:ext>
            </a:extLst>
          </p:cNvPr>
          <p:cNvSpPr/>
          <p:nvPr/>
        </p:nvSpPr>
        <p:spPr bwMode="auto">
          <a:xfrm>
            <a:off x="10101753" y="4057771"/>
            <a:ext cx="158336" cy="184017"/>
          </a:xfrm>
          <a:custGeom>
            <a:avLst/>
            <a:gdLst>
              <a:gd name="T0" fmla="*/ 60 w 75"/>
              <a:gd name="T1" fmla="*/ 5 h 87"/>
              <a:gd name="T2" fmla="*/ 68 w 75"/>
              <a:gd name="T3" fmla="*/ 9 h 87"/>
              <a:gd name="T4" fmla="*/ 75 w 75"/>
              <a:gd name="T5" fmla="*/ 14 h 87"/>
              <a:gd name="T6" fmla="*/ 68 w 75"/>
              <a:gd name="T7" fmla="*/ 24 h 87"/>
              <a:gd name="T8" fmla="*/ 66 w 75"/>
              <a:gd name="T9" fmla="*/ 35 h 87"/>
              <a:gd name="T10" fmla="*/ 70 w 75"/>
              <a:gd name="T11" fmla="*/ 38 h 87"/>
              <a:gd name="T12" fmla="*/ 70 w 75"/>
              <a:gd name="T13" fmla="*/ 44 h 87"/>
              <a:gd name="T14" fmla="*/ 73 w 75"/>
              <a:gd name="T15" fmla="*/ 48 h 87"/>
              <a:gd name="T16" fmla="*/ 64 w 75"/>
              <a:gd name="T17" fmla="*/ 53 h 87"/>
              <a:gd name="T18" fmla="*/ 62 w 75"/>
              <a:gd name="T19" fmla="*/ 63 h 87"/>
              <a:gd name="T20" fmla="*/ 62 w 75"/>
              <a:gd name="T21" fmla="*/ 66 h 87"/>
              <a:gd name="T22" fmla="*/ 59 w 75"/>
              <a:gd name="T23" fmla="*/ 66 h 87"/>
              <a:gd name="T24" fmla="*/ 53 w 75"/>
              <a:gd name="T25" fmla="*/ 74 h 87"/>
              <a:gd name="T26" fmla="*/ 53 w 75"/>
              <a:gd name="T27" fmla="*/ 85 h 87"/>
              <a:gd name="T28" fmla="*/ 34 w 75"/>
              <a:gd name="T29" fmla="*/ 79 h 87"/>
              <a:gd name="T30" fmla="*/ 32 w 75"/>
              <a:gd name="T31" fmla="*/ 83 h 87"/>
              <a:gd name="T32" fmla="*/ 27 w 75"/>
              <a:gd name="T33" fmla="*/ 79 h 87"/>
              <a:gd name="T34" fmla="*/ 18 w 75"/>
              <a:gd name="T35" fmla="*/ 79 h 87"/>
              <a:gd name="T36" fmla="*/ 12 w 75"/>
              <a:gd name="T37" fmla="*/ 78 h 87"/>
              <a:gd name="T38" fmla="*/ 4 w 75"/>
              <a:gd name="T39" fmla="*/ 66 h 87"/>
              <a:gd name="T40" fmla="*/ 6 w 75"/>
              <a:gd name="T41" fmla="*/ 59 h 87"/>
              <a:gd name="T42" fmla="*/ 4 w 75"/>
              <a:gd name="T43" fmla="*/ 59 h 87"/>
              <a:gd name="T44" fmla="*/ 3 w 75"/>
              <a:gd name="T45" fmla="*/ 44 h 87"/>
              <a:gd name="T46" fmla="*/ 21 w 75"/>
              <a:gd name="T47" fmla="*/ 42 h 87"/>
              <a:gd name="T48" fmla="*/ 21 w 75"/>
              <a:gd name="T49" fmla="*/ 37 h 87"/>
              <a:gd name="T50" fmla="*/ 34 w 75"/>
              <a:gd name="T51" fmla="*/ 27 h 87"/>
              <a:gd name="T52" fmla="*/ 46 w 75"/>
              <a:gd name="T53" fmla="*/ 24 h 87"/>
              <a:gd name="T54" fmla="*/ 47 w 75"/>
              <a:gd name="T55" fmla="*/ 18 h 87"/>
              <a:gd name="T56" fmla="*/ 51 w 75"/>
              <a:gd name="T57" fmla="*/ 18 h 87"/>
              <a:gd name="T58" fmla="*/ 55 w 75"/>
              <a:gd name="T59" fmla="*/ 14 h 87"/>
              <a:gd name="T60" fmla="*/ 62 w 75"/>
              <a:gd name="T61" fmla="*/ 5 h 87"/>
              <a:gd name="T62" fmla="*/ 60 w 75"/>
              <a:gd name="T63" fmla="*/ 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5" h="87">
                <a:moveTo>
                  <a:pt x="60" y="5"/>
                </a:moveTo>
                <a:cubicBezTo>
                  <a:pt x="62" y="0"/>
                  <a:pt x="65" y="9"/>
                  <a:pt x="68" y="9"/>
                </a:cubicBezTo>
                <a:cubicBezTo>
                  <a:pt x="70" y="10"/>
                  <a:pt x="72" y="14"/>
                  <a:pt x="75" y="14"/>
                </a:cubicBezTo>
                <a:cubicBezTo>
                  <a:pt x="74" y="19"/>
                  <a:pt x="74" y="24"/>
                  <a:pt x="68" y="24"/>
                </a:cubicBezTo>
                <a:cubicBezTo>
                  <a:pt x="67" y="27"/>
                  <a:pt x="70" y="35"/>
                  <a:pt x="66" y="35"/>
                </a:cubicBezTo>
                <a:cubicBezTo>
                  <a:pt x="66" y="37"/>
                  <a:pt x="69" y="37"/>
                  <a:pt x="70" y="38"/>
                </a:cubicBezTo>
                <a:cubicBezTo>
                  <a:pt x="70" y="40"/>
                  <a:pt x="69" y="43"/>
                  <a:pt x="70" y="44"/>
                </a:cubicBezTo>
                <a:cubicBezTo>
                  <a:pt x="71" y="46"/>
                  <a:pt x="73" y="46"/>
                  <a:pt x="73" y="48"/>
                </a:cubicBezTo>
                <a:cubicBezTo>
                  <a:pt x="73" y="52"/>
                  <a:pt x="67" y="56"/>
                  <a:pt x="64" y="53"/>
                </a:cubicBezTo>
                <a:cubicBezTo>
                  <a:pt x="65" y="58"/>
                  <a:pt x="67" y="59"/>
                  <a:pt x="62" y="63"/>
                </a:cubicBezTo>
                <a:cubicBezTo>
                  <a:pt x="62" y="63"/>
                  <a:pt x="63" y="66"/>
                  <a:pt x="62" y="66"/>
                </a:cubicBezTo>
                <a:cubicBezTo>
                  <a:pt x="62" y="67"/>
                  <a:pt x="59" y="66"/>
                  <a:pt x="59" y="66"/>
                </a:cubicBezTo>
                <a:cubicBezTo>
                  <a:pt x="57" y="69"/>
                  <a:pt x="58" y="76"/>
                  <a:pt x="53" y="74"/>
                </a:cubicBezTo>
                <a:cubicBezTo>
                  <a:pt x="56" y="77"/>
                  <a:pt x="51" y="79"/>
                  <a:pt x="53" y="85"/>
                </a:cubicBezTo>
                <a:cubicBezTo>
                  <a:pt x="43" y="87"/>
                  <a:pt x="41" y="81"/>
                  <a:pt x="34" y="79"/>
                </a:cubicBezTo>
                <a:cubicBezTo>
                  <a:pt x="33" y="79"/>
                  <a:pt x="33" y="82"/>
                  <a:pt x="32" y="83"/>
                </a:cubicBezTo>
                <a:cubicBezTo>
                  <a:pt x="29" y="85"/>
                  <a:pt x="28" y="80"/>
                  <a:pt x="27" y="79"/>
                </a:cubicBezTo>
                <a:cubicBezTo>
                  <a:pt x="24" y="79"/>
                  <a:pt x="20" y="81"/>
                  <a:pt x="18" y="79"/>
                </a:cubicBezTo>
                <a:cubicBezTo>
                  <a:pt x="16" y="79"/>
                  <a:pt x="18" y="74"/>
                  <a:pt x="12" y="78"/>
                </a:cubicBezTo>
                <a:cubicBezTo>
                  <a:pt x="10" y="73"/>
                  <a:pt x="10" y="67"/>
                  <a:pt x="4" y="66"/>
                </a:cubicBezTo>
                <a:cubicBezTo>
                  <a:pt x="4" y="63"/>
                  <a:pt x="7" y="62"/>
                  <a:pt x="6" y="59"/>
                </a:cubicBezTo>
                <a:cubicBezTo>
                  <a:pt x="6" y="56"/>
                  <a:pt x="4" y="59"/>
                  <a:pt x="4" y="59"/>
                </a:cubicBezTo>
                <a:cubicBezTo>
                  <a:pt x="0" y="56"/>
                  <a:pt x="4" y="51"/>
                  <a:pt x="3" y="44"/>
                </a:cubicBezTo>
                <a:cubicBezTo>
                  <a:pt x="10" y="44"/>
                  <a:pt x="16" y="44"/>
                  <a:pt x="21" y="42"/>
                </a:cubicBezTo>
                <a:cubicBezTo>
                  <a:pt x="21" y="39"/>
                  <a:pt x="24" y="37"/>
                  <a:pt x="21" y="37"/>
                </a:cubicBezTo>
                <a:cubicBezTo>
                  <a:pt x="23" y="34"/>
                  <a:pt x="38" y="30"/>
                  <a:pt x="34" y="27"/>
                </a:cubicBezTo>
                <a:cubicBezTo>
                  <a:pt x="37" y="25"/>
                  <a:pt x="41" y="24"/>
                  <a:pt x="46" y="24"/>
                </a:cubicBezTo>
                <a:cubicBezTo>
                  <a:pt x="48" y="24"/>
                  <a:pt x="46" y="20"/>
                  <a:pt x="47" y="18"/>
                </a:cubicBezTo>
                <a:cubicBezTo>
                  <a:pt x="48" y="17"/>
                  <a:pt x="51" y="18"/>
                  <a:pt x="51" y="18"/>
                </a:cubicBezTo>
                <a:cubicBezTo>
                  <a:pt x="52" y="16"/>
                  <a:pt x="51" y="13"/>
                  <a:pt x="55" y="14"/>
                </a:cubicBezTo>
                <a:cubicBezTo>
                  <a:pt x="52" y="6"/>
                  <a:pt x="60" y="8"/>
                  <a:pt x="62" y="5"/>
                </a:cubicBezTo>
                <a:cubicBezTo>
                  <a:pt x="62" y="5"/>
                  <a:pt x="61" y="5"/>
                  <a:pt x="60" y="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0" name="î$ļîḓé">
            <a:extLst>
              <a:ext uri="{FF2B5EF4-FFF2-40B4-BE49-F238E27FC236}">
                <a16:creationId xmlns:a16="http://schemas.microsoft.com/office/drawing/2014/main" id="{F686BCA3-D6F5-457A-9734-4C8E578F20AF}"/>
              </a:ext>
            </a:extLst>
          </p:cNvPr>
          <p:cNvSpPr/>
          <p:nvPr/>
        </p:nvSpPr>
        <p:spPr bwMode="auto">
          <a:xfrm>
            <a:off x="10264369" y="4189007"/>
            <a:ext cx="72749" cy="82736"/>
          </a:xfrm>
          <a:custGeom>
            <a:avLst/>
            <a:gdLst>
              <a:gd name="T0" fmla="*/ 30 w 34"/>
              <a:gd name="T1" fmla="*/ 1 h 39"/>
              <a:gd name="T2" fmla="*/ 24 w 34"/>
              <a:gd name="T3" fmla="*/ 8 h 39"/>
              <a:gd name="T4" fmla="*/ 23 w 34"/>
              <a:gd name="T5" fmla="*/ 8 h 39"/>
              <a:gd name="T6" fmla="*/ 24 w 34"/>
              <a:gd name="T7" fmla="*/ 14 h 39"/>
              <a:gd name="T8" fmla="*/ 28 w 34"/>
              <a:gd name="T9" fmla="*/ 17 h 39"/>
              <a:gd name="T10" fmla="*/ 30 w 34"/>
              <a:gd name="T11" fmla="*/ 34 h 39"/>
              <a:gd name="T12" fmla="*/ 23 w 34"/>
              <a:gd name="T13" fmla="*/ 34 h 39"/>
              <a:gd name="T14" fmla="*/ 17 w 34"/>
              <a:gd name="T15" fmla="*/ 16 h 39"/>
              <a:gd name="T16" fmla="*/ 10 w 34"/>
              <a:gd name="T17" fmla="*/ 21 h 39"/>
              <a:gd name="T18" fmla="*/ 10 w 34"/>
              <a:gd name="T19" fmla="*/ 32 h 39"/>
              <a:gd name="T20" fmla="*/ 4 w 34"/>
              <a:gd name="T21" fmla="*/ 38 h 39"/>
              <a:gd name="T22" fmla="*/ 2 w 34"/>
              <a:gd name="T23" fmla="*/ 29 h 39"/>
              <a:gd name="T24" fmla="*/ 4 w 34"/>
              <a:gd name="T25" fmla="*/ 27 h 39"/>
              <a:gd name="T26" fmla="*/ 2 w 34"/>
              <a:gd name="T27" fmla="*/ 25 h 39"/>
              <a:gd name="T28" fmla="*/ 4 w 34"/>
              <a:gd name="T29" fmla="*/ 17 h 39"/>
              <a:gd name="T30" fmla="*/ 0 w 34"/>
              <a:gd name="T31" fmla="*/ 14 h 39"/>
              <a:gd name="T32" fmla="*/ 15 w 34"/>
              <a:gd name="T33" fmla="*/ 1 h 39"/>
              <a:gd name="T34" fmla="*/ 30 w 34"/>
              <a:gd name="T35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" h="39">
                <a:moveTo>
                  <a:pt x="30" y="1"/>
                </a:moveTo>
                <a:cubicBezTo>
                  <a:pt x="34" y="9"/>
                  <a:pt x="21" y="5"/>
                  <a:pt x="24" y="8"/>
                </a:cubicBezTo>
                <a:cubicBezTo>
                  <a:pt x="27" y="11"/>
                  <a:pt x="25" y="9"/>
                  <a:pt x="23" y="8"/>
                </a:cubicBezTo>
                <a:cubicBezTo>
                  <a:pt x="23" y="11"/>
                  <a:pt x="23" y="12"/>
                  <a:pt x="24" y="14"/>
                </a:cubicBezTo>
                <a:cubicBezTo>
                  <a:pt x="25" y="15"/>
                  <a:pt x="28" y="17"/>
                  <a:pt x="28" y="17"/>
                </a:cubicBezTo>
                <a:cubicBezTo>
                  <a:pt x="30" y="22"/>
                  <a:pt x="28" y="28"/>
                  <a:pt x="30" y="34"/>
                </a:cubicBezTo>
                <a:cubicBezTo>
                  <a:pt x="28" y="34"/>
                  <a:pt x="25" y="34"/>
                  <a:pt x="23" y="34"/>
                </a:cubicBezTo>
                <a:cubicBezTo>
                  <a:pt x="20" y="28"/>
                  <a:pt x="17" y="23"/>
                  <a:pt x="17" y="16"/>
                </a:cubicBezTo>
                <a:cubicBezTo>
                  <a:pt x="13" y="16"/>
                  <a:pt x="16" y="23"/>
                  <a:pt x="10" y="21"/>
                </a:cubicBezTo>
                <a:cubicBezTo>
                  <a:pt x="10" y="25"/>
                  <a:pt x="10" y="29"/>
                  <a:pt x="10" y="32"/>
                </a:cubicBezTo>
                <a:cubicBezTo>
                  <a:pt x="10" y="37"/>
                  <a:pt x="4" y="34"/>
                  <a:pt x="4" y="38"/>
                </a:cubicBezTo>
                <a:cubicBezTo>
                  <a:pt x="1" y="39"/>
                  <a:pt x="1" y="32"/>
                  <a:pt x="2" y="29"/>
                </a:cubicBezTo>
                <a:cubicBezTo>
                  <a:pt x="2" y="28"/>
                  <a:pt x="4" y="27"/>
                  <a:pt x="4" y="27"/>
                </a:cubicBezTo>
                <a:cubicBezTo>
                  <a:pt x="4" y="25"/>
                  <a:pt x="2" y="26"/>
                  <a:pt x="2" y="25"/>
                </a:cubicBezTo>
                <a:cubicBezTo>
                  <a:pt x="2" y="24"/>
                  <a:pt x="5" y="20"/>
                  <a:pt x="4" y="17"/>
                </a:cubicBezTo>
                <a:cubicBezTo>
                  <a:pt x="5" y="14"/>
                  <a:pt x="2" y="14"/>
                  <a:pt x="0" y="14"/>
                </a:cubicBezTo>
                <a:cubicBezTo>
                  <a:pt x="2" y="7"/>
                  <a:pt x="5" y="0"/>
                  <a:pt x="15" y="1"/>
                </a:cubicBezTo>
                <a:cubicBezTo>
                  <a:pt x="9" y="7"/>
                  <a:pt x="26" y="1"/>
                  <a:pt x="30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1" name="íSḻîḋè">
            <a:extLst>
              <a:ext uri="{FF2B5EF4-FFF2-40B4-BE49-F238E27FC236}">
                <a16:creationId xmlns:a16="http://schemas.microsoft.com/office/drawing/2014/main" id="{5905D3D5-54C8-4E08-91B5-109CB8C9DA43}"/>
              </a:ext>
            </a:extLst>
          </p:cNvPr>
          <p:cNvSpPr/>
          <p:nvPr/>
        </p:nvSpPr>
        <p:spPr bwMode="auto">
          <a:xfrm>
            <a:off x="10048974" y="4270318"/>
            <a:ext cx="166895" cy="48501"/>
          </a:xfrm>
          <a:custGeom>
            <a:avLst/>
            <a:gdLst>
              <a:gd name="T0" fmla="*/ 2 w 79"/>
              <a:gd name="T1" fmla="*/ 7 h 23"/>
              <a:gd name="T2" fmla="*/ 9 w 79"/>
              <a:gd name="T3" fmla="*/ 2 h 23"/>
              <a:gd name="T4" fmla="*/ 13 w 79"/>
              <a:gd name="T5" fmla="*/ 6 h 23"/>
              <a:gd name="T6" fmla="*/ 16 w 79"/>
              <a:gd name="T7" fmla="*/ 7 h 23"/>
              <a:gd name="T8" fmla="*/ 35 w 79"/>
              <a:gd name="T9" fmla="*/ 11 h 23"/>
              <a:gd name="T10" fmla="*/ 54 w 79"/>
              <a:gd name="T11" fmla="*/ 9 h 23"/>
              <a:gd name="T12" fmla="*/ 57 w 79"/>
              <a:gd name="T13" fmla="*/ 13 h 23"/>
              <a:gd name="T14" fmla="*/ 63 w 79"/>
              <a:gd name="T15" fmla="*/ 15 h 23"/>
              <a:gd name="T16" fmla="*/ 72 w 79"/>
              <a:gd name="T17" fmla="*/ 15 h 23"/>
              <a:gd name="T18" fmla="*/ 74 w 79"/>
              <a:gd name="T19" fmla="*/ 20 h 23"/>
              <a:gd name="T20" fmla="*/ 71 w 79"/>
              <a:gd name="T21" fmla="*/ 20 h 23"/>
              <a:gd name="T22" fmla="*/ 33 w 79"/>
              <a:gd name="T23" fmla="*/ 15 h 23"/>
              <a:gd name="T24" fmla="*/ 24 w 79"/>
              <a:gd name="T25" fmla="*/ 15 h 23"/>
              <a:gd name="T26" fmla="*/ 11 w 79"/>
              <a:gd name="T27" fmla="*/ 11 h 23"/>
              <a:gd name="T28" fmla="*/ 2 w 79"/>
              <a:gd name="T29" fmla="*/ 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9" h="23">
                <a:moveTo>
                  <a:pt x="2" y="7"/>
                </a:moveTo>
                <a:cubicBezTo>
                  <a:pt x="0" y="1"/>
                  <a:pt x="8" y="5"/>
                  <a:pt x="9" y="2"/>
                </a:cubicBezTo>
                <a:cubicBezTo>
                  <a:pt x="13" y="0"/>
                  <a:pt x="11" y="4"/>
                  <a:pt x="13" y="6"/>
                </a:cubicBezTo>
                <a:cubicBezTo>
                  <a:pt x="14" y="6"/>
                  <a:pt x="17" y="5"/>
                  <a:pt x="16" y="7"/>
                </a:cubicBezTo>
                <a:cubicBezTo>
                  <a:pt x="25" y="5"/>
                  <a:pt x="28" y="6"/>
                  <a:pt x="35" y="11"/>
                </a:cubicBezTo>
                <a:cubicBezTo>
                  <a:pt x="42" y="7"/>
                  <a:pt x="44" y="9"/>
                  <a:pt x="54" y="9"/>
                </a:cubicBezTo>
                <a:cubicBezTo>
                  <a:pt x="57" y="9"/>
                  <a:pt x="57" y="11"/>
                  <a:pt x="57" y="13"/>
                </a:cubicBezTo>
                <a:cubicBezTo>
                  <a:pt x="60" y="13"/>
                  <a:pt x="63" y="13"/>
                  <a:pt x="63" y="15"/>
                </a:cubicBezTo>
                <a:cubicBezTo>
                  <a:pt x="68" y="12"/>
                  <a:pt x="72" y="19"/>
                  <a:pt x="72" y="15"/>
                </a:cubicBezTo>
                <a:cubicBezTo>
                  <a:pt x="79" y="15"/>
                  <a:pt x="68" y="21"/>
                  <a:pt x="74" y="20"/>
                </a:cubicBezTo>
                <a:cubicBezTo>
                  <a:pt x="73" y="23"/>
                  <a:pt x="73" y="20"/>
                  <a:pt x="71" y="20"/>
                </a:cubicBezTo>
                <a:cubicBezTo>
                  <a:pt x="56" y="23"/>
                  <a:pt x="45" y="17"/>
                  <a:pt x="33" y="15"/>
                </a:cubicBezTo>
                <a:cubicBezTo>
                  <a:pt x="30" y="14"/>
                  <a:pt x="27" y="15"/>
                  <a:pt x="24" y="15"/>
                </a:cubicBezTo>
                <a:cubicBezTo>
                  <a:pt x="19" y="14"/>
                  <a:pt x="15" y="12"/>
                  <a:pt x="11" y="11"/>
                </a:cubicBezTo>
                <a:cubicBezTo>
                  <a:pt x="7" y="10"/>
                  <a:pt x="2" y="12"/>
                  <a:pt x="2" y="7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2" name="íS1ïḋé">
            <a:extLst>
              <a:ext uri="{FF2B5EF4-FFF2-40B4-BE49-F238E27FC236}">
                <a16:creationId xmlns:a16="http://schemas.microsoft.com/office/drawing/2014/main" id="{7BB7BDF3-E5C9-4751-94DF-DB935F3E5CC0}"/>
              </a:ext>
            </a:extLst>
          </p:cNvPr>
          <p:cNvSpPr/>
          <p:nvPr/>
        </p:nvSpPr>
        <p:spPr bwMode="auto">
          <a:xfrm>
            <a:off x="10271500" y="4327377"/>
            <a:ext cx="25676" cy="9986"/>
          </a:xfrm>
          <a:custGeom>
            <a:avLst/>
            <a:gdLst>
              <a:gd name="T0" fmla="*/ 5 w 12"/>
              <a:gd name="T1" fmla="*/ 3 h 5"/>
              <a:gd name="T2" fmla="*/ 12 w 12"/>
              <a:gd name="T3" fmla="*/ 5 h 5"/>
              <a:gd name="T4" fmla="*/ 5 w 12"/>
              <a:gd name="T5" fmla="*/ 5 h 5"/>
              <a:gd name="T6" fmla="*/ 3 w 12"/>
              <a:gd name="T7" fmla="*/ 3 h 5"/>
              <a:gd name="T8" fmla="*/ 5 w 12"/>
              <a:gd name="T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5">
                <a:moveTo>
                  <a:pt x="5" y="3"/>
                </a:moveTo>
                <a:cubicBezTo>
                  <a:pt x="8" y="3"/>
                  <a:pt x="12" y="2"/>
                  <a:pt x="12" y="5"/>
                </a:cubicBezTo>
                <a:cubicBezTo>
                  <a:pt x="10" y="5"/>
                  <a:pt x="7" y="5"/>
                  <a:pt x="5" y="5"/>
                </a:cubicBezTo>
                <a:cubicBezTo>
                  <a:pt x="5" y="3"/>
                  <a:pt x="3" y="3"/>
                  <a:pt x="3" y="3"/>
                </a:cubicBezTo>
                <a:cubicBezTo>
                  <a:pt x="0" y="0"/>
                  <a:pt x="4" y="1"/>
                  <a:pt x="5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3" name="ïSḷíḋe">
            <a:extLst>
              <a:ext uri="{FF2B5EF4-FFF2-40B4-BE49-F238E27FC236}">
                <a16:creationId xmlns:a16="http://schemas.microsoft.com/office/drawing/2014/main" id="{C020CCE9-7A1A-4FE2-91EC-FB4CCD05A140}"/>
              </a:ext>
            </a:extLst>
          </p:cNvPr>
          <p:cNvSpPr/>
          <p:nvPr/>
        </p:nvSpPr>
        <p:spPr bwMode="auto">
          <a:xfrm>
            <a:off x="11026093" y="4869442"/>
            <a:ext cx="122674" cy="124105"/>
          </a:xfrm>
          <a:custGeom>
            <a:avLst/>
            <a:gdLst>
              <a:gd name="T0" fmla="*/ 1 w 58"/>
              <a:gd name="T1" fmla="*/ 51 h 59"/>
              <a:gd name="T2" fmla="*/ 5 w 58"/>
              <a:gd name="T3" fmla="*/ 43 h 59"/>
              <a:gd name="T4" fmla="*/ 8 w 58"/>
              <a:gd name="T5" fmla="*/ 41 h 59"/>
              <a:gd name="T6" fmla="*/ 8 w 58"/>
              <a:gd name="T7" fmla="*/ 38 h 59"/>
              <a:gd name="T8" fmla="*/ 12 w 58"/>
              <a:gd name="T9" fmla="*/ 38 h 59"/>
              <a:gd name="T10" fmla="*/ 14 w 58"/>
              <a:gd name="T11" fmla="*/ 34 h 59"/>
              <a:gd name="T12" fmla="*/ 21 w 58"/>
              <a:gd name="T13" fmla="*/ 32 h 59"/>
              <a:gd name="T14" fmla="*/ 25 w 58"/>
              <a:gd name="T15" fmla="*/ 28 h 59"/>
              <a:gd name="T16" fmla="*/ 29 w 58"/>
              <a:gd name="T17" fmla="*/ 23 h 59"/>
              <a:gd name="T18" fmla="*/ 33 w 58"/>
              <a:gd name="T19" fmla="*/ 19 h 59"/>
              <a:gd name="T20" fmla="*/ 38 w 58"/>
              <a:gd name="T21" fmla="*/ 21 h 59"/>
              <a:gd name="T22" fmla="*/ 36 w 58"/>
              <a:gd name="T23" fmla="*/ 13 h 59"/>
              <a:gd name="T24" fmla="*/ 44 w 58"/>
              <a:gd name="T25" fmla="*/ 4 h 59"/>
              <a:gd name="T26" fmla="*/ 49 w 58"/>
              <a:gd name="T27" fmla="*/ 0 h 59"/>
              <a:gd name="T28" fmla="*/ 55 w 58"/>
              <a:gd name="T29" fmla="*/ 4 h 59"/>
              <a:gd name="T30" fmla="*/ 57 w 58"/>
              <a:gd name="T31" fmla="*/ 13 h 59"/>
              <a:gd name="T32" fmla="*/ 55 w 58"/>
              <a:gd name="T33" fmla="*/ 19 h 59"/>
              <a:gd name="T34" fmla="*/ 51 w 58"/>
              <a:gd name="T35" fmla="*/ 19 h 59"/>
              <a:gd name="T36" fmla="*/ 49 w 58"/>
              <a:gd name="T37" fmla="*/ 28 h 59"/>
              <a:gd name="T38" fmla="*/ 42 w 58"/>
              <a:gd name="T39" fmla="*/ 30 h 59"/>
              <a:gd name="T40" fmla="*/ 36 w 58"/>
              <a:gd name="T41" fmla="*/ 43 h 59"/>
              <a:gd name="T42" fmla="*/ 33 w 58"/>
              <a:gd name="T43" fmla="*/ 51 h 59"/>
              <a:gd name="T44" fmla="*/ 29 w 58"/>
              <a:gd name="T45" fmla="*/ 54 h 59"/>
              <a:gd name="T46" fmla="*/ 14 w 58"/>
              <a:gd name="T47" fmla="*/ 49 h 59"/>
              <a:gd name="T48" fmla="*/ 7 w 58"/>
              <a:gd name="T49" fmla="*/ 51 h 59"/>
              <a:gd name="T50" fmla="*/ 5 w 58"/>
              <a:gd name="T51" fmla="*/ 47 h 59"/>
              <a:gd name="T52" fmla="*/ 1 w 58"/>
              <a:gd name="T53" fmla="*/ 5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8" h="59">
                <a:moveTo>
                  <a:pt x="1" y="51"/>
                </a:moveTo>
                <a:cubicBezTo>
                  <a:pt x="0" y="48"/>
                  <a:pt x="3" y="45"/>
                  <a:pt x="5" y="43"/>
                </a:cubicBezTo>
                <a:cubicBezTo>
                  <a:pt x="5" y="43"/>
                  <a:pt x="8" y="42"/>
                  <a:pt x="8" y="41"/>
                </a:cubicBezTo>
                <a:cubicBezTo>
                  <a:pt x="9" y="41"/>
                  <a:pt x="8" y="38"/>
                  <a:pt x="8" y="38"/>
                </a:cubicBezTo>
                <a:cubicBezTo>
                  <a:pt x="9" y="37"/>
                  <a:pt x="12" y="38"/>
                  <a:pt x="12" y="38"/>
                </a:cubicBezTo>
                <a:cubicBezTo>
                  <a:pt x="13" y="37"/>
                  <a:pt x="13" y="34"/>
                  <a:pt x="14" y="34"/>
                </a:cubicBezTo>
                <a:cubicBezTo>
                  <a:pt x="16" y="33"/>
                  <a:pt x="20" y="34"/>
                  <a:pt x="21" y="32"/>
                </a:cubicBezTo>
                <a:cubicBezTo>
                  <a:pt x="23" y="29"/>
                  <a:pt x="21" y="29"/>
                  <a:pt x="25" y="28"/>
                </a:cubicBezTo>
                <a:cubicBezTo>
                  <a:pt x="29" y="28"/>
                  <a:pt x="27" y="25"/>
                  <a:pt x="29" y="23"/>
                </a:cubicBezTo>
                <a:cubicBezTo>
                  <a:pt x="29" y="22"/>
                  <a:pt x="35" y="27"/>
                  <a:pt x="33" y="19"/>
                </a:cubicBezTo>
                <a:cubicBezTo>
                  <a:pt x="36" y="18"/>
                  <a:pt x="36" y="21"/>
                  <a:pt x="38" y="21"/>
                </a:cubicBezTo>
                <a:cubicBezTo>
                  <a:pt x="38" y="17"/>
                  <a:pt x="36" y="17"/>
                  <a:pt x="36" y="13"/>
                </a:cubicBezTo>
                <a:cubicBezTo>
                  <a:pt x="43" y="15"/>
                  <a:pt x="42" y="7"/>
                  <a:pt x="44" y="4"/>
                </a:cubicBezTo>
                <a:cubicBezTo>
                  <a:pt x="45" y="2"/>
                  <a:pt x="50" y="4"/>
                  <a:pt x="49" y="0"/>
                </a:cubicBezTo>
                <a:cubicBezTo>
                  <a:pt x="51" y="1"/>
                  <a:pt x="51" y="5"/>
                  <a:pt x="55" y="4"/>
                </a:cubicBezTo>
                <a:cubicBezTo>
                  <a:pt x="53" y="9"/>
                  <a:pt x="58" y="9"/>
                  <a:pt x="57" y="13"/>
                </a:cubicBezTo>
                <a:cubicBezTo>
                  <a:pt x="54" y="13"/>
                  <a:pt x="56" y="17"/>
                  <a:pt x="55" y="19"/>
                </a:cubicBezTo>
                <a:cubicBezTo>
                  <a:pt x="55" y="19"/>
                  <a:pt x="52" y="18"/>
                  <a:pt x="51" y="19"/>
                </a:cubicBezTo>
                <a:cubicBezTo>
                  <a:pt x="50" y="20"/>
                  <a:pt x="50" y="24"/>
                  <a:pt x="49" y="28"/>
                </a:cubicBezTo>
                <a:cubicBezTo>
                  <a:pt x="46" y="31"/>
                  <a:pt x="46" y="27"/>
                  <a:pt x="42" y="30"/>
                </a:cubicBezTo>
                <a:cubicBezTo>
                  <a:pt x="37" y="33"/>
                  <a:pt x="38" y="39"/>
                  <a:pt x="36" y="43"/>
                </a:cubicBezTo>
                <a:cubicBezTo>
                  <a:pt x="36" y="44"/>
                  <a:pt x="31" y="45"/>
                  <a:pt x="33" y="51"/>
                </a:cubicBezTo>
                <a:cubicBezTo>
                  <a:pt x="29" y="50"/>
                  <a:pt x="29" y="52"/>
                  <a:pt x="29" y="54"/>
                </a:cubicBezTo>
                <a:cubicBezTo>
                  <a:pt x="24" y="49"/>
                  <a:pt x="15" y="59"/>
                  <a:pt x="14" y="49"/>
                </a:cubicBezTo>
                <a:cubicBezTo>
                  <a:pt x="13" y="49"/>
                  <a:pt x="9" y="52"/>
                  <a:pt x="7" y="51"/>
                </a:cubicBezTo>
                <a:cubicBezTo>
                  <a:pt x="6" y="51"/>
                  <a:pt x="4" y="47"/>
                  <a:pt x="5" y="47"/>
                </a:cubicBezTo>
                <a:cubicBezTo>
                  <a:pt x="1" y="47"/>
                  <a:pt x="9" y="54"/>
                  <a:pt x="1" y="5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4" name="iṧ1îḓe">
            <a:extLst>
              <a:ext uri="{FF2B5EF4-FFF2-40B4-BE49-F238E27FC236}">
                <a16:creationId xmlns:a16="http://schemas.microsoft.com/office/drawing/2014/main" id="{16AD7EA9-EEBA-4319-806F-E591C44665EF}"/>
              </a:ext>
            </a:extLst>
          </p:cNvPr>
          <p:cNvSpPr/>
          <p:nvPr/>
        </p:nvSpPr>
        <p:spPr bwMode="auto">
          <a:xfrm>
            <a:off x="6799526" y="2438704"/>
            <a:ext cx="172601" cy="128384"/>
          </a:xfrm>
          <a:custGeom>
            <a:avLst/>
            <a:gdLst>
              <a:gd name="T0" fmla="*/ 22 w 82"/>
              <a:gd name="T1" fmla="*/ 0 h 61"/>
              <a:gd name="T2" fmla="*/ 31 w 82"/>
              <a:gd name="T3" fmla="*/ 8 h 61"/>
              <a:gd name="T4" fmla="*/ 37 w 82"/>
              <a:gd name="T5" fmla="*/ 9 h 61"/>
              <a:gd name="T6" fmla="*/ 41 w 82"/>
              <a:gd name="T7" fmla="*/ 9 h 61"/>
              <a:gd name="T8" fmla="*/ 43 w 82"/>
              <a:gd name="T9" fmla="*/ 11 h 61"/>
              <a:gd name="T10" fmla="*/ 48 w 82"/>
              <a:gd name="T11" fmla="*/ 15 h 61"/>
              <a:gd name="T12" fmla="*/ 54 w 82"/>
              <a:gd name="T13" fmla="*/ 15 h 61"/>
              <a:gd name="T14" fmla="*/ 65 w 82"/>
              <a:gd name="T15" fmla="*/ 19 h 61"/>
              <a:gd name="T16" fmla="*/ 65 w 82"/>
              <a:gd name="T17" fmla="*/ 24 h 61"/>
              <a:gd name="T18" fmla="*/ 71 w 82"/>
              <a:gd name="T19" fmla="*/ 24 h 61"/>
              <a:gd name="T20" fmla="*/ 71 w 82"/>
              <a:gd name="T21" fmla="*/ 28 h 61"/>
              <a:gd name="T22" fmla="*/ 82 w 82"/>
              <a:gd name="T23" fmla="*/ 36 h 61"/>
              <a:gd name="T24" fmla="*/ 80 w 82"/>
              <a:gd name="T25" fmla="*/ 41 h 61"/>
              <a:gd name="T26" fmla="*/ 76 w 82"/>
              <a:gd name="T27" fmla="*/ 39 h 61"/>
              <a:gd name="T28" fmla="*/ 67 w 82"/>
              <a:gd name="T29" fmla="*/ 45 h 61"/>
              <a:gd name="T30" fmla="*/ 65 w 82"/>
              <a:gd name="T31" fmla="*/ 49 h 61"/>
              <a:gd name="T32" fmla="*/ 61 w 82"/>
              <a:gd name="T33" fmla="*/ 52 h 61"/>
              <a:gd name="T34" fmla="*/ 50 w 82"/>
              <a:gd name="T35" fmla="*/ 52 h 61"/>
              <a:gd name="T36" fmla="*/ 50 w 82"/>
              <a:gd name="T37" fmla="*/ 54 h 61"/>
              <a:gd name="T38" fmla="*/ 43 w 82"/>
              <a:gd name="T39" fmla="*/ 56 h 61"/>
              <a:gd name="T40" fmla="*/ 41 w 82"/>
              <a:gd name="T41" fmla="*/ 52 h 61"/>
              <a:gd name="T42" fmla="*/ 30 w 82"/>
              <a:gd name="T43" fmla="*/ 52 h 61"/>
              <a:gd name="T44" fmla="*/ 26 w 82"/>
              <a:gd name="T45" fmla="*/ 49 h 61"/>
              <a:gd name="T46" fmla="*/ 31 w 82"/>
              <a:gd name="T47" fmla="*/ 45 h 61"/>
              <a:gd name="T48" fmla="*/ 22 w 82"/>
              <a:gd name="T49" fmla="*/ 43 h 61"/>
              <a:gd name="T50" fmla="*/ 28 w 82"/>
              <a:gd name="T51" fmla="*/ 39 h 61"/>
              <a:gd name="T52" fmla="*/ 31 w 82"/>
              <a:gd name="T53" fmla="*/ 36 h 61"/>
              <a:gd name="T54" fmla="*/ 37 w 82"/>
              <a:gd name="T55" fmla="*/ 37 h 61"/>
              <a:gd name="T56" fmla="*/ 35 w 82"/>
              <a:gd name="T57" fmla="*/ 32 h 61"/>
              <a:gd name="T58" fmla="*/ 18 w 82"/>
              <a:gd name="T59" fmla="*/ 36 h 61"/>
              <a:gd name="T60" fmla="*/ 13 w 82"/>
              <a:gd name="T61" fmla="*/ 34 h 61"/>
              <a:gd name="T62" fmla="*/ 9 w 82"/>
              <a:gd name="T63" fmla="*/ 30 h 61"/>
              <a:gd name="T64" fmla="*/ 2 w 82"/>
              <a:gd name="T65" fmla="*/ 26 h 61"/>
              <a:gd name="T66" fmla="*/ 0 w 82"/>
              <a:gd name="T67" fmla="*/ 21 h 61"/>
              <a:gd name="T68" fmla="*/ 5 w 82"/>
              <a:gd name="T69" fmla="*/ 17 h 61"/>
              <a:gd name="T70" fmla="*/ 9 w 82"/>
              <a:gd name="T71" fmla="*/ 13 h 61"/>
              <a:gd name="T72" fmla="*/ 11 w 82"/>
              <a:gd name="T73" fmla="*/ 8 h 61"/>
              <a:gd name="T74" fmla="*/ 15 w 82"/>
              <a:gd name="T75" fmla="*/ 8 h 61"/>
              <a:gd name="T76" fmla="*/ 18 w 82"/>
              <a:gd name="T77" fmla="*/ 4 h 61"/>
              <a:gd name="T78" fmla="*/ 22 w 82"/>
              <a:gd name="T79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2" h="61">
                <a:moveTo>
                  <a:pt x="22" y="0"/>
                </a:moveTo>
                <a:cubicBezTo>
                  <a:pt x="25" y="3"/>
                  <a:pt x="30" y="3"/>
                  <a:pt x="31" y="8"/>
                </a:cubicBezTo>
                <a:cubicBezTo>
                  <a:pt x="35" y="6"/>
                  <a:pt x="36" y="9"/>
                  <a:pt x="37" y="9"/>
                </a:cubicBezTo>
                <a:cubicBezTo>
                  <a:pt x="38" y="10"/>
                  <a:pt x="40" y="9"/>
                  <a:pt x="41" y="9"/>
                </a:cubicBezTo>
                <a:cubicBezTo>
                  <a:pt x="41" y="10"/>
                  <a:pt x="41" y="13"/>
                  <a:pt x="43" y="11"/>
                </a:cubicBezTo>
                <a:cubicBezTo>
                  <a:pt x="46" y="8"/>
                  <a:pt x="45" y="13"/>
                  <a:pt x="48" y="15"/>
                </a:cubicBezTo>
                <a:cubicBezTo>
                  <a:pt x="49" y="16"/>
                  <a:pt x="52" y="14"/>
                  <a:pt x="54" y="15"/>
                </a:cubicBezTo>
                <a:cubicBezTo>
                  <a:pt x="55" y="16"/>
                  <a:pt x="58" y="21"/>
                  <a:pt x="65" y="19"/>
                </a:cubicBezTo>
                <a:cubicBezTo>
                  <a:pt x="65" y="21"/>
                  <a:pt x="65" y="22"/>
                  <a:pt x="65" y="24"/>
                </a:cubicBezTo>
                <a:cubicBezTo>
                  <a:pt x="66" y="25"/>
                  <a:pt x="69" y="23"/>
                  <a:pt x="71" y="24"/>
                </a:cubicBezTo>
                <a:cubicBezTo>
                  <a:pt x="71" y="25"/>
                  <a:pt x="70" y="28"/>
                  <a:pt x="71" y="28"/>
                </a:cubicBezTo>
                <a:cubicBezTo>
                  <a:pt x="73" y="30"/>
                  <a:pt x="78" y="32"/>
                  <a:pt x="82" y="36"/>
                </a:cubicBezTo>
                <a:cubicBezTo>
                  <a:pt x="82" y="37"/>
                  <a:pt x="81" y="41"/>
                  <a:pt x="80" y="41"/>
                </a:cubicBezTo>
                <a:cubicBezTo>
                  <a:pt x="78" y="42"/>
                  <a:pt x="76" y="39"/>
                  <a:pt x="76" y="39"/>
                </a:cubicBezTo>
                <a:cubicBezTo>
                  <a:pt x="73" y="41"/>
                  <a:pt x="71" y="44"/>
                  <a:pt x="67" y="45"/>
                </a:cubicBezTo>
                <a:cubicBezTo>
                  <a:pt x="65" y="45"/>
                  <a:pt x="65" y="47"/>
                  <a:pt x="65" y="49"/>
                </a:cubicBezTo>
                <a:cubicBezTo>
                  <a:pt x="62" y="48"/>
                  <a:pt x="61" y="50"/>
                  <a:pt x="61" y="52"/>
                </a:cubicBezTo>
                <a:cubicBezTo>
                  <a:pt x="55" y="53"/>
                  <a:pt x="54" y="48"/>
                  <a:pt x="50" y="52"/>
                </a:cubicBezTo>
                <a:cubicBezTo>
                  <a:pt x="48" y="53"/>
                  <a:pt x="49" y="54"/>
                  <a:pt x="50" y="54"/>
                </a:cubicBezTo>
                <a:cubicBezTo>
                  <a:pt x="49" y="61"/>
                  <a:pt x="43" y="49"/>
                  <a:pt x="43" y="56"/>
                </a:cubicBezTo>
                <a:cubicBezTo>
                  <a:pt x="41" y="56"/>
                  <a:pt x="41" y="54"/>
                  <a:pt x="41" y="52"/>
                </a:cubicBezTo>
                <a:cubicBezTo>
                  <a:pt x="37" y="56"/>
                  <a:pt x="35" y="51"/>
                  <a:pt x="30" y="52"/>
                </a:cubicBezTo>
                <a:cubicBezTo>
                  <a:pt x="30" y="49"/>
                  <a:pt x="28" y="49"/>
                  <a:pt x="26" y="49"/>
                </a:cubicBezTo>
                <a:cubicBezTo>
                  <a:pt x="26" y="46"/>
                  <a:pt x="31" y="48"/>
                  <a:pt x="31" y="45"/>
                </a:cubicBezTo>
                <a:cubicBezTo>
                  <a:pt x="32" y="41"/>
                  <a:pt x="25" y="44"/>
                  <a:pt x="22" y="43"/>
                </a:cubicBezTo>
                <a:cubicBezTo>
                  <a:pt x="21" y="38"/>
                  <a:pt x="25" y="40"/>
                  <a:pt x="28" y="39"/>
                </a:cubicBezTo>
                <a:cubicBezTo>
                  <a:pt x="28" y="39"/>
                  <a:pt x="31" y="36"/>
                  <a:pt x="31" y="36"/>
                </a:cubicBezTo>
                <a:cubicBezTo>
                  <a:pt x="33" y="35"/>
                  <a:pt x="34" y="38"/>
                  <a:pt x="37" y="37"/>
                </a:cubicBezTo>
                <a:cubicBezTo>
                  <a:pt x="37" y="34"/>
                  <a:pt x="35" y="34"/>
                  <a:pt x="35" y="32"/>
                </a:cubicBezTo>
                <a:cubicBezTo>
                  <a:pt x="33" y="33"/>
                  <a:pt x="22" y="32"/>
                  <a:pt x="18" y="36"/>
                </a:cubicBezTo>
                <a:cubicBezTo>
                  <a:pt x="15" y="39"/>
                  <a:pt x="18" y="35"/>
                  <a:pt x="13" y="34"/>
                </a:cubicBezTo>
                <a:cubicBezTo>
                  <a:pt x="7" y="32"/>
                  <a:pt x="3" y="35"/>
                  <a:pt x="9" y="30"/>
                </a:cubicBezTo>
                <a:cubicBezTo>
                  <a:pt x="9" y="26"/>
                  <a:pt x="3" y="29"/>
                  <a:pt x="2" y="26"/>
                </a:cubicBezTo>
                <a:cubicBezTo>
                  <a:pt x="4" y="22"/>
                  <a:pt x="8" y="17"/>
                  <a:pt x="0" y="21"/>
                </a:cubicBezTo>
                <a:cubicBezTo>
                  <a:pt x="0" y="18"/>
                  <a:pt x="2" y="17"/>
                  <a:pt x="5" y="17"/>
                </a:cubicBezTo>
                <a:cubicBezTo>
                  <a:pt x="7" y="16"/>
                  <a:pt x="7" y="13"/>
                  <a:pt x="9" y="13"/>
                </a:cubicBezTo>
                <a:cubicBezTo>
                  <a:pt x="12" y="13"/>
                  <a:pt x="9" y="9"/>
                  <a:pt x="11" y="8"/>
                </a:cubicBezTo>
                <a:cubicBezTo>
                  <a:pt x="11" y="7"/>
                  <a:pt x="14" y="8"/>
                  <a:pt x="15" y="8"/>
                </a:cubicBezTo>
                <a:cubicBezTo>
                  <a:pt x="17" y="7"/>
                  <a:pt x="16" y="4"/>
                  <a:pt x="18" y="4"/>
                </a:cubicBezTo>
                <a:cubicBezTo>
                  <a:pt x="19" y="2"/>
                  <a:pt x="22" y="3"/>
                  <a:pt x="22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5" name="ïṡlídê">
            <a:extLst>
              <a:ext uri="{FF2B5EF4-FFF2-40B4-BE49-F238E27FC236}">
                <a16:creationId xmlns:a16="http://schemas.microsoft.com/office/drawing/2014/main" id="{9F53010B-7377-4B76-81A0-3CCFB336EAB6}"/>
              </a:ext>
            </a:extLst>
          </p:cNvPr>
          <p:cNvSpPr/>
          <p:nvPr/>
        </p:nvSpPr>
        <p:spPr bwMode="auto">
          <a:xfrm>
            <a:off x="8524102" y="2485779"/>
            <a:ext cx="229658" cy="115546"/>
          </a:xfrm>
          <a:custGeom>
            <a:avLst/>
            <a:gdLst>
              <a:gd name="T0" fmla="*/ 37 w 109"/>
              <a:gd name="T1" fmla="*/ 38 h 55"/>
              <a:gd name="T2" fmla="*/ 34 w 109"/>
              <a:gd name="T3" fmla="*/ 40 h 55"/>
              <a:gd name="T4" fmla="*/ 24 w 109"/>
              <a:gd name="T5" fmla="*/ 38 h 55"/>
              <a:gd name="T6" fmla="*/ 30 w 109"/>
              <a:gd name="T7" fmla="*/ 34 h 55"/>
              <a:gd name="T8" fmla="*/ 41 w 109"/>
              <a:gd name="T9" fmla="*/ 27 h 55"/>
              <a:gd name="T10" fmla="*/ 37 w 109"/>
              <a:gd name="T11" fmla="*/ 21 h 55"/>
              <a:gd name="T12" fmla="*/ 28 w 109"/>
              <a:gd name="T13" fmla="*/ 21 h 55"/>
              <a:gd name="T14" fmla="*/ 19 w 109"/>
              <a:gd name="T15" fmla="*/ 28 h 55"/>
              <a:gd name="T16" fmla="*/ 6 w 109"/>
              <a:gd name="T17" fmla="*/ 27 h 55"/>
              <a:gd name="T18" fmla="*/ 8 w 109"/>
              <a:gd name="T19" fmla="*/ 14 h 55"/>
              <a:gd name="T20" fmla="*/ 4 w 109"/>
              <a:gd name="T21" fmla="*/ 15 h 55"/>
              <a:gd name="T22" fmla="*/ 2 w 109"/>
              <a:gd name="T23" fmla="*/ 6 h 55"/>
              <a:gd name="T24" fmla="*/ 6 w 109"/>
              <a:gd name="T25" fmla="*/ 8 h 55"/>
              <a:gd name="T26" fmla="*/ 17 w 109"/>
              <a:gd name="T27" fmla="*/ 4 h 55"/>
              <a:gd name="T28" fmla="*/ 19 w 109"/>
              <a:gd name="T29" fmla="*/ 10 h 55"/>
              <a:gd name="T30" fmla="*/ 34 w 109"/>
              <a:gd name="T31" fmla="*/ 12 h 55"/>
              <a:gd name="T32" fmla="*/ 39 w 109"/>
              <a:gd name="T33" fmla="*/ 4 h 55"/>
              <a:gd name="T34" fmla="*/ 58 w 109"/>
              <a:gd name="T35" fmla="*/ 6 h 55"/>
              <a:gd name="T36" fmla="*/ 60 w 109"/>
              <a:gd name="T37" fmla="*/ 6 h 55"/>
              <a:gd name="T38" fmla="*/ 67 w 109"/>
              <a:gd name="T39" fmla="*/ 12 h 55"/>
              <a:gd name="T40" fmla="*/ 65 w 109"/>
              <a:gd name="T41" fmla="*/ 15 h 55"/>
              <a:gd name="T42" fmla="*/ 75 w 109"/>
              <a:gd name="T43" fmla="*/ 14 h 55"/>
              <a:gd name="T44" fmla="*/ 86 w 109"/>
              <a:gd name="T45" fmla="*/ 17 h 55"/>
              <a:gd name="T46" fmla="*/ 88 w 109"/>
              <a:gd name="T47" fmla="*/ 21 h 55"/>
              <a:gd name="T48" fmla="*/ 90 w 109"/>
              <a:gd name="T49" fmla="*/ 23 h 55"/>
              <a:gd name="T50" fmla="*/ 92 w 109"/>
              <a:gd name="T51" fmla="*/ 27 h 55"/>
              <a:gd name="T52" fmla="*/ 95 w 109"/>
              <a:gd name="T53" fmla="*/ 27 h 55"/>
              <a:gd name="T54" fmla="*/ 95 w 109"/>
              <a:gd name="T55" fmla="*/ 30 h 55"/>
              <a:gd name="T56" fmla="*/ 99 w 109"/>
              <a:gd name="T57" fmla="*/ 30 h 55"/>
              <a:gd name="T58" fmla="*/ 101 w 109"/>
              <a:gd name="T59" fmla="*/ 36 h 55"/>
              <a:gd name="T60" fmla="*/ 106 w 109"/>
              <a:gd name="T61" fmla="*/ 36 h 55"/>
              <a:gd name="T62" fmla="*/ 101 w 109"/>
              <a:gd name="T63" fmla="*/ 40 h 55"/>
              <a:gd name="T64" fmla="*/ 101 w 109"/>
              <a:gd name="T65" fmla="*/ 41 h 55"/>
              <a:gd name="T66" fmla="*/ 82 w 109"/>
              <a:gd name="T67" fmla="*/ 41 h 55"/>
              <a:gd name="T68" fmla="*/ 82 w 109"/>
              <a:gd name="T69" fmla="*/ 30 h 55"/>
              <a:gd name="T70" fmla="*/ 64 w 109"/>
              <a:gd name="T71" fmla="*/ 28 h 55"/>
              <a:gd name="T72" fmla="*/ 62 w 109"/>
              <a:gd name="T73" fmla="*/ 34 h 55"/>
              <a:gd name="T74" fmla="*/ 58 w 109"/>
              <a:gd name="T75" fmla="*/ 34 h 55"/>
              <a:gd name="T76" fmla="*/ 54 w 109"/>
              <a:gd name="T77" fmla="*/ 38 h 55"/>
              <a:gd name="T78" fmla="*/ 56 w 109"/>
              <a:gd name="T79" fmla="*/ 40 h 55"/>
              <a:gd name="T80" fmla="*/ 51 w 109"/>
              <a:gd name="T81" fmla="*/ 41 h 55"/>
              <a:gd name="T82" fmla="*/ 51 w 109"/>
              <a:gd name="T83" fmla="*/ 53 h 55"/>
              <a:gd name="T84" fmla="*/ 26 w 109"/>
              <a:gd name="T85" fmla="*/ 45 h 55"/>
              <a:gd name="T86" fmla="*/ 32 w 109"/>
              <a:gd name="T87" fmla="*/ 41 h 55"/>
              <a:gd name="T88" fmla="*/ 39 w 109"/>
              <a:gd name="T89" fmla="*/ 41 h 55"/>
              <a:gd name="T90" fmla="*/ 37 w 109"/>
              <a:gd name="T91" fmla="*/ 38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9" h="55">
                <a:moveTo>
                  <a:pt x="37" y="38"/>
                </a:moveTo>
                <a:cubicBezTo>
                  <a:pt x="37" y="34"/>
                  <a:pt x="34" y="40"/>
                  <a:pt x="34" y="40"/>
                </a:cubicBezTo>
                <a:cubicBezTo>
                  <a:pt x="31" y="40"/>
                  <a:pt x="29" y="36"/>
                  <a:pt x="24" y="38"/>
                </a:cubicBezTo>
                <a:cubicBezTo>
                  <a:pt x="25" y="34"/>
                  <a:pt x="28" y="35"/>
                  <a:pt x="30" y="34"/>
                </a:cubicBezTo>
                <a:cubicBezTo>
                  <a:pt x="34" y="32"/>
                  <a:pt x="36" y="27"/>
                  <a:pt x="41" y="27"/>
                </a:cubicBezTo>
                <a:cubicBezTo>
                  <a:pt x="40" y="25"/>
                  <a:pt x="37" y="25"/>
                  <a:pt x="37" y="21"/>
                </a:cubicBezTo>
                <a:cubicBezTo>
                  <a:pt x="34" y="20"/>
                  <a:pt x="30" y="26"/>
                  <a:pt x="28" y="21"/>
                </a:cubicBezTo>
                <a:cubicBezTo>
                  <a:pt x="25" y="24"/>
                  <a:pt x="23" y="27"/>
                  <a:pt x="19" y="28"/>
                </a:cubicBezTo>
                <a:cubicBezTo>
                  <a:pt x="13" y="29"/>
                  <a:pt x="12" y="25"/>
                  <a:pt x="6" y="27"/>
                </a:cubicBezTo>
                <a:cubicBezTo>
                  <a:pt x="10" y="23"/>
                  <a:pt x="10" y="19"/>
                  <a:pt x="8" y="14"/>
                </a:cubicBezTo>
                <a:cubicBezTo>
                  <a:pt x="5" y="13"/>
                  <a:pt x="4" y="14"/>
                  <a:pt x="4" y="15"/>
                </a:cubicBezTo>
                <a:cubicBezTo>
                  <a:pt x="0" y="16"/>
                  <a:pt x="3" y="9"/>
                  <a:pt x="2" y="6"/>
                </a:cubicBezTo>
                <a:cubicBezTo>
                  <a:pt x="4" y="6"/>
                  <a:pt x="5" y="6"/>
                  <a:pt x="6" y="8"/>
                </a:cubicBezTo>
                <a:cubicBezTo>
                  <a:pt x="7" y="4"/>
                  <a:pt x="16" y="8"/>
                  <a:pt x="17" y="4"/>
                </a:cubicBezTo>
                <a:cubicBezTo>
                  <a:pt x="19" y="4"/>
                  <a:pt x="19" y="8"/>
                  <a:pt x="19" y="10"/>
                </a:cubicBezTo>
                <a:cubicBezTo>
                  <a:pt x="26" y="11"/>
                  <a:pt x="33" y="0"/>
                  <a:pt x="34" y="12"/>
                </a:cubicBezTo>
                <a:cubicBezTo>
                  <a:pt x="39" y="12"/>
                  <a:pt x="40" y="9"/>
                  <a:pt x="39" y="4"/>
                </a:cubicBezTo>
                <a:cubicBezTo>
                  <a:pt x="44" y="6"/>
                  <a:pt x="51" y="5"/>
                  <a:pt x="58" y="6"/>
                </a:cubicBezTo>
                <a:cubicBezTo>
                  <a:pt x="59" y="6"/>
                  <a:pt x="60" y="9"/>
                  <a:pt x="60" y="6"/>
                </a:cubicBezTo>
                <a:cubicBezTo>
                  <a:pt x="63" y="7"/>
                  <a:pt x="60" y="15"/>
                  <a:pt x="67" y="12"/>
                </a:cubicBezTo>
                <a:cubicBezTo>
                  <a:pt x="67" y="13"/>
                  <a:pt x="65" y="13"/>
                  <a:pt x="65" y="15"/>
                </a:cubicBezTo>
                <a:cubicBezTo>
                  <a:pt x="68" y="14"/>
                  <a:pt x="75" y="18"/>
                  <a:pt x="75" y="14"/>
                </a:cubicBezTo>
                <a:cubicBezTo>
                  <a:pt x="76" y="15"/>
                  <a:pt x="78" y="19"/>
                  <a:pt x="86" y="17"/>
                </a:cubicBezTo>
                <a:cubicBezTo>
                  <a:pt x="83" y="21"/>
                  <a:pt x="85" y="20"/>
                  <a:pt x="88" y="21"/>
                </a:cubicBezTo>
                <a:cubicBezTo>
                  <a:pt x="89" y="21"/>
                  <a:pt x="88" y="23"/>
                  <a:pt x="90" y="23"/>
                </a:cubicBezTo>
                <a:cubicBezTo>
                  <a:pt x="92" y="23"/>
                  <a:pt x="90" y="25"/>
                  <a:pt x="92" y="27"/>
                </a:cubicBezTo>
                <a:cubicBezTo>
                  <a:pt x="92" y="27"/>
                  <a:pt x="95" y="26"/>
                  <a:pt x="95" y="27"/>
                </a:cubicBezTo>
                <a:cubicBezTo>
                  <a:pt x="96" y="27"/>
                  <a:pt x="95" y="30"/>
                  <a:pt x="95" y="30"/>
                </a:cubicBezTo>
                <a:cubicBezTo>
                  <a:pt x="96" y="31"/>
                  <a:pt x="99" y="30"/>
                  <a:pt x="99" y="30"/>
                </a:cubicBezTo>
                <a:cubicBezTo>
                  <a:pt x="100" y="32"/>
                  <a:pt x="99" y="35"/>
                  <a:pt x="101" y="36"/>
                </a:cubicBezTo>
                <a:cubicBezTo>
                  <a:pt x="104" y="36"/>
                  <a:pt x="106" y="33"/>
                  <a:pt x="106" y="36"/>
                </a:cubicBezTo>
                <a:cubicBezTo>
                  <a:pt x="109" y="41"/>
                  <a:pt x="102" y="38"/>
                  <a:pt x="101" y="40"/>
                </a:cubicBezTo>
                <a:cubicBezTo>
                  <a:pt x="101" y="40"/>
                  <a:pt x="101" y="41"/>
                  <a:pt x="101" y="41"/>
                </a:cubicBezTo>
                <a:cubicBezTo>
                  <a:pt x="96" y="43"/>
                  <a:pt x="88" y="40"/>
                  <a:pt x="82" y="41"/>
                </a:cubicBezTo>
                <a:cubicBezTo>
                  <a:pt x="80" y="36"/>
                  <a:pt x="82" y="37"/>
                  <a:pt x="82" y="30"/>
                </a:cubicBezTo>
                <a:cubicBezTo>
                  <a:pt x="80" y="25"/>
                  <a:pt x="68" y="25"/>
                  <a:pt x="64" y="28"/>
                </a:cubicBezTo>
                <a:cubicBezTo>
                  <a:pt x="61" y="28"/>
                  <a:pt x="63" y="32"/>
                  <a:pt x="62" y="34"/>
                </a:cubicBezTo>
                <a:cubicBezTo>
                  <a:pt x="61" y="35"/>
                  <a:pt x="58" y="33"/>
                  <a:pt x="58" y="34"/>
                </a:cubicBezTo>
                <a:cubicBezTo>
                  <a:pt x="57" y="36"/>
                  <a:pt x="58" y="39"/>
                  <a:pt x="54" y="38"/>
                </a:cubicBezTo>
                <a:cubicBezTo>
                  <a:pt x="54" y="39"/>
                  <a:pt x="55" y="40"/>
                  <a:pt x="56" y="40"/>
                </a:cubicBezTo>
                <a:cubicBezTo>
                  <a:pt x="56" y="42"/>
                  <a:pt x="53" y="41"/>
                  <a:pt x="51" y="41"/>
                </a:cubicBezTo>
                <a:cubicBezTo>
                  <a:pt x="48" y="47"/>
                  <a:pt x="50" y="46"/>
                  <a:pt x="51" y="53"/>
                </a:cubicBezTo>
                <a:cubicBezTo>
                  <a:pt x="44" y="54"/>
                  <a:pt x="27" y="55"/>
                  <a:pt x="26" y="45"/>
                </a:cubicBezTo>
                <a:cubicBezTo>
                  <a:pt x="30" y="45"/>
                  <a:pt x="31" y="44"/>
                  <a:pt x="32" y="41"/>
                </a:cubicBezTo>
                <a:cubicBezTo>
                  <a:pt x="37" y="41"/>
                  <a:pt x="36" y="45"/>
                  <a:pt x="39" y="41"/>
                </a:cubicBezTo>
                <a:cubicBezTo>
                  <a:pt x="38" y="40"/>
                  <a:pt x="34" y="39"/>
                  <a:pt x="37" y="38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6" name="íšḷïḍè">
            <a:extLst>
              <a:ext uri="{FF2B5EF4-FFF2-40B4-BE49-F238E27FC236}">
                <a16:creationId xmlns:a16="http://schemas.microsoft.com/office/drawing/2014/main" id="{008A14D7-CAAC-49C0-9E93-FFAC23AC07D6}"/>
              </a:ext>
            </a:extLst>
          </p:cNvPr>
          <p:cNvSpPr/>
          <p:nvPr/>
        </p:nvSpPr>
        <p:spPr bwMode="auto">
          <a:xfrm>
            <a:off x="6375869" y="2575647"/>
            <a:ext cx="106984" cy="57059"/>
          </a:xfrm>
          <a:custGeom>
            <a:avLst/>
            <a:gdLst>
              <a:gd name="T0" fmla="*/ 51 w 51"/>
              <a:gd name="T1" fmla="*/ 4 h 27"/>
              <a:gd name="T2" fmla="*/ 51 w 51"/>
              <a:gd name="T3" fmla="*/ 10 h 27"/>
              <a:gd name="T4" fmla="*/ 47 w 51"/>
              <a:gd name="T5" fmla="*/ 10 h 27"/>
              <a:gd name="T6" fmla="*/ 47 w 51"/>
              <a:gd name="T7" fmla="*/ 15 h 27"/>
              <a:gd name="T8" fmla="*/ 41 w 51"/>
              <a:gd name="T9" fmla="*/ 19 h 27"/>
              <a:gd name="T10" fmla="*/ 36 w 51"/>
              <a:gd name="T11" fmla="*/ 13 h 27"/>
              <a:gd name="T12" fmla="*/ 30 w 51"/>
              <a:gd name="T13" fmla="*/ 17 h 27"/>
              <a:gd name="T14" fmla="*/ 23 w 51"/>
              <a:gd name="T15" fmla="*/ 25 h 27"/>
              <a:gd name="T16" fmla="*/ 2 w 51"/>
              <a:gd name="T17" fmla="*/ 25 h 27"/>
              <a:gd name="T18" fmla="*/ 0 w 51"/>
              <a:gd name="T19" fmla="*/ 17 h 27"/>
              <a:gd name="T20" fmla="*/ 8 w 51"/>
              <a:gd name="T21" fmla="*/ 19 h 27"/>
              <a:gd name="T22" fmla="*/ 15 w 51"/>
              <a:gd name="T23" fmla="*/ 13 h 27"/>
              <a:gd name="T24" fmla="*/ 19 w 51"/>
              <a:gd name="T25" fmla="*/ 10 h 27"/>
              <a:gd name="T26" fmla="*/ 24 w 51"/>
              <a:gd name="T27" fmla="*/ 8 h 27"/>
              <a:gd name="T28" fmla="*/ 26 w 51"/>
              <a:gd name="T29" fmla="*/ 8 h 27"/>
              <a:gd name="T30" fmla="*/ 30 w 51"/>
              <a:gd name="T31" fmla="*/ 4 h 27"/>
              <a:gd name="T32" fmla="*/ 38 w 51"/>
              <a:gd name="T33" fmla="*/ 4 h 27"/>
              <a:gd name="T34" fmla="*/ 51 w 51"/>
              <a:gd name="T35" fmla="*/ 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1" h="27">
                <a:moveTo>
                  <a:pt x="51" y="4"/>
                </a:moveTo>
                <a:cubicBezTo>
                  <a:pt x="50" y="5"/>
                  <a:pt x="51" y="9"/>
                  <a:pt x="51" y="10"/>
                </a:cubicBezTo>
                <a:cubicBezTo>
                  <a:pt x="50" y="10"/>
                  <a:pt x="47" y="9"/>
                  <a:pt x="47" y="10"/>
                </a:cubicBezTo>
                <a:cubicBezTo>
                  <a:pt x="47" y="10"/>
                  <a:pt x="49" y="15"/>
                  <a:pt x="47" y="15"/>
                </a:cubicBezTo>
                <a:cubicBezTo>
                  <a:pt x="45" y="16"/>
                  <a:pt x="42" y="12"/>
                  <a:pt x="41" y="19"/>
                </a:cubicBezTo>
                <a:cubicBezTo>
                  <a:pt x="38" y="19"/>
                  <a:pt x="40" y="13"/>
                  <a:pt x="36" y="13"/>
                </a:cubicBezTo>
                <a:cubicBezTo>
                  <a:pt x="32" y="12"/>
                  <a:pt x="33" y="17"/>
                  <a:pt x="30" y="17"/>
                </a:cubicBezTo>
                <a:cubicBezTo>
                  <a:pt x="28" y="20"/>
                  <a:pt x="22" y="19"/>
                  <a:pt x="23" y="25"/>
                </a:cubicBezTo>
                <a:cubicBezTo>
                  <a:pt x="15" y="27"/>
                  <a:pt x="11" y="25"/>
                  <a:pt x="2" y="25"/>
                </a:cubicBezTo>
                <a:cubicBezTo>
                  <a:pt x="2" y="21"/>
                  <a:pt x="0" y="21"/>
                  <a:pt x="0" y="17"/>
                </a:cubicBezTo>
                <a:cubicBezTo>
                  <a:pt x="2" y="19"/>
                  <a:pt x="4" y="19"/>
                  <a:pt x="8" y="19"/>
                </a:cubicBezTo>
                <a:cubicBezTo>
                  <a:pt x="11" y="19"/>
                  <a:pt x="11" y="14"/>
                  <a:pt x="15" y="13"/>
                </a:cubicBezTo>
                <a:cubicBezTo>
                  <a:pt x="16" y="13"/>
                  <a:pt x="18" y="9"/>
                  <a:pt x="19" y="10"/>
                </a:cubicBezTo>
                <a:cubicBezTo>
                  <a:pt x="23" y="13"/>
                  <a:pt x="19" y="8"/>
                  <a:pt x="24" y="8"/>
                </a:cubicBezTo>
                <a:cubicBezTo>
                  <a:pt x="25" y="8"/>
                  <a:pt x="26" y="8"/>
                  <a:pt x="26" y="8"/>
                </a:cubicBezTo>
                <a:cubicBezTo>
                  <a:pt x="27" y="7"/>
                  <a:pt x="30" y="4"/>
                  <a:pt x="30" y="4"/>
                </a:cubicBezTo>
                <a:cubicBezTo>
                  <a:pt x="32" y="3"/>
                  <a:pt x="35" y="5"/>
                  <a:pt x="38" y="4"/>
                </a:cubicBezTo>
                <a:cubicBezTo>
                  <a:pt x="39" y="4"/>
                  <a:pt x="46" y="0"/>
                  <a:pt x="51" y="4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7" name="îṧ1iḑe">
            <a:extLst>
              <a:ext uri="{FF2B5EF4-FFF2-40B4-BE49-F238E27FC236}">
                <a16:creationId xmlns:a16="http://schemas.microsoft.com/office/drawing/2014/main" id="{C289D5DF-4D5E-402E-81C7-C88DE88685AA}"/>
              </a:ext>
            </a:extLst>
          </p:cNvPr>
          <p:cNvSpPr/>
          <p:nvPr/>
        </p:nvSpPr>
        <p:spPr bwMode="auto">
          <a:xfrm>
            <a:off x="6671144" y="2599898"/>
            <a:ext cx="111263" cy="57059"/>
          </a:xfrm>
          <a:custGeom>
            <a:avLst/>
            <a:gdLst>
              <a:gd name="T0" fmla="*/ 47 w 52"/>
              <a:gd name="T1" fmla="*/ 2 h 27"/>
              <a:gd name="T2" fmla="*/ 52 w 52"/>
              <a:gd name="T3" fmla="*/ 19 h 27"/>
              <a:gd name="T4" fmla="*/ 49 w 52"/>
              <a:gd name="T5" fmla="*/ 17 h 27"/>
              <a:gd name="T6" fmla="*/ 49 w 52"/>
              <a:gd name="T7" fmla="*/ 23 h 27"/>
              <a:gd name="T8" fmla="*/ 41 w 52"/>
              <a:gd name="T9" fmla="*/ 25 h 27"/>
              <a:gd name="T10" fmla="*/ 39 w 52"/>
              <a:gd name="T11" fmla="*/ 27 h 27"/>
              <a:gd name="T12" fmla="*/ 34 w 52"/>
              <a:gd name="T13" fmla="*/ 27 h 27"/>
              <a:gd name="T14" fmla="*/ 34 w 52"/>
              <a:gd name="T15" fmla="*/ 19 h 27"/>
              <a:gd name="T16" fmla="*/ 15 w 52"/>
              <a:gd name="T17" fmla="*/ 17 h 27"/>
              <a:gd name="T18" fmla="*/ 0 w 52"/>
              <a:gd name="T19" fmla="*/ 8 h 27"/>
              <a:gd name="T20" fmla="*/ 2 w 52"/>
              <a:gd name="T21" fmla="*/ 4 h 27"/>
              <a:gd name="T22" fmla="*/ 6 w 52"/>
              <a:gd name="T23" fmla="*/ 6 h 27"/>
              <a:gd name="T24" fmla="*/ 15 w 52"/>
              <a:gd name="T25" fmla="*/ 10 h 27"/>
              <a:gd name="T26" fmla="*/ 19 w 52"/>
              <a:gd name="T27" fmla="*/ 10 h 27"/>
              <a:gd name="T28" fmla="*/ 21 w 52"/>
              <a:gd name="T29" fmla="*/ 14 h 27"/>
              <a:gd name="T30" fmla="*/ 22 w 52"/>
              <a:gd name="T31" fmla="*/ 6 h 27"/>
              <a:gd name="T32" fmla="*/ 26 w 52"/>
              <a:gd name="T33" fmla="*/ 10 h 27"/>
              <a:gd name="T34" fmla="*/ 47 w 52"/>
              <a:gd name="T35" fmla="*/ 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2" h="27">
                <a:moveTo>
                  <a:pt x="47" y="2"/>
                </a:moveTo>
                <a:cubicBezTo>
                  <a:pt x="44" y="12"/>
                  <a:pt x="52" y="12"/>
                  <a:pt x="52" y="19"/>
                </a:cubicBezTo>
                <a:cubicBezTo>
                  <a:pt x="51" y="20"/>
                  <a:pt x="49" y="16"/>
                  <a:pt x="49" y="17"/>
                </a:cubicBezTo>
                <a:cubicBezTo>
                  <a:pt x="48" y="18"/>
                  <a:pt x="49" y="22"/>
                  <a:pt x="49" y="23"/>
                </a:cubicBezTo>
                <a:cubicBezTo>
                  <a:pt x="47" y="24"/>
                  <a:pt x="44" y="24"/>
                  <a:pt x="41" y="25"/>
                </a:cubicBezTo>
                <a:cubicBezTo>
                  <a:pt x="40" y="25"/>
                  <a:pt x="41" y="27"/>
                  <a:pt x="39" y="27"/>
                </a:cubicBezTo>
                <a:cubicBezTo>
                  <a:pt x="37" y="27"/>
                  <a:pt x="35" y="27"/>
                  <a:pt x="34" y="27"/>
                </a:cubicBezTo>
                <a:cubicBezTo>
                  <a:pt x="31" y="24"/>
                  <a:pt x="31" y="22"/>
                  <a:pt x="34" y="19"/>
                </a:cubicBezTo>
                <a:cubicBezTo>
                  <a:pt x="27" y="22"/>
                  <a:pt x="23" y="17"/>
                  <a:pt x="15" y="17"/>
                </a:cubicBezTo>
                <a:cubicBezTo>
                  <a:pt x="13" y="11"/>
                  <a:pt x="4" y="12"/>
                  <a:pt x="0" y="8"/>
                </a:cubicBezTo>
                <a:cubicBezTo>
                  <a:pt x="1" y="8"/>
                  <a:pt x="1" y="4"/>
                  <a:pt x="2" y="4"/>
                </a:cubicBezTo>
                <a:cubicBezTo>
                  <a:pt x="5" y="3"/>
                  <a:pt x="5" y="6"/>
                  <a:pt x="6" y="6"/>
                </a:cubicBezTo>
                <a:cubicBezTo>
                  <a:pt x="8" y="6"/>
                  <a:pt x="13" y="8"/>
                  <a:pt x="15" y="10"/>
                </a:cubicBezTo>
                <a:cubicBezTo>
                  <a:pt x="15" y="10"/>
                  <a:pt x="18" y="9"/>
                  <a:pt x="19" y="10"/>
                </a:cubicBezTo>
                <a:cubicBezTo>
                  <a:pt x="20" y="11"/>
                  <a:pt x="18" y="14"/>
                  <a:pt x="21" y="14"/>
                </a:cubicBezTo>
                <a:cubicBezTo>
                  <a:pt x="26" y="12"/>
                  <a:pt x="18" y="9"/>
                  <a:pt x="22" y="6"/>
                </a:cubicBezTo>
                <a:cubicBezTo>
                  <a:pt x="26" y="4"/>
                  <a:pt x="26" y="10"/>
                  <a:pt x="26" y="10"/>
                </a:cubicBezTo>
                <a:cubicBezTo>
                  <a:pt x="33" y="10"/>
                  <a:pt x="36" y="0"/>
                  <a:pt x="47" y="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8" name="ïṡľidê">
            <a:extLst>
              <a:ext uri="{FF2B5EF4-FFF2-40B4-BE49-F238E27FC236}">
                <a16:creationId xmlns:a16="http://schemas.microsoft.com/office/drawing/2014/main" id="{0A2BD7EF-0117-4AF0-8664-DB256A28FDF9}"/>
              </a:ext>
            </a:extLst>
          </p:cNvPr>
          <p:cNvSpPr/>
          <p:nvPr/>
        </p:nvSpPr>
        <p:spPr bwMode="auto">
          <a:xfrm>
            <a:off x="6461456" y="2601324"/>
            <a:ext cx="195424" cy="74178"/>
          </a:xfrm>
          <a:custGeom>
            <a:avLst/>
            <a:gdLst>
              <a:gd name="T0" fmla="*/ 41 w 92"/>
              <a:gd name="T1" fmla="*/ 13 h 35"/>
              <a:gd name="T2" fmla="*/ 60 w 92"/>
              <a:gd name="T3" fmla="*/ 20 h 35"/>
              <a:gd name="T4" fmla="*/ 60 w 92"/>
              <a:gd name="T5" fmla="*/ 11 h 35"/>
              <a:gd name="T6" fmla="*/ 54 w 92"/>
              <a:gd name="T7" fmla="*/ 3 h 35"/>
              <a:gd name="T8" fmla="*/ 67 w 92"/>
              <a:gd name="T9" fmla="*/ 1 h 35"/>
              <a:gd name="T10" fmla="*/ 71 w 92"/>
              <a:gd name="T11" fmla="*/ 5 h 35"/>
              <a:gd name="T12" fmla="*/ 71 w 92"/>
              <a:gd name="T13" fmla="*/ 9 h 35"/>
              <a:gd name="T14" fmla="*/ 79 w 92"/>
              <a:gd name="T15" fmla="*/ 14 h 35"/>
              <a:gd name="T16" fmla="*/ 84 w 92"/>
              <a:gd name="T17" fmla="*/ 11 h 35"/>
              <a:gd name="T18" fmla="*/ 90 w 92"/>
              <a:gd name="T19" fmla="*/ 14 h 35"/>
              <a:gd name="T20" fmla="*/ 92 w 92"/>
              <a:gd name="T21" fmla="*/ 18 h 35"/>
              <a:gd name="T22" fmla="*/ 90 w 92"/>
              <a:gd name="T23" fmla="*/ 26 h 35"/>
              <a:gd name="T24" fmla="*/ 79 w 92"/>
              <a:gd name="T25" fmla="*/ 27 h 35"/>
              <a:gd name="T26" fmla="*/ 71 w 92"/>
              <a:gd name="T27" fmla="*/ 26 h 35"/>
              <a:gd name="T28" fmla="*/ 54 w 92"/>
              <a:gd name="T29" fmla="*/ 29 h 35"/>
              <a:gd name="T30" fmla="*/ 51 w 92"/>
              <a:gd name="T31" fmla="*/ 29 h 35"/>
              <a:gd name="T32" fmla="*/ 45 w 92"/>
              <a:gd name="T33" fmla="*/ 31 h 35"/>
              <a:gd name="T34" fmla="*/ 26 w 92"/>
              <a:gd name="T35" fmla="*/ 35 h 35"/>
              <a:gd name="T36" fmla="*/ 43 w 92"/>
              <a:gd name="T37" fmla="*/ 29 h 35"/>
              <a:gd name="T38" fmla="*/ 34 w 92"/>
              <a:gd name="T39" fmla="*/ 26 h 35"/>
              <a:gd name="T40" fmla="*/ 26 w 92"/>
              <a:gd name="T41" fmla="*/ 22 h 35"/>
              <a:gd name="T42" fmla="*/ 19 w 92"/>
              <a:gd name="T43" fmla="*/ 26 h 35"/>
              <a:gd name="T44" fmla="*/ 13 w 92"/>
              <a:gd name="T45" fmla="*/ 24 h 35"/>
              <a:gd name="T46" fmla="*/ 0 w 92"/>
              <a:gd name="T47" fmla="*/ 22 h 35"/>
              <a:gd name="T48" fmla="*/ 4 w 92"/>
              <a:gd name="T49" fmla="*/ 18 h 35"/>
              <a:gd name="T50" fmla="*/ 6 w 92"/>
              <a:gd name="T51" fmla="*/ 13 h 35"/>
              <a:gd name="T52" fmla="*/ 13 w 92"/>
              <a:gd name="T53" fmla="*/ 11 h 35"/>
              <a:gd name="T54" fmla="*/ 11 w 92"/>
              <a:gd name="T55" fmla="*/ 7 h 35"/>
              <a:gd name="T56" fmla="*/ 15 w 92"/>
              <a:gd name="T57" fmla="*/ 7 h 35"/>
              <a:gd name="T58" fmla="*/ 21 w 92"/>
              <a:gd name="T59" fmla="*/ 5 h 35"/>
              <a:gd name="T60" fmla="*/ 30 w 92"/>
              <a:gd name="T61" fmla="*/ 7 h 35"/>
              <a:gd name="T62" fmla="*/ 32 w 92"/>
              <a:gd name="T63" fmla="*/ 11 h 35"/>
              <a:gd name="T64" fmla="*/ 36 w 92"/>
              <a:gd name="T65" fmla="*/ 11 h 35"/>
              <a:gd name="T66" fmla="*/ 36 w 92"/>
              <a:gd name="T67" fmla="*/ 16 h 35"/>
              <a:gd name="T68" fmla="*/ 41 w 92"/>
              <a:gd name="T69" fmla="*/ 13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2" h="35">
                <a:moveTo>
                  <a:pt x="41" y="13"/>
                </a:moveTo>
                <a:cubicBezTo>
                  <a:pt x="39" y="19"/>
                  <a:pt x="56" y="16"/>
                  <a:pt x="60" y="20"/>
                </a:cubicBezTo>
                <a:cubicBezTo>
                  <a:pt x="63" y="12"/>
                  <a:pt x="47" y="11"/>
                  <a:pt x="60" y="11"/>
                </a:cubicBezTo>
                <a:cubicBezTo>
                  <a:pt x="63" y="4"/>
                  <a:pt x="52" y="10"/>
                  <a:pt x="54" y="3"/>
                </a:cubicBezTo>
                <a:cubicBezTo>
                  <a:pt x="60" y="4"/>
                  <a:pt x="61" y="0"/>
                  <a:pt x="67" y="1"/>
                </a:cubicBezTo>
                <a:cubicBezTo>
                  <a:pt x="66" y="5"/>
                  <a:pt x="70" y="4"/>
                  <a:pt x="71" y="5"/>
                </a:cubicBezTo>
                <a:cubicBezTo>
                  <a:pt x="72" y="6"/>
                  <a:pt x="70" y="8"/>
                  <a:pt x="71" y="9"/>
                </a:cubicBezTo>
                <a:cubicBezTo>
                  <a:pt x="73" y="10"/>
                  <a:pt x="76" y="11"/>
                  <a:pt x="79" y="14"/>
                </a:cubicBezTo>
                <a:cubicBezTo>
                  <a:pt x="80" y="13"/>
                  <a:pt x="80" y="10"/>
                  <a:pt x="84" y="11"/>
                </a:cubicBezTo>
                <a:cubicBezTo>
                  <a:pt x="87" y="11"/>
                  <a:pt x="89" y="13"/>
                  <a:pt x="90" y="14"/>
                </a:cubicBezTo>
                <a:cubicBezTo>
                  <a:pt x="90" y="15"/>
                  <a:pt x="92" y="18"/>
                  <a:pt x="92" y="18"/>
                </a:cubicBezTo>
                <a:cubicBezTo>
                  <a:pt x="89" y="21"/>
                  <a:pt x="92" y="20"/>
                  <a:pt x="90" y="26"/>
                </a:cubicBezTo>
                <a:cubicBezTo>
                  <a:pt x="86" y="21"/>
                  <a:pt x="82" y="27"/>
                  <a:pt x="79" y="27"/>
                </a:cubicBezTo>
                <a:cubicBezTo>
                  <a:pt x="75" y="28"/>
                  <a:pt x="75" y="26"/>
                  <a:pt x="71" y="26"/>
                </a:cubicBezTo>
                <a:cubicBezTo>
                  <a:pt x="66" y="26"/>
                  <a:pt x="58" y="28"/>
                  <a:pt x="54" y="29"/>
                </a:cubicBezTo>
                <a:cubicBezTo>
                  <a:pt x="54" y="30"/>
                  <a:pt x="51" y="29"/>
                  <a:pt x="51" y="29"/>
                </a:cubicBezTo>
                <a:cubicBezTo>
                  <a:pt x="49" y="31"/>
                  <a:pt x="48" y="30"/>
                  <a:pt x="45" y="31"/>
                </a:cubicBezTo>
                <a:cubicBezTo>
                  <a:pt x="43" y="32"/>
                  <a:pt x="33" y="34"/>
                  <a:pt x="26" y="35"/>
                </a:cubicBezTo>
                <a:cubicBezTo>
                  <a:pt x="27" y="28"/>
                  <a:pt x="36" y="30"/>
                  <a:pt x="43" y="29"/>
                </a:cubicBezTo>
                <a:cubicBezTo>
                  <a:pt x="44" y="21"/>
                  <a:pt x="37" y="26"/>
                  <a:pt x="34" y="26"/>
                </a:cubicBezTo>
                <a:cubicBezTo>
                  <a:pt x="30" y="25"/>
                  <a:pt x="30" y="24"/>
                  <a:pt x="26" y="22"/>
                </a:cubicBezTo>
                <a:cubicBezTo>
                  <a:pt x="23" y="21"/>
                  <a:pt x="22" y="25"/>
                  <a:pt x="19" y="26"/>
                </a:cubicBezTo>
                <a:cubicBezTo>
                  <a:pt x="16" y="26"/>
                  <a:pt x="16" y="24"/>
                  <a:pt x="13" y="24"/>
                </a:cubicBezTo>
                <a:cubicBezTo>
                  <a:pt x="9" y="23"/>
                  <a:pt x="3" y="25"/>
                  <a:pt x="0" y="22"/>
                </a:cubicBezTo>
                <a:cubicBezTo>
                  <a:pt x="0" y="20"/>
                  <a:pt x="3" y="19"/>
                  <a:pt x="4" y="18"/>
                </a:cubicBezTo>
                <a:cubicBezTo>
                  <a:pt x="4" y="17"/>
                  <a:pt x="5" y="13"/>
                  <a:pt x="6" y="13"/>
                </a:cubicBezTo>
                <a:cubicBezTo>
                  <a:pt x="8" y="11"/>
                  <a:pt x="11" y="13"/>
                  <a:pt x="13" y="11"/>
                </a:cubicBezTo>
                <a:cubicBezTo>
                  <a:pt x="14" y="10"/>
                  <a:pt x="7" y="8"/>
                  <a:pt x="11" y="7"/>
                </a:cubicBezTo>
                <a:cubicBezTo>
                  <a:pt x="13" y="7"/>
                  <a:pt x="14" y="7"/>
                  <a:pt x="15" y="7"/>
                </a:cubicBezTo>
                <a:cubicBezTo>
                  <a:pt x="17" y="6"/>
                  <a:pt x="19" y="5"/>
                  <a:pt x="21" y="5"/>
                </a:cubicBezTo>
                <a:cubicBezTo>
                  <a:pt x="22" y="5"/>
                  <a:pt x="29" y="6"/>
                  <a:pt x="30" y="7"/>
                </a:cubicBezTo>
                <a:cubicBezTo>
                  <a:pt x="31" y="8"/>
                  <a:pt x="30" y="10"/>
                  <a:pt x="32" y="11"/>
                </a:cubicBezTo>
                <a:cubicBezTo>
                  <a:pt x="33" y="11"/>
                  <a:pt x="35" y="10"/>
                  <a:pt x="36" y="11"/>
                </a:cubicBezTo>
                <a:cubicBezTo>
                  <a:pt x="37" y="12"/>
                  <a:pt x="32" y="17"/>
                  <a:pt x="36" y="16"/>
                </a:cubicBezTo>
                <a:cubicBezTo>
                  <a:pt x="37" y="16"/>
                  <a:pt x="38" y="11"/>
                  <a:pt x="41" y="1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9" name="iśḻîḑê">
            <a:extLst>
              <a:ext uri="{FF2B5EF4-FFF2-40B4-BE49-F238E27FC236}">
                <a16:creationId xmlns:a16="http://schemas.microsoft.com/office/drawing/2014/main" id="{CDCC1E52-1D7C-43C7-A62C-9094BC0F2F44}"/>
              </a:ext>
            </a:extLst>
          </p:cNvPr>
          <p:cNvSpPr/>
          <p:nvPr/>
        </p:nvSpPr>
        <p:spPr bwMode="auto">
          <a:xfrm>
            <a:off x="6328797" y="2678355"/>
            <a:ext cx="154056" cy="102707"/>
          </a:xfrm>
          <a:custGeom>
            <a:avLst/>
            <a:gdLst>
              <a:gd name="T0" fmla="*/ 9 w 73"/>
              <a:gd name="T1" fmla="*/ 1 h 49"/>
              <a:gd name="T2" fmla="*/ 41 w 73"/>
              <a:gd name="T3" fmla="*/ 3 h 49"/>
              <a:gd name="T4" fmla="*/ 45 w 73"/>
              <a:gd name="T5" fmla="*/ 3 h 49"/>
              <a:gd name="T6" fmla="*/ 52 w 73"/>
              <a:gd name="T7" fmla="*/ 5 h 49"/>
              <a:gd name="T8" fmla="*/ 60 w 73"/>
              <a:gd name="T9" fmla="*/ 5 h 49"/>
              <a:gd name="T10" fmla="*/ 61 w 73"/>
              <a:gd name="T11" fmla="*/ 6 h 49"/>
              <a:gd name="T12" fmla="*/ 73 w 73"/>
              <a:gd name="T13" fmla="*/ 14 h 49"/>
              <a:gd name="T14" fmla="*/ 56 w 73"/>
              <a:gd name="T15" fmla="*/ 18 h 49"/>
              <a:gd name="T16" fmla="*/ 54 w 73"/>
              <a:gd name="T17" fmla="*/ 21 h 49"/>
              <a:gd name="T18" fmla="*/ 50 w 73"/>
              <a:gd name="T19" fmla="*/ 19 h 49"/>
              <a:gd name="T20" fmla="*/ 48 w 73"/>
              <a:gd name="T21" fmla="*/ 21 h 49"/>
              <a:gd name="T22" fmla="*/ 50 w 73"/>
              <a:gd name="T23" fmla="*/ 23 h 49"/>
              <a:gd name="T24" fmla="*/ 46 w 73"/>
              <a:gd name="T25" fmla="*/ 25 h 49"/>
              <a:gd name="T26" fmla="*/ 46 w 73"/>
              <a:gd name="T27" fmla="*/ 29 h 49"/>
              <a:gd name="T28" fmla="*/ 43 w 73"/>
              <a:gd name="T29" fmla="*/ 29 h 49"/>
              <a:gd name="T30" fmla="*/ 39 w 73"/>
              <a:gd name="T31" fmla="*/ 32 h 49"/>
              <a:gd name="T32" fmla="*/ 39 w 73"/>
              <a:gd name="T33" fmla="*/ 40 h 49"/>
              <a:gd name="T34" fmla="*/ 17 w 73"/>
              <a:gd name="T35" fmla="*/ 46 h 49"/>
              <a:gd name="T36" fmla="*/ 0 w 73"/>
              <a:gd name="T37" fmla="*/ 34 h 49"/>
              <a:gd name="T38" fmla="*/ 5 w 73"/>
              <a:gd name="T39" fmla="*/ 31 h 49"/>
              <a:gd name="T40" fmla="*/ 7 w 73"/>
              <a:gd name="T41" fmla="*/ 27 h 49"/>
              <a:gd name="T42" fmla="*/ 5 w 73"/>
              <a:gd name="T43" fmla="*/ 19 h 49"/>
              <a:gd name="T44" fmla="*/ 9 w 73"/>
              <a:gd name="T45" fmla="*/ 18 h 49"/>
              <a:gd name="T46" fmla="*/ 13 w 73"/>
              <a:gd name="T47" fmla="*/ 10 h 49"/>
              <a:gd name="T48" fmla="*/ 9 w 73"/>
              <a:gd name="T49" fmla="*/ 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49">
                <a:moveTo>
                  <a:pt x="9" y="1"/>
                </a:moveTo>
                <a:cubicBezTo>
                  <a:pt x="21" y="1"/>
                  <a:pt x="33" y="0"/>
                  <a:pt x="41" y="3"/>
                </a:cubicBezTo>
                <a:cubicBezTo>
                  <a:pt x="42" y="3"/>
                  <a:pt x="44" y="2"/>
                  <a:pt x="45" y="3"/>
                </a:cubicBezTo>
                <a:cubicBezTo>
                  <a:pt x="46" y="5"/>
                  <a:pt x="50" y="3"/>
                  <a:pt x="52" y="5"/>
                </a:cubicBezTo>
                <a:cubicBezTo>
                  <a:pt x="55" y="8"/>
                  <a:pt x="52" y="2"/>
                  <a:pt x="60" y="5"/>
                </a:cubicBezTo>
                <a:cubicBezTo>
                  <a:pt x="60" y="5"/>
                  <a:pt x="60" y="6"/>
                  <a:pt x="61" y="6"/>
                </a:cubicBezTo>
                <a:cubicBezTo>
                  <a:pt x="63" y="6"/>
                  <a:pt x="73" y="9"/>
                  <a:pt x="73" y="14"/>
                </a:cubicBezTo>
                <a:cubicBezTo>
                  <a:pt x="66" y="15"/>
                  <a:pt x="60" y="16"/>
                  <a:pt x="56" y="18"/>
                </a:cubicBezTo>
                <a:cubicBezTo>
                  <a:pt x="54" y="18"/>
                  <a:pt x="55" y="21"/>
                  <a:pt x="54" y="21"/>
                </a:cubicBezTo>
                <a:cubicBezTo>
                  <a:pt x="53" y="22"/>
                  <a:pt x="51" y="19"/>
                  <a:pt x="50" y="19"/>
                </a:cubicBezTo>
                <a:cubicBezTo>
                  <a:pt x="51" y="19"/>
                  <a:pt x="48" y="23"/>
                  <a:pt x="48" y="21"/>
                </a:cubicBezTo>
                <a:cubicBezTo>
                  <a:pt x="48" y="22"/>
                  <a:pt x="50" y="24"/>
                  <a:pt x="50" y="23"/>
                </a:cubicBezTo>
                <a:cubicBezTo>
                  <a:pt x="49" y="25"/>
                  <a:pt x="47" y="24"/>
                  <a:pt x="46" y="25"/>
                </a:cubicBezTo>
                <a:cubicBezTo>
                  <a:pt x="46" y="26"/>
                  <a:pt x="47" y="28"/>
                  <a:pt x="46" y="29"/>
                </a:cubicBezTo>
                <a:cubicBezTo>
                  <a:pt x="46" y="29"/>
                  <a:pt x="43" y="28"/>
                  <a:pt x="43" y="29"/>
                </a:cubicBezTo>
                <a:cubicBezTo>
                  <a:pt x="42" y="30"/>
                  <a:pt x="41" y="32"/>
                  <a:pt x="39" y="32"/>
                </a:cubicBezTo>
                <a:cubicBezTo>
                  <a:pt x="39" y="35"/>
                  <a:pt x="39" y="37"/>
                  <a:pt x="39" y="40"/>
                </a:cubicBezTo>
                <a:cubicBezTo>
                  <a:pt x="30" y="40"/>
                  <a:pt x="31" y="49"/>
                  <a:pt x="17" y="46"/>
                </a:cubicBezTo>
                <a:cubicBezTo>
                  <a:pt x="18" y="34"/>
                  <a:pt x="7" y="37"/>
                  <a:pt x="0" y="34"/>
                </a:cubicBezTo>
                <a:cubicBezTo>
                  <a:pt x="1" y="32"/>
                  <a:pt x="4" y="32"/>
                  <a:pt x="5" y="31"/>
                </a:cubicBezTo>
                <a:cubicBezTo>
                  <a:pt x="6" y="30"/>
                  <a:pt x="2" y="25"/>
                  <a:pt x="7" y="27"/>
                </a:cubicBezTo>
                <a:cubicBezTo>
                  <a:pt x="8" y="24"/>
                  <a:pt x="5" y="23"/>
                  <a:pt x="5" y="19"/>
                </a:cubicBezTo>
                <a:cubicBezTo>
                  <a:pt x="8" y="22"/>
                  <a:pt x="8" y="21"/>
                  <a:pt x="9" y="18"/>
                </a:cubicBezTo>
                <a:cubicBezTo>
                  <a:pt x="10" y="15"/>
                  <a:pt x="13" y="16"/>
                  <a:pt x="13" y="10"/>
                </a:cubicBezTo>
                <a:cubicBezTo>
                  <a:pt x="14" y="4"/>
                  <a:pt x="7" y="8"/>
                  <a:pt x="9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0" name="îşlïḓê">
            <a:extLst>
              <a:ext uri="{FF2B5EF4-FFF2-40B4-BE49-F238E27FC236}">
                <a16:creationId xmlns:a16="http://schemas.microsoft.com/office/drawing/2014/main" id="{1CB47F22-0C0A-43D6-A115-C70466E00604}"/>
              </a:ext>
            </a:extLst>
          </p:cNvPr>
          <p:cNvSpPr/>
          <p:nvPr/>
        </p:nvSpPr>
        <p:spPr bwMode="auto">
          <a:xfrm>
            <a:off x="6639763" y="2698326"/>
            <a:ext cx="31382" cy="24251"/>
          </a:xfrm>
          <a:custGeom>
            <a:avLst/>
            <a:gdLst>
              <a:gd name="T0" fmla="*/ 2 w 15"/>
              <a:gd name="T1" fmla="*/ 0 h 11"/>
              <a:gd name="T2" fmla="*/ 13 w 15"/>
              <a:gd name="T3" fmla="*/ 0 h 11"/>
              <a:gd name="T4" fmla="*/ 15 w 15"/>
              <a:gd name="T5" fmla="*/ 8 h 11"/>
              <a:gd name="T6" fmla="*/ 11 w 15"/>
              <a:gd name="T7" fmla="*/ 11 h 11"/>
              <a:gd name="T8" fmla="*/ 0 w 15"/>
              <a:gd name="T9" fmla="*/ 6 h 11"/>
              <a:gd name="T10" fmla="*/ 2 w 15"/>
              <a:gd name="T11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11">
                <a:moveTo>
                  <a:pt x="2" y="0"/>
                </a:moveTo>
                <a:cubicBezTo>
                  <a:pt x="6" y="0"/>
                  <a:pt x="9" y="0"/>
                  <a:pt x="13" y="0"/>
                </a:cubicBezTo>
                <a:cubicBezTo>
                  <a:pt x="13" y="3"/>
                  <a:pt x="15" y="4"/>
                  <a:pt x="15" y="8"/>
                </a:cubicBezTo>
                <a:cubicBezTo>
                  <a:pt x="12" y="7"/>
                  <a:pt x="11" y="9"/>
                  <a:pt x="11" y="11"/>
                </a:cubicBezTo>
                <a:cubicBezTo>
                  <a:pt x="8" y="9"/>
                  <a:pt x="7" y="5"/>
                  <a:pt x="0" y="6"/>
                </a:cubicBezTo>
                <a:cubicBezTo>
                  <a:pt x="1" y="4"/>
                  <a:pt x="2" y="3"/>
                  <a:pt x="2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1" name="iSḻiḑè">
            <a:extLst>
              <a:ext uri="{FF2B5EF4-FFF2-40B4-BE49-F238E27FC236}">
                <a16:creationId xmlns:a16="http://schemas.microsoft.com/office/drawing/2014/main" id="{15310C9F-C3F5-4493-9BB8-4A16927E33FB}"/>
              </a:ext>
            </a:extLst>
          </p:cNvPr>
          <p:cNvSpPr/>
          <p:nvPr/>
        </p:nvSpPr>
        <p:spPr bwMode="auto">
          <a:xfrm>
            <a:off x="6810937" y="2688341"/>
            <a:ext cx="78455" cy="55634"/>
          </a:xfrm>
          <a:custGeom>
            <a:avLst/>
            <a:gdLst>
              <a:gd name="T0" fmla="*/ 33 w 37"/>
              <a:gd name="T1" fmla="*/ 1 h 26"/>
              <a:gd name="T2" fmla="*/ 35 w 37"/>
              <a:gd name="T3" fmla="*/ 11 h 26"/>
              <a:gd name="T4" fmla="*/ 31 w 37"/>
              <a:gd name="T5" fmla="*/ 14 h 26"/>
              <a:gd name="T6" fmla="*/ 22 w 37"/>
              <a:gd name="T7" fmla="*/ 16 h 26"/>
              <a:gd name="T8" fmla="*/ 7 w 37"/>
              <a:gd name="T9" fmla="*/ 26 h 26"/>
              <a:gd name="T10" fmla="*/ 5 w 37"/>
              <a:gd name="T11" fmla="*/ 18 h 26"/>
              <a:gd name="T12" fmla="*/ 1 w 37"/>
              <a:gd name="T13" fmla="*/ 14 h 26"/>
              <a:gd name="T14" fmla="*/ 1 w 37"/>
              <a:gd name="T15" fmla="*/ 5 h 26"/>
              <a:gd name="T16" fmla="*/ 5 w 37"/>
              <a:gd name="T17" fmla="*/ 1 h 26"/>
              <a:gd name="T18" fmla="*/ 10 w 37"/>
              <a:gd name="T19" fmla="*/ 0 h 26"/>
              <a:gd name="T20" fmla="*/ 25 w 37"/>
              <a:gd name="T21" fmla="*/ 3 h 26"/>
              <a:gd name="T22" fmla="*/ 33 w 37"/>
              <a:gd name="T23" fmla="*/ 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" h="26">
                <a:moveTo>
                  <a:pt x="33" y="1"/>
                </a:moveTo>
                <a:cubicBezTo>
                  <a:pt x="37" y="1"/>
                  <a:pt x="34" y="8"/>
                  <a:pt x="35" y="11"/>
                </a:cubicBezTo>
                <a:cubicBezTo>
                  <a:pt x="32" y="10"/>
                  <a:pt x="31" y="12"/>
                  <a:pt x="31" y="14"/>
                </a:cubicBezTo>
                <a:cubicBezTo>
                  <a:pt x="25" y="11"/>
                  <a:pt x="23" y="21"/>
                  <a:pt x="22" y="16"/>
                </a:cubicBezTo>
                <a:cubicBezTo>
                  <a:pt x="17" y="20"/>
                  <a:pt x="14" y="25"/>
                  <a:pt x="7" y="26"/>
                </a:cubicBezTo>
                <a:cubicBezTo>
                  <a:pt x="5" y="24"/>
                  <a:pt x="5" y="21"/>
                  <a:pt x="5" y="18"/>
                </a:cubicBezTo>
                <a:cubicBezTo>
                  <a:pt x="4" y="16"/>
                  <a:pt x="2" y="17"/>
                  <a:pt x="1" y="14"/>
                </a:cubicBezTo>
                <a:cubicBezTo>
                  <a:pt x="0" y="12"/>
                  <a:pt x="2" y="8"/>
                  <a:pt x="1" y="5"/>
                </a:cubicBezTo>
                <a:cubicBezTo>
                  <a:pt x="4" y="6"/>
                  <a:pt x="5" y="4"/>
                  <a:pt x="5" y="1"/>
                </a:cubicBezTo>
                <a:cubicBezTo>
                  <a:pt x="7" y="2"/>
                  <a:pt x="10" y="2"/>
                  <a:pt x="10" y="0"/>
                </a:cubicBezTo>
                <a:cubicBezTo>
                  <a:pt x="13" y="3"/>
                  <a:pt x="23" y="0"/>
                  <a:pt x="25" y="3"/>
                </a:cubicBezTo>
                <a:cubicBezTo>
                  <a:pt x="28" y="3"/>
                  <a:pt x="32" y="4"/>
                  <a:pt x="33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2" name="ïSļíḓé">
            <a:extLst>
              <a:ext uri="{FF2B5EF4-FFF2-40B4-BE49-F238E27FC236}">
                <a16:creationId xmlns:a16="http://schemas.microsoft.com/office/drawing/2014/main" id="{A5271293-E500-4AE6-A77D-5189689DB79E}"/>
              </a:ext>
            </a:extLst>
          </p:cNvPr>
          <p:cNvSpPr/>
          <p:nvPr/>
        </p:nvSpPr>
        <p:spPr bwMode="auto">
          <a:xfrm>
            <a:off x="7962081" y="2903740"/>
            <a:ext cx="169748" cy="82736"/>
          </a:xfrm>
          <a:custGeom>
            <a:avLst/>
            <a:gdLst>
              <a:gd name="T0" fmla="*/ 58 w 80"/>
              <a:gd name="T1" fmla="*/ 0 h 39"/>
              <a:gd name="T2" fmla="*/ 66 w 80"/>
              <a:gd name="T3" fmla="*/ 4 h 39"/>
              <a:gd name="T4" fmla="*/ 71 w 80"/>
              <a:gd name="T5" fmla="*/ 6 h 39"/>
              <a:gd name="T6" fmla="*/ 69 w 80"/>
              <a:gd name="T7" fmla="*/ 9 h 39"/>
              <a:gd name="T8" fmla="*/ 79 w 80"/>
              <a:gd name="T9" fmla="*/ 15 h 39"/>
              <a:gd name="T10" fmla="*/ 73 w 80"/>
              <a:gd name="T11" fmla="*/ 26 h 39"/>
              <a:gd name="T12" fmla="*/ 68 w 80"/>
              <a:gd name="T13" fmla="*/ 28 h 39"/>
              <a:gd name="T14" fmla="*/ 60 w 80"/>
              <a:gd name="T15" fmla="*/ 32 h 39"/>
              <a:gd name="T16" fmla="*/ 55 w 80"/>
              <a:gd name="T17" fmla="*/ 34 h 39"/>
              <a:gd name="T18" fmla="*/ 51 w 80"/>
              <a:gd name="T19" fmla="*/ 35 h 39"/>
              <a:gd name="T20" fmla="*/ 28 w 80"/>
              <a:gd name="T21" fmla="*/ 37 h 39"/>
              <a:gd name="T22" fmla="*/ 27 w 80"/>
              <a:gd name="T23" fmla="*/ 35 h 39"/>
              <a:gd name="T24" fmla="*/ 19 w 80"/>
              <a:gd name="T25" fmla="*/ 32 h 39"/>
              <a:gd name="T26" fmla="*/ 15 w 80"/>
              <a:gd name="T27" fmla="*/ 30 h 39"/>
              <a:gd name="T28" fmla="*/ 19 w 80"/>
              <a:gd name="T29" fmla="*/ 28 h 39"/>
              <a:gd name="T30" fmla="*/ 14 w 80"/>
              <a:gd name="T31" fmla="*/ 24 h 39"/>
              <a:gd name="T32" fmla="*/ 14 w 80"/>
              <a:gd name="T33" fmla="*/ 13 h 39"/>
              <a:gd name="T34" fmla="*/ 2 w 80"/>
              <a:gd name="T35" fmla="*/ 15 h 39"/>
              <a:gd name="T36" fmla="*/ 6 w 80"/>
              <a:gd name="T37" fmla="*/ 7 h 39"/>
              <a:gd name="T38" fmla="*/ 21 w 80"/>
              <a:gd name="T39" fmla="*/ 7 h 39"/>
              <a:gd name="T40" fmla="*/ 23 w 80"/>
              <a:gd name="T41" fmla="*/ 15 h 39"/>
              <a:gd name="T42" fmla="*/ 28 w 80"/>
              <a:gd name="T43" fmla="*/ 7 h 39"/>
              <a:gd name="T44" fmla="*/ 40 w 80"/>
              <a:gd name="T45" fmla="*/ 11 h 39"/>
              <a:gd name="T46" fmla="*/ 43 w 80"/>
              <a:gd name="T47" fmla="*/ 7 h 39"/>
              <a:gd name="T48" fmla="*/ 55 w 80"/>
              <a:gd name="T49" fmla="*/ 6 h 39"/>
              <a:gd name="T50" fmla="*/ 58 w 80"/>
              <a:gd name="T5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0" h="39">
                <a:moveTo>
                  <a:pt x="58" y="0"/>
                </a:moveTo>
                <a:cubicBezTo>
                  <a:pt x="60" y="1"/>
                  <a:pt x="63" y="2"/>
                  <a:pt x="66" y="4"/>
                </a:cubicBezTo>
                <a:cubicBezTo>
                  <a:pt x="66" y="4"/>
                  <a:pt x="71" y="5"/>
                  <a:pt x="71" y="6"/>
                </a:cubicBezTo>
                <a:cubicBezTo>
                  <a:pt x="72" y="6"/>
                  <a:pt x="69" y="9"/>
                  <a:pt x="69" y="9"/>
                </a:cubicBezTo>
                <a:cubicBezTo>
                  <a:pt x="70" y="13"/>
                  <a:pt x="74" y="16"/>
                  <a:pt x="79" y="15"/>
                </a:cubicBezTo>
                <a:cubicBezTo>
                  <a:pt x="80" y="20"/>
                  <a:pt x="78" y="22"/>
                  <a:pt x="73" y="26"/>
                </a:cubicBezTo>
                <a:cubicBezTo>
                  <a:pt x="72" y="27"/>
                  <a:pt x="69" y="27"/>
                  <a:pt x="68" y="28"/>
                </a:cubicBezTo>
                <a:cubicBezTo>
                  <a:pt x="64" y="30"/>
                  <a:pt x="65" y="30"/>
                  <a:pt x="60" y="32"/>
                </a:cubicBezTo>
                <a:cubicBezTo>
                  <a:pt x="60" y="32"/>
                  <a:pt x="55" y="33"/>
                  <a:pt x="55" y="34"/>
                </a:cubicBezTo>
                <a:cubicBezTo>
                  <a:pt x="53" y="35"/>
                  <a:pt x="53" y="35"/>
                  <a:pt x="51" y="35"/>
                </a:cubicBezTo>
                <a:cubicBezTo>
                  <a:pt x="49" y="36"/>
                  <a:pt x="35" y="39"/>
                  <a:pt x="28" y="37"/>
                </a:cubicBezTo>
                <a:cubicBezTo>
                  <a:pt x="28" y="37"/>
                  <a:pt x="28" y="36"/>
                  <a:pt x="27" y="35"/>
                </a:cubicBezTo>
                <a:cubicBezTo>
                  <a:pt x="24" y="35"/>
                  <a:pt x="23" y="32"/>
                  <a:pt x="19" y="32"/>
                </a:cubicBezTo>
                <a:cubicBezTo>
                  <a:pt x="18" y="32"/>
                  <a:pt x="17" y="30"/>
                  <a:pt x="15" y="30"/>
                </a:cubicBezTo>
                <a:cubicBezTo>
                  <a:pt x="15" y="28"/>
                  <a:pt x="18" y="28"/>
                  <a:pt x="19" y="28"/>
                </a:cubicBezTo>
                <a:cubicBezTo>
                  <a:pt x="19" y="26"/>
                  <a:pt x="14" y="26"/>
                  <a:pt x="14" y="24"/>
                </a:cubicBezTo>
                <a:cubicBezTo>
                  <a:pt x="12" y="21"/>
                  <a:pt x="15" y="18"/>
                  <a:pt x="14" y="13"/>
                </a:cubicBezTo>
                <a:cubicBezTo>
                  <a:pt x="6" y="11"/>
                  <a:pt x="7" y="20"/>
                  <a:pt x="2" y="15"/>
                </a:cubicBezTo>
                <a:cubicBezTo>
                  <a:pt x="0" y="9"/>
                  <a:pt x="8" y="14"/>
                  <a:pt x="6" y="7"/>
                </a:cubicBezTo>
                <a:cubicBezTo>
                  <a:pt x="14" y="9"/>
                  <a:pt x="13" y="8"/>
                  <a:pt x="21" y="7"/>
                </a:cubicBezTo>
                <a:cubicBezTo>
                  <a:pt x="22" y="11"/>
                  <a:pt x="27" y="11"/>
                  <a:pt x="23" y="15"/>
                </a:cubicBezTo>
                <a:cubicBezTo>
                  <a:pt x="28" y="15"/>
                  <a:pt x="29" y="12"/>
                  <a:pt x="28" y="7"/>
                </a:cubicBezTo>
                <a:cubicBezTo>
                  <a:pt x="29" y="11"/>
                  <a:pt x="45" y="3"/>
                  <a:pt x="40" y="11"/>
                </a:cubicBezTo>
                <a:cubicBezTo>
                  <a:pt x="44" y="13"/>
                  <a:pt x="42" y="8"/>
                  <a:pt x="43" y="7"/>
                </a:cubicBezTo>
                <a:cubicBezTo>
                  <a:pt x="46" y="6"/>
                  <a:pt x="51" y="7"/>
                  <a:pt x="55" y="6"/>
                </a:cubicBezTo>
                <a:cubicBezTo>
                  <a:pt x="57" y="5"/>
                  <a:pt x="58" y="3"/>
                  <a:pt x="58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3" name="işlïḑè">
            <a:extLst>
              <a:ext uri="{FF2B5EF4-FFF2-40B4-BE49-F238E27FC236}">
                <a16:creationId xmlns:a16="http://schemas.microsoft.com/office/drawing/2014/main" id="{6581ECB7-1FDF-44A2-81EB-0391EB92BFCC}"/>
              </a:ext>
            </a:extLst>
          </p:cNvPr>
          <p:cNvSpPr/>
          <p:nvPr/>
        </p:nvSpPr>
        <p:spPr bwMode="auto">
          <a:xfrm>
            <a:off x="6949302" y="2923711"/>
            <a:ext cx="101278" cy="71324"/>
          </a:xfrm>
          <a:custGeom>
            <a:avLst/>
            <a:gdLst>
              <a:gd name="T0" fmla="*/ 13 w 48"/>
              <a:gd name="T1" fmla="*/ 0 h 34"/>
              <a:gd name="T2" fmla="*/ 24 w 48"/>
              <a:gd name="T3" fmla="*/ 12 h 34"/>
              <a:gd name="T4" fmla="*/ 27 w 48"/>
              <a:gd name="T5" fmla="*/ 10 h 34"/>
              <a:gd name="T6" fmla="*/ 33 w 48"/>
              <a:gd name="T7" fmla="*/ 15 h 34"/>
              <a:gd name="T8" fmla="*/ 41 w 48"/>
              <a:gd name="T9" fmla="*/ 25 h 34"/>
              <a:gd name="T10" fmla="*/ 48 w 48"/>
              <a:gd name="T11" fmla="*/ 26 h 34"/>
              <a:gd name="T12" fmla="*/ 24 w 48"/>
              <a:gd name="T13" fmla="*/ 28 h 34"/>
              <a:gd name="T14" fmla="*/ 14 w 48"/>
              <a:gd name="T15" fmla="*/ 34 h 34"/>
              <a:gd name="T16" fmla="*/ 0 w 48"/>
              <a:gd name="T17" fmla="*/ 28 h 34"/>
              <a:gd name="T18" fmla="*/ 3 w 48"/>
              <a:gd name="T19" fmla="*/ 26 h 34"/>
              <a:gd name="T20" fmla="*/ 5 w 48"/>
              <a:gd name="T21" fmla="*/ 23 h 34"/>
              <a:gd name="T22" fmla="*/ 5 w 48"/>
              <a:gd name="T23" fmla="*/ 6 h 34"/>
              <a:gd name="T24" fmla="*/ 13 w 48"/>
              <a:gd name="T2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34">
                <a:moveTo>
                  <a:pt x="13" y="0"/>
                </a:moveTo>
                <a:cubicBezTo>
                  <a:pt x="15" y="5"/>
                  <a:pt x="25" y="3"/>
                  <a:pt x="24" y="12"/>
                </a:cubicBezTo>
                <a:cubicBezTo>
                  <a:pt x="25" y="13"/>
                  <a:pt x="28" y="10"/>
                  <a:pt x="27" y="10"/>
                </a:cubicBezTo>
                <a:cubicBezTo>
                  <a:pt x="30" y="11"/>
                  <a:pt x="29" y="15"/>
                  <a:pt x="33" y="15"/>
                </a:cubicBezTo>
                <a:cubicBezTo>
                  <a:pt x="36" y="15"/>
                  <a:pt x="38" y="22"/>
                  <a:pt x="41" y="25"/>
                </a:cubicBezTo>
                <a:cubicBezTo>
                  <a:pt x="46" y="23"/>
                  <a:pt x="44" y="23"/>
                  <a:pt x="48" y="26"/>
                </a:cubicBezTo>
                <a:cubicBezTo>
                  <a:pt x="44" y="31"/>
                  <a:pt x="31" y="27"/>
                  <a:pt x="24" y="28"/>
                </a:cubicBezTo>
                <a:cubicBezTo>
                  <a:pt x="21" y="30"/>
                  <a:pt x="16" y="31"/>
                  <a:pt x="14" y="34"/>
                </a:cubicBezTo>
                <a:cubicBezTo>
                  <a:pt x="10" y="31"/>
                  <a:pt x="8" y="26"/>
                  <a:pt x="0" y="28"/>
                </a:cubicBezTo>
                <a:cubicBezTo>
                  <a:pt x="0" y="27"/>
                  <a:pt x="2" y="27"/>
                  <a:pt x="3" y="26"/>
                </a:cubicBezTo>
                <a:cubicBezTo>
                  <a:pt x="1" y="24"/>
                  <a:pt x="2" y="23"/>
                  <a:pt x="5" y="23"/>
                </a:cubicBezTo>
                <a:cubicBezTo>
                  <a:pt x="2" y="16"/>
                  <a:pt x="5" y="14"/>
                  <a:pt x="5" y="6"/>
                </a:cubicBezTo>
                <a:cubicBezTo>
                  <a:pt x="9" y="5"/>
                  <a:pt x="13" y="5"/>
                  <a:pt x="13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4" name="îŝľíḋê">
            <a:extLst>
              <a:ext uri="{FF2B5EF4-FFF2-40B4-BE49-F238E27FC236}">
                <a16:creationId xmlns:a16="http://schemas.microsoft.com/office/drawing/2014/main" id="{6ECAF187-A67A-4E1E-836A-1429308C6539}"/>
              </a:ext>
            </a:extLst>
          </p:cNvPr>
          <p:cNvSpPr/>
          <p:nvPr/>
        </p:nvSpPr>
        <p:spPr bwMode="auto">
          <a:xfrm>
            <a:off x="9886361" y="4086299"/>
            <a:ext cx="168321" cy="181165"/>
          </a:xfrm>
          <a:custGeom>
            <a:avLst/>
            <a:gdLst>
              <a:gd name="T0" fmla="*/ 8 w 80"/>
              <a:gd name="T1" fmla="*/ 12 h 86"/>
              <a:gd name="T2" fmla="*/ 4 w 80"/>
              <a:gd name="T3" fmla="*/ 11 h 86"/>
              <a:gd name="T4" fmla="*/ 0 w 80"/>
              <a:gd name="T5" fmla="*/ 5 h 86"/>
              <a:gd name="T6" fmla="*/ 15 w 80"/>
              <a:gd name="T7" fmla="*/ 3 h 86"/>
              <a:gd name="T8" fmla="*/ 23 w 80"/>
              <a:gd name="T9" fmla="*/ 7 h 86"/>
              <a:gd name="T10" fmla="*/ 23 w 80"/>
              <a:gd name="T11" fmla="*/ 11 h 86"/>
              <a:gd name="T12" fmla="*/ 26 w 80"/>
              <a:gd name="T13" fmla="*/ 14 h 86"/>
              <a:gd name="T14" fmla="*/ 34 w 80"/>
              <a:gd name="T15" fmla="*/ 18 h 86"/>
              <a:gd name="T16" fmla="*/ 47 w 80"/>
              <a:gd name="T17" fmla="*/ 29 h 86"/>
              <a:gd name="T18" fmla="*/ 51 w 80"/>
              <a:gd name="T19" fmla="*/ 35 h 86"/>
              <a:gd name="T20" fmla="*/ 56 w 80"/>
              <a:gd name="T21" fmla="*/ 37 h 86"/>
              <a:gd name="T22" fmla="*/ 60 w 80"/>
              <a:gd name="T23" fmla="*/ 40 h 86"/>
              <a:gd name="T24" fmla="*/ 60 w 80"/>
              <a:gd name="T25" fmla="*/ 44 h 86"/>
              <a:gd name="T26" fmla="*/ 64 w 80"/>
              <a:gd name="T27" fmla="*/ 48 h 86"/>
              <a:gd name="T28" fmla="*/ 69 w 80"/>
              <a:gd name="T29" fmla="*/ 53 h 86"/>
              <a:gd name="T30" fmla="*/ 73 w 80"/>
              <a:gd name="T31" fmla="*/ 57 h 86"/>
              <a:gd name="T32" fmla="*/ 77 w 80"/>
              <a:gd name="T33" fmla="*/ 66 h 86"/>
              <a:gd name="T34" fmla="*/ 79 w 80"/>
              <a:gd name="T35" fmla="*/ 74 h 86"/>
              <a:gd name="T36" fmla="*/ 80 w 80"/>
              <a:gd name="T37" fmla="*/ 80 h 86"/>
              <a:gd name="T38" fmla="*/ 71 w 80"/>
              <a:gd name="T39" fmla="*/ 81 h 86"/>
              <a:gd name="T40" fmla="*/ 64 w 80"/>
              <a:gd name="T41" fmla="*/ 81 h 86"/>
              <a:gd name="T42" fmla="*/ 64 w 80"/>
              <a:gd name="T43" fmla="*/ 78 h 86"/>
              <a:gd name="T44" fmla="*/ 60 w 80"/>
              <a:gd name="T45" fmla="*/ 78 h 86"/>
              <a:gd name="T46" fmla="*/ 51 w 80"/>
              <a:gd name="T47" fmla="*/ 70 h 86"/>
              <a:gd name="T48" fmla="*/ 52 w 80"/>
              <a:gd name="T49" fmla="*/ 66 h 86"/>
              <a:gd name="T50" fmla="*/ 51 w 80"/>
              <a:gd name="T51" fmla="*/ 66 h 86"/>
              <a:gd name="T52" fmla="*/ 49 w 80"/>
              <a:gd name="T53" fmla="*/ 63 h 86"/>
              <a:gd name="T54" fmla="*/ 45 w 80"/>
              <a:gd name="T55" fmla="*/ 63 h 86"/>
              <a:gd name="T56" fmla="*/ 38 w 80"/>
              <a:gd name="T57" fmla="*/ 55 h 86"/>
              <a:gd name="T58" fmla="*/ 34 w 80"/>
              <a:gd name="T59" fmla="*/ 42 h 86"/>
              <a:gd name="T60" fmla="*/ 32 w 80"/>
              <a:gd name="T61" fmla="*/ 46 h 86"/>
              <a:gd name="T62" fmla="*/ 28 w 80"/>
              <a:gd name="T63" fmla="*/ 37 h 86"/>
              <a:gd name="T64" fmla="*/ 24 w 80"/>
              <a:gd name="T65" fmla="*/ 33 h 86"/>
              <a:gd name="T66" fmla="*/ 21 w 80"/>
              <a:gd name="T67" fmla="*/ 31 h 86"/>
              <a:gd name="T68" fmla="*/ 19 w 80"/>
              <a:gd name="T69" fmla="*/ 24 h 86"/>
              <a:gd name="T70" fmla="*/ 13 w 80"/>
              <a:gd name="T71" fmla="*/ 20 h 86"/>
              <a:gd name="T72" fmla="*/ 10 w 80"/>
              <a:gd name="T73" fmla="*/ 16 h 86"/>
              <a:gd name="T74" fmla="*/ 8 w 80"/>
              <a:gd name="T75" fmla="*/ 1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0" h="86">
                <a:moveTo>
                  <a:pt x="8" y="12"/>
                </a:moveTo>
                <a:cubicBezTo>
                  <a:pt x="8" y="10"/>
                  <a:pt x="5" y="11"/>
                  <a:pt x="4" y="11"/>
                </a:cubicBezTo>
                <a:cubicBezTo>
                  <a:pt x="2" y="9"/>
                  <a:pt x="4" y="4"/>
                  <a:pt x="0" y="5"/>
                </a:cubicBezTo>
                <a:cubicBezTo>
                  <a:pt x="5" y="0"/>
                  <a:pt x="9" y="6"/>
                  <a:pt x="15" y="3"/>
                </a:cubicBezTo>
                <a:cubicBezTo>
                  <a:pt x="15" y="8"/>
                  <a:pt x="20" y="5"/>
                  <a:pt x="23" y="7"/>
                </a:cubicBezTo>
                <a:cubicBezTo>
                  <a:pt x="23" y="7"/>
                  <a:pt x="22" y="10"/>
                  <a:pt x="23" y="11"/>
                </a:cubicBezTo>
                <a:cubicBezTo>
                  <a:pt x="24" y="12"/>
                  <a:pt x="27" y="10"/>
                  <a:pt x="26" y="14"/>
                </a:cubicBezTo>
                <a:cubicBezTo>
                  <a:pt x="31" y="13"/>
                  <a:pt x="30" y="18"/>
                  <a:pt x="34" y="18"/>
                </a:cubicBezTo>
                <a:cubicBezTo>
                  <a:pt x="37" y="18"/>
                  <a:pt x="42" y="29"/>
                  <a:pt x="47" y="29"/>
                </a:cubicBezTo>
                <a:cubicBezTo>
                  <a:pt x="51" y="29"/>
                  <a:pt x="49" y="33"/>
                  <a:pt x="51" y="35"/>
                </a:cubicBezTo>
                <a:cubicBezTo>
                  <a:pt x="52" y="36"/>
                  <a:pt x="55" y="36"/>
                  <a:pt x="56" y="37"/>
                </a:cubicBezTo>
                <a:cubicBezTo>
                  <a:pt x="57" y="37"/>
                  <a:pt x="59" y="40"/>
                  <a:pt x="60" y="40"/>
                </a:cubicBezTo>
                <a:cubicBezTo>
                  <a:pt x="61" y="41"/>
                  <a:pt x="59" y="43"/>
                  <a:pt x="60" y="44"/>
                </a:cubicBezTo>
                <a:cubicBezTo>
                  <a:pt x="61" y="45"/>
                  <a:pt x="63" y="47"/>
                  <a:pt x="64" y="48"/>
                </a:cubicBezTo>
                <a:cubicBezTo>
                  <a:pt x="65" y="49"/>
                  <a:pt x="66" y="53"/>
                  <a:pt x="69" y="53"/>
                </a:cubicBezTo>
                <a:cubicBezTo>
                  <a:pt x="70" y="53"/>
                  <a:pt x="72" y="57"/>
                  <a:pt x="73" y="57"/>
                </a:cubicBezTo>
                <a:cubicBezTo>
                  <a:pt x="75" y="59"/>
                  <a:pt x="74" y="66"/>
                  <a:pt x="77" y="66"/>
                </a:cubicBezTo>
                <a:cubicBezTo>
                  <a:pt x="79" y="67"/>
                  <a:pt x="79" y="72"/>
                  <a:pt x="79" y="74"/>
                </a:cubicBezTo>
                <a:cubicBezTo>
                  <a:pt x="78" y="77"/>
                  <a:pt x="74" y="80"/>
                  <a:pt x="80" y="80"/>
                </a:cubicBezTo>
                <a:cubicBezTo>
                  <a:pt x="80" y="86"/>
                  <a:pt x="74" y="82"/>
                  <a:pt x="71" y="81"/>
                </a:cubicBezTo>
                <a:cubicBezTo>
                  <a:pt x="69" y="81"/>
                  <a:pt x="66" y="82"/>
                  <a:pt x="64" y="81"/>
                </a:cubicBezTo>
                <a:cubicBezTo>
                  <a:pt x="63" y="81"/>
                  <a:pt x="64" y="78"/>
                  <a:pt x="64" y="78"/>
                </a:cubicBezTo>
                <a:cubicBezTo>
                  <a:pt x="63" y="77"/>
                  <a:pt x="61" y="78"/>
                  <a:pt x="60" y="78"/>
                </a:cubicBezTo>
                <a:cubicBezTo>
                  <a:pt x="58" y="76"/>
                  <a:pt x="55" y="70"/>
                  <a:pt x="51" y="70"/>
                </a:cubicBezTo>
                <a:cubicBezTo>
                  <a:pt x="51" y="69"/>
                  <a:pt x="52" y="68"/>
                  <a:pt x="52" y="66"/>
                </a:cubicBezTo>
                <a:cubicBezTo>
                  <a:pt x="52" y="64"/>
                  <a:pt x="51" y="65"/>
                  <a:pt x="51" y="66"/>
                </a:cubicBezTo>
                <a:cubicBezTo>
                  <a:pt x="48" y="67"/>
                  <a:pt x="50" y="63"/>
                  <a:pt x="49" y="63"/>
                </a:cubicBezTo>
                <a:cubicBezTo>
                  <a:pt x="48" y="62"/>
                  <a:pt x="46" y="63"/>
                  <a:pt x="45" y="63"/>
                </a:cubicBezTo>
                <a:cubicBezTo>
                  <a:pt x="43" y="60"/>
                  <a:pt x="43" y="55"/>
                  <a:pt x="38" y="55"/>
                </a:cubicBezTo>
                <a:cubicBezTo>
                  <a:pt x="40" y="48"/>
                  <a:pt x="34" y="48"/>
                  <a:pt x="34" y="42"/>
                </a:cubicBezTo>
                <a:cubicBezTo>
                  <a:pt x="32" y="42"/>
                  <a:pt x="32" y="44"/>
                  <a:pt x="32" y="46"/>
                </a:cubicBezTo>
                <a:cubicBezTo>
                  <a:pt x="29" y="44"/>
                  <a:pt x="30" y="40"/>
                  <a:pt x="28" y="37"/>
                </a:cubicBezTo>
                <a:cubicBezTo>
                  <a:pt x="28" y="36"/>
                  <a:pt x="25" y="34"/>
                  <a:pt x="24" y="33"/>
                </a:cubicBezTo>
                <a:cubicBezTo>
                  <a:pt x="24" y="32"/>
                  <a:pt x="23" y="31"/>
                  <a:pt x="21" y="31"/>
                </a:cubicBezTo>
                <a:cubicBezTo>
                  <a:pt x="22" y="27"/>
                  <a:pt x="20" y="26"/>
                  <a:pt x="19" y="24"/>
                </a:cubicBezTo>
                <a:cubicBezTo>
                  <a:pt x="18" y="21"/>
                  <a:pt x="15" y="21"/>
                  <a:pt x="13" y="20"/>
                </a:cubicBezTo>
                <a:cubicBezTo>
                  <a:pt x="13" y="20"/>
                  <a:pt x="9" y="16"/>
                  <a:pt x="10" y="16"/>
                </a:cubicBezTo>
                <a:cubicBezTo>
                  <a:pt x="8" y="12"/>
                  <a:pt x="14" y="9"/>
                  <a:pt x="8" y="1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5" name="išľïḍé">
            <a:extLst>
              <a:ext uri="{FF2B5EF4-FFF2-40B4-BE49-F238E27FC236}">
                <a16:creationId xmlns:a16="http://schemas.microsoft.com/office/drawing/2014/main" id="{F6E6A598-4932-4522-A27F-2FEAA0AC0F0C}"/>
              </a:ext>
            </a:extLst>
          </p:cNvPr>
          <p:cNvSpPr/>
          <p:nvPr/>
        </p:nvSpPr>
        <p:spPr bwMode="auto">
          <a:xfrm>
            <a:off x="9049038" y="4368745"/>
            <a:ext cx="121250" cy="221107"/>
          </a:xfrm>
          <a:custGeom>
            <a:avLst/>
            <a:gdLst>
              <a:gd name="T0" fmla="*/ 43 w 57"/>
              <a:gd name="T1" fmla="*/ 0 h 104"/>
              <a:gd name="T2" fmla="*/ 50 w 57"/>
              <a:gd name="T3" fmla="*/ 1 h 104"/>
              <a:gd name="T4" fmla="*/ 47 w 57"/>
              <a:gd name="T5" fmla="*/ 35 h 104"/>
              <a:gd name="T6" fmla="*/ 43 w 57"/>
              <a:gd name="T7" fmla="*/ 57 h 104"/>
              <a:gd name="T8" fmla="*/ 37 w 57"/>
              <a:gd name="T9" fmla="*/ 67 h 104"/>
              <a:gd name="T10" fmla="*/ 36 w 57"/>
              <a:gd name="T11" fmla="*/ 78 h 104"/>
              <a:gd name="T12" fmla="*/ 36 w 57"/>
              <a:gd name="T13" fmla="*/ 82 h 104"/>
              <a:gd name="T14" fmla="*/ 32 w 57"/>
              <a:gd name="T15" fmla="*/ 83 h 104"/>
              <a:gd name="T16" fmla="*/ 30 w 57"/>
              <a:gd name="T17" fmla="*/ 95 h 104"/>
              <a:gd name="T18" fmla="*/ 28 w 57"/>
              <a:gd name="T19" fmla="*/ 96 h 104"/>
              <a:gd name="T20" fmla="*/ 26 w 57"/>
              <a:gd name="T21" fmla="*/ 102 h 104"/>
              <a:gd name="T22" fmla="*/ 8 w 57"/>
              <a:gd name="T23" fmla="*/ 104 h 104"/>
              <a:gd name="T24" fmla="*/ 6 w 57"/>
              <a:gd name="T25" fmla="*/ 95 h 104"/>
              <a:gd name="T26" fmla="*/ 4 w 57"/>
              <a:gd name="T27" fmla="*/ 91 h 104"/>
              <a:gd name="T28" fmla="*/ 0 w 57"/>
              <a:gd name="T29" fmla="*/ 89 h 104"/>
              <a:gd name="T30" fmla="*/ 0 w 57"/>
              <a:gd name="T31" fmla="*/ 82 h 104"/>
              <a:gd name="T32" fmla="*/ 2 w 57"/>
              <a:gd name="T33" fmla="*/ 80 h 104"/>
              <a:gd name="T34" fmla="*/ 0 w 57"/>
              <a:gd name="T35" fmla="*/ 78 h 104"/>
              <a:gd name="T36" fmla="*/ 4 w 57"/>
              <a:gd name="T37" fmla="*/ 70 h 104"/>
              <a:gd name="T38" fmla="*/ 4 w 57"/>
              <a:gd name="T39" fmla="*/ 67 h 104"/>
              <a:gd name="T40" fmla="*/ 8 w 57"/>
              <a:gd name="T41" fmla="*/ 65 h 104"/>
              <a:gd name="T42" fmla="*/ 11 w 57"/>
              <a:gd name="T43" fmla="*/ 55 h 104"/>
              <a:gd name="T44" fmla="*/ 8 w 57"/>
              <a:gd name="T45" fmla="*/ 50 h 104"/>
              <a:gd name="T46" fmla="*/ 8 w 57"/>
              <a:gd name="T47" fmla="*/ 39 h 104"/>
              <a:gd name="T48" fmla="*/ 11 w 57"/>
              <a:gd name="T49" fmla="*/ 35 h 104"/>
              <a:gd name="T50" fmla="*/ 17 w 57"/>
              <a:gd name="T51" fmla="*/ 31 h 104"/>
              <a:gd name="T52" fmla="*/ 26 w 57"/>
              <a:gd name="T53" fmla="*/ 24 h 104"/>
              <a:gd name="T54" fmla="*/ 32 w 57"/>
              <a:gd name="T55" fmla="*/ 26 h 104"/>
              <a:gd name="T56" fmla="*/ 34 w 57"/>
              <a:gd name="T57" fmla="*/ 14 h 104"/>
              <a:gd name="T58" fmla="*/ 39 w 57"/>
              <a:gd name="T59" fmla="*/ 13 h 104"/>
              <a:gd name="T60" fmla="*/ 43 w 57"/>
              <a:gd name="T61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" h="104">
                <a:moveTo>
                  <a:pt x="43" y="0"/>
                </a:moveTo>
                <a:cubicBezTo>
                  <a:pt x="45" y="1"/>
                  <a:pt x="47" y="2"/>
                  <a:pt x="50" y="1"/>
                </a:cubicBezTo>
                <a:cubicBezTo>
                  <a:pt x="47" y="11"/>
                  <a:pt x="57" y="28"/>
                  <a:pt x="47" y="35"/>
                </a:cubicBezTo>
                <a:cubicBezTo>
                  <a:pt x="47" y="43"/>
                  <a:pt x="46" y="50"/>
                  <a:pt x="43" y="57"/>
                </a:cubicBezTo>
                <a:cubicBezTo>
                  <a:pt x="42" y="61"/>
                  <a:pt x="41" y="66"/>
                  <a:pt x="37" y="67"/>
                </a:cubicBezTo>
                <a:cubicBezTo>
                  <a:pt x="39" y="71"/>
                  <a:pt x="36" y="75"/>
                  <a:pt x="36" y="78"/>
                </a:cubicBezTo>
                <a:cubicBezTo>
                  <a:pt x="35" y="79"/>
                  <a:pt x="36" y="81"/>
                  <a:pt x="36" y="82"/>
                </a:cubicBezTo>
                <a:cubicBezTo>
                  <a:pt x="35" y="82"/>
                  <a:pt x="32" y="83"/>
                  <a:pt x="32" y="83"/>
                </a:cubicBezTo>
                <a:cubicBezTo>
                  <a:pt x="31" y="87"/>
                  <a:pt x="32" y="91"/>
                  <a:pt x="30" y="95"/>
                </a:cubicBezTo>
                <a:cubicBezTo>
                  <a:pt x="30" y="95"/>
                  <a:pt x="28" y="95"/>
                  <a:pt x="28" y="96"/>
                </a:cubicBezTo>
                <a:cubicBezTo>
                  <a:pt x="28" y="98"/>
                  <a:pt x="25" y="99"/>
                  <a:pt x="26" y="102"/>
                </a:cubicBezTo>
                <a:cubicBezTo>
                  <a:pt x="21" y="104"/>
                  <a:pt x="15" y="104"/>
                  <a:pt x="8" y="104"/>
                </a:cubicBezTo>
                <a:cubicBezTo>
                  <a:pt x="8" y="99"/>
                  <a:pt x="4" y="100"/>
                  <a:pt x="6" y="95"/>
                </a:cubicBezTo>
                <a:cubicBezTo>
                  <a:pt x="4" y="95"/>
                  <a:pt x="4" y="92"/>
                  <a:pt x="4" y="91"/>
                </a:cubicBezTo>
                <a:cubicBezTo>
                  <a:pt x="2" y="91"/>
                  <a:pt x="1" y="90"/>
                  <a:pt x="0" y="89"/>
                </a:cubicBezTo>
                <a:cubicBezTo>
                  <a:pt x="0" y="87"/>
                  <a:pt x="0" y="84"/>
                  <a:pt x="0" y="82"/>
                </a:cubicBezTo>
                <a:cubicBezTo>
                  <a:pt x="0" y="80"/>
                  <a:pt x="2" y="80"/>
                  <a:pt x="2" y="80"/>
                </a:cubicBezTo>
                <a:cubicBezTo>
                  <a:pt x="2" y="78"/>
                  <a:pt x="0" y="78"/>
                  <a:pt x="0" y="78"/>
                </a:cubicBezTo>
                <a:cubicBezTo>
                  <a:pt x="1" y="75"/>
                  <a:pt x="3" y="72"/>
                  <a:pt x="4" y="70"/>
                </a:cubicBezTo>
                <a:cubicBezTo>
                  <a:pt x="4" y="70"/>
                  <a:pt x="3" y="67"/>
                  <a:pt x="4" y="67"/>
                </a:cubicBezTo>
                <a:cubicBezTo>
                  <a:pt x="4" y="66"/>
                  <a:pt x="8" y="65"/>
                  <a:pt x="8" y="65"/>
                </a:cubicBezTo>
                <a:cubicBezTo>
                  <a:pt x="9" y="62"/>
                  <a:pt x="5" y="49"/>
                  <a:pt x="11" y="55"/>
                </a:cubicBezTo>
                <a:cubicBezTo>
                  <a:pt x="12" y="51"/>
                  <a:pt x="8" y="53"/>
                  <a:pt x="8" y="50"/>
                </a:cubicBezTo>
                <a:cubicBezTo>
                  <a:pt x="8" y="46"/>
                  <a:pt x="8" y="42"/>
                  <a:pt x="8" y="39"/>
                </a:cubicBezTo>
                <a:cubicBezTo>
                  <a:pt x="11" y="39"/>
                  <a:pt x="11" y="37"/>
                  <a:pt x="11" y="35"/>
                </a:cubicBezTo>
                <a:cubicBezTo>
                  <a:pt x="15" y="36"/>
                  <a:pt x="15" y="32"/>
                  <a:pt x="17" y="31"/>
                </a:cubicBezTo>
                <a:cubicBezTo>
                  <a:pt x="19" y="30"/>
                  <a:pt x="27" y="31"/>
                  <a:pt x="26" y="24"/>
                </a:cubicBezTo>
                <a:cubicBezTo>
                  <a:pt x="29" y="23"/>
                  <a:pt x="29" y="26"/>
                  <a:pt x="32" y="26"/>
                </a:cubicBezTo>
                <a:cubicBezTo>
                  <a:pt x="30" y="20"/>
                  <a:pt x="34" y="19"/>
                  <a:pt x="34" y="14"/>
                </a:cubicBezTo>
                <a:cubicBezTo>
                  <a:pt x="39" y="17"/>
                  <a:pt x="38" y="2"/>
                  <a:pt x="39" y="13"/>
                </a:cubicBezTo>
                <a:cubicBezTo>
                  <a:pt x="46" y="10"/>
                  <a:pt x="40" y="2"/>
                  <a:pt x="43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6" name="iṧḻidé">
            <a:extLst>
              <a:ext uri="{FF2B5EF4-FFF2-40B4-BE49-F238E27FC236}">
                <a16:creationId xmlns:a16="http://schemas.microsoft.com/office/drawing/2014/main" id="{D5FDDDE0-DEBC-480A-A103-E850B336C63F}"/>
              </a:ext>
            </a:extLst>
          </p:cNvPr>
          <p:cNvSpPr/>
          <p:nvPr/>
        </p:nvSpPr>
        <p:spPr bwMode="auto">
          <a:xfrm>
            <a:off x="10171650" y="4357334"/>
            <a:ext cx="650461" cy="477875"/>
          </a:xfrm>
          <a:custGeom>
            <a:avLst/>
            <a:gdLst>
              <a:gd name="T0" fmla="*/ 178 w 307"/>
              <a:gd name="T1" fmla="*/ 19 h 226"/>
              <a:gd name="T2" fmla="*/ 171 w 307"/>
              <a:gd name="T3" fmla="*/ 22 h 226"/>
              <a:gd name="T4" fmla="*/ 180 w 307"/>
              <a:gd name="T5" fmla="*/ 34 h 226"/>
              <a:gd name="T6" fmla="*/ 206 w 307"/>
              <a:gd name="T7" fmla="*/ 48 h 226"/>
              <a:gd name="T8" fmla="*/ 214 w 307"/>
              <a:gd name="T9" fmla="*/ 37 h 226"/>
              <a:gd name="T10" fmla="*/ 216 w 307"/>
              <a:gd name="T11" fmla="*/ 30 h 226"/>
              <a:gd name="T12" fmla="*/ 218 w 307"/>
              <a:gd name="T13" fmla="*/ 13 h 226"/>
              <a:gd name="T14" fmla="*/ 223 w 307"/>
              <a:gd name="T15" fmla="*/ 4 h 226"/>
              <a:gd name="T16" fmla="*/ 229 w 307"/>
              <a:gd name="T17" fmla="*/ 11 h 226"/>
              <a:gd name="T18" fmla="*/ 238 w 307"/>
              <a:gd name="T19" fmla="*/ 30 h 226"/>
              <a:gd name="T20" fmla="*/ 247 w 307"/>
              <a:gd name="T21" fmla="*/ 43 h 226"/>
              <a:gd name="T22" fmla="*/ 257 w 307"/>
              <a:gd name="T23" fmla="*/ 56 h 226"/>
              <a:gd name="T24" fmla="*/ 262 w 307"/>
              <a:gd name="T25" fmla="*/ 71 h 226"/>
              <a:gd name="T26" fmla="*/ 268 w 307"/>
              <a:gd name="T27" fmla="*/ 75 h 226"/>
              <a:gd name="T28" fmla="*/ 279 w 307"/>
              <a:gd name="T29" fmla="*/ 82 h 226"/>
              <a:gd name="T30" fmla="*/ 288 w 307"/>
              <a:gd name="T31" fmla="*/ 101 h 226"/>
              <a:gd name="T32" fmla="*/ 292 w 307"/>
              <a:gd name="T33" fmla="*/ 104 h 226"/>
              <a:gd name="T34" fmla="*/ 303 w 307"/>
              <a:gd name="T35" fmla="*/ 112 h 226"/>
              <a:gd name="T36" fmla="*/ 307 w 307"/>
              <a:gd name="T37" fmla="*/ 143 h 226"/>
              <a:gd name="T38" fmla="*/ 301 w 307"/>
              <a:gd name="T39" fmla="*/ 158 h 226"/>
              <a:gd name="T40" fmla="*/ 301 w 307"/>
              <a:gd name="T41" fmla="*/ 164 h 226"/>
              <a:gd name="T42" fmla="*/ 298 w 307"/>
              <a:gd name="T43" fmla="*/ 175 h 226"/>
              <a:gd name="T44" fmla="*/ 287 w 307"/>
              <a:gd name="T45" fmla="*/ 185 h 226"/>
              <a:gd name="T46" fmla="*/ 277 w 307"/>
              <a:gd name="T47" fmla="*/ 212 h 226"/>
              <a:gd name="T48" fmla="*/ 260 w 307"/>
              <a:gd name="T49" fmla="*/ 220 h 226"/>
              <a:gd name="T50" fmla="*/ 253 w 307"/>
              <a:gd name="T51" fmla="*/ 226 h 226"/>
              <a:gd name="T52" fmla="*/ 238 w 307"/>
              <a:gd name="T53" fmla="*/ 222 h 226"/>
              <a:gd name="T54" fmla="*/ 205 w 307"/>
              <a:gd name="T55" fmla="*/ 216 h 226"/>
              <a:gd name="T56" fmla="*/ 203 w 307"/>
              <a:gd name="T57" fmla="*/ 205 h 226"/>
              <a:gd name="T58" fmla="*/ 201 w 307"/>
              <a:gd name="T59" fmla="*/ 199 h 226"/>
              <a:gd name="T60" fmla="*/ 186 w 307"/>
              <a:gd name="T61" fmla="*/ 188 h 226"/>
              <a:gd name="T62" fmla="*/ 178 w 307"/>
              <a:gd name="T63" fmla="*/ 179 h 226"/>
              <a:gd name="T64" fmla="*/ 164 w 307"/>
              <a:gd name="T65" fmla="*/ 173 h 226"/>
              <a:gd name="T66" fmla="*/ 156 w 307"/>
              <a:gd name="T67" fmla="*/ 170 h 226"/>
              <a:gd name="T68" fmla="*/ 121 w 307"/>
              <a:gd name="T69" fmla="*/ 162 h 226"/>
              <a:gd name="T70" fmla="*/ 102 w 307"/>
              <a:gd name="T71" fmla="*/ 168 h 226"/>
              <a:gd name="T72" fmla="*/ 95 w 307"/>
              <a:gd name="T73" fmla="*/ 171 h 226"/>
              <a:gd name="T74" fmla="*/ 89 w 307"/>
              <a:gd name="T75" fmla="*/ 177 h 226"/>
              <a:gd name="T76" fmla="*/ 85 w 307"/>
              <a:gd name="T77" fmla="*/ 177 h 226"/>
              <a:gd name="T78" fmla="*/ 52 w 307"/>
              <a:gd name="T79" fmla="*/ 183 h 226"/>
              <a:gd name="T80" fmla="*/ 46 w 307"/>
              <a:gd name="T81" fmla="*/ 186 h 226"/>
              <a:gd name="T82" fmla="*/ 14 w 307"/>
              <a:gd name="T83" fmla="*/ 192 h 226"/>
              <a:gd name="T84" fmla="*/ 18 w 307"/>
              <a:gd name="T85" fmla="*/ 171 h 226"/>
              <a:gd name="T86" fmla="*/ 14 w 307"/>
              <a:gd name="T87" fmla="*/ 160 h 226"/>
              <a:gd name="T88" fmla="*/ 14 w 307"/>
              <a:gd name="T89" fmla="*/ 153 h 226"/>
              <a:gd name="T90" fmla="*/ 9 w 307"/>
              <a:gd name="T91" fmla="*/ 142 h 226"/>
              <a:gd name="T92" fmla="*/ 7 w 307"/>
              <a:gd name="T93" fmla="*/ 132 h 226"/>
              <a:gd name="T94" fmla="*/ 3 w 307"/>
              <a:gd name="T95" fmla="*/ 121 h 226"/>
              <a:gd name="T96" fmla="*/ 5 w 307"/>
              <a:gd name="T97" fmla="*/ 112 h 226"/>
              <a:gd name="T98" fmla="*/ 5 w 307"/>
              <a:gd name="T99" fmla="*/ 88 h 226"/>
              <a:gd name="T100" fmla="*/ 26 w 307"/>
              <a:gd name="T101" fmla="*/ 75 h 226"/>
              <a:gd name="T102" fmla="*/ 50 w 307"/>
              <a:gd name="T103" fmla="*/ 69 h 226"/>
              <a:gd name="T104" fmla="*/ 63 w 307"/>
              <a:gd name="T105" fmla="*/ 63 h 226"/>
              <a:gd name="T106" fmla="*/ 68 w 307"/>
              <a:gd name="T107" fmla="*/ 43 h 226"/>
              <a:gd name="T108" fmla="*/ 85 w 307"/>
              <a:gd name="T109" fmla="*/ 43 h 226"/>
              <a:gd name="T110" fmla="*/ 89 w 307"/>
              <a:gd name="T111" fmla="*/ 30 h 226"/>
              <a:gd name="T112" fmla="*/ 104 w 307"/>
              <a:gd name="T113" fmla="*/ 20 h 226"/>
              <a:gd name="T114" fmla="*/ 115 w 307"/>
              <a:gd name="T115" fmla="*/ 26 h 226"/>
              <a:gd name="T116" fmla="*/ 119 w 307"/>
              <a:gd name="T117" fmla="*/ 28 h 226"/>
              <a:gd name="T118" fmla="*/ 123 w 307"/>
              <a:gd name="T119" fmla="*/ 24 h 226"/>
              <a:gd name="T120" fmla="*/ 136 w 307"/>
              <a:gd name="T121" fmla="*/ 13 h 226"/>
              <a:gd name="T122" fmla="*/ 145 w 307"/>
              <a:gd name="T123" fmla="*/ 9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7" h="226">
                <a:moveTo>
                  <a:pt x="178" y="9"/>
                </a:moveTo>
                <a:cubicBezTo>
                  <a:pt x="178" y="12"/>
                  <a:pt x="178" y="16"/>
                  <a:pt x="178" y="19"/>
                </a:cubicBezTo>
                <a:cubicBezTo>
                  <a:pt x="177" y="19"/>
                  <a:pt x="175" y="19"/>
                  <a:pt x="173" y="19"/>
                </a:cubicBezTo>
                <a:cubicBezTo>
                  <a:pt x="175" y="21"/>
                  <a:pt x="174" y="22"/>
                  <a:pt x="171" y="22"/>
                </a:cubicBezTo>
                <a:cubicBezTo>
                  <a:pt x="174" y="26"/>
                  <a:pt x="171" y="25"/>
                  <a:pt x="171" y="30"/>
                </a:cubicBezTo>
                <a:cubicBezTo>
                  <a:pt x="173" y="33"/>
                  <a:pt x="176" y="34"/>
                  <a:pt x="180" y="34"/>
                </a:cubicBezTo>
                <a:cubicBezTo>
                  <a:pt x="181" y="42"/>
                  <a:pt x="193" y="38"/>
                  <a:pt x="193" y="47"/>
                </a:cubicBezTo>
                <a:cubicBezTo>
                  <a:pt x="198" y="47"/>
                  <a:pt x="204" y="46"/>
                  <a:pt x="206" y="48"/>
                </a:cubicBezTo>
                <a:cubicBezTo>
                  <a:pt x="210" y="48"/>
                  <a:pt x="207" y="40"/>
                  <a:pt x="214" y="43"/>
                </a:cubicBezTo>
                <a:cubicBezTo>
                  <a:pt x="213" y="42"/>
                  <a:pt x="211" y="37"/>
                  <a:pt x="214" y="37"/>
                </a:cubicBezTo>
                <a:cubicBezTo>
                  <a:pt x="216" y="37"/>
                  <a:pt x="213" y="34"/>
                  <a:pt x="214" y="32"/>
                </a:cubicBezTo>
                <a:cubicBezTo>
                  <a:pt x="214" y="32"/>
                  <a:pt x="216" y="31"/>
                  <a:pt x="216" y="30"/>
                </a:cubicBezTo>
                <a:cubicBezTo>
                  <a:pt x="216" y="28"/>
                  <a:pt x="218" y="26"/>
                  <a:pt x="218" y="22"/>
                </a:cubicBezTo>
                <a:cubicBezTo>
                  <a:pt x="217" y="21"/>
                  <a:pt x="215" y="19"/>
                  <a:pt x="218" y="13"/>
                </a:cubicBezTo>
                <a:cubicBezTo>
                  <a:pt x="218" y="13"/>
                  <a:pt x="221" y="13"/>
                  <a:pt x="221" y="13"/>
                </a:cubicBezTo>
                <a:cubicBezTo>
                  <a:pt x="223" y="11"/>
                  <a:pt x="221" y="5"/>
                  <a:pt x="223" y="4"/>
                </a:cubicBezTo>
                <a:cubicBezTo>
                  <a:pt x="227" y="3"/>
                  <a:pt x="224" y="9"/>
                  <a:pt x="227" y="11"/>
                </a:cubicBezTo>
                <a:cubicBezTo>
                  <a:pt x="227" y="11"/>
                  <a:pt x="229" y="11"/>
                  <a:pt x="229" y="11"/>
                </a:cubicBezTo>
                <a:cubicBezTo>
                  <a:pt x="230" y="14"/>
                  <a:pt x="231" y="18"/>
                  <a:pt x="232" y="20"/>
                </a:cubicBezTo>
                <a:cubicBezTo>
                  <a:pt x="234" y="24"/>
                  <a:pt x="238" y="26"/>
                  <a:pt x="238" y="30"/>
                </a:cubicBezTo>
                <a:cubicBezTo>
                  <a:pt x="243" y="25"/>
                  <a:pt x="240" y="33"/>
                  <a:pt x="246" y="32"/>
                </a:cubicBezTo>
                <a:cubicBezTo>
                  <a:pt x="245" y="36"/>
                  <a:pt x="245" y="40"/>
                  <a:pt x="247" y="43"/>
                </a:cubicBezTo>
                <a:cubicBezTo>
                  <a:pt x="250" y="46"/>
                  <a:pt x="247" y="50"/>
                  <a:pt x="249" y="56"/>
                </a:cubicBezTo>
                <a:cubicBezTo>
                  <a:pt x="254" y="50"/>
                  <a:pt x="250" y="55"/>
                  <a:pt x="257" y="56"/>
                </a:cubicBezTo>
                <a:cubicBezTo>
                  <a:pt x="257" y="59"/>
                  <a:pt x="255" y="59"/>
                  <a:pt x="255" y="61"/>
                </a:cubicBezTo>
                <a:cubicBezTo>
                  <a:pt x="258" y="64"/>
                  <a:pt x="263" y="64"/>
                  <a:pt x="262" y="71"/>
                </a:cubicBezTo>
                <a:cubicBezTo>
                  <a:pt x="264" y="71"/>
                  <a:pt x="267" y="70"/>
                  <a:pt x="268" y="71"/>
                </a:cubicBezTo>
                <a:cubicBezTo>
                  <a:pt x="268" y="71"/>
                  <a:pt x="267" y="74"/>
                  <a:pt x="268" y="75"/>
                </a:cubicBezTo>
                <a:cubicBezTo>
                  <a:pt x="268" y="75"/>
                  <a:pt x="271" y="74"/>
                  <a:pt x="272" y="75"/>
                </a:cubicBezTo>
                <a:cubicBezTo>
                  <a:pt x="274" y="77"/>
                  <a:pt x="273" y="83"/>
                  <a:pt x="279" y="82"/>
                </a:cubicBezTo>
                <a:cubicBezTo>
                  <a:pt x="279" y="87"/>
                  <a:pt x="282" y="92"/>
                  <a:pt x="285" y="95"/>
                </a:cubicBezTo>
                <a:cubicBezTo>
                  <a:pt x="286" y="97"/>
                  <a:pt x="287" y="99"/>
                  <a:pt x="288" y="101"/>
                </a:cubicBezTo>
                <a:cubicBezTo>
                  <a:pt x="289" y="101"/>
                  <a:pt x="291" y="100"/>
                  <a:pt x="292" y="101"/>
                </a:cubicBezTo>
                <a:cubicBezTo>
                  <a:pt x="293" y="101"/>
                  <a:pt x="291" y="104"/>
                  <a:pt x="292" y="104"/>
                </a:cubicBezTo>
                <a:cubicBezTo>
                  <a:pt x="294" y="106"/>
                  <a:pt x="297" y="105"/>
                  <a:pt x="296" y="104"/>
                </a:cubicBezTo>
                <a:cubicBezTo>
                  <a:pt x="300" y="108"/>
                  <a:pt x="297" y="113"/>
                  <a:pt x="303" y="112"/>
                </a:cubicBezTo>
                <a:cubicBezTo>
                  <a:pt x="299" y="117"/>
                  <a:pt x="304" y="124"/>
                  <a:pt x="305" y="132"/>
                </a:cubicBezTo>
                <a:cubicBezTo>
                  <a:pt x="306" y="137"/>
                  <a:pt x="303" y="141"/>
                  <a:pt x="307" y="143"/>
                </a:cubicBezTo>
                <a:cubicBezTo>
                  <a:pt x="303" y="146"/>
                  <a:pt x="304" y="149"/>
                  <a:pt x="303" y="157"/>
                </a:cubicBezTo>
                <a:cubicBezTo>
                  <a:pt x="303" y="156"/>
                  <a:pt x="300" y="157"/>
                  <a:pt x="301" y="158"/>
                </a:cubicBezTo>
                <a:cubicBezTo>
                  <a:pt x="302" y="158"/>
                  <a:pt x="303" y="158"/>
                  <a:pt x="303" y="158"/>
                </a:cubicBezTo>
                <a:cubicBezTo>
                  <a:pt x="303" y="159"/>
                  <a:pt x="302" y="163"/>
                  <a:pt x="301" y="164"/>
                </a:cubicBezTo>
                <a:cubicBezTo>
                  <a:pt x="301" y="164"/>
                  <a:pt x="298" y="166"/>
                  <a:pt x="298" y="166"/>
                </a:cubicBezTo>
                <a:cubicBezTo>
                  <a:pt x="297" y="168"/>
                  <a:pt x="301" y="171"/>
                  <a:pt x="298" y="175"/>
                </a:cubicBezTo>
                <a:cubicBezTo>
                  <a:pt x="294" y="175"/>
                  <a:pt x="295" y="180"/>
                  <a:pt x="290" y="179"/>
                </a:cubicBezTo>
                <a:cubicBezTo>
                  <a:pt x="291" y="183"/>
                  <a:pt x="290" y="185"/>
                  <a:pt x="287" y="185"/>
                </a:cubicBezTo>
                <a:cubicBezTo>
                  <a:pt x="288" y="192"/>
                  <a:pt x="284" y="194"/>
                  <a:pt x="285" y="201"/>
                </a:cubicBezTo>
                <a:cubicBezTo>
                  <a:pt x="277" y="200"/>
                  <a:pt x="278" y="207"/>
                  <a:pt x="277" y="212"/>
                </a:cubicBezTo>
                <a:cubicBezTo>
                  <a:pt x="275" y="212"/>
                  <a:pt x="272" y="212"/>
                  <a:pt x="272" y="214"/>
                </a:cubicBezTo>
                <a:cubicBezTo>
                  <a:pt x="271" y="218"/>
                  <a:pt x="264" y="218"/>
                  <a:pt x="260" y="220"/>
                </a:cubicBezTo>
                <a:cubicBezTo>
                  <a:pt x="259" y="221"/>
                  <a:pt x="258" y="223"/>
                  <a:pt x="257" y="224"/>
                </a:cubicBezTo>
                <a:cubicBezTo>
                  <a:pt x="255" y="224"/>
                  <a:pt x="253" y="223"/>
                  <a:pt x="253" y="226"/>
                </a:cubicBezTo>
                <a:cubicBezTo>
                  <a:pt x="249" y="223"/>
                  <a:pt x="247" y="219"/>
                  <a:pt x="242" y="218"/>
                </a:cubicBezTo>
                <a:cubicBezTo>
                  <a:pt x="238" y="216"/>
                  <a:pt x="239" y="221"/>
                  <a:pt x="238" y="222"/>
                </a:cubicBezTo>
                <a:cubicBezTo>
                  <a:pt x="234" y="224"/>
                  <a:pt x="228" y="221"/>
                  <a:pt x="225" y="226"/>
                </a:cubicBezTo>
                <a:cubicBezTo>
                  <a:pt x="218" y="222"/>
                  <a:pt x="213" y="217"/>
                  <a:pt x="205" y="216"/>
                </a:cubicBezTo>
                <a:cubicBezTo>
                  <a:pt x="207" y="214"/>
                  <a:pt x="207" y="212"/>
                  <a:pt x="205" y="207"/>
                </a:cubicBezTo>
                <a:cubicBezTo>
                  <a:pt x="204" y="206"/>
                  <a:pt x="203" y="207"/>
                  <a:pt x="203" y="205"/>
                </a:cubicBezTo>
                <a:cubicBezTo>
                  <a:pt x="203" y="205"/>
                  <a:pt x="203" y="203"/>
                  <a:pt x="203" y="203"/>
                </a:cubicBezTo>
                <a:cubicBezTo>
                  <a:pt x="202" y="201"/>
                  <a:pt x="197" y="200"/>
                  <a:pt x="201" y="199"/>
                </a:cubicBezTo>
                <a:cubicBezTo>
                  <a:pt x="200" y="198"/>
                  <a:pt x="192" y="194"/>
                  <a:pt x="191" y="198"/>
                </a:cubicBezTo>
                <a:cubicBezTo>
                  <a:pt x="189" y="195"/>
                  <a:pt x="189" y="190"/>
                  <a:pt x="186" y="188"/>
                </a:cubicBezTo>
                <a:cubicBezTo>
                  <a:pt x="185" y="184"/>
                  <a:pt x="187" y="183"/>
                  <a:pt x="188" y="181"/>
                </a:cubicBezTo>
                <a:cubicBezTo>
                  <a:pt x="186" y="179"/>
                  <a:pt x="184" y="180"/>
                  <a:pt x="178" y="179"/>
                </a:cubicBezTo>
                <a:cubicBezTo>
                  <a:pt x="175" y="181"/>
                  <a:pt x="175" y="188"/>
                  <a:pt x="167" y="186"/>
                </a:cubicBezTo>
                <a:cubicBezTo>
                  <a:pt x="169" y="179"/>
                  <a:pt x="162" y="181"/>
                  <a:pt x="164" y="173"/>
                </a:cubicBezTo>
                <a:cubicBezTo>
                  <a:pt x="159" y="173"/>
                  <a:pt x="158" y="170"/>
                  <a:pt x="152" y="171"/>
                </a:cubicBezTo>
                <a:cubicBezTo>
                  <a:pt x="152" y="170"/>
                  <a:pt x="155" y="170"/>
                  <a:pt x="156" y="170"/>
                </a:cubicBezTo>
                <a:cubicBezTo>
                  <a:pt x="151" y="164"/>
                  <a:pt x="147" y="169"/>
                  <a:pt x="137" y="168"/>
                </a:cubicBezTo>
                <a:cubicBezTo>
                  <a:pt x="131" y="166"/>
                  <a:pt x="126" y="164"/>
                  <a:pt x="121" y="162"/>
                </a:cubicBezTo>
                <a:cubicBezTo>
                  <a:pt x="116" y="164"/>
                  <a:pt x="111" y="163"/>
                  <a:pt x="109" y="168"/>
                </a:cubicBezTo>
                <a:cubicBezTo>
                  <a:pt x="107" y="168"/>
                  <a:pt x="104" y="167"/>
                  <a:pt x="102" y="168"/>
                </a:cubicBezTo>
                <a:cubicBezTo>
                  <a:pt x="100" y="168"/>
                  <a:pt x="101" y="169"/>
                  <a:pt x="100" y="170"/>
                </a:cubicBezTo>
                <a:cubicBezTo>
                  <a:pt x="97" y="170"/>
                  <a:pt x="98" y="166"/>
                  <a:pt x="95" y="171"/>
                </a:cubicBezTo>
                <a:cubicBezTo>
                  <a:pt x="94" y="172"/>
                  <a:pt x="92" y="173"/>
                  <a:pt x="93" y="175"/>
                </a:cubicBezTo>
                <a:cubicBezTo>
                  <a:pt x="90" y="173"/>
                  <a:pt x="89" y="169"/>
                  <a:pt x="89" y="177"/>
                </a:cubicBezTo>
                <a:cubicBezTo>
                  <a:pt x="87" y="177"/>
                  <a:pt x="87" y="175"/>
                  <a:pt x="85" y="175"/>
                </a:cubicBezTo>
                <a:cubicBezTo>
                  <a:pt x="83" y="175"/>
                  <a:pt x="85" y="177"/>
                  <a:pt x="85" y="177"/>
                </a:cubicBezTo>
                <a:cubicBezTo>
                  <a:pt x="83" y="181"/>
                  <a:pt x="77" y="179"/>
                  <a:pt x="76" y="185"/>
                </a:cubicBezTo>
                <a:cubicBezTo>
                  <a:pt x="71" y="181"/>
                  <a:pt x="60" y="183"/>
                  <a:pt x="52" y="183"/>
                </a:cubicBezTo>
                <a:cubicBezTo>
                  <a:pt x="49" y="182"/>
                  <a:pt x="51" y="186"/>
                  <a:pt x="50" y="186"/>
                </a:cubicBezTo>
                <a:cubicBezTo>
                  <a:pt x="49" y="187"/>
                  <a:pt x="47" y="186"/>
                  <a:pt x="46" y="186"/>
                </a:cubicBezTo>
                <a:cubicBezTo>
                  <a:pt x="44" y="187"/>
                  <a:pt x="43" y="188"/>
                  <a:pt x="40" y="188"/>
                </a:cubicBezTo>
                <a:cubicBezTo>
                  <a:pt x="35" y="190"/>
                  <a:pt x="26" y="194"/>
                  <a:pt x="14" y="192"/>
                </a:cubicBezTo>
                <a:cubicBezTo>
                  <a:pt x="15" y="187"/>
                  <a:pt x="14" y="181"/>
                  <a:pt x="20" y="181"/>
                </a:cubicBezTo>
                <a:cubicBezTo>
                  <a:pt x="19" y="178"/>
                  <a:pt x="22" y="172"/>
                  <a:pt x="18" y="171"/>
                </a:cubicBezTo>
                <a:cubicBezTo>
                  <a:pt x="13" y="171"/>
                  <a:pt x="20" y="170"/>
                  <a:pt x="18" y="164"/>
                </a:cubicBezTo>
                <a:cubicBezTo>
                  <a:pt x="16" y="159"/>
                  <a:pt x="16" y="168"/>
                  <a:pt x="14" y="160"/>
                </a:cubicBezTo>
                <a:cubicBezTo>
                  <a:pt x="14" y="160"/>
                  <a:pt x="15" y="157"/>
                  <a:pt x="14" y="157"/>
                </a:cubicBezTo>
                <a:cubicBezTo>
                  <a:pt x="12" y="154"/>
                  <a:pt x="15" y="156"/>
                  <a:pt x="14" y="153"/>
                </a:cubicBezTo>
                <a:cubicBezTo>
                  <a:pt x="14" y="149"/>
                  <a:pt x="10" y="146"/>
                  <a:pt x="13" y="143"/>
                </a:cubicBezTo>
                <a:cubicBezTo>
                  <a:pt x="13" y="141"/>
                  <a:pt x="10" y="143"/>
                  <a:pt x="9" y="142"/>
                </a:cubicBezTo>
                <a:cubicBezTo>
                  <a:pt x="8" y="141"/>
                  <a:pt x="9" y="139"/>
                  <a:pt x="9" y="138"/>
                </a:cubicBezTo>
                <a:cubicBezTo>
                  <a:pt x="9" y="138"/>
                  <a:pt x="7" y="132"/>
                  <a:pt x="7" y="132"/>
                </a:cubicBezTo>
                <a:cubicBezTo>
                  <a:pt x="4" y="130"/>
                  <a:pt x="8" y="131"/>
                  <a:pt x="7" y="129"/>
                </a:cubicBezTo>
                <a:cubicBezTo>
                  <a:pt x="6" y="126"/>
                  <a:pt x="2" y="125"/>
                  <a:pt x="3" y="121"/>
                </a:cubicBezTo>
                <a:cubicBezTo>
                  <a:pt x="8" y="122"/>
                  <a:pt x="5" y="114"/>
                  <a:pt x="9" y="114"/>
                </a:cubicBezTo>
                <a:cubicBezTo>
                  <a:pt x="9" y="111"/>
                  <a:pt x="6" y="113"/>
                  <a:pt x="5" y="112"/>
                </a:cubicBezTo>
                <a:cubicBezTo>
                  <a:pt x="4" y="110"/>
                  <a:pt x="6" y="105"/>
                  <a:pt x="1" y="106"/>
                </a:cubicBezTo>
                <a:cubicBezTo>
                  <a:pt x="0" y="98"/>
                  <a:pt x="4" y="94"/>
                  <a:pt x="5" y="88"/>
                </a:cubicBezTo>
                <a:cubicBezTo>
                  <a:pt x="7" y="91"/>
                  <a:pt x="14" y="89"/>
                  <a:pt x="14" y="84"/>
                </a:cubicBezTo>
                <a:cubicBezTo>
                  <a:pt x="15" y="80"/>
                  <a:pt x="26" y="83"/>
                  <a:pt x="26" y="75"/>
                </a:cubicBezTo>
                <a:cubicBezTo>
                  <a:pt x="36" y="76"/>
                  <a:pt x="41" y="71"/>
                  <a:pt x="50" y="71"/>
                </a:cubicBezTo>
                <a:cubicBezTo>
                  <a:pt x="52" y="71"/>
                  <a:pt x="50" y="68"/>
                  <a:pt x="50" y="69"/>
                </a:cubicBezTo>
                <a:cubicBezTo>
                  <a:pt x="53" y="65"/>
                  <a:pt x="59" y="68"/>
                  <a:pt x="59" y="61"/>
                </a:cubicBezTo>
                <a:cubicBezTo>
                  <a:pt x="61" y="62"/>
                  <a:pt x="61" y="63"/>
                  <a:pt x="63" y="63"/>
                </a:cubicBezTo>
                <a:cubicBezTo>
                  <a:pt x="67" y="64"/>
                  <a:pt x="62" y="55"/>
                  <a:pt x="68" y="58"/>
                </a:cubicBezTo>
                <a:cubicBezTo>
                  <a:pt x="67" y="50"/>
                  <a:pt x="68" y="51"/>
                  <a:pt x="68" y="43"/>
                </a:cubicBezTo>
                <a:cubicBezTo>
                  <a:pt x="73" y="43"/>
                  <a:pt x="76" y="45"/>
                  <a:pt x="80" y="47"/>
                </a:cubicBezTo>
                <a:cubicBezTo>
                  <a:pt x="82" y="45"/>
                  <a:pt x="82" y="42"/>
                  <a:pt x="85" y="43"/>
                </a:cubicBezTo>
                <a:cubicBezTo>
                  <a:pt x="83" y="39"/>
                  <a:pt x="90" y="36"/>
                  <a:pt x="85" y="35"/>
                </a:cubicBezTo>
                <a:cubicBezTo>
                  <a:pt x="86" y="33"/>
                  <a:pt x="89" y="33"/>
                  <a:pt x="89" y="30"/>
                </a:cubicBezTo>
                <a:cubicBezTo>
                  <a:pt x="95" y="31"/>
                  <a:pt x="91" y="23"/>
                  <a:pt x="98" y="26"/>
                </a:cubicBezTo>
                <a:cubicBezTo>
                  <a:pt x="100" y="24"/>
                  <a:pt x="102" y="22"/>
                  <a:pt x="104" y="20"/>
                </a:cubicBezTo>
                <a:cubicBezTo>
                  <a:pt x="106" y="22"/>
                  <a:pt x="109" y="23"/>
                  <a:pt x="113" y="22"/>
                </a:cubicBezTo>
                <a:cubicBezTo>
                  <a:pt x="109" y="26"/>
                  <a:pt x="114" y="24"/>
                  <a:pt x="115" y="26"/>
                </a:cubicBezTo>
                <a:cubicBezTo>
                  <a:pt x="115" y="26"/>
                  <a:pt x="115" y="28"/>
                  <a:pt x="115" y="28"/>
                </a:cubicBezTo>
                <a:cubicBezTo>
                  <a:pt x="116" y="28"/>
                  <a:pt x="118" y="27"/>
                  <a:pt x="119" y="28"/>
                </a:cubicBezTo>
                <a:cubicBezTo>
                  <a:pt x="119" y="28"/>
                  <a:pt x="121" y="33"/>
                  <a:pt x="126" y="32"/>
                </a:cubicBezTo>
                <a:cubicBezTo>
                  <a:pt x="129" y="33"/>
                  <a:pt x="127" y="22"/>
                  <a:pt x="123" y="24"/>
                </a:cubicBezTo>
                <a:cubicBezTo>
                  <a:pt x="124" y="22"/>
                  <a:pt x="126" y="21"/>
                  <a:pt x="128" y="20"/>
                </a:cubicBezTo>
                <a:cubicBezTo>
                  <a:pt x="128" y="16"/>
                  <a:pt x="131" y="13"/>
                  <a:pt x="136" y="13"/>
                </a:cubicBezTo>
                <a:cubicBezTo>
                  <a:pt x="135" y="9"/>
                  <a:pt x="137" y="7"/>
                  <a:pt x="141" y="7"/>
                </a:cubicBezTo>
                <a:cubicBezTo>
                  <a:pt x="138" y="13"/>
                  <a:pt x="140" y="10"/>
                  <a:pt x="145" y="9"/>
                </a:cubicBezTo>
                <a:cubicBezTo>
                  <a:pt x="153" y="0"/>
                  <a:pt x="168" y="9"/>
                  <a:pt x="178" y="9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" name="íšḻiḋe">
            <a:extLst>
              <a:ext uri="{FF2B5EF4-FFF2-40B4-BE49-F238E27FC236}">
                <a16:creationId xmlns:a16="http://schemas.microsoft.com/office/drawing/2014/main" id="{C47A6A50-8674-4015-9994-33084494A6F1}"/>
              </a:ext>
            </a:extLst>
          </p:cNvPr>
          <p:cNvSpPr txBox="1"/>
          <p:nvPr/>
        </p:nvSpPr>
        <p:spPr>
          <a:xfrm>
            <a:off x="671512" y="2803577"/>
            <a:ext cx="4514047" cy="198000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100" dirty="0"/>
              <a:t>Adjust the spacing to adapt to Chinese typesetting, use the reference line in PPT.</a:t>
            </a:r>
            <a:endParaRPr lang="en-US" sz="1600" b="1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FFC4BBA-94F7-4305-9D76-2AF7D3D406FC}"/>
              </a:ext>
            </a:extLst>
          </p:cNvPr>
          <p:cNvCxnSpPr/>
          <p:nvPr/>
        </p:nvCxnSpPr>
        <p:spPr>
          <a:xfrm>
            <a:off x="5355276" y="1123950"/>
            <a:ext cx="0" cy="501967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íṧļíḑé">
            <a:extLst>
              <a:ext uri="{FF2B5EF4-FFF2-40B4-BE49-F238E27FC236}">
                <a16:creationId xmlns:a16="http://schemas.microsoft.com/office/drawing/2014/main" id="{36C95879-5615-4684-AA33-2B900CB0E7FF}"/>
              </a:ext>
            </a:extLst>
          </p:cNvPr>
          <p:cNvSpPr txBox="1"/>
          <p:nvPr/>
        </p:nvSpPr>
        <p:spPr>
          <a:xfrm>
            <a:off x="6333698" y="1693052"/>
            <a:ext cx="5186788" cy="499702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6" name="îṥľîḋe">
            <a:extLst>
              <a:ext uri="{FF2B5EF4-FFF2-40B4-BE49-F238E27FC236}">
                <a16:creationId xmlns:a16="http://schemas.microsoft.com/office/drawing/2014/main" id="{65B9A9FC-B380-4DA3-ACD5-CDF3B83F3BFB}"/>
              </a:ext>
            </a:extLst>
          </p:cNvPr>
          <p:cNvSpPr txBox="1"/>
          <p:nvPr/>
        </p:nvSpPr>
        <p:spPr>
          <a:xfrm>
            <a:off x="6333698" y="2192756"/>
            <a:ext cx="5186787" cy="85276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Unified fonts make reading more fluent.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Theme color makes PPT more convenient to change.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28" name="îṧḷïdé">
            <a:extLst>
              <a:ext uri="{FF2B5EF4-FFF2-40B4-BE49-F238E27FC236}">
                <a16:creationId xmlns:a16="http://schemas.microsoft.com/office/drawing/2014/main" id="{DC0AE5DC-84FB-4629-A8C6-CCB645561E7F}"/>
              </a:ext>
            </a:extLst>
          </p:cNvPr>
          <p:cNvSpPr/>
          <p:nvPr/>
        </p:nvSpPr>
        <p:spPr>
          <a:xfrm>
            <a:off x="5691000" y="1786358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isļiḋe">
            <a:extLst>
              <a:ext uri="{FF2B5EF4-FFF2-40B4-BE49-F238E27FC236}">
                <a16:creationId xmlns:a16="http://schemas.microsoft.com/office/drawing/2014/main" id="{11478745-4EB2-40D7-89E3-B20FD32942D6}"/>
              </a:ext>
            </a:extLst>
          </p:cNvPr>
          <p:cNvSpPr/>
          <p:nvPr/>
        </p:nvSpPr>
        <p:spPr bwMode="auto">
          <a:xfrm>
            <a:off x="5822791" y="1920824"/>
            <a:ext cx="274236" cy="26888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>
              <a:solidFill>
                <a:schemeClr val="bg1"/>
              </a:solidFill>
            </a:endParaRPr>
          </a:p>
        </p:txBody>
      </p:sp>
      <p:sp>
        <p:nvSpPr>
          <p:cNvPr id="20" name="îṧḻîḑê">
            <a:extLst>
              <a:ext uri="{FF2B5EF4-FFF2-40B4-BE49-F238E27FC236}">
                <a16:creationId xmlns:a16="http://schemas.microsoft.com/office/drawing/2014/main" id="{CCA3DB04-3463-48EE-9E32-70F3C5303A49}"/>
              </a:ext>
            </a:extLst>
          </p:cNvPr>
          <p:cNvSpPr txBox="1"/>
          <p:nvPr/>
        </p:nvSpPr>
        <p:spPr>
          <a:xfrm>
            <a:off x="6333698" y="4133064"/>
            <a:ext cx="5186788" cy="499702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1" name="îṩľíďé">
            <a:extLst>
              <a:ext uri="{FF2B5EF4-FFF2-40B4-BE49-F238E27FC236}">
                <a16:creationId xmlns:a16="http://schemas.microsoft.com/office/drawing/2014/main" id="{6C108274-4D2E-4565-AB07-21D02B68E1BA}"/>
              </a:ext>
            </a:extLst>
          </p:cNvPr>
          <p:cNvSpPr txBox="1"/>
          <p:nvPr/>
        </p:nvSpPr>
        <p:spPr>
          <a:xfrm>
            <a:off x="6333698" y="4632768"/>
            <a:ext cx="5186787" cy="85276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Unified fonts make reading more fluent.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Theme color makes PPT more convenient to change.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23" name="íŝlïdê">
            <a:extLst>
              <a:ext uri="{FF2B5EF4-FFF2-40B4-BE49-F238E27FC236}">
                <a16:creationId xmlns:a16="http://schemas.microsoft.com/office/drawing/2014/main" id="{3ED8136C-321F-40FF-BBCD-BA0301349D5F}"/>
              </a:ext>
            </a:extLst>
          </p:cNvPr>
          <p:cNvSpPr/>
          <p:nvPr/>
        </p:nvSpPr>
        <p:spPr>
          <a:xfrm>
            <a:off x="5691000" y="4226370"/>
            <a:ext cx="537820" cy="53782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4" name="iṡľïḑe">
            <a:extLst>
              <a:ext uri="{FF2B5EF4-FFF2-40B4-BE49-F238E27FC236}">
                <a16:creationId xmlns:a16="http://schemas.microsoft.com/office/drawing/2014/main" id="{6BDCAB40-99E1-4351-8252-2CF4A0D7AF70}"/>
              </a:ext>
            </a:extLst>
          </p:cNvPr>
          <p:cNvSpPr/>
          <p:nvPr/>
        </p:nvSpPr>
        <p:spPr bwMode="auto">
          <a:xfrm>
            <a:off x="5822791" y="4360836"/>
            <a:ext cx="274236" cy="26888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>
              <a:solidFill>
                <a:schemeClr val="bg1"/>
              </a:solidFill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208005C1-AAD8-42CC-8935-36D520C50005}"/>
              </a:ext>
            </a:extLst>
          </p:cNvPr>
          <p:cNvCxnSpPr/>
          <p:nvPr/>
        </p:nvCxnSpPr>
        <p:spPr>
          <a:xfrm>
            <a:off x="6456000" y="3519000"/>
            <a:ext cx="50644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ïṡḷide">
            <a:extLst>
              <a:ext uri="{FF2B5EF4-FFF2-40B4-BE49-F238E27FC236}">
                <a16:creationId xmlns:a16="http://schemas.microsoft.com/office/drawing/2014/main" id="{B24DEB19-40CC-4295-907E-5AABD73A1538}"/>
              </a:ext>
            </a:extLst>
          </p:cNvPr>
          <p:cNvSpPr txBox="1"/>
          <p:nvPr/>
        </p:nvSpPr>
        <p:spPr>
          <a:xfrm>
            <a:off x="786001" y="2415876"/>
            <a:ext cx="1079999" cy="220036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REPORT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8" name="íṡļîḓé">
            <a:extLst>
              <a:ext uri="{FF2B5EF4-FFF2-40B4-BE49-F238E27FC236}">
                <a16:creationId xmlns:a16="http://schemas.microsoft.com/office/drawing/2014/main" id="{34ABDA0C-55BA-4045-B312-1CFA4A4C0DA1}"/>
              </a:ext>
            </a:extLst>
          </p:cNvPr>
          <p:cNvSpPr txBox="1"/>
          <p:nvPr/>
        </p:nvSpPr>
        <p:spPr>
          <a:xfrm>
            <a:off x="787885" y="2239156"/>
            <a:ext cx="770608" cy="131856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ANNUAL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9" name="îşḻîdê">
            <a:extLst>
              <a:ext uri="{FF2B5EF4-FFF2-40B4-BE49-F238E27FC236}">
                <a16:creationId xmlns:a16="http://schemas.microsoft.com/office/drawing/2014/main" id="{85437AE2-7B66-4C02-9C78-09B509324585}"/>
              </a:ext>
            </a:extLst>
          </p:cNvPr>
          <p:cNvSpPr txBox="1"/>
          <p:nvPr/>
        </p:nvSpPr>
        <p:spPr>
          <a:xfrm>
            <a:off x="1193149" y="1994462"/>
            <a:ext cx="481346" cy="197592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2018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4" name="î$ḻiḑè">
            <a:extLst>
              <a:ext uri="{FF2B5EF4-FFF2-40B4-BE49-F238E27FC236}">
                <a16:creationId xmlns:a16="http://schemas.microsoft.com/office/drawing/2014/main" id="{0B4C9EB9-2E48-4E76-9CB3-4590D59D334B}"/>
              </a:ext>
            </a:extLst>
          </p:cNvPr>
          <p:cNvSpPr/>
          <p:nvPr/>
        </p:nvSpPr>
        <p:spPr>
          <a:xfrm>
            <a:off x="786001" y="1994461"/>
            <a:ext cx="357267" cy="184306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5" name="í$ḻïḓê">
            <a:extLst>
              <a:ext uri="{FF2B5EF4-FFF2-40B4-BE49-F238E27FC236}">
                <a16:creationId xmlns:a16="http://schemas.microsoft.com/office/drawing/2014/main" id="{C109A879-A6FD-43B5-BDCC-94E3B6FEE7F1}"/>
              </a:ext>
            </a:extLst>
          </p:cNvPr>
          <p:cNvSpPr/>
          <p:nvPr/>
        </p:nvSpPr>
        <p:spPr>
          <a:xfrm>
            <a:off x="786000" y="1994461"/>
            <a:ext cx="107181" cy="1843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6" name="îŝlîďe">
            <a:extLst>
              <a:ext uri="{FF2B5EF4-FFF2-40B4-BE49-F238E27FC236}">
                <a16:creationId xmlns:a16="http://schemas.microsoft.com/office/drawing/2014/main" id="{E931F466-2A35-4B84-86F0-02F423EB4A73}"/>
              </a:ext>
            </a:extLst>
          </p:cNvPr>
          <p:cNvSpPr/>
          <p:nvPr/>
        </p:nvSpPr>
        <p:spPr>
          <a:xfrm>
            <a:off x="1608375" y="2112051"/>
            <a:ext cx="257625" cy="257236"/>
          </a:xfrm>
          <a:custGeom>
            <a:avLst/>
            <a:gdLst>
              <a:gd name="connsiteX0" fmla="*/ 259984 w 607639"/>
              <a:gd name="connsiteY0" fmla="*/ 430308 h 606722"/>
              <a:gd name="connsiteX1" fmla="*/ 287837 w 607639"/>
              <a:gd name="connsiteY1" fmla="*/ 458126 h 606722"/>
              <a:gd name="connsiteX2" fmla="*/ 139047 w 607639"/>
              <a:gd name="connsiteY2" fmla="*/ 606722 h 606722"/>
              <a:gd name="connsiteX3" fmla="*/ 111282 w 607639"/>
              <a:gd name="connsiteY3" fmla="*/ 578905 h 606722"/>
              <a:gd name="connsiteX4" fmla="*/ 204460 w 607639"/>
              <a:gd name="connsiteY4" fmla="*/ 374844 h 606722"/>
              <a:gd name="connsiteX5" fmla="*/ 232231 w 607639"/>
              <a:gd name="connsiteY5" fmla="*/ 402573 h 606722"/>
              <a:gd name="connsiteX6" fmla="*/ 27771 w 607639"/>
              <a:gd name="connsiteY6" fmla="*/ 606722 h 606722"/>
              <a:gd name="connsiteX7" fmla="*/ 0 w 607639"/>
              <a:gd name="connsiteY7" fmla="*/ 578904 h 606722"/>
              <a:gd name="connsiteX8" fmla="*/ 148791 w 607639"/>
              <a:gd name="connsiteY8" fmla="*/ 319309 h 606722"/>
              <a:gd name="connsiteX9" fmla="*/ 176555 w 607639"/>
              <a:gd name="connsiteY9" fmla="*/ 347040 h 606722"/>
              <a:gd name="connsiteX10" fmla="*/ 27853 w 607639"/>
              <a:gd name="connsiteY10" fmla="*/ 495652 h 606722"/>
              <a:gd name="connsiteX11" fmla="*/ 0 w 607639"/>
              <a:gd name="connsiteY11" fmla="*/ 467921 h 606722"/>
              <a:gd name="connsiteX12" fmla="*/ 482456 w 607639"/>
              <a:gd name="connsiteY12" fmla="*/ 291506 h 606722"/>
              <a:gd name="connsiteX13" fmla="*/ 441354 w 607639"/>
              <a:gd name="connsiteY13" fmla="*/ 444829 h 606722"/>
              <a:gd name="connsiteX14" fmla="*/ 385749 w 607639"/>
              <a:gd name="connsiteY14" fmla="*/ 500380 h 606722"/>
              <a:gd name="connsiteX15" fmla="*/ 329611 w 607639"/>
              <a:gd name="connsiteY15" fmla="*/ 444295 h 606722"/>
              <a:gd name="connsiteX16" fmla="*/ 218312 w 607639"/>
              <a:gd name="connsiteY16" fmla="*/ 277605 h 606722"/>
              <a:gd name="connsiteX17" fmla="*/ 329470 w 607639"/>
              <a:gd name="connsiteY17" fmla="*/ 388739 h 606722"/>
              <a:gd name="connsiteX18" fmla="*/ 301703 w 607639"/>
              <a:gd name="connsiteY18" fmla="*/ 416478 h 606722"/>
              <a:gd name="connsiteX19" fmla="*/ 190456 w 607639"/>
              <a:gd name="connsiteY19" fmla="*/ 305433 h 606722"/>
              <a:gd name="connsiteX20" fmla="*/ 315639 w 607639"/>
              <a:gd name="connsiteY20" fmla="*/ 124971 h 606722"/>
              <a:gd name="connsiteX21" fmla="*/ 162720 w 607639"/>
              <a:gd name="connsiteY21" fmla="*/ 277604 h 606722"/>
              <a:gd name="connsiteX22" fmla="*/ 106554 w 607639"/>
              <a:gd name="connsiteY22" fmla="*/ 221544 h 606722"/>
              <a:gd name="connsiteX23" fmla="*/ 162097 w 607639"/>
              <a:gd name="connsiteY23" fmla="*/ 166016 h 606722"/>
              <a:gd name="connsiteX24" fmla="*/ 459243 w 607639"/>
              <a:gd name="connsiteY24" fmla="*/ 120359 h 606722"/>
              <a:gd name="connsiteX25" fmla="*/ 431471 w 607639"/>
              <a:gd name="connsiteY25" fmla="*/ 148088 h 606722"/>
              <a:gd name="connsiteX26" fmla="*/ 459243 w 607639"/>
              <a:gd name="connsiteY26" fmla="*/ 175905 h 606722"/>
              <a:gd name="connsiteX27" fmla="*/ 487103 w 607639"/>
              <a:gd name="connsiteY27" fmla="*/ 148088 h 606722"/>
              <a:gd name="connsiteX28" fmla="*/ 445357 w 607639"/>
              <a:gd name="connsiteY28" fmla="*/ 50948 h 606722"/>
              <a:gd name="connsiteX29" fmla="*/ 556620 w 607639"/>
              <a:gd name="connsiteY29" fmla="*/ 161952 h 606722"/>
              <a:gd name="connsiteX30" fmla="*/ 357326 w 607639"/>
              <a:gd name="connsiteY30" fmla="*/ 360942 h 606722"/>
              <a:gd name="connsiteX31" fmla="*/ 246062 w 607639"/>
              <a:gd name="connsiteY31" fmla="*/ 249938 h 606722"/>
              <a:gd name="connsiteX32" fmla="*/ 607639 w 607639"/>
              <a:gd name="connsiteY32" fmla="*/ 0 h 606722"/>
              <a:gd name="connsiteX33" fmla="*/ 576136 w 607639"/>
              <a:gd name="connsiteY33" fmla="*/ 125818 h 606722"/>
              <a:gd name="connsiteX34" fmla="*/ 481539 w 607639"/>
              <a:gd name="connsiteY34" fmla="*/ 31454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639" h="606722">
                <a:moveTo>
                  <a:pt x="259984" y="430308"/>
                </a:moveTo>
                <a:lnTo>
                  <a:pt x="287837" y="458126"/>
                </a:lnTo>
                <a:lnTo>
                  <a:pt x="139047" y="606722"/>
                </a:lnTo>
                <a:lnTo>
                  <a:pt x="111282" y="578905"/>
                </a:lnTo>
                <a:close/>
                <a:moveTo>
                  <a:pt x="204460" y="374844"/>
                </a:moveTo>
                <a:lnTo>
                  <a:pt x="232231" y="402573"/>
                </a:lnTo>
                <a:lnTo>
                  <a:pt x="27771" y="606722"/>
                </a:lnTo>
                <a:lnTo>
                  <a:pt x="0" y="578904"/>
                </a:lnTo>
                <a:close/>
                <a:moveTo>
                  <a:pt x="148791" y="319309"/>
                </a:moveTo>
                <a:lnTo>
                  <a:pt x="176555" y="347040"/>
                </a:lnTo>
                <a:lnTo>
                  <a:pt x="27853" y="495652"/>
                </a:lnTo>
                <a:lnTo>
                  <a:pt x="0" y="467921"/>
                </a:lnTo>
                <a:close/>
                <a:moveTo>
                  <a:pt x="482456" y="291506"/>
                </a:moveTo>
                <a:lnTo>
                  <a:pt x="441354" y="444829"/>
                </a:lnTo>
                <a:lnTo>
                  <a:pt x="385749" y="500380"/>
                </a:lnTo>
                <a:lnTo>
                  <a:pt x="329611" y="444295"/>
                </a:lnTo>
                <a:close/>
                <a:moveTo>
                  <a:pt x="218312" y="277605"/>
                </a:moveTo>
                <a:lnTo>
                  <a:pt x="329470" y="388739"/>
                </a:lnTo>
                <a:lnTo>
                  <a:pt x="301703" y="416478"/>
                </a:lnTo>
                <a:lnTo>
                  <a:pt x="190456" y="305433"/>
                </a:lnTo>
                <a:close/>
                <a:moveTo>
                  <a:pt x="315639" y="124971"/>
                </a:moveTo>
                <a:lnTo>
                  <a:pt x="162720" y="277604"/>
                </a:lnTo>
                <a:lnTo>
                  <a:pt x="106554" y="221544"/>
                </a:lnTo>
                <a:lnTo>
                  <a:pt x="162097" y="166016"/>
                </a:lnTo>
                <a:close/>
                <a:moveTo>
                  <a:pt x="459243" y="120359"/>
                </a:moveTo>
                <a:lnTo>
                  <a:pt x="431471" y="148088"/>
                </a:lnTo>
                <a:lnTo>
                  <a:pt x="459243" y="175905"/>
                </a:lnTo>
                <a:lnTo>
                  <a:pt x="487103" y="148088"/>
                </a:lnTo>
                <a:close/>
                <a:moveTo>
                  <a:pt x="445357" y="50948"/>
                </a:moveTo>
                <a:lnTo>
                  <a:pt x="556620" y="161952"/>
                </a:lnTo>
                <a:lnTo>
                  <a:pt x="357326" y="360942"/>
                </a:lnTo>
                <a:lnTo>
                  <a:pt x="246062" y="249938"/>
                </a:lnTo>
                <a:close/>
                <a:moveTo>
                  <a:pt x="607639" y="0"/>
                </a:moveTo>
                <a:lnTo>
                  <a:pt x="576136" y="125818"/>
                </a:lnTo>
                <a:lnTo>
                  <a:pt x="481539" y="31454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15161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研究思路与研究方法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4DFB691-3E95-4612-A5D9-5AA9655B27DC}"/>
              </a:ext>
            </a:extLst>
          </p:cNvPr>
          <p:cNvSpPr txBox="1"/>
          <p:nvPr/>
        </p:nvSpPr>
        <p:spPr>
          <a:xfrm>
            <a:off x="2058195" y="2476616"/>
            <a:ext cx="608806" cy="71096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rgbClr val="B0509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rgbClr val="B05099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7904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cxnSp>
        <p:nvCxnSpPr>
          <p:cNvPr id="6" name="直接连接符 5"/>
          <p:cNvCxnSpPr>
            <a:cxnSpLocks/>
            <a:stCxn id="15" idx="3"/>
          </p:cNvCxnSpPr>
          <p:nvPr/>
        </p:nvCxnSpPr>
        <p:spPr>
          <a:xfrm>
            <a:off x="7968208" y="3120107"/>
            <a:ext cx="2779795" cy="7365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cxnSpLocks/>
            <a:stCxn id="16" idx="3"/>
          </p:cNvCxnSpPr>
          <p:nvPr/>
        </p:nvCxnSpPr>
        <p:spPr>
          <a:xfrm flipV="1">
            <a:off x="7968208" y="4653136"/>
            <a:ext cx="2779795" cy="1153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íš1îdê"/>
          <p:cNvSpPr/>
          <p:nvPr/>
        </p:nvSpPr>
        <p:spPr>
          <a:xfrm>
            <a:off x="5707443" y="2423152"/>
            <a:ext cx="2232248" cy="3609398"/>
          </a:xfrm>
          <a:custGeom>
            <a:avLst/>
            <a:gdLst>
              <a:gd name="connsiteX0" fmla="*/ 0 w 2232248"/>
              <a:gd name="connsiteY0" fmla="*/ 0 h 1247478"/>
              <a:gd name="connsiteX1" fmla="*/ 2232248 w 2232248"/>
              <a:gd name="connsiteY1" fmla="*/ 0 h 1247478"/>
              <a:gd name="connsiteX2" fmla="*/ 2232248 w 2232248"/>
              <a:gd name="connsiteY2" fmla="*/ 1247478 h 1247478"/>
              <a:gd name="connsiteX3" fmla="*/ 0 w 2232248"/>
              <a:gd name="connsiteY3" fmla="*/ 1247478 h 1247478"/>
              <a:gd name="connsiteX4" fmla="*/ 0 w 2232248"/>
              <a:gd name="connsiteY4" fmla="*/ 0 h 1247478"/>
              <a:gd name="connsiteX0" fmla="*/ 0 w 2232248"/>
              <a:gd name="connsiteY0" fmla="*/ 44 h 1247522"/>
              <a:gd name="connsiteX1" fmla="*/ 815244 w 2232248"/>
              <a:gd name="connsiteY1" fmla="*/ 0 h 1247522"/>
              <a:gd name="connsiteX2" fmla="*/ 2232248 w 2232248"/>
              <a:gd name="connsiteY2" fmla="*/ 44 h 1247522"/>
              <a:gd name="connsiteX3" fmla="*/ 2232248 w 2232248"/>
              <a:gd name="connsiteY3" fmla="*/ 1247522 h 1247522"/>
              <a:gd name="connsiteX4" fmla="*/ 0 w 2232248"/>
              <a:gd name="connsiteY4" fmla="*/ 1247522 h 1247522"/>
              <a:gd name="connsiteX5" fmla="*/ 0 w 2232248"/>
              <a:gd name="connsiteY5" fmla="*/ 44 h 1247522"/>
              <a:gd name="connsiteX0" fmla="*/ 0 w 2232248"/>
              <a:gd name="connsiteY0" fmla="*/ 44 h 1247522"/>
              <a:gd name="connsiteX1" fmla="*/ 815244 w 2232248"/>
              <a:gd name="connsiteY1" fmla="*/ 0 h 1247522"/>
              <a:gd name="connsiteX2" fmla="*/ 1494000 w 2232248"/>
              <a:gd name="connsiteY2" fmla="*/ 0 h 1247522"/>
              <a:gd name="connsiteX3" fmla="*/ 2232248 w 2232248"/>
              <a:gd name="connsiteY3" fmla="*/ 44 h 1247522"/>
              <a:gd name="connsiteX4" fmla="*/ 2232248 w 2232248"/>
              <a:gd name="connsiteY4" fmla="*/ 1247522 h 1247522"/>
              <a:gd name="connsiteX5" fmla="*/ 0 w 2232248"/>
              <a:gd name="connsiteY5" fmla="*/ 1247522 h 1247522"/>
              <a:gd name="connsiteX6" fmla="*/ 0 w 2232248"/>
              <a:gd name="connsiteY6" fmla="*/ 44 h 1247522"/>
              <a:gd name="connsiteX0" fmla="*/ 0 w 2232248"/>
              <a:gd name="connsiteY0" fmla="*/ 92418 h 1339896"/>
              <a:gd name="connsiteX1" fmla="*/ 815244 w 2232248"/>
              <a:gd name="connsiteY1" fmla="*/ 92374 h 1339896"/>
              <a:gd name="connsiteX2" fmla="*/ 1494000 w 2232248"/>
              <a:gd name="connsiteY2" fmla="*/ 92374 h 1339896"/>
              <a:gd name="connsiteX3" fmla="*/ 2232248 w 2232248"/>
              <a:gd name="connsiteY3" fmla="*/ 92418 h 1339896"/>
              <a:gd name="connsiteX4" fmla="*/ 2232248 w 2232248"/>
              <a:gd name="connsiteY4" fmla="*/ 1339896 h 1339896"/>
              <a:gd name="connsiteX5" fmla="*/ 0 w 2232248"/>
              <a:gd name="connsiteY5" fmla="*/ 1339896 h 1339896"/>
              <a:gd name="connsiteX6" fmla="*/ 0 w 2232248"/>
              <a:gd name="connsiteY6" fmla="*/ 92418 h 1339896"/>
              <a:gd name="connsiteX0" fmla="*/ 0 w 2232248"/>
              <a:gd name="connsiteY0" fmla="*/ 92418 h 1339896"/>
              <a:gd name="connsiteX1" fmla="*/ 815244 w 2232248"/>
              <a:gd name="connsiteY1" fmla="*/ 92374 h 1339896"/>
              <a:gd name="connsiteX2" fmla="*/ 1494000 w 2232248"/>
              <a:gd name="connsiteY2" fmla="*/ 92374 h 1339896"/>
              <a:gd name="connsiteX3" fmla="*/ 2232248 w 2232248"/>
              <a:gd name="connsiteY3" fmla="*/ 92418 h 1339896"/>
              <a:gd name="connsiteX4" fmla="*/ 2232248 w 2232248"/>
              <a:gd name="connsiteY4" fmla="*/ 1339896 h 1339896"/>
              <a:gd name="connsiteX5" fmla="*/ 0 w 2232248"/>
              <a:gd name="connsiteY5" fmla="*/ 1339896 h 1339896"/>
              <a:gd name="connsiteX6" fmla="*/ 0 w 2232248"/>
              <a:gd name="connsiteY6" fmla="*/ 92418 h 1339896"/>
              <a:gd name="connsiteX0" fmla="*/ 0 w 2232248"/>
              <a:gd name="connsiteY0" fmla="*/ 97297 h 1344775"/>
              <a:gd name="connsiteX1" fmla="*/ 949715 w 2232248"/>
              <a:gd name="connsiteY1" fmla="*/ 224040 h 1344775"/>
              <a:gd name="connsiteX2" fmla="*/ 1494000 w 2232248"/>
              <a:gd name="connsiteY2" fmla="*/ 97253 h 1344775"/>
              <a:gd name="connsiteX3" fmla="*/ 2232248 w 2232248"/>
              <a:gd name="connsiteY3" fmla="*/ 97297 h 1344775"/>
              <a:gd name="connsiteX4" fmla="*/ 2232248 w 2232248"/>
              <a:gd name="connsiteY4" fmla="*/ 1344775 h 1344775"/>
              <a:gd name="connsiteX5" fmla="*/ 0 w 2232248"/>
              <a:gd name="connsiteY5" fmla="*/ 1344775 h 1344775"/>
              <a:gd name="connsiteX6" fmla="*/ 0 w 2232248"/>
              <a:gd name="connsiteY6" fmla="*/ 97297 h 1344775"/>
              <a:gd name="connsiteX0" fmla="*/ 0 w 2232248"/>
              <a:gd name="connsiteY0" fmla="*/ 97297 h 1344775"/>
              <a:gd name="connsiteX1" fmla="*/ 949715 w 2232248"/>
              <a:gd name="connsiteY1" fmla="*/ 224040 h 1344775"/>
              <a:gd name="connsiteX2" fmla="*/ 1494000 w 2232248"/>
              <a:gd name="connsiteY2" fmla="*/ 97253 h 1344775"/>
              <a:gd name="connsiteX3" fmla="*/ 2232248 w 2232248"/>
              <a:gd name="connsiteY3" fmla="*/ 97297 h 1344775"/>
              <a:gd name="connsiteX4" fmla="*/ 2232248 w 2232248"/>
              <a:gd name="connsiteY4" fmla="*/ 1344775 h 1344775"/>
              <a:gd name="connsiteX5" fmla="*/ 0 w 2232248"/>
              <a:gd name="connsiteY5" fmla="*/ 1344775 h 1344775"/>
              <a:gd name="connsiteX6" fmla="*/ 0 w 2232248"/>
              <a:gd name="connsiteY6" fmla="*/ 97297 h 1344775"/>
              <a:gd name="connsiteX0" fmla="*/ 0 w 2232248"/>
              <a:gd name="connsiteY0" fmla="*/ 94886 h 1342364"/>
              <a:gd name="connsiteX1" fmla="*/ 857506 w 2232248"/>
              <a:gd name="connsiteY1" fmla="*/ 160157 h 1342364"/>
              <a:gd name="connsiteX2" fmla="*/ 1494000 w 2232248"/>
              <a:gd name="connsiteY2" fmla="*/ 94842 h 1342364"/>
              <a:gd name="connsiteX3" fmla="*/ 2232248 w 2232248"/>
              <a:gd name="connsiteY3" fmla="*/ 94886 h 1342364"/>
              <a:gd name="connsiteX4" fmla="*/ 2232248 w 2232248"/>
              <a:gd name="connsiteY4" fmla="*/ 1342364 h 1342364"/>
              <a:gd name="connsiteX5" fmla="*/ 0 w 2232248"/>
              <a:gd name="connsiteY5" fmla="*/ 1342364 h 1342364"/>
              <a:gd name="connsiteX6" fmla="*/ 0 w 2232248"/>
              <a:gd name="connsiteY6" fmla="*/ 94886 h 1342364"/>
              <a:gd name="connsiteX0" fmla="*/ 0 w 2232248"/>
              <a:gd name="connsiteY0" fmla="*/ 94591 h 1342069"/>
              <a:gd name="connsiteX1" fmla="*/ 761456 w 2232248"/>
              <a:gd name="connsiteY1" fmla="*/ 152178 h 1342069"/>
              <a:gd name="connsiteX2" fmla="*/ 1494000 w 2232248"/>
              <a:gd name="connsiteY2" fmla="*/ 94547 h 1342069"/>
              <a:gd name="connsiteX3" fmla="*/ 2232248 w 2232248"/>
              <a:gd name="connsiteY3" fmla="*/ 94591 h 1342069"/>
              <a:gd name="connsiteX4" fmla="*/ 2232248 w 2232248"/>
              <a:gd name="connsiteY4" fmla="*/ 1342069 h 1342069"/>
              <a:gd name="connsiteX5" fmla="*/ 0 w 2232248"/>
              <a:gd name="connsiteY5" fmla="*/ 1342069 h 1342069"/>
              <a:gd name="connsiteX6" fmla="*/ 0 w 2232248"/>
              <a:gd name="connsiteY6" fmla="*/ 94591 h 1342069"/>
              <a:gd name="connsiteX0" fmla="*/ 0 w 2232248"/>
              <a:gd name="connsiteY0" fmla="*/ 82335 h 1329813"/>
              <a:gd name="connsiteX1" fmla="*/ 761456 w 2232248"/>
              <a:gd name="connsiteY1" fmla="*/ 139922 h 1329813"/>
              <a:gd name="connsiteX2" fmla="*/ 1543946 w 2232248"/>
              <a:gd name="connsiteY2" fmla="*/ 178342 h 1329813"/>
              <a:gd name="connsiteX3" fmla="*/ 2232248 w 2232248"/>
              <a:gd name="connsiteY3" fmla="*/ 82335 h 1329813"/>
              <a:gd name="connsiteX4" fmla="*/ 2232248 w 2232248"/>
              <a:gd name="connsiteY4" fmla="*/ 1329813 h 1329813"/>
              <a:gd name="connsiteX5" fmla="*/ 0 w 2232248"/>
              <a:gd name="connsiteY5" fmla="*/ 1329813 h 1329813"/>
              <a:gd name="connsiteX6" fmla="*/ 0 w 2232248"/>
              <a:gd name="connsiteY6" fmla="*/ 82335 h 1329813"/>
              <a:gd name="connsiteX0" fmla="*/ 0 w 2232248"/>
              <a:gd name="connsiteY0" fmla="*/ 74154 h 1321632"/>
              <a:gd name="connsiteX1" fmla="*/ 761456 w 2232248"/>
              <a:gd name="connsiteY1" fmla="*/ 131741 h 1321632"/>
              <a:gd name="connsiteX2" fmla="*/ 1543946 w 2232248"/>
              <a:gd name="connsiteY2" fmla="*/ 170161 h 1321632"/>
              <a:gd name="connsiteX3" fmla="*/ 2232248 w 2232248"/>
              <a:gd name="connsiteY3" fmla="*/ 74154 h 1321632"/>
              <a:gd name="connsiteX4" fmla="*/ 2232248 w 2232248"/>
              <a:gd name="connsiteY4" fmla="*/ 1321632 h 1321632"/>
              <a:gd name="connsiteX5" fmla="*/ 0 w 2232248"/>
              <a:gd name="connsiteY5" fmla="*/ 1321632 h 1321632"/>
              <a:gd name="connsiteX6" fmla="*/ 0 w 2232248"/>
              <a:gd name="connsiteY6" fmla="*/ 74154 h 1321632"/>
              <a:gd name="connsiteX0" fmla="*/ 0 w 2232248"/>
              <a:gd name="connsiteY0" fmla="*/ 74154 h 1321632"/>
              <a:gd name="connsiteX1" fmla="*/ 761456 w 2232248"/>
              <a:gd name="connsiteY1" fmla="*/ 131741 h 1321632"/>
              <a:gd name="connsiteX2" fmla="*/ 1543946 w 2232248"/>
              <a:gd name="connsiteY2" fmla="*/ 170161 h 1321632"/>
              <a:gd name="connsiteX3" fmla="*/ 2232248 w 2232248"/>
              <a:gd name="connsiteY3" fmla="*/ 74154 h 1321632"/>
              <a:gd name="connsiteX4" fmla="*/ 2232248 w 2232248"/>
              <a:gd name="connsiteY4" fmla="*/ 1321632 h 1321632"/>
              <a:gd name="connsiteX5" fmla="*/ 0 w 2232248"/>
              <a:gd name="connsiteY5" fmla="*/ 1321632 h 1321632"/>
              <a:gd name="connsiteX6" fmla="*/ 0 w 2232248"/>
              <a:gd name="connsiteY6" fmla="*/ 74154 h 1321632"/>
              <a:gd name="connsiteX0" fmla="*/ 0 w 2232248"/>
              <a:gd name="connsiteY0" fmla="*/ 25038 h 1272516"/>
              <a:gd name="connsiteX1" fmla="*/ 761456 w 2232248"/>
              <a:gd name="connsiteY1" fmla="*/ 82625 h 1272516"/>
              <a:gd name="connsiteX2" fmla="*/ 1543946 w 2232248"/>
              <a:gd name="connsiteY2" fmla="*/ 121045 h 1272516"/>
              <a:gd name="connsiteX3" fmla="*/ 2232248 w 2232248"/>
              <a:gd name="connsiteY3" fmla="*/ 25038 h 1272516"/>
              <a:gd name="connsiteX4" fmla="*/ 2232248 w 2232248"/>
              <a:gd name="connsiteY4" fmla="*/ 1272516 h 1272516"/>
              <a:gd name="connsiteX5" fmla="*/ 0 w 2232248"/>
              <a:gd name="connsiteY5" fmla="*/ 1272516 h 1272516"/>
              <a:gd name="connsiteX6" fmla="*/ 0 w 2232248"/>
              <a:gd name="connsiteY6" fmla="*/ 25038 h 1272516"/>
              <a:gd name="connsiteX0" fmla="*/ 0 w 2232248"/>
              <a:gd name="connsiteY0" fmla="*/ 34112 h 1281590"/>
              <a:gd name="connsiteX1" fmla="*/ 761456 w 2232248"/>
              <a:gd name="connsiteY1" fmla="*/ 91699 h 1281590"/>
              <a:gd name="connsiteX2" fmla="*/ 1543946 w 2232248"/>
              <a:gd name="connsiteY2" fmla="*/ 130119 h 1281590"/>
              <a:gd name="connsiteX3" fmla="*/ 2232248 w 2232248"/>
              <a:gd name="connsiteY3" fmla="*/ 34112 h 1281590"/>
              <a:gd name="connsiteX4" fmla="*/ 2232248 w 2232248"/>
              <a:gd name="connsiteY4" fmla="*/ 1281590 h 1281590"/>
              <a:gd name="connsiteX5" fmla="*/ 0 w 2232248"/>
              <a:gd name="connsiteY5" fmla="*/ 1281590 h 1281590"/>
              <a:gd name="connsiteX6" fmla="*/ 0 w 2232248"/>
              <a:gd name="connsiteY6" fmla="*/ 34112 h 1281590"/>
              <a:gd name="connsiteX0" fmla="*/ 0 w 2232248"/>
              <a:gd name="connsiteY0" fmla="*/ 34112 h 1281590"/>
              <a:gd name="connsiteX1" fmla="*/ 761456 w 2232248"/>
              <a:gd name="connsiteY1" fmla="*/ 91699 h 1281590"/>
              <a:gd name="connsiteX2" fmla="*/ 1543946 w 2232248"/>
              <a:gd name="connsiteY2" fmla="*/ 130119 h 1281590"/>
              <a:gd name="connsiteX3" fmla="*/ 2232248 w 2232248"/>
              <a:gd name="connsiteY3" fmla="*/ 34112 h 1281590"/>
              <a:gd name="connsiteX4" fmla="*/ 2232248 w 2232248"/>
              <a:gd name="connsiteY4" fmla="*/ 1281590 h 1281590"/>
              <a:gd name="connsiteX5" fmla="*/ 0 w 2232248"/>
              <a:gd name="connsiteY5" fmla="*/ 1281590 h 1281590"/>
              <a:gd name="connsiteX6" fmla="*/ 0 w 2232248"/>
              <a:gd name="connsiteY6" fmla="*/ 34112 h 1281590"/>
              <a:gd name="connsiteX0" fmla="*/ 0 w 2232248"/>
              <a:gd name="connsiteY0" fmla="*/ 34112 h 1281590"/>
              <a:gd name="connsiteX1" fmla="*/ 703090 w 2232248"/>
              <a:gd name="connsiteY1" fmla="*/ 91699 h 1281590"/>
              <a:gd name="connsiteX2" fmla="*/ 1543946 w 2232248"/>
              <a:gd name="connsiteY2" fmla="*/ 130119 h 1281590"/>
              <a:gd name="connsiteX3" fmla="*/ 2232248 w 2232248"/>
              <a:gd name="connsiteY3" fmla="*/ 34112 h 1281590"/>
              <a:gd name="connsiteX4" fmla="*/ 2232248 w 2232248"/>
              <a:gd name="connsiteY4" fmla="*/ 1281590 h 1281590"/>
              <a:gd name="connsiteX5" fmla="*/ 0 w 2232248"/>
              <a:gd name="connsiteY5" fmla="*/ 1281590 h 1281590"/>
              <a:gd name="connsiteX6" fmla="*/ 0 w 2232248"/>
              <a:gd name="connsiteY6" fmla="*/ 34112 h 1281590"/>
              <a:gd name="connsiteX0" fmla="*/ 0 w 2232248"/>
              <a:gd name="connsiteY0" fmla="*/ 439 h 1247917"/>
              <a:gd name="connsiteX1" fmla="*/ 703090 w 2232248"/>
              <a:gd name="connsiteY1" fmla="*/ 58026 h 1247917"/>
              <a:gd name="connsiteX2" fmla="*/ 1543946 w 2232248"/>
              <a:gd name="connsiteY2" fmla="*/ 96446 h 1247917"/>
              <a:gd name="connsiteX3" fmla="*/ 2232248 w 2232248"/>
              <a:gd name="connsiteY3" fmla="*/ 439 h 1247917"/>
              <a:gd name="connsiteX4" fmla="*/ 2232248 w 2232248"/>
              <a:gd name="connsiteY4" fmla="*/ 1247917 h 1247917"/>
              <a:gd name="connsiteX5" fmla="*/ 0 w 2232248"/>
              <a:gd name="connsiteY5" fmla="*/ 1247917 h 1247917"/>
              <a:gd name="connsiteX6" fmla="*/ 0 w 2232248"/>
              <a:gd name="connsiteY6" fmla="*/ 439 h 1247917"/>
              <a:gd name="connsiteX0" fmla="*/ 0 w 2232248"/>
              <a:gd name="connsiteY0" fmla="*/ 365 h 1247843"/>
              <a:gd name="connsiteX1" fmla="*/ 703090 w 2232248"/>
              <a:gd name="connsiteY1" fmla="*/ 57952 h 1247843"/>
              <a:gd name="connsiteX2" fmla="*/ 1407759 w 2232248"/>
              <a:gd name="connsiteY2" fmla="*/ 116550 h 1247843"/>
              <a:gd name="connsiteX3" fmla="*/ 2232248 w 2232248"/>
              <a:gd name="connsiteY3" fmla="*/ 365 h 1247843"/>
              <a:gd name="connsiteX4" fmla="*/ 2232248 w 2232248"/>
              <a:gd name="connsiteY4" fmla="*/ 1247843 h 1247843"/>
              <a:gd name="connsiteX5" fmla="*/ 0 w 2232248"/>
              <a:gd name="connsiteY5" fmla="*/ 1247843 h 1247843"/>
              <a:gd name="connsiteX6" fmla="*/ 0 w 2232248"/>
              <a:gd name="connsiteY6" fmla="*/ 365 h 1247843"/>
              <a:gd name="connsiteX0" fmla="*/ 0 w 2232248"/>
              <a:gd name="connsiteY0" fmla="*/ 365 h 1247843"/>
              <a:gd name="connsiteX1" fmla="*/ 703090 w 2232248"/>
              <a:gd name="connsiteY1" fmla="*/ 57952 h 1247843"/>
              <a:gd name="connsiteX2" fmla="*/ 1407759 w 2232248"/>
              <a:gd name="connsiteY2" fmla="*/ 116550 h 1247843"/>
              <a:gd name="connsiteX3" fmla="*/ 2232248 w 2232248"/>
              <a:gd name="connsiteY3" fmla="*/ 365 h 1247843"/>
              <a:gd name="connsiteX4" fmla="*/ 2232248 w 2232248"/>
              <a:gd name="connsiteY4" fmla="*/ 1247843 h 1247843"/>
              <a:gd name="connsiteX5" fmla="*/ 0 w 2232248"/>
              <a:gd name="connsiteY5" fmla="*/ 1247843 h 1247843"/>
              <a:gd name="connsiteX6" fmla="*/ 0 w 2232248"/>
              <a:gd name="connsiteY6" fmla="*/ 365 h 124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2248" h="1247843">
                <a:moveTo>
                  <a:pt x="0" y="365"/>
                </a:moveTo>
                <a:cubicBezTo>
                  <a:pt x="403671" y="87874"/>
                  <a:pt x="517103" y="99123"/>
                  <a:pt x="703090" y="57952"/>
                </a:cubicBezTo>
                <a:cubicBezTo>
                  <a:pt x="889077" y="16781"/>
                  <a:pt x="1152899" y="126148"/>
                  <a:pt x="1407759" y="116550"/>
                </a:cubicBezTo>
                <a:cubicBezTo>
                  <a:pt x="1662619" y="106952"/>
                  <a:pt x="1827513" y="-7250"/>
                  <a:pt x="2232248" y="365"/>
                </a:cubicBezTo>
                <a:lnTo>
                  <a:pt x="2232248" y="1247843"/>
                </a:lnTo>
                <a:lnTo>
                  <a:pt x="0" y="1247843"/>
                </a:lnTo>
                <a:lnTo>
                  <a:pt x="0" y="3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ísḷîḍé"/>
          <p:cNvSpPr/>
          <p:nvPr/>
        </p:nvSpPr>
        <p:spPr>
          <a:xfrm>
            <a:off x="5709780" y="3749825"/>
            <a:ext cx="2232248" cy="2271465"/>
          </a:xfrm>
          <a:custGeom>
            <a:avLst/>
            <a:gdLst>
              <a:gd name="connsiteX0" fmla="*/ 0 w 2232248"/>
              <a:gd name="connsiteY0" fmla="*/ 0 h 1247478"/>
              <a:gd name="connsiteX1" fmla="*/ 2232248 w 2232248"/>
              <a:gd name="connsiteY1" fmla="*/ 0 h 1247478"/>
              <a:gd name="connsiteX2" fmla="*/ 2232248 w 2232248"/>
              <a:gd name="connsiteY2" fmla="*/ 1247478 h 1247478"/>
              <a:gd name="connsiteX3" fmla="*/ 0 w 2232248"/>
              <a:gd name="connsiteY3" fmla="*/ 1247478 h 1247478"/>
              <a:gd name="connsiteX4" fmla="*/ 0 w 2232248"/>
              <a:gd name="connsiteY4" fmla="*/ 0 h 1247478"/>
              <a:gd name="connsiteX0" fmla="*/ 0 w 2232248"/>
              <a:gd name="connsiteY0" fmla="*/ 44 h 1247522"/>
              <a:gd name="connsiteX1" fmla="*/ 815244 w 2232248"/>
              <a:gd name="connsiteY1" fmla="*/ 0 h 1247522"/>
              <a:gd name="connsiteX2" fmla="*/ 2232248 w 2232248"/>
              <a:gd name="connsiteY2" fmla="*/ 44 h 1247522"/>
              <a:gd name="connsiteX3" fmla="*/ 2232248 w 2232248"/>
              <a:gd name="connsiteY3" fmla="*/ 1247522 h 1247522"/>
              <a:gd name="connsiteX4" fmla="*/ 0 w 2232248"/>
              <a:gd name="connsiteY4" fmla="*/ 1247522 h 1247522"/>
              <a:gd name="connsiteX5" fmla="*/ 0 w 2232248"/>
              <a:gd name="connsiteY5" fmla="*/ 44 h 1247522"/>
              <a:gd name="connsiteX0" fmla="*/ 0 w 2232248"/>
              <a:gd name="connsiteY0" fmla="*/ 44 h 1247522"/>
              <a:gd name="connsiteX1" fmla="*/ 815244 w 2232248"/>
              <a:gd name="connsiteY1" fmla="*/ 0 h 1247522"/>
              <a:gd name="connsiteX2" fmla="*/ 1494000 w 2232248"/>
              <a:gd name="connsiteY2" fmla="*/ 0 h 1247522"/>
              <a:gd name="connsiteX3" fmla="*/ 2232248 w 2232248"/>
              <a:gd name="connsiteY3" fmla="*/ 44 h 1247522"/>
              <a:gd name="connsiteX4" fmla="*/ 2232248 w 2232248"/>
              <a:gd name="connsiteY4" fmla="*/ 1247522 h 1247522"/>
              <a:gd name="connsiteX5" fmla="*/ 0 w 2232248"/>
              <a:gd name="connsiteY5" fmla="*/ 1247522 h 1247522"/>
              <a:gd name="connsiteX6" fmla="*/ 0 w 2232248"/>
              <a:gd name="connsiteY6" fmla="*/ 44 h 1247522"/>
              <a:gd name="connsiteX0" fmla="*/ 0 w 2232248"/>
              <a:gd name="connsiteY0" fmla="*/ 92418 h 1339896"/>
              <a:gd name="connsiteX1" fmla="*/ 815244 w 2232248"/>
              <a:gd name="connsiteY1" fmla="*/ 92374 h 1339896"/>
              <a:gd name="connsiteX2" fmla="*/ 1494000 w 2232248"/>
              <a:gd name="connsiteY2" fmla="*/ 92374 h 1339896"/>
              <a:gd name="connsiteX3" fmla="*/ 2232248 w 2232248"/>
              <a:gd name="connsiteY3" fmla="*/ 92418 h 1339896"/>
              <a:gd name="connsiteX4" fmla="*/ 2232248 w 2232248"/>
              <a:gd name="connsiteY4" fmla="*/ 1339896 h 1339896"/>
              <a:gd name="connsiteX5" fmla="*/ 0 w 2232248"/>
              <a:gd name="connsiteY5" fmla="*/ 1339896 h 1339896"/>
              <a:gd name="connsiteX6" fmla="*/ 0 w 2232248"/>
              <a:gd name="connsiteY6" fmla="*/ 92418 h 1339896"/>
              <a:gd name="connsiteX0" fmla="*/ 0 w 2232248"/>
              <a:gd name="connsiteY0" fmla="*/ 92418 h 1339896"/>
              <a:gd name="connsiteX1" fmla="*/ 815244 w 2232248"/>
              <a:gd name="connsiteY1" fmla="*/ 92374 h 1339896"/>
              <a:gd name="connsiteX2" fmla="*/ 1494000 w 2232248"/>
              <a:gd name="connsiteY2" fmla="*/ 92374 h 1339896"/>
              <a:gd name="connsiteX3" fmla="*/ 2232248 w 2232248"/>
              <a:gd name="connsiteY3" fmla="*/ 92418 h 1339896"/>
              <a:gd name="connsiteX4" fmla="*/ 2232248 w 2232248"/>
              <a:gd name="connsiteY4" fmla="*/ 1339896 h 1339896"/>
              <a:gd name="connsiteX5" fmla="*/ 0 w 2232248"/>
              <a:gd name="connsiteY5" fmla="*/ 1339896 h 1339896"/>
              <a:gd name="connsiteX6" fmla="*/ 0 w 2232248"/>
              <a:gd name="connsiteY6" fmla="*/ 92418 h 1339896"/>
              <a:gd name="connsiteX0" fmla="*/ 0 w 2232248"/>
              <a:gd name="connsiteY0" fmla="*/ 97297 h 1344775"/>
              <a:gd name="connsiteX1" fmla="*/ 949715 w 2232248"/>
              <a:gd name="connsiteY1" fmla="*/ 224040 h 1344775"/>
              <a:gd name="connsiteX2" fmla="*/ 1494000 w 2232248"/>
              <a:gd name="connsiteY2" fmla="*/ 97253 h 1344775"/>
              <a:gd name="connsiteX3" fmla="*/ 2232248 w 2232248"/>
              <a:gd name="connsiteY3" fmla="*/ 97297 h 1344775"/>
              <a:gd name="connsiteX4" fmla="*/ 2232248 w 2232248"/>
              <a:gd name="connsiteY4" fmla="*/ 1344775 h 1344775"/>
              <a:gd name="connsiteX5" fmla="*/ 0 w 2232248"/>
              <a:gd name="connsiteY5" fmla="*/ 1344775 h 1344775"/>
              <a:gd name="connsiteX6" fmla="*/ 0 w 2232248"/>
              <a:gd name="connsiteY6" fmla="*/ 97297 h 1344775"/>
              <a:gd name="connsiteX0" fmla="*/ 0 w 2232248"/>
              <a:gd name="connsiteY0" fmla="*/ 97297 h 1344775"/>
              <a:gd name="connsiteX1" fmla="*/ 949715 w 2232248"/>
              <a:gd name="connsiteY1" fmla="*/ 224040 h 1344775"/>
              <a:gd name="connsiteX2" fmla="*/ 1494000 w 2232248"/>
              <a:gd name="connsiteY2" fmla="*/ 97253 h 1344775"/>
              <a:gd name="connsiteX3" fmla="*/ 2232248 w 2232248"/>
              <a:gd name="connsiteY3" fmla="*/ 97297 h 1344775"/>
              <a:gd name="connsiteX4" fmla="*/ 2232248 w 2232248"/>
              <a:gd name="connsiteY4" fmla="*/ 1344775 h 1344775"/>
              <a:gd name="connsiteX5" fmla="*/ 0 w 2232248"/>
              <a:gd name="connsiteY5" fmla="*/ 1344775 h 1344775"/>
              <a:gd name="connsiteX6" fmla="*/ 0 w 2232248"/>
              <a:gd name="connsiteY6" fmla="*/ 97297 h 1344775"/>
              <a:gd name="connsiteX0" fmla="*/ 0 w 2232248"/>
              <a:gd name="connsiteY0" fmla="*/ 94886 h 1342364"/>
              <a:gd name="connsiteX1" fmla="*/ 857506 w 2232248"/>
              <a:gd name="connsiteY1" fmla="*/ 160157 h 1342364"/>
              <a:gd name="connsiteX2" fmla="*/ 1494000 w 2232248"/>
              <a:gd name="connsiteY2" fmla="*/ 94842 h 1342364"/>
              <a:gd name="connsiteX3" fmla="*/ 2232248 w 2232248"/>
              <a:gd name="connsiteY3" fmla="*/ 94886 h 1342364"/>
              <a:gd name="connsiteX4" fmla="*/ 2232248 w 2232248"/>
              <a:gd name="connsiteY4" fmla="*/ 1342364 h 1342364"/>
              <a:gd name="connsiteX5" fmla="*/ 0 w 2232248"/>
              <a:gd name="connsiteY5" fmla="*/ 1342364 h 1342364"/>
              <a:gd name="connsiteX6" fmla="*/ 0 w 2232248"/>
              <a:gd name="connsiteY6" fmla="*/ 94886 h 1342364"/>
              <a:gd name="connsiteX0" fmla="*/ 0 w 2232248"/>
              <a:gd name="connsiteY0" fmla="*/ 94591 h 1342069"/>
              <a:gd name="connsiteX1" fmla="*/ 761456 w 2232248"/>
              <a:gd name="connsiteY1" fmla="*/ 152178 h 1342069"/>
              <a:gd name="connsiteX2" fmla="*/ 1494000 w 2232248"/>
              <a:gd name="connsiteY2" fmla="*/ 94547 h 1342069"/>
              <a:gd name="connsiteX3" fmla="*/ 2232248 w 2232248"/>
              <a:gd name="connsiteY3" fmla="*/ 94591 h 1342069"/>
              <a:gd name="connsiteX4" fmla="*/ 2232248 w 2232248"/>
              <a:gd name="connsiteY4" fmla="*/ 1342069 h 1342069"/>
              <a:gd name="connsiteX5" fmla="*/ 0 w 2232248"/>
              <a:gd name="connsiteY5" fmla="*/ 1342069 h 1342069"/>
              <a:gd name="connsiteX6" fmla="*/ 0 w 2232248"/>
              <a:gd name="connsiteY6" fmla="*/ 94591 h 1342069"/>
              <a:gd name="connsiteX0" fmla="*/ 0 w 2232248"/>
              <a:gd name="connsiteY0" fmla="*/ 82335 h 1329813"/>
              <a:gd name="connsiteX1" fmla="*/ 761456 w 2232248"/>
              <a:gd name="connsiteY1" fmla="*/ 139922 h 1329813"/>
              <a:gd name="connsiteX2" fmla="*/ 1543946 w 2232248"/>
              <a:gd name="connsiteY2" fmla="*/ 178342 h 1329813"/>
              <a:gd name="connsiteX3" fmla="*/ 2232248 w 2232248"/>
              <a:gd name="connsiteY3" fmla="*/ 82335 h 1329813"/>
              <a:gd name="connsiteX4" fmla="*/ 2232248 w 2232248"/>
              <a:gd name="connsiteY4" fmla="*/ 1329813 h 1329813"/>
              <a:gd name="connsiteX5" fmla="*/ 0 w 2232248"/>
              <a:gd name="connsiteY5" fmla="*/ 1329813 h 1329813"/>
              <a:gd name="connsiteX6" fmla="*/ 0 w 2232248"/>
              <a:gd name="connsiteY6" fmla="*/ 82335 h 1329813"/>
              <a:gd name="connsiteX0" fmla="*/ 0 w 2232248"/>
              <a:gd name="connsiteY0" fmla="*/ 74154 h 1321632"/>
              <a:gd name="connsiteX1" fmla="*/ 761456 w 2232248"/>
              <a:gd name="connsiteY1" fmla="*/ 131741 h 1321632"/>
              <a:gd name="connsiteX2" fmla="*/ 1543946 w 2232248"/>
              <a:gd name="connsiteY2" fmla="*/ 170161 h 1321632"/>
              <a:gd name="connsiteX3" fmla="*/ 2232248 w 2232248"/>
              <a:gd name="connsiteY3" fmla="*/ 74154 h 1321632"/>
              <a:gd name="connsiteX4" fmla="*/ 2232248 w 2232248"/>
              <a:gd name="connsiteY4" fmla="*/ 1321632 h 1321632"/>
              <a:gd name="connsiteX5" fmla="*/ 0 w 2232248"/>
              <a:gd name="connsiteY5" fmla="*/ 1321632 h 1321632"/>
              <a:gd name="connsiteX6" fmla="*/ 0 w 2232248"/>
              <a:gd name="connsiteY6" fmla="*/ 74154 h 1321632"/>
              <a:gd name="connsiteX0" fmla="*/ 0 w 2232248"/>
              <a:gd name="connsiteY0" fmla="*/ 74154 h 1321632"/>
              <a:gd name="connsiteX1" fmla="*/ 761456 w 2232248"/>
              <a:gd name="connsiteY1" fmla="*/ 131741 h 1321632"/>
              <a:gd name="connsiteX2" fmla="*/ 1543946 w 2232248"/>
              <a:gd name="connsiteY2" fmla="*/ 170161 h 1321632"/>
              <a:gd name="connsiteX3" fmla="*/ 2232248 w 2232248"/>
              <a:gd name="connsiteY3" fmla="*/ 74154 h 1321632"/>
              <a:gd name="connsiteX4" fmla="*/ 2232248 w 2232248"/>
              <a:gd name="connsiteY4" fmla="*/ 1321632 h 1321632"/>
              <a:gd name="connsiteX5" fmla="*/ 0 w 2232248"/>
              <a:gd name="connsiteY5" fmla="*/ 1321632 h 1321632"/>
              <a:gd name="connsiteX6" fmla="*/ 0 w 2232248"/>
              <a:gd name="connsiteY6" fmla="*/ 74154 h 1321632"/>
              <a:gd name="connsiteX0" fmla="*/ 0 w 2232248"/>
              <a:gd name="connsiteY0" fmla="*/ 25038 h 1272516"/>
              <a:gd name="connsiteX1" fmla="*/ 761456 w 2232248"/>
              <a:gd name="connsiteY1" fmla="*/ 82625 h 1272516"/>
              <a:gd name="connsiteX2" fmla="*/ 1543946 w 2232248"/>
              <a:gd name="connsiteY2" fmla="*/ 121045 h 1272516"/>
              <a:gd name="connsiteX3" fmla="*/ 2232248 w 2232248"/>
              <a:gd name="connsiteY3" fmla="*/ 25038 h 1272516"/>
              <a:gd name="connsiteX4" fmla="*/ 2232248 w 2232248"/>
              <a:gd name="connsiteY4" fmla="*/ 1272516 h 1272516"/>
              <a:gd name="connsiteX5" fmla="*/ 0 w 2232248"/>
              <a:gd name="connsiteY5" fmla="*/ 1272516 h 1272516"/>
              <a:gd name="connsiteX6" fmla="*/ 0 w 2232248"/>
              <a:gd name="connsiteY6" fmla="*/ 25038 h 1272516"/>
              <a:gd name="connsiteX0" fmla="*/ 0 w 2232248"/>
              <a:gd name="connsiteY0" fmla="*/ 34112 h 1281590"/>
              <a:gd name="connsiteX1" fmla="*/ 761456 w 2232248"/>
              <a:gd name="connsiteY1" fmla="*/ 91699 h 1281590"/>
              <a:gd name="connsiteX2" fmla="*/ 1543946 w 2232248"/>
              <a:gd name="connsiteY2" fmla="*/ 130119 h 1281590"/>
              <a:gd name="connsiteX3" fmla="*/ 2232248 w 2232248"/>
              <a:gd name="connsiteY3" fmla="*/ 34112 h 1281590"/>
              <a:gd name="connsiteX4" fmla="*/ 2232248 w 2232248"/>
              <a:gd name="connsiteY4" fmla="*/ 1281590 h 1281590"/>
              <a:gd name="connsiteX5" fmla="*/ 0 w 2232248"/>
              <a:gd name="connsiteY5" fmla="*/ 1281590 h 1281590"/>
              <a:gd name="connsiteX6" fmla="*/ 0 w 2232248"/>
              <a:gd name="connsiteY6" fmla="*/ 34112 h 1281590"/>
              <a:gd name="connsiteX0" fmla="*/ 0 w 2232248"/>
              <a:gd name="connsiteY0" fmla="*/ 38342 h 1285820"/>
              <a:gd name="connsiteX1" fmla="*/ 761456 w 2232248"/>
              <a:gd name="connsiteY1" fmla="*/ 95929 h 1285820"/>
              <a:gd name="connsiteX2" fmla="*/ 1524491 w 2232248"/>
              <a:gd name="connsiteY2" fmla="*/ 177198 h 1285820"/>
              <a:gd name="connsiteX3" fmla="*/ 2232248 w 2232248"/>
              <a:gd name="connsiteY3" fmla="*/ 38342 h 1285820"/>
              <a:gd name="connsiteX4" fmla="*/ 2232248 w 2232248"/>
              <a:gd name="connsiteY4" fmla="*/ 1285820 h 1285820"/>
              <a:gd name="connsiteX5" fmla="*/ 0 w 2232248"/>
              <a:gd name="connsiteY5" fmla="*/ 1285820 h 1285820"/>
              <a:gd name="connsiteX6" fmla="*/ 0 w 2232248"/>
              <a:gd name="connsiteY6" fmla="*/ 38342 h 1285820"/>
              <a:gd name="connsiteX0" fmla="*/ 0 w 2232248"/>
              <a:gd name="connsiteY0" fmla="*/ 30740 h 1278218"/>
              <a:gd name="connsiteX1" fmla="*/ 751728 w 2232248"/>
              <a:gd name="connsiteY1" fmla="*/ 168668 h 1278218"/>
              <a:gd name="connsiteX2" fmla="*/ 1524491 w 2232248"/>
              <a:gd name="connsiteY2" fmla="*/ 169596 h 1278218"/>
              <a:gd name="connsiteX3" fmla="*/ 2232248 w 2232248"/>
              <a:gd name="connsiteY3" fmla="*/ 30740 h 1278218"/>
              <a:gd name="connsiteX4" fmla="*/ 2232248 w 2232248"/>
              <a:gd name="connsiteY4" fmla="*/ 1278218 h 1278218"/>
              <a:gd name="connsiteX5" fmla="*/ 0 w 2232248"/>
              <a:gd name="connsiteY5" fmla="*/ 1278218 h 1278218"/>
              <a:gd name="connsiteX6" fmla="*/ 0 w 2232248"/>
              <a:gd name="connsiteY6" fmla="*/ 30740 h 1278218"/>
              <a:gd name="connsiteX0" fmla="*/ 0 w 2232248"/>
              <a:gd name="connsiteY0" fmla="*/ 30740 h 1278218"/>
              <a:gd name="connsiteX1" fmla="*/ 751728 w 2232248"/>
              <a:gd name="connsiteY1" fmla="*/ 168668 h 1278218"/>
              <a:gd name="connsiteX2" fmla="*/ 1524491 w 2232248"/>
              <a:gd name="connsiteY2" fmla="*/ 169596 h 1278218"/>
              <a:gd name="connsiteX3" fmla="*/ 2232248 w 2232248"/>
              <a:gd name="connsiteY3" fmla="*/ 30740 h 1278218"/>
              <a:gd name="connsiteX4" fmla="*/ 2232248 w 2232248"/>
              <a:gd name="connsiteY4" fmla="*/ 1278218 h 1278218"/>
              <a:gd name="connsiteX5" fmla="*/ 0 w 2232248"/>
              <a:gd name="connsiteY5" fmla="*/ 1278218 h 1278218"/>
              <a:gd name="connsiteX6" fmla="*/ 0 w 2232248"/>
              <a:gd name="connsiteY6" fmla="*/ 30740 h 1278218"/>
              <a:gd name="connsiteX0" fmla="*/ 0 w 2232248"/>
              <a:gd name="connsiteY0" fmla="*/ 30740 h 1278218"/>
              <a:gd name="connsiteX1" fmla="*/ 751728 w 2232248"/>
              <a:gd name="connsiteY1" fmla="*/ 168668 h 1278218"/>
              <a:gd name="connsiteX2" fmla="*/ 1524491 w 2232248"/>
              <a:gd name="connsiteY2" fmla="*/ 169596 h 1278218"/>
              <a:gd name="connsiteX3" fmla="*/ 2232248 w 2232248"/>
              <a:gd name="connsiteY3" fmla="*/ 30740 h 1278218"/>
              <a:gd name="connsiteX4" fmla="*/ 2232248 w 2232248"/>
              <a:gd name="connsiteY4" fmla="*/ 1278218 h 1278218"/>
              <a:gd name="connsiteX5" fmla="*/ 0 w 2232248"/>
              <a:gd name="connsiteY5" fmla="*/ 1278218 h 1278218"/>
              <a:gd name="connsiteX6" fmla="*/ 0 w 2232248"/>
              <a:gd name="connsiteY6" fmla="*/ 30740 h 1278218"/>
              <a:gd name="connsiteX0" fmla="*/ 0 w 2232248"/>
              <a:gd name="connsiteY0" fmla="*/ 3205 h 1250683"/>
              <a:gd name="connsiteX1" fmla="*/ 751728 w 2232248"/>
              <a:gd name="connsiteY1" fmla="*/ 141133 h 1250683"/>
              <a:gd name="connsiteX2" fmla="*/ 1524491 w 2232248"/>
              <a:gd name="connsiteY2" fmla="*/ 142061 h 1250683"/>
              <a:gd name="connsiteX3" fmla="*/ 2232248 w 2232248"/>
              <a:gd name="connsiteY3" fmla="*/ 3205 h 1250683"/>
              <a:gd name="connsiteX4" fmla="*/ 2232248 w 2232248"/>
              <a:gd name="connsiteY4" fmla="*/ 1250683 h 1250683"/>
              <a:gd name="connsiteX5" fmla="*/ 0 w 2232248"/>
              <a:gd name="connsiteY5" fmla="*/ 1250683 h 1250683"/>
              <a:gd name="connsiteX6" fmla="*/ 0 w 2232248"/>
              <a:gd name="connsiteY6" fmla="*/ 3205 h 125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2248" h="1250683">
                <a:moveTo>
                  <a:pt x="0" y="3205"/>
                </a:moveTo>
                <a:cubicBezTo>
                  <a:pt x="335577" y="107909"/>
                  <a:pt x="672744" y="257249"/>
                  <a:pt x="751728" y="141133"/>
                </a:cubicBezTo>
                <a:cubicBezTo>
                  <a:pt x="830712" y="25017"/>
                  <a:pt x="1277738" y="165049"/>
                  <a:pt x="1524491" y="142061"/>
                </a:cubicBezTo>
                <a:cubicBezTo>
                  <a:pt x="1771244" y="119073"/>
                  <a:pt x="1856696" y="-22966"/>
                  <a:pt x="2232248" y="3205"/>
                </a:cubicBezTo>
                <a:lnTo>
                  <a:pt x="2232248" y="1250683"/>
                </a:lnTo>
                <a:lnTo>
                  <a:pt x="0" y="1250683"/>
                </a:lnTo>
                <a:lnTo>
                  <a:pt x="0" y="320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íṡḷïḋê"/>
          <p:cNvSpPr/>
          <p:nvPr/>
        </p:nvSpPr>
        <p:spPr>
          <a:xfrm>
            <a:off x="5707443" y="4917825"/>
            <a:ext cx="2232248" cy="1103463"/>
          </a:xfrm>
          <a:custGeom>
            <a:avLst/>
            <a:gdLst>
              <a:gd name="connsiteX0" fmla="*/ 0 w 2232248"/>
              <a:gd name="connsiteY0" fmla="*/ 0 h 1247478"/>
              <a:gd name="connsiteX1" fmla="*/ 2232248 w 2232248"/>
              <a:gd name="connsiteY1" fmla="*/ 0 h 1247478"/>
              <a:gd name="connsiteX2" fmla="*/ 2232248 w 2232248"/>
              <a:gd name="connsiteY2" fmla="*/ 1247478 h 1247478"/>
              <a:gd name="connsiteX3" fmla="*/ 0 w 2232248"/>
              <a:gd name="connsiteY3" fmla="*/ 1247478 h 1247478"/>
              <a:gd name="connsiteX4" fmla="*/ 0 w 2232248"/>
              <a:gd name="connsiteY4" fmla="*/ 0 h 1247478"/>
              <a:gd name="connsiteX0" fmla="*/ 0 w 2232248"/>
              <a:gd name="connsiteY0" fmla="*/ 44 h 1247522"/>
              <a:gd name="connsiteX1" fmla="*/ 815244 w 2232248"/>
              <a:gd name="connsiteY1" fmla="*/ 0 h 1247522"/>
              <a:gd name="connsiteX2" fmla="*/ 2232248 w 2232248"/>
              <a:gd name="connsiteY2" fmla="*/ 44 h 1247522"/>
              <a:gd name="connsiteX3" fmla="*/ 2232248 w 2232248"/>
              <a:gd name="connsiteY3" fmla="*/ 1247522 h 1247522"/>
              <a:gd name="connsiteX4" fmla="*/ 0 w 2232248"/>
              <a:gd name="connsiteY4" fmla="*/ 1247522 h 1247522"/>
              <a:gd name="connsiteX5" fmla="*/ 0 w 2232248"/>
              <a:gd name="connsiteY5" fmla="*/ 44 h 1247522"/>
              <a:gd name="connsiteX0" fmla="*/ 0 w 2232248"/>
              <a:gd name="connsiteY0" fmla="*/ 44 h 1247522"/>
              <a:gd name="connsiteX1" fmla="*/ 815244 w 2232248"/>
              <a:gd name="connsiteY1" fmla="*/ 0 h 1247522"/>
              <a:gd name="connsiteX2" fmla="*/ 1494000 w 2232248"/>
              <a:gd name="connsiteY2" fmla="*/ 0 h 1247522"/>
              <a:gd name="connsiteX3" fmla="*/ 2232248 w 2232248"/>
              <a:gd name="connsiteY3" fmla="*/ 44 h 1247522"/>
              <a:gd name="connsiteX4" fmla="*/ 2232248 w 2232248"/>
              <a:gd name="connsiteY4" fmla="*/ 1247522 h 1247522"/>
              <a:gd name="connsiteX5" fmla="*/ 0 w 2232248"/>
              <a:gd name="connsiteY5" fmla="*/ 1247522 h 1247522"/>
              <a:gd name="connsiteX6" fmla="*/ 0 w 2232248"/>
              <a:gd name="connsiteY6" fmla="*/ 44 h 1247522"/>
              <a:gd name="connsiteX0" fmla="*/ 0 w 2232248"/>
              <a:gd name="connsiteY0" fmla="*/ 92418 h 1339896"/>
              <a:gd name="connsiteX1" fmla="*/ 815244 w 2232248"/>
              <a:gd name="connsiteY1" fmla="*/ 92374 h 1339896"/>
              <a:gd name="connsiteX2" fmla="*/ 1494000 w 2232248"/>
              <a:gd name="connsiteY2" fmla="*/ 92374 h 1339896"/>
              <a:gd name="connsiteX3" fmla="*/ 2232248 w 2232248"/>
              <a:gd name="connsiteY3" fmla="*/ 92418 h 1339896"/>
              <a:gd name="connsiteX4" fmla="*/ 2232248 w 2232248"/>
              <a:gd name="connsiteY4" fmla="*/ 1339896 h 1339896"/>
              <a:gd name="connsiteX5" fmla="*/ 0 w 2232248"/>
              <a:gd name="connsiteY5" fmla="*/ 1339896 h 1339896"/>
              <a:gd name="connsiteX6" fmla="*/ 0 w 2232248"/>
              <a:gd name="connsiteY6" fmla="*/ 92418 h 1339896"/>
              <a:gd name="connsiteX0" fmla="*/ 0 w 2232248"/>
              <a:gd name="connsiteY0" fmla="*/ 92418 h 1339896"/>
              <a:gd name="connsiteX1" fmla="*/ 815244 w 2232248"/>
              <a:gd name="connsiteY1" fmla="*/ 92374 h 1339896"/>
              <a:gd name="connsiteX2" fmla="*/ 1494000 w 2232248"/>
              <a:gd name="connsiteY2" fmla="*/ 92374 h 1339896"/>
              <a:gd name="connsiteX3" fmla="*/ 2232248 w 2232248"/>
              <a:gd name="connsiteY3" fmla="*/ 92418 h 1339896"/>
              <a:gd name="connsiteX4" fmla="*/ 2232248 w 2232248"/>
              <a:gd name="connsiteY4" fmla="*/ 1339896 h 1339896"/>
              <a:gd name="connsiteX5" fmla="*/ 0 w 2232248"/>
              <a:gd name="connsiteY5" fmla="*/ 1339896 h 1339896"/>
              <a:gd name="connsiteX6" fmla="*/ 0 w 2232248"/>
              <a:gd name="connsiteY6" fmla="*/ 92418 h 1339896"/>
              <a:gd name="connsiteX0" fmla="*/ 0 w 2232248"/>
              <a:gd name="connsiteY0" fmla="*/ 97297 h 1344775"/>
              <a:gd name="connsiteX1" fmla="*/ 949715 w 2232248"/>
              <a:gd name="connsiteY1" fmla="*/ 224040 h 1344775"/>
              <a:gd name="connsiteX2" fmla="*/ 1494000 w 2232248"/>
              <a:gd name="connsiteY2" fmla="*/ 97253 h 1344775"/>
              <a:gd name="connsiteX3" fmla="*/ 2232248 w 2232248"/>
              <a:gd name="connsiteY3" fmla="*/ 97297 h 1344775"/>
              <a:gd name="connsiteX4" fmla="*/ 2232248 w 2232248"/>
              <a:gd name="connsiteY4" fmla="*/ 1344775 h 1344775"/>
              <a:gd name="connsiteX5" fmla="*/ 0 w 2232248"/>
              <a:gd name="connsiteY5" fmla="*/ 1344775 h 1344775"/>
              <a:gd name="connsiteX6" fmla="*/ 0 w 2232248"/>
              <a:gd name="connsiteY6" fmla="*/ 97297 h 1344775"/>
              <a:gd name="connsiteX0" fmla="*/ 0 w 2232248"/>
              <a:gd name="connsiteY0" fmla="*/ 97297 h 1344775"/>
              <a:gd name="connsiteX1" fmla="*/ 949715 w 2232248"/>
              <a:gd name="connsiteY1" fmla="*/ 224040 h 1344775"/>
              <a:gd name="connsiteX2" fmla="*/ 1494000 w 2232248"/>
              <a:gd name="connsiteY2" fmla="*/ 97253 h 1344775"/>
              <a:gd name="connsiteX3" fmla="*/ 2232248 w 2232248"/>
              <a:gd name="connsiteY3" fmla="*/ 97297 h 1344775"/>
              <a:gd name="connsiteX4" fmla="*/ 2232248 w 2232248"/>
              <a:gd name="connsiteY4" fmla="*/ 1344775 h 1344775"/>
              <a:gd name="connsiteX5" fmla="*/ 0 w 2232248"/>
              <a:gd name="connsiteY5" fmla="*/ 1344775 h 1344775"/>
              <a:gd name="connsiteX6" fmla="*/ 0 w 2232248"/>
              <a:gd name="connsiteY6" fmla="*/ 97297 h 1344775"/>
              <a:gd name="connsiteX0" fmla="*/ 0 w 2232248"/>
              <a:gd name="connsiteY0" fmla="*/ 94886 h 1342364"/>
              <a:gd name="connsiteX1" fmla="*/ 857506 w 2232248"/>
              <a:gd name="connsiteY1" fmla="*/ 160157 h 1342364"/>
              <a:gd name="connsiteX2" fmla="*/ 1494000 w 2232248"/>
              <a:gd name="connsiteY2" fmla="*/ 94842 h 1342364"/>
              <a:gd name="connsiteX3" fmla="*/ 2232248 w 2232248"/>
              <a:gd name="connsiteY3" fmla="*/ 94886 h 1342364"/>
              <a:gd name="connsiteX4" fmla="*/ 2232248 w 2232248"/>
              <a:gd name="connsiteY4" fmla="*/ 1342364 h 1342364"/>
              <a:gd name="connsiteX5" fmla="*/ 0 w 2232248"/>
              <a:gd name="connsiteY5" fmla="*/ 1342364 h 1342364"/>
              <a:gd name="connsiteX6" fmla="*/ 0 w 2232248"/>
              <a:gd name="connsiteY6" fmla="*/ 94886 h 1342364"/>
              <a:gd name="connsiteX0" fmla="*/ 0 w 2232248"/>
              <a:gd name="connsiteY0" fmla="*/ 94591 h 1342069"/>
              <a:gd name="connsiteX1" fmla="*/ 761456 w 2232248"/>
              <a:gd name="connsiteY1" fmla="*/ 152178 h 1342069"/>
              <a:gd name="connsiteX2" fmla="*/ 1494000 w 2232248"/>
              <a:gd name="connsiteY2" fmla="*/ 94547 h 1342069"/>
              <a:gd name="connsiteX3" fmla="*/ 2232248 w 2232248"/>
              <a:gd name="connsiteY3" fmla="*/ 94591 h 1342069"/>
              <a:gd name="connsiteX4" fmla="*/ 2232248 w 2232248"/>
              <a:gd name="connsiteY4" fmla="*/ 1342069 h 1342069"/>
              <a:gd name="connsiteX5" fmla="*/ 0 w 2232248"/>
              <a:gd name="connsiteY5" fmla="*/ 1342069 h 1342069"/>
              <a:gd name="connsiteX6" fmla="*/ 0 w 2232248"/>
              <a:gd name="connsiteY6" fmla="*/ 94591 h 1342069"/>
              <a:gd name="connsiteX0" fmla="*/ 0 w 2232248"/>
              <a:gd name="connsiteY0" fmla="*/ 82335 h 1329813"/>
              <a:gd name="connsiteX1" fmla="*/ 761456 w 2232248"/>
              <a:gd name="connsiteY1" fmla="*/ 139922 h 1329813"/>
              <a:gd name="connsiteX2" fmla="*/ 1543946 w 2232248"/>
              <a:gd name="connsiteY2" fmla="*/ 178342 h 1329813"/>
              <a:gd name="connsiteX3" fmla="*/ 2232248 w 2232248"/>
              <a:gd name="connsiteY3" fmla="*/ 82335 h 1329813"/>
              <a:gd name="connsiteX4" fmla="*/ 2232248 w 2232248"/>
              <a:gd name="connsiteY4" fmla="*/ 1329813 h 1329813"/>
              <a:gd name="connsiteX5" fmla="*/ 0 w 2232248"/>
              <a:gd name="connsiteY5" fmla="*/ 1329813 h 1329813"/>
              <a:gd name="connsiteX6" fmla="*/ 0 w 2232248"/>
              <a:gd name="connsiteY6" fmla="*/ 82335 h 1329813"/>
              <a:gd name="connsiteX0" fmla="*/ 0 w 2232248"/>
              <a:gd name="connsiteY0" fmla="*/ 74154 h 1321632"/>
              <a:gd name="connsiteX1" fmla="*/ 761456 w 2232248"/>
              <a:gd name="connsiteY1" fmla="*/ 131741 h 1321632"/>
              <a:gd name="connsiteX2" fmla="*/ 1543946 w 2232248"/>
              <a:gd name="connsiteY2" fmla="*/ 170161 h 1321632"/>
              <a:gd name="connsiteX3" fmla="*/ 2232248 w 2232248"/>
              <a:gd name="connsiteY3" fmla="*/ 74154 h 1321632"/>
              <a:gd name="connsiteX4" fmla="*/ 2232248 w 2232248"/>
              <a:gd name="connsiteY4" fmla="*/ 1321632 h 1321632"/>
              <a:gd name="connsiteX5" fmla="*/ 0 w 2232248"/>
              <a:gd name="connsiteY5" fmla="*/ 1321632 h 1321632"/>
              <a:gd name="connsiteX6" fmla="*/ 0 w 2232248"/>
              <a:gd name="connsiteY6" fmla="*/ 74154 h 1321632"/>
              <a:gd name="connsiteX0" fmla="*/ 0 w 2232248"/>
              <a:gd name="connsiteY0" fmla="*/ 74154 h 1321632"/>
              <a:gd name="connsiteX1" fmla="*/ 761456 w 2232248"/>
              <a:gd name="connsiteY1" fmla="*/ 131741 h 1321632"/>
              <a:gd name="connsiteX2" fmla="*/ 1543946 w 2232248"/>
              <a:gd name="connsiteY2" fmla="*/ 170161 h 1321632"/>
              <a:gd name="connsiteX3" fmla="*/ 2232248 w 2232248"/>
              <a:gd name="connsiteY3" fmla="*/ 74154 h 1321632"/>
              <a:gd name="connsiteX4" fmla="*/ 2232248 w 2232248"/>
              <a:gd name="connsiteY4" fmla="*/ 1321632 h 1321632"/>
              <a:gd name="connsiteX5" fmla="*/ 0 w 2232248"/>
              <a:gd name="connsiteY5" fmla="*/ 1321632 h 1321632"/>
              <a:gd name="connsiteX6" fmla="*/ 0 w 2232248"/>
              <a:gd name="connsiteY6" fmla="*/ 74154 h 1321632"/>
              <a:gd name="connsiteX0" fmla="*/ 0 w 2232248"/>
              <a:gd name="connsiteY0" fmla="*/ 25038 h 1272516"/>
              <a:gd name="connsiteX1" fmla="*/ 761456 w 2232248"/>
              <a:gd name="connsiteY1" fmla="*/ 82625 h 1272516"/>
              <a:gd name="connsiteX2" fmla="*/ 1543946 w 2232248"/>
              <a:gd name="connsiteY2" fmla="*/ 121045 h 1272516"/>
              <a:gd name="connsiteX3" fmla="*/ 2232248 w 2232248"/>
              <a:gd name="connsiteY3" fmla="*/ 25038 h 1272516"/>
              <a:gd name="connsiteX4" fmla="*/ 2232248 w 2232248"/>
              <a:gd name="connsiteY4" fmla="*/ 1272516 h 1272516"/>
              <a:gd name="connsiteX5" fmla="*/ 0 w 2232248"/>
              <a:gd name="connsiteY5" fmla="*/ 1272516 h 1272516"/>
              <a:gd name="connsiteX6" fmla="*/ 0 w 2232248"/>
              <a:gd name="connsiteY6" fmla="*/ 25038 h 1272516"/>
              <a:gd name="connsiteX0" fmla="*/ 0 w 2232248"/>
              <a:gd name="connsiteY0" fmla="*/ 34112 h 1281590"/>
              <a:gd name="connsiteX1" fmla="*/ 761456 w 2232248"/>
              <a:gd name="connsiteY1" fmla="*/ 91699 h 1281590"/>
              <a:gd name="connsiteX2" fmla="*/ 1543946 w 2232248"/>
              <a:gd name="connsiteY2" fmla="*/ 130119 h 1281590"/>
              <a:gd name="connsiteX3" fmla="*/ 2232248 w 2232248"/>
              <a:gd name="connsiteY3" fmla="*/ 34112 h 1281590"/>
              <a:gd name="connsiteX4" fmla="*/ 2232248 w 2232248"/>
              <a:gd name="connsiteY4" fmla="*/ 1281590 h 1281590"/>
              <a:gd name="connsiteX5" fmla="*/ 0 w 2232248"/>
              <a:gd name="connsiteY5" fmla="*/ 1281590 h 1281590"/>
              <a:gd name="connsiteX6" fmla="*/ 0 w 2232248"/>
              <a:gd name="connsiteY6" fmla="*/ 34112 h 128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2248" h="1281590">
                <a:moveTo>
                  <a:pt x="0" y="34112"/>
                </a:moveTo>
                <a:cubicBezTo>
                  <a:pt x="189662" y="-70073"/>
                  <a:pt x="504132" y="190959"/>
                  <a:pt x="761456" y="91699"/>
                </a:cubicBezTo>
                <a:cubicBezTo>
                  <a:pt x="1018780" y="-7561"/>
                  <a:pt x="1298814" y="139717"/>
                  <a:pt x="1543946" y="130119"/>
                </a:cubicBezTo>
                <a:cubicBezTo>
                  <a:pt x="1789078" y="120521"/>
                  <a:pt x="1924790" y="-77757"/>
                  <a:pt x="2232248" y="34112"/>
                </a:cubicBezTo>
                <a:lnTo>
                  <a:pt x="2232248" y="1281590"/>
                </a:lnTo>
                <a:lnTo>
                  <a:pt x="0" y="1281590"/>
                </a:lnTo>
                <a:lnTo>
                  <a:pt x="0" y="3411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î$ḷíḑê"/>
          <p:cNvSpPr/>
          <p:nvPr/>
        </p:nvSpPr>
        <p:spPr>
          <a:xfrm>
            <a:off x="5707443" y="1916832"/>
            <a:ext cx="2232248" cy="4104456"/>
          </a:xfrm>
          <a:custGeom>
            <a:avLst/>
            <a:gdLst>
              <a:gd name="connsiteX0" fmla="*/ 0 w 2232248"/>
              <a:gd name="connsiteY0" fmla="*/ 0 h 4104456"/>
              <a:gd name="connsiteX1" fmla="*/ 2232248 w 2232248"/>
              <a:gd name="connsiteY1" fmla="*/ 0 h 4104456"/>
              <a:gd name="connsiteX2" fmla="*/ 2232248 w 2232248"/>
              <a:gd name="connsiteY2" fmla="*/ 4104456 h 4104456"/>
              <a:gd name="connsiteX3" fmla="*/ 0 w 2232248"/>
              <a:gd name="connsiteY3" fmla="*/ 4104456 h 4104456"/>
              <a:gd name="connsiteX4" fmla="*/ 0 w 2232248"/>
              <a:gd name="connsiteY4" fmla="*/ 0 h 4104456"/>
              <a:gd name="connsiteX0" fmla="*/ 2232248 w 2323688"/>
              <a:gd name="connsiteY0" fmla="*/ 0 h 4104456"/>
              <a:gd name="connsiteX1" fmla="*/ 2232248 w 2323688"/>
              <a:gd name="connsiteY1" fmla="*/ 4104456 h 4104456"/>
              <a:gd name="connsiteX2" fmla="*/ 0 w 2323688"/>
              <a:gd name="connsiteY2" fmla="*/ 4104456 h 4104456"/>
              <a:gd name="connsiteX3" fmla="*/ 0 w 2323688"/>
              <a:gd name="connsiteY3" fmla="*/ 0 h 4104456"/>
              <a:gd name="connsiteX4" fmla="*/ 2323688 w 2323688"/>
              <a:gd name="connsiteY4" fmla="*/ 91440 h 4104456"/>
              <a:gd name="connsiteX0" fmla="*/ 2232248 w 2232248"/>
              <a:gd name="connsiteY0" fmla="*/ 0 h 4104456"/>
              <a:gd name="connsiteX1" fmla="*/ 2232248 w 2232248"/>
              <a:gd name="connsiteY1" fmla="*/ 4104456 h 4104456"/>
              <a:gd name="connsiteX2" fmla="*/ 0 w 2232248"/>
              <a:gd name="connsiteY2" fmla="*/ 4104456 h 4104456"/>
              <a:gd name="connsiteX3" fmla="*/ 0 w 2232248"/>
              <a:gd name="connsiteY3" fmla="*/ 0 h 410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2248" h="4104456">
                <a:moveTo>
                  <a:pt x="2232248" y="0"/>
                </a:moveTo>
                <a:lnTo>
                  <a:pt x="2232248" y="4104456"/>
                </a:lnTo>
                <a:lnTo>
                  <a:pt x="0" y="4104456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ïşľiḓé"/>
          <p:cNvSpPr txBox="1"/>
          <p:nvPr/>
        </p:nvSpPr>
        <p:spPr>
          <a:xfrm>
            <a:off x="6068651" y="5277866"/>
            <a:ext cx="1512168" cy="584775"/>
          </a:xfrm>
          <a:prstGeom prst="rect">
            <a:avLst/>
          </a:prstGeom>
          <a:noFill/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zh-CN" altLang="en-US" sz="2800"/>
              <a:t>关键词</a:t>
            </a:r>
            <a:endParaRPr lang="zh-CN" altLang="en-US" sz="2800" dirty="0"/>
          </a:p>
        </p:txBody>
      </p:sp>
      <p:sp>
        <p:nvSpPr>
          <p:cNvPr id="10" name="îşļîdè"/>
          <p:cNvSpPr txBox="1"/>
          <p:nvPr/>
        </p:nvSpPr>
        <p:spPr>
          <a:xfrm>
            <a:off x="6068651" y="4227851"/>
            <a:ext cx="1512168" cy="584775"/>
          </a:xfrm>
          <a:prstGeom prst="rect">
            <a:avLst/>
          </a:prstGeom>
          <a:noFill/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zh-CN" altLang="en-US" sz="2800"/>
              <a:t>关键词</a:t>
            </a:r>
            <a:endParaRPr lang="zh-CN" altLang="en-US" sz="2800" dirty="0"/>
          </a:p>
        </p:txBody>
      </p:sp>
      <p:sp>
        <p:nvSpPr>
          <p:cNvPr id="11" name="íṩļíḓè"/>
          <p:cNvSpPr txBox="1"/>
          <p:nvPr/>
        </p:nvSpPr>
        <p:spPr>
          <a:xfrm>
            <a:off x="6068651" y="3085713"/>
            <a:ext cx="1512168" cy="584775"/>
          </a:xfrm>
          <a:prstGeom prst="rect">
            <a:avLst/>
          </a:prstGeom>
          <a:noFill/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</a:rPr>
              <a:t>关键词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25" name="iSľïḋê"/>
          <p:cNvSpPr txBox="1"/>
          <p:nvPr/>
        </p:nvSpPr>
        <p:spPr>
          <a:xfrm>
            <a:off x="8882422" y="3745773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26" name="íSļíḍê"/>
          <p:cNvSpPr/>
          <p:nvPr/>
        </p:nvSpPr>
        <p:spPr>
          <a:xfrm>
            <a:off x="8882422" y="3424779"/>
            <a:ext cx="2578029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4"/>
                </a:solidFill>
              </a:rPr>
              <a:t>标题文本预设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23" name="íSliďe"/>
          <p:cNvSpPr txBox="1"/>
          <p:nvPr/>
        </p:nvSpPr>
        <p:spPr>
          <a:xfrm>
            <a:off x="8882422" y="5296280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24" name="ísľiḋé"/>
          <p:cNvSpPr/>
          <p:nvPr/>
        </p:nvSpPr>
        <p:spPr>
          <a:xfrm>
            <a:off x="8882422" y="4975286"/>
            <a:ext cx="2578029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21" name="iṧliḍé"/>
          <p:cNvSpPr txBox="1"/>
          <p:nvPr/>
        </p:nvSpPr>
        <p:spPr>
          <a:xfrm>
            <a:off x="8882422" y="2195265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22" name="íṡľíḋé"/>
          <p:cNvSpPr/>
          <p:nvPr/>
        </p:nvSpPr>
        <p:spPr>
          <a:xfrm>
            <a:off x="8882422" y="1874271"/>
            <a:ext cx="2578029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3"/>
                </a:solidFill>
              </a:rPr>
              <a:t>标题文本预设</a:t>
            </a:r>
            <a:endParaRPr lang="zh-CN" altLang="en-US" sz="1600" b="1" dirty="0">
              <a:solidFill>
                <a:schemeClr val="accent3"/>
              </a:solidFill>
            </a:endParaRPr>
          </a:p>
        </p:txBody>
      </p:sp>
      <p:sp>
        <p:nvSpPr>
          <p:cNvPr id="15" name="íšļíďé"/>
          <p:cNvSpPr/>
          <p:nvPr/>
        </p:nvSpPr>
        <p:spPr>
          <a:xfrm>
            <a:off x="7922489" y="3097247"/>
            <a:ext cx="45719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ïśļîḍe"/>
          <p:cNvSpPr/>
          <p:nvPr/>
        </p:nvSpPr>
        <p:spPr>
          <a:xfrm>
            <a:off x="7922489" y="4641806"/>
            <a:ext cx="45719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isļíďé"/>
          <p:cNvSpPr/>
          <p:nvPr/>
        </p:nvSpPr>
        <p:spPr>
          <a:xfrm>
            <a:off x="719138" y="1093127"/>
            <a:ext cx="3133718" cy="5033783"/>
          </a:xfrm>
          <a:custGeom>
            <a:avLst/>
            <a:gdLst>
              <a:gd name="connsiteX0" fmla="*/ 0 w 2640558"/>
              <a:gd name="connsiteY0" fmla="*/ 0 h 4992688"/>
              <a:gd name="connsiteX1" fmla="*/ 2640558 w 2640558"/>
              <a:gd name="connsiteY1" fmla="*/ 0 h 4992688"/>
              <a:gd name="connsiteX2" fmla="*/ 2640558 w 2640558"/>
              <a:gd name="connsiteY2" fmla="*/ 4992688 h 4992688"/>
              <a:gd name="connsiteX3" fmla="*/ 0 w 2640558"/>
              <a:gd name="connsiteY3" fmla="*/ 4992688 h 4992688"/>
              <a:gd name="connsiteX4" fmla="*/ 0 w 2640558"/>
              <a:gd name="connsiteY4" fmla="*/ 0 h 4992688"/>
              <a:gd name="connsiteX0" fmla="*/ 0 w 2661060"/>
              <a:gd name="connsiteY0" fmla="*/ 0 h 4992688"/>
              <a:gd name="connsiteX1" fmla="*/ 2640558 w 2661060"/>
              <a:gd name="connsiteY1" fmla="*/ 0 h 4992688"/>
              <a:gd name="connsiteX2" fmla="*/ 2661060 w 2661060"/>
              <a:gd name="connsiteY2" fmla="*/ 2266522 h 4992688"/>
              <a:gd name="connsiteX3" fmla="*/ 2640558 w 2661060"/>
              <a:gd name="connsiteY3" fmla="*/ 4992688 h 4992688"/>
              <a:gd name="connsiteX4" fmla="*/ 0 w 2661060"/>
              <a:gd name="connsiteY4" fmla="*/ 4992688 h 4992688"/>
              <a:gd name="connsiteX5" fmla="*/ 0 w 2661060"/>
              <a:gd name="connsiteY5" fmla="*/ 0 h 4992688"/>
              <a:gd name="connsiteX0" fmla="*/ 0 w 2640558"/>
              <a:gd name="connsiteY0" fmla="*/ 0 h 4992688"/>
              <a:gd name="connsiteX1" fmla="*/ 2640558 w 2640558"/>
              <a:gd name="connsiteY1" fmla="*/ 0 h 4992688"/>
              <a:gd name="connsiteX2" fmla="*/ 585680 w 2640558"/>
              <a:gd name="connsiteY2" fmla="*/ 3365857 h 4992688"/>
              <a:gd name="connsiteX3" fmla="*/ 2640558 w 2640558"/>
              <a:gd name="connsiteY3" fmla="*/ 4992688 h 4992688"/>
              <a:gd name="connsiteX4" fmla="*/ 0 w 2640558"/>
              <a:gd name="connsiteY4" fmla="*/ 4992688 h 4992688"/>
              <a:gd name="connsiteX5" fmla="*/ 0 w 2640558"/>
              <a:gd name="connsiteY5" fmla="*/ 0 h 4992688"/>
              <a:gd name="connsiteX0" fmla="*/ 0 w 2640558"/>
              <a:gd name="connsiteY0" fmla="*/ 10274 h 5002962"/>
              <a:gd name="connsiteX1" fmla="*/ 1037790 w 2640558"/>
              <a:gd name="connsiteY1" fmla="*/ 0 h 5002962"/>
              <a:gd name="connsiteX2" fmla="*/ 585680 w 2640558"/>
              <a:gd name="connsiteY2" fmla="*/ 3376131 h 5002962"/>
              <a:gd name="connsiteX3" fmla="*/ 2640558 w 2640558"/>
              <a:gd name="connsiteY3" fmla="*/ 5002962 h 5002962"/>
              <a:gd name="connsiteX4" fmla="*/ 0 w 2640558"/>
              <a:gd name="connsiteY4" fmla="*/ 5002962 h 5002962"/>
              <a:gd name="connsiteX5" fmla="*/ 0 w 2640558"/>
              <a:gd name="connsiteY5" fmla="*/ 10274 h 5002962"/>
              <a:gd name="connsiteX0" fmla="*/ 0 w 3123444"/>
              <a:gd name="connsiteY0" fmla="*/ 10274 h 5023510"/>
              <a:gd name="connsiteX1" fmla="*/ 1037790 w 3123444"/>
              <a:gd name="connsiteY1" fmla="*/ 0 h 5023510"/>
              <a:gd name="connsiteX2" fmla="*/ 585680 w 3123444"/>
              <a:gd name="connsiteY2" fmla="*/ 3376131 h 5023510"/>
              <a:gd name="connsiteX3" fmla="*/ 3123444 w 3123444"/>
              <a:gd name="connsiteY3" fmla="*/ 5023510 h 5023510"/>
              <a:gd name="connsiteX4" fmla="*/ 0 w 3123444"/>
              <a:gd name="connsiteY4" fmla="*/ 5002962 h 5023510"/>
              <a:gd name="connsiteX5" fmla="*/ 0 w 3123444"/>
              <a:gd name="connsiteY5" fmla="*/ 10274 h 5023510"/>
              <a:gd name="connsiteX0" fmla="*/ 0 w 3123444"/>
              <a:gd name="connsiteY0" fmla="*/ 10274 h 5023510"/>
              <a:gd name="connsiteX1" fmla="*/ 1037790 w 3123444"/>
              <a:gd name="connsiteY1" fmla="*/ 0 h 5023510"/>
              <a:gd name="connsiteX2" fmla="*/ 246633 w 3123444"/>
              <a:gd name="connsiteY2" fmla="*/ 4557659 h 5023510"/>
              <a:gd name="connsiteX3" fmla="*/ 3123444 w 3123444"/>
              <a:gd name="connsiteY3" fmla="*/ 5023510 h 5023510"/>
              <a:gd name="connsiteX4" fmla="*/ 0 w 3123444"/>
              <a:gd name="connsiteY4" fmla="*/ 5002962 h 5023510"/>
              <a:gd name="connsiteX5" fmla="*/ 0 w 3123444"/>
              <a:gd name="connsiteY5" fmla="*/ 10274 h 5023510"/>
              <a:gd name="connsiteX0" fmla="*/ 0 w 3123444"/>
              <a:gd name="connsiteY0" fmla="*/ 30822 h 5044058"/>
              <a:gd name="connsiteX1" fmla="*/ 411066 w 3123444"/>
              <a:gd name="connsiteY1" fmla="*/ 0 h 5044058"/>
              <a:gd name="connsiteX2" fmla="*/ 246633 w 3123444"/>
              <a:gd name="connsiteY2" fmla="*/ 4578207 h 5044058"/>
              <a:gd name="connsiteX3" fmla="*/ 3123444 w 3123444"/>
              <a:gd name="connsiteY3" fmla="*/ 5044058 h 5044058"/>
              <a:gd name="connsiteX4" fmla="*/ 0 w 3123444"/>
              <a:gd name="connsiteY4" fmla="*/ 5023510 h 5044058"/>
              <a:gd name="connsiteX5" fmla="*/ 0 w 3123444"/>
              <a:gd name="connsiteY5" fmla="*/ 30822 h 5044058"/>
              <a:gd name="connsiteX0" fmla="*/ 0 w 3133718"/>
              <a:gd name="connsiteY0" fmla="*/ 30822 h 5033783"/>
              <a:gd name="connsiteX1" fmla="*/ 411066 w 3133718"/>
              <a:gd name="connsiteY1" fmla="*/ 0 h 5033783"/>
              <a:gd name="connsiteX2" fmla="*/ 246633 w 3133718"/>
              <a:gd name="connsiteY2" fmla="*/ 4578207 h 5033783"/>
              <a:gd name="connsiteX3" fmla="*/ 3133718 w 3133718"/>
              <a:gd name="connsiteY3" fmla="*/ 5033783 h 5033783"/>
              <a:gd name="connsiteX4" fmla="*/ 0 w 3133718"/>
              <a:gd name="connsiteY4" fmla="*/ 5023510 h 5033783"/>
              <a:gd name="connsiteX5" fmla="*/ 0 w 3133718"/>
              <a:gd name="connsiteY5" fmla="*/ 30822 h 5033783"/>
              <a:gd name="connsiteX0" fmla="*/ 0 w 3133718"/>
              <a:gd name="connsiteY0" fmla="*/ 30822 h 5033783"/>
              <a:gd name="connsiteX1" fmla="*/ 411066 w 3133718"/>
              <a:gd name="connsiteY1" fmla="*/ 0 h 5033783"/>
              <a:gd name="connsiteX2" fmla="*/ 113069 w 3133718"/>
              <a:gd name="connsiteY2" fmla="*/ 4732320 h 5033783"/>
              <a:gd name="connsiteX3" fmla="*/ 3133718 w 3133718"/>
              <a:gd name="connsiteY3" fmla="*/ 5033783 h 5033783"/>
              <a:gd name="connsiteX4" fmla="*/ 0 w 3133718"/>
              <a:gd name="connsiteY4" fmla="*/ 5023510 h 5033783"/>
              <a:gd name="connsiteX5" fmla="*/ 0 w 3133718"/>
              <a:gd name="connsiteY5" fmla="*/ 30822 h 5033783"/>
              <a:gd name="connsiteX0" fmla="*/ 0 w 3133718"/>
              <a:gd name="connsiteY0" fmla="*/ 30822 h 5033783"/>
              <a:gd name="connsiteX1" fmla="*/ 441888 w 3133718"/>
              <a:gd name="connsiteY1" fmla="*/ 0 h 5033783"/>
              <a:gd name="connsiteX2" fmla="*/ 113069 w 3133718"/>
              <a:gd name="connsiteY2" fmla="*/ 4732320 h 5033783"/>
              <a:gd name="connsiteX3" fmla="*/ 3133718 w 3133718"/>
              <a:gd name="connsiteY3" fmla="*/ 5033783 h 5033783"/>
              <a:gd name="connsiteX4" fmla="*/ 0 w 3133718"/>
              <a:gd name="connsiteY4" fmla="*/ 5023510 h 5033783"/>
              <a:gd name="connsiteX5" fmla="*/ 0 w 3133718"/>
              <a:gd name="connsiteY5" fmla="*/ 30822 h 5033783"/>
              <a:gd name="connsiteX0" fmla="*/ 0 w 3133718"/>
              <a:gd name="connsiteY0" fmla="*/ 30822 h 5033783"/>
              <a:gd name="connsiteX1" fmla="*/ 441888 w 3133718"/>
              <a:gd name="connsiteY1" fmla="*/ 0 h 5033783"/>
              <a:gd name="connsiteX2" fmla="*/ 113069 w 3133718"/>
              <a:gd name="connsiteY2" fmla="*/ 4732320 h 5033783"/>
              <a:gd name="connsiteX3" fmla="*/ 873356 w 3133718"/>
              <a:gd name="connsiteY3" fmla="*/ 4814513 h 5033783"/>
              <a:gd name="connsiteX4" fmla="*/ 3133718 w 3133718"/>
              <a:gd name="connsiteY4" fmla="*/ 5033783 h 5033783"/>
              <a:gd name="connsiteX5" fmla="*/ 0 w 3133718"/>
              <a:gd name="connsiteY5" fmla="*/ 5023510 h 5033783"/>
              <a:gd name="connsiteX6" fmla="*/ 0 w 3133718"/>
              <a:gd name="connsiteY6" fmla="*/ 30822 h 5033783"/>
              <a:gd name="connsiteX0" fmla="*/ 0 w 3133718"/>
              <a:gd name="connsiteY0" fmla="*/ 30822 h 5033783"/>
              <a:gd name="connsiteX1" fmla="*/ 441888 w 3133718"/>
              <a:gd name="connsiteY1" fmla="*/ 0 h 5033783"/>
              <a:gd name="connsiteX2" fmla="*/ 359649 w 3133718"/>
              <a:gd name="connsiteY2" fmla="*/ 4598755 h 5033783"/>
              <a:gd name="connsiteX3" fmla="*/ 873356 w 3133718"/>
              <a:gd name="connsiteY3" fmla="*/ 4814513 h 5033783"/>
              <a:gd name="connsiteX4" fmla="*/ 3133718 w 3133718"/>
              <a:gd name="connsiteY4" fmla="*/ 5033783 h 5033783"/>
              <a:gd name="connsiteX5" fmla="*/ 0 w 3133718"/>
              <a:gd name="connsiteY5" fmla="*/ 5023510 h 5033783"/>
              <a:gd name="connsiteX6" fmla="*/ 0 w 3133718"/>
              <a:gd name="connsiteY6" fmla="*/ 30822 h 503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3718" h="5033783">
                <a:moveTo>
                  <a:pt x="0" y="30822"/>
                </a:moveTo>
                <a:lnTo>
                  <a:pt x="441888" y="0"/>
                </a:lnTo>
                <a:lnTo>
                  <a:pt x="359649" y="4598755"/>
                </a:lnTo>
                <a:lnTo>
                  <a:pt x="873356" y="4814513"/>
                </a:lnTo>
                <a:lnTo>
                  <a:pt x="3133718" y="5033783"/>
                </a:lnTo>
                <a:lnTo>
                  <a:pt x="0" y="5023510"/>
                </a:lnTo>
                <a:lnTo>
                  <a:pt x="0" y="308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ïšḻïďé"/>
          <p:cNvSpPr/>
          <p:nvPr/>
        </p:nvSpPr>
        <p:spPr>
          <a:xfrm>
            <a:off x="1340964" y="2557769"/>
            <a:ext cx="3895114" cy="761742"/>
          </a:xfrm>
          <a:prstGeom prst="rect">
            <a:avLst/>
          </a:prstGeom>
        </p:spPr>
        <p:txBody>
          <a:bodyPr wrap="square" lIns="90000" tIns="46800" rIns="90000" bIns="46800" anchor="ctr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CN" altLang="en-US" sz="2000" b="1"/>
              <a:t>此部分内容作为文字排版占位显示</a:t>
            </a:r>
            <a:br>
              <a:rPr lang="zh-CN" altLang="en-US" sz="2000" b="1"/>
            </a:br>
            <a:r>
              <a:rPr lang="zh-CN" altLang="en-US" sz="2000" b="1"/>
              <a:t>（建议使用主题字体）</a:t>
            </a:r>
            <a:endParaRPr lang="zh-CN" altLang="en-US" sz="2000" b="1" dirty="0"/>
          </a:p>
        </p:txBody>
      </p:sp>
      <p:sp>
        <p:nvSpPr>
          <p:cNvPr id="20" name="î$ļïďe"/>
          <p:cNvSpPr/>
          <p:nvPr/>
        </p:nvSpPr>
        <p:spPr>
          <a:xfrm>
            <a:off x="1340964" y="3319512"/>
            <a:ext cx="3895114" cy="426655"/>
          </a:xfrm>
          <a:prstGeom prst="rect">
            <a:avLst/>
          </a:prstGeom>
        </p:spPr>
        <p:txBody>
          <a:bodyPr wrap="square" lIns="90000" tIns="46800" rIns="90000" bIns="46800" anchor="ctr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此部分内容作为文字排版占位显示（建议使用主题字体）如需更改请在（设置形状格式）菜单下（文本选项）中调整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545014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íS1íḑe">
            <a:extLst>
              <a:ext uri="{FF2B5EF4-FFF2-40B4-BE49-F238E27FC236}">
                <a16:creationId xmlns:a16="http://schemas.microsoft.com/office/drawing/2014/main" id="{DC1CC3C9-06B4-47B0-856F-7C5304A33E84}"/>
              </a:ext>
            </a:extLst>
          </p:cNvPr>
          <p:cNvSpPr/>
          <p:nvPr/>
        </p:nvSpPr>
        <p:spPr>
          <a:xfrm>
            <a:off x="726356" y="1123950"/>
            <a:ext cx="4793580" cy="4992688"/>
          </a:xfrm>
          <a:prstGeom prst="roundRect">
            <a:avLst>
              <a:gd name="adj" fmla="val 0"/>
            </a:avLst>
          </a:prstGeom>
          <a:blipFill>
            <a:blip r:embed="rId3"/>
            <a:srcRect/>
            <a:stretch>
              <a:fillRect l="-30538" t="57" r="-30461" b="-57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/>
          </a:p>
        </p:txBody>
      </p:sp>
      <p:sp>
        <p:nvSpPr>
          <p:cNvPr id="7" name="îšliďê">
            <a:extLst>
              <a:ext uri="{FF2B5EF4-FFF2-40B4-BE49-F238E27FC236}">
                <a16:creationId xmlns:a16="http://schemas.microsoft.com/office/drawing/2014/main" id="{B437526E-A2DD-4D43-9D7D-021115FC2C8A}"/>
              </a:ext>
            </a:extLst>
          </p:cNvPr>
          <p:cNvSpPr/>
          <p:nvPr/>
        </p:nvSpPr>
        <p:spPr>
          <a:xfrm>
            <a:off x="726356" y="5559871"/>
            <a:ext cx="4793580" cy="583754"/>
          </a:xfrm>
          <a:prstGeom prst="roundRect">
            <a:avLst>
              <a:gd name="adj" fmla="val 0"/>
            </a:avLst>
          </a:prstGeom>
          <a:solidFill>
            <a:schemeClr val="tx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600" b="1" dirty="0"/>
              <a:t>标题文本预设</a:t>
            </a:r>
          </a:p>
        </p:txBody>
      </p:sp>
      <p:sp>
        <p:nvSpPr>
          <p:cNvPr id="27" name="îšļíḑê">
            <a:extLst>
              <a:ext uri="{FF2B5EF4-FFF2-40B4-BE49-F238E27FC236}">
                <a16:creationId xmlns:a16="http://schemas.microsoft.com/office/drawing/2014/main" id="{A0AA488B-62EA-49A9-9658-EFD6CD4DBB20}"/>
              </a:ext>
            </a:extLst>
          </p:cNvPr>
          <p:cNvSpPr/>
          <p:nvPr/>
        </p:nvSpPr>
        <p:spPr>
          <a:xfrm>
            <a:off x="5231010" y="5559871"/>
            <a:ext cx="577851" cy="577851"/>
          </a:xfrm>
          <a:prstGeom prst="roundRect">
            <a:avLst>
              <a:gd name="adj" fmla="val 11703"/>
            </a:avLst>
          </a:prstGeom>
          <a:solidFill>
            <a:schemeClr val="tx1">
              <a:lumMod val="50000"/>
              <a:lumOff val="50000"/>
            </a:schemeClr>
          </a:solidFill>
          <a:ln w="28575" cap="flat">
            <a:solidFill>
              <a:schemeClr val="bg1"/>
            </a:solidFill>
            <a:miter lim="400000"/>
          </a:ln>
          <a:effectLst/>
        </p:spPr>
        <p:txBody>
          <a:bodyPr wrap="square" lIns="90000" tIns="46800" rIns="90000" bIns="46800" numCol="1" anchor="ctr">
            <a:noAutofit/>
          </a:bodyPr>
          <a:lstStyle/>
          <a:p>
            <a:pPr lvl="0">
              <a:defRPr sz="3200"/>
            </a:pPr>
            <a:endParaRPr sz="1600"/>
          </a:p>
        </p:txBody>
      </p:sp>
      <p:sp>
        <p:nvSpPr>
          <p:cNvPr id="28" name="ïṣlïḑè">
            <a:extLst>
              <a:ext uri="{FF2B5EF4-FFF2-40B4-BE49-F238E27FC236}">
                <a16:creationId xmlns:a16="http://schemas.microsoft.com/office/drawing/2014/main" id="{97BC13AD-C44F-412F-BDD8-7565958F09DA}"/>
              </a:ext>
            </a:extLst>
          </p:cNvPr>
          <p:cNvSpPr/>
          <p:nvPr/>
        </p:nvSpPr>
        <p:spPr>
          <a:xfrm>
            <a:off x="5336210" y="5703842"/>
            <a:ext cx="386158" cy="278665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90000" tIns="46800" rIns="90000" bIns="4680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/>
          </a:p>
        </p:txBody>
      </p:sp>
      <p:sp>
        <p:nvSpPr>
          <p:cNvPr id="24" name="íşľïdè">
            <a:extLst>
              <a:ext uri="{FF2B5EF4-FFF2-40B4-BE49-F238E27FC236}">
                <a16:creationId xmlns:a16="http://schemas.microsoft.com/office/drawing/2014/main" id="{A22C5219-D2DA-463F-BCA9-39926ACD4919}"/>
              </a:ext>
            </a:extLst>
          </p:cNvPr>
          <p:cNvSpPr/>
          <p:nvPr/>
        </p:nvSpPr>
        <p:spPr>
          <a:xfrm>
            <a:off x="8616280" y="1800988"/>
            <a:ext cx="2904208" cy="1128374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1000" dirty="0"/>
              <a:t>此部分内容作为文字排版占位显示（建议使用主题字体）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1000" dirty="0"/>
              <a:t>如需更改请在（设置形状格式）菜单下（文本选项）中调整</a:t>
            </a:r>
            <a:endParaRPr lang="en-US" altLang="zh-CN" sz="1000" dirty="0"/>
          </a:p>
        </p:txBody>
      </p:sp>
      <p:sp>
        <p:nvSpPr>
          <p:cNvPr id="25" name="íšļiďé">
            <a:extLst>
              <a:ext uri="{FF2B5EF4-FFF2-40B4-BE49-F238E27FC236}">
                <a16:creationId xmlns:a16="http://schemas.microsoft.com/office/drawing/2014/main" id="{421A0F14-248F-45A7-8E2E-7EC50306F8FF}"/>
              </a:ext>
            </a:extLst>
          </p:cNvPr>
          <p:cNvSpPr txBox="1">
            <a:spLocks/>
          </p:cNvSpPr>
          <p:nvPr/>
        </p:nvSpPr>
        <p:spPr bwMode="auto">
          <a:xfrm>
            <a:off x="8616280" y="1268760"/>
            <a:ext cx="2904208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chemeClr val="accent1"/>
                </a:solidFill>
              </a:rPr>
              <a:t>标题文本预设</a:t>
            </a:r>
            <a:endParaRPr lang="en-US" altLang="zh-CN" sz="1600" b="1" dirty="0">
              <a:solidFill>
                <a:schemeClr val="accent1"/>
              </a:solidFill>
            </a:endParaRPr>
          </a:p>
        </p:txBody>
      </p:sp>
      <p:sp>
        <p:nvSpPr>
          <p:cNvPr id="26" name="ï$ḻiḓé">
            <a:extLst>
              <a:ext uri="{FF2B5EF4-FFF2-40B4-BE49-F238E27FC236}">
                <a16:creationId xmlns:a16="http://schemas.microsoft.com/office/drawing/2014/main" id="{85E02C78-7C19-440A-A460-433EC23858D3}"/>
              </a:ext>
            </a:extLst>
          </p:cNvPr>
          <p:cNvSpPr/>
          <p:nvPr/>
        </p:nvSpPr>
        <p:spPr bwMode="auto">
          <a:xfrm>
            <a:off x="7596911" y="1824021"/>
            <a:ext cx="792088" cy="312644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 fontScale="92500" lnSpcReduction="10000"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21" name="ïṧ1íḑè">
            <a:extLst>
              <a:ext uri="{FF2B5EF4-FFF2-40B4-BE49-F238E27FC236}">
                <a16:creationId xmlns:a16="http://schemas.microsoft.com/office/drawing/2014/main" id="{4B145F92-F1FC-42F7-8E87-6F4A7085FA2E}"/>
              </a:ext>
            </a:extLst>
          </p:cNvPr>
          <p:cNvSpPr/>
          <p:nvPr/>
        </p:nvSpPr>
        <p:spPr>
          <a:xfrm>
            <a:off x="8616280" y="3396446"/>
            <a:ext cx="2904208" cy="1128374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1000" dirty="0"/>
              <a:t>此部分内容作为文字排版占位显示（建议使用主题字体）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1000" dirty="0"/>
              <a:t>如需更改请在（设置形状格式）菜单下（文本选项）中调整</a:t>
            </a:r>
            <a:endParaRPr lang="en-US" altLang="zh-CN" sz="1000" dirty="0"/>
          </a:p>
        </p:txBody>
      </p:sp>
      <p:sp>
        <p:nvSpPr>
          <p:cNvPr id="22" name="ïşliḑe">
            <a:extLst>
              <a:ext uri="{FF2B5EF4-FFF2-40B4-BE49-F238E27FC236}">
                <a16:creationId xmlns:a16="http://schemas.microsoft.com/office/drawing/2014/main" id="{540AAA06-7D49-43E0-88B3-4AACBFC7A3AE}"/>
              </a:ext>
            </a:extLst>
          </p:cNvPr>
          <p:cNvSpPr txBox="1">
            <a:spLocks/>
          </p:cNvSpPr>
          <p:nvPr/>
        </p:nvSpPr>
        <p:spPr bwMode="auto">
          <a:xfrm>
            <a:off x="8616280" y="2864218"/>
            <a:ext cx="2904208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chemeClr val="accent2"/>
                </a:solidFill>
              </a:rPr>
              <a:t>标题文本预设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23" name="iṥļîďé">
            <a:extLst>
              <a:ext uri="{FF2B5EF4-FFF2-40B4-BE49-F238E27FC236}">
                <a16:creationId xmlns:a16="http://schemas.microsoft.com/office/drawing/2014/main" id="{9F12FA9A-434B-4A87-96CE-700B5474F979}"/>
              </a:ext>
            </a:extLst>
          </p:cNvPr>
          <p:cNvSpPr/>
          <p:nvPr/>
        </p:nvSpPr>
        <p:spPr bwMode="auto">
          <a:xfrm>
            <a:off x="7596911" y="3419479"/>
            <a:ext cx="792088" cy="31264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 fontScale="92500" lnSpcReduction="10000"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18" name="îṣḻïḓe">
            <a:extLst>
              <a:ext uri="{FF2B5EF4-FFF2-40B4-BE49-F238E27FC236}">
                <a16:creationId xmlns:a16="http://schemas.microsoft.com/office/drawing/2014/main" id="{B7B990BC-E0ED-4157-8C66-2DDACDFA97EA}"/>
              </a:ext>
            </a:extLst>
          </p:cNvPr>
          <p:cNvSpPr/>
          <p:nvPr/>
        </p:nvSpPr>
        <p:spPr>
          <a:xfrm>
            <a:off x="8616280" y="5015251"/>
            <a:ext cx="2904208" cy="1128374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1000" dirty="0"/>
              <a:t>此部分内容作为文字排版占位显示（建议使用主题字体）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1000" dirty="0"/>
              <a:t>如需更改请在（设置形状格式）菜单下（文本选项）中调整</a:t>
            </a:r>
            <a:endParaRPr lang="en-US" altLang="zh-CN" sz="1000" dirty="0"/>
          </a:p>
        </p:txBody>
      </p:sp>
      <p:sp>
        <p:nvSpPr>
          <p:cNvPr id="19" name="íŝḻïḍè">
            <a:extLst>
              <a:ext uri="{FF2B5EF4-FFF2-40B4-BE49-F238E27FC236}">
                <a16:creationId xmlns:a16="http://schemas.microsoft.com/office/drawing/2014/main" id="{CE3F26B8-AFA9-4C5C-911D-FC78A91B54E5}"/>
              </a:ext>
            </a:extLst>
          </p:cNvPr>
          <p:cNvSpPr txBox="1">
            <a:spLocks/>
          </p:cNvSpPr>
          <p:nvPr/>
        </p:nvSpPr>
        <p:spPr bwMode="auto">
          <a:xfrm>
            <a:off x="8616280" y="4483023"/>
            <a:ext cx="2904208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chemeClr val="accent3"/>
                </a:solidFill>
              </a:rPr>
              <a:t>标题文本预设</a:t>
            </a:r>
            <a:endParaRPr lang="en-US" altLang="zh-CN" sz="1600" b="1" dirty="0">
              <a:solidFill>
                <a:schemeClr val="accent3"/>
              </a:solidFill>
            </a:endParaRPr>
          </a:p>
        </p:txBody>
      </p:sp>
      <p:sp>
        <p:nvSpPr>
          <p:cNvPr id="20" name="iŝḻîdé">
            <a:extLst>
              <a:ext uri="{FF2B5EF4-FFF2-40B4-BE49-F238E27FC236}">
                <a16:creationId xmlns:a16="http://schemas.microsoft.com/office/drawing/2014/main" id="{B6D0B40F-5075-4627-A1C5-98B7FE0D2869}"/>
              </a:ext>
            </a:extLst>
          </p:cNvPr>
          <p:cNvSpPr/>
          <p:nvPr/>
        </p:nvSpPr>
        <p:spPr bwMode="auto">
          <a:xfrm>
            <a:off x="7596911" y="5038284"/>
            <a:ext cx="792088" cy="312644"/>
          </a:xfrm>
          <a:prstGeom prst="round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 fontScale="92500" lnSpcReduction="10000"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关键词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6A43AEE8-A35E-4E7D-928F-C45DCBA8D354}"/>
              </a:ext>
            </a:extLst>
          </p:cNvPr>
          <p:cNvCxnSpPr/>
          <p:nvPr/>
        </p:nvCxnSpPr>
        <p:spPr>
          <a:xfrm>
            <a:off x="7596911" y="2911843"/>
            <a:ext cx="3923577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3FC19D41-007B-43E7-BFEE-786311D7917E}"/>
              </a:ext>
            </a:extLst>
          </p:cNvPr>
          <p:cNvCxnSpPr/>
          <p:nvPr/>
        </p:nvCxnSpPr>
        <p:spPr>
          <a:xfrm>
            <a:off x="7596911" y="4550143"/>
            <a:ext cx="3923577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肘形连接符 9">
            <a:extLst>
              <a:ext uri="{FF2B5EF4-FFF2-40B4-BE49-F238E27FC236}">
                <a16:creationId xmlns:a16="http://schemas.microsoft.com/office/drawing/2014/main" id="{62F23F59-81DC-4700-84EB-B8E64609D670}"/>
              </a:ext>
            </a:extLst>
          </p:cNvPr>
          <p:cNvCxnSpPr>
            <a:stCxn id="23" idx="1"/>
            <a:endCxn id="27" idx="3"/>
          </p:cNvCxnSpPr>
          <p:nvPr/>
        </p:nvCxnSpPr>
        <p:spPr>
          <a:xfrm rot="10800000" flipV="1">
            <a:off x="5808861" y="3575801"/>
            <a:ext cx="1788050" cy="2272996"/>
          </a:xfrm>
          <a:prstGeom prst="bentConnector3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连接符 10">
            <a:extLst>
              <a:ext uri="{FF2B5EF4-FFF2-40B4-BE49-F238E27FC236}">
                <a16:creationId xmlns:a16="http://schemas.microsoft.com/office/drawing/2014/main" id="{5C899E9A-74BF-4F2A-A0D1-0A46E3067227}"/>
              </a:ext>
            </a:extLst>
          </p:cNvPr>
          <p:cNvCxnSpPr>
            <a:stCxn id="27" idx="3"/>
            <a:endCxn id="26" idx="1"/>
          </p:cNvCxnSpPr>
          <p:nvPr/>
        </p:nvCxnSpPr>
        <p:spPr>
          <a:xfrm flipV="1">
            <a:off x="5808861" y="1980343"/>
            <a:ext cx="1788050" cy="3868454"/>
          </a:xfrm>
          <a:prstGeom prst="bentConnector3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肘形连接符 11">
            <a:extLst>
              <a:ext uri="{FF2B5EF4-FFF2-40B4-BE49-F238E27FC236}">
                <a16:creationId xmlns:a16="http://schemas.microsoft.com/office/drawing/2014/main" id="{4D4E6FB2-E954-4BE4-9DFF-6659133FF095}"/>
              </a:ext>
            </a:extLst>
          </p:cNvPr>
          <p:cNvCxnSpPr>
            <a:stCxn id="27" idx="3"/>
            <a:endCxn id="20" idx="1"/>
          </p:cNvCxnSpPr>
          <p:nvPr/>
        </p:nvCxnSpPr>
        <p:spPr>
          <a:xfrm flipV="1">
            <a:off x="5808861" y="5194606"/>
            <a:ext cx="1788050" cy="654191"/>
          </a:xfrm>
          <a:prstGeom prst="bentConnector3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330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î$ḷîḍé">
            <a:extLst>
              <a:ext uri="{FF2B5EF4-FFF2-40B4-BE49-F238E27FC236}">
                <a16:creationId xmlns:a16="http://schemas.microsoft.com/office/drawing/2014/main" id="{2789883F-2A47-4ED9-BCA1-B3092C932E2E}"/>
              </a:ext>
            </a:extLst>
          </p:cNvPr>
          <p:cNvSpPr/>
          <p:nvPr/>
        </p:nvSpPr>
        <p:spPr>
          <a:xfrm>
            <a:off x="669924" y="1864775"/>
            <a:ext cx="10850564" cy="1080120"/>
          </a:xfrm>
          <a:prstGeom prst="rect">
            <a:avLst/>
          </a:prstGeom>
          <a:blipFill>
            <a:blip r:embed="rId3"/>
            <a:srcRect/>
            <a:stretch>
              <a:fillRect l="7" t="-276141" r="-7" b="-273735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ïṥļîḑe">
            <a:extLst>
              <a:ext uri="{FF2B5EF4-FFF2-40B4-BE49-F238E27FC236}">
                <a16:creationId xmlns:a16="http://schemas.microsoft.com/office/drawing/2014/main" id="{500B5647-694C-4F6D-A75F-DE150514012E}"/>
              </a:ext>
            </a:extLst>
          </p:cNvPr>
          <p:cNvSpPr/>
          <p:nvPr/>
        </p:nvSpPr>
        <p:spPr>
          <a:xfrm>
            <a:off x="669925" y="1864775"/>
            <a:ext cx="1564419" cy="108012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iṥḻîdè">
            <a:extLst>
              <a:ext uri="{FF2B5EF4-FFF2-40B4-BE49-F238E27FC236}">
                <a16:creationId xmlns:a16="http://schemas.microsoft.com/office/drawing/2014/main" id="{E76AC8DB-A498-4926-8BDA-E4FE152FFD00}"/>
              </a:ext>
            </a:extLst>
          </p:cNvPr>
          <p:cNvSpPr/>
          <p:nvPr/>
        </p:nvSpPr>
        <p:spPr>
          <a:xfrm>
            <a:off x="3798763" y="1864775"/>
            <a:ext cx="1564419" cy="1080120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íşḷïḓè">
            <a:extLst>
              <a:ext uri="{FF2B5EF4-FFF2-40B4-BE49-F238E27FC236}">
                <a16:creationId xmlns:a16="http://schemas.microsoft.com/office/drawing/2014/main" id="{22E8E24C-061F-4647-B24C-713113411074}"/>
              </a:ext>
            </a:extLst>
          </p:cNvPr>
          <p:cNvSpPr/>
          <p:nvPr/>
        </p:nvSpPr>
        <p:spPr>
          <a:xfrm>
            <a:off x="6927603" y="1864775"/>
            <a:ext cx="1564419" cy="108012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D1BA11E-A062-4B5C-A056-6405BBD64DAF}"/>
              </a:ext>
            </a:extLst>
          </p:cNvPr>
          <p:cNvCxnSpPr/>
          <p:nvPr/>
        </p:nvCxnSpPr>
        <p:spPr>
          <a:xfrm>
            <a:off x="2219043" y="2944895"/>
            <a:ext cx="0" cy="1437117"/>
          </a:xfrm>
          <a:prstGeom prst="line">
            <a:avLst/>
          </a:prstGeom>
          <a:ln w="3175" cap="rnd">
            <a:solidFill>
              <a:schemeClr val="tx1">
                <a:lumMod val="40000"/>
                <a:lumOff val="6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ísļide">
            <a:extLst>
              <a:ext uri="{FF2B5EF4-FFF2-40B4-BE49-F238E27FC236}">
                <a16:creationId xmlns:a16="http://schemas.microsoft.com/office/drawing/2014/main" id="{C6CB7B54-6F3F-4F0B-856B-F3B18C7D730E}"/>
              </a:ext>
            </a:extLst>
          </p:cNvPr>
          <p:cNvSpPr/>
          <p:nvPr/>
        </p:nvSpPr>
        <p:spPr>
          <a:xfrm>
            <a:off x="1604842" y="3468115"/>
            <a:ext cx="482109" cy="482109"/>
          </a:xfrm>
          <a:prstGeom prst="round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b="1"/>
              <a:t>1</a:t>
            </a:r>
            <a:endParaRPr lang="en-US" altLang="zh-CN" b="1" dirty="0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EFF109A3-60B8-4A48-8BDD-E7369A2508BB}"/>
              </a:ext>
            </a:extLst>
          </p:cNvPr>
          <p:cNvCxnSpPr>
            <a:cxnSpLocks/>
          </p:cNvCxnSpPr>
          <p:nvPr/>
        </p:nvCxnSpPr>
        <p:spPr>
          <a:xfrm>
            <a:off x="5346375" y="2944895"/>
            <a:ext cx="0" cy="1833880"/>
          </a:xfrm>
          <a:prstGeom prst="line">
            <a:avLst/>
          </a:prstGeom>
          <a:ln w="3175" cap="rnd">
            <a:solidFill>
              <a:schemeClr val="tx1">
                <a:lumMod val="40000"/>
                <a:lumOff val="6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š1ídè">
            <a:extLst>
              <a:ext uri="{FF2B5EF4-FFF2-40B4-BE49-F238E27FC236}">
                <a16:creationId xmlns:a16="http://schemas.microsoft.com/office/drawing/2014/main" id="{E561120F-409C-4103-9947-BC8094781EDF}"/>
              </a:ext>
            </a:extLst>
          </p:cNvPr>
          <p:cNvSpPr/>
          <p:nvPr/>
        </p:nvSpPr>
        <p:spPr>
          <a:xfrm>
            <a:off x="4732174" y="3944865"/>
            <a:ext cx="482109" cy="482109"/>
          </a:xfrm>
          <a:prstGeom prst="round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b="1"/>
              <a:t>2</a:t>
            </a:r>
            <a:endParaRPr lang="en-US" altLang="zh-CN" b="1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5190527-5881-434E-9F77-24C0E2A5D63A}"/>
              </a:ext>
            </a:extLst>
          </p:cNvPr>
          <p:cNvCxnSpPr>
            <a:cxnSpLocks/>
          </p:cNvCxnSpPr>
          <p:nvPr/>
        </p:nvCxnSpPr>
        <p:spPr>
          <a:xfrm>
            <a:off x="8469917" y="2944895"/>
            <a:ext cx="0" cy="2265928"/>
          </a:xfrm>
          <a:prstGeom prst="line">
            <a:avLst/>
          </a:prstGeom>
          <a:ln w="3175" cap="rnd">
            <a:solidFill>
              <a:schemeClr val="tx1">
                <a:lumMod val="40000"/>
                <a:lumOff val="6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íŝ1îḑé">
            <a:extLst>
              <a:ext uri="{FF2B5EF4-FFF2-40B4-BE49-F238E27FC236}">
                <a16:creationId xmlns:a16="http://schemas.microsoft.com/office/drawing/2014/main" id="{99D28587-4679-4907-8FD7-B39E1FE2E19B}"/>
              </a:ext>
            </a:extLst>
          </p:cNvPr>
          <p:cNvSpPr/>
          <p:nvPr/>
        </p:nvSpPr>
        <p:spPr>
          <a:xfrm>
            <a:off x="7855716" y="4426974"/>
            <a:ext cx="482109" cy="482109"/>
          </a:xfrm>
          <a:prstGeom prst="round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b="1"/>
              <a:t>3</a:t>
            </a:r>
            <a:endParaRPr lang="en-US" altLang="zh-CN" b="1" dirty="0"/>
          </a:p>
        </p:txBody>
      </p:sp>
      <p:sp>
        <p:nvSpPr>
          <p:cNvPr id="17" name="îSļîḍê">
            <a:extLst>
              <a:ext uri="{FF2B5EF4-FFF2-40B4-BE49-F238E27FC236}">
                <a16:creationId xmlns:a16="http://schemas.microsoft.com/office/drawing/2014/main" id="{171258AE-412E-4B2A-8709-CA0B6440CABD}"/>
              </a:ext>
            </a:extLst>
          </p:cNvPr>
          <p:cNvSpPr/>
          <p:nvPr/>
        </p:nvSpPr>
        <p:spPr>
          <a:xfrm>
            <a:off x="10056441" y="1864775"/>
            <a:ext cx="1464047" cy="1080120"/>
          </a:xfrm>
          <a:prstGeom prst="rect">
            <a:avLst/>
          </a:prstGeom>
          <a:solidFill>
            <a:schemeClr val="tx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ïSlíḑe">
            <a:extLst>
              <a:ext uri="{FF2B5EF4-FFF2-40B4-BE49-F238E27FC236}">
                <a16:creationId xmlns:a16="http://schemas.microsoft.com/office/drawing/2014/main" id="{500B5647-694C-4F6D-A75F-DE150514012E}"/>
              </a:ext>
            </a:extLst>
          </p:cNvPr>
          <p:cNvSpPr/>
          <p:nvPr/>
        </p:nvSpPr>
        <p:spPr>
          <a:xfrm>
            <a:off x="1639473" y="2436531"/>
            <a:ext cx="386816" cy="379273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9" name="iS1íḓè">
            <a:extLst>
              <a:ext uri="{FF2B5EF4-FFF2-40B4-BE49-F238E27FC236}">
                <a16:creationId xmlns:a16="http://schemas.microsoft.com/office/drawing/2014/main" id="{E76AC8DB-A498-4926-8BDA-E4FE152FFD00}"/>
              </a:ext>
            </a:extLst>
          </p:cNvPr>
          <p:cNvSpPr/>
          <p:nvPr/>
        </p:nvSpPr>
        <p:spPr>
          <a:xfrm>
            <a:off x="4768311" y="2436531"/>
            <a:ext cx="386816" cy="379273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0" name="îŝľîḍê">
            <a:extLst>
              <a:ext uri="{FF2B5EF4-FFF2-40B4-BE49-F238E27FC236}">
                <a16:creationId xmlns:a16="http://schemas.microsoft.com/office/drawing/2014/main" id="{22E8E24C-061F-4647-B24C-713113411074}"/>
              </a:ext>
            </a:extLst>
          </p:cNvPr>
          <p:cNvSpPr/>
          <p:nvPr/>
        </p:nvSpPr>
        <p:spPr>
          <a:xfrm>
            <a:off x="7897151" y="2436531"/>
            <a:ext cx="386816" cy="379273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1" name="iṧļíḍè">
            <a:extLst>
              <a:ext uri="{FF2B5EF4-FFF2-40B4-BE49-F238E27FC236}">
                <a16:creationId xmlns:a16="http://schemas.microsoft.com/office/drawing/2014/main" id="{A5CA3B44-34F5-40D3-AF90-F89894E1DDC3}"/>
              </a:ext>
            </a:extLst>
          </p:cNvPr>
          <p:cNvSpPr>
            <a:spLocks/>
          </p:cNvSpPr>
          <p:nvPr/>
        </p:nvSpPr>
        <p:spPr bwMode="auto">
          <a:xfrm>
            <a:off x="2219043" y="3493174"/>
            <a:ext cx="2262314" cy="10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/>
              <a:t>此部分内容作为文字排版占位显示（建议使用主题字体）</a:t>
            </a:r>
            <a:endParaRPr lang="en-US" altLang="zh-CN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/>
              <a:t>此部分内容作为文字排版占位显示（建议使用主题字体）</a:t>
            </a:r>
            <a:endParaRPr lang="en-US" altLang="zh-CN" sz="900" dirty="0"/>
          </a:p>
        </p:txBody>
      </p:sp>
      <p:sp>
        <p:nvSpPr>
          <p:cNvPr id="22" name="iŝliḍê">
            <a:extLst>
              <a:ext uri="{FF2B5EF4-FFF2-40B4-BE49-F238E27FC236}">
                <a16:creationId xmlns:a16="http://schemas.microsoft.com/office/drawing/2014/main" id="{9BD0210F-985C-4E6E-A73D-178DC9DC6014}"/>
              </a:ext>
            </a:extLst>
          </p:cNvPr>
          <p:cNvSpPr>
            <a:spLocks/>
          </p:cNvSpPr>
          <p:nvPr/>
        </p:nvSpPr>
        <p:spPr bwMode="auto">
          <a:xfrm>
            <a:off x="5363182" y="3915786"/>
            <a:ext cx="2262314" cy="10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/>
              <a:t>此部分内容作为文字排版占位显示（建议使用主题字体）</a:t>
            </a:r>
            <a:endParaRPr lang="en-US" altLang="zh-CN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/>
              <a:t>此部分内容作为文字排版占位显示（建议使用主题字体）</a:t>
            </a:r>
            <a:endParaRPr lang="en-US" altLang="zh-CN" sz="900" dirty="0"/>
          </a:p>
        </p:txBody>
      </p:sp>
      <p:sp>
        <p:nvSpPr>
          <p:cNvPr id="23" name="ïšļîḋe">
            <a:extLst>
              <a:ext uri="{FF2B5EF4-FFF2-40B4-BE49-F238E27FC236}">
                <a16:creationId xmlns:a16="http://schemas.microsoft.com/office/drawing/2014/main" id="{63EF5BD4-7C04-40BE-A3EE-4E175906DD65}"/>
              </a:ext>
            </a:extLst>
          </p:cNvPr>
          <p:cNvSpPr>
            <a:spLocks/>
          </p:cNvSpPr>
          <p:nvPr/>
        </p:nvSpPr>
        <p:spPr bwMode="auto">
          <a:xfrm>
            <a:off x="8492022" y="4382012"/>
            <a:ext cx="2262314" cy="10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/>
              <a:t>此部分内容作为文字排版占位显示（建议使用主题字体）</a:t>
            </a:r>
            <a:endParaRPr lang="en-US" altLang="zh-CN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900" dirty="0"/>
              <a:t>此部分内容作为文字排版占位显示（建议使用主题字体）</a:t>
            </a:r>
            <a:endParaRPr lang="en-US" altLang="zh-CN" sz="900" dirty="0"/>
          </a:p>
        </p:txBody>
      </p:sp>
    </p:spTree>
    <p:extLst>
      <p:ext uri="{BB962C8B-B14F-4D97-AF65-F5344CB8AC3E}">
        <p14:creationId xmlns:p14="http://schemas.microsoft.com/office/powerpoint/2010/main" val="28954081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07c23b4b-f23e-44c3-a9ad-b24173362479"/>
</p:tagLst>
</file>

<file path=ppt/theme/theme1.xml><?xml version="1.0" encoding="utf-8"?>
<a:theme xmlns:a="http://schemas.openxmlformats.org/drawingml/2006/main" name="主题5">
  <a:themeElements>
    <a:clrScheme name="地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53078"/>
      </a:accent1>
      <a:accent2>
        <a:srgbClr val="704495"/>
      </a:accent2>
      <a:accent3>
        <a:srgbClr val="6B57A0"/>
      </a:accent3>
      <a:accent4>
        <a:srgbClr val="7580BC"/>
      </a:accent4>
      <a:accent5>
        <a:srgbClr val="7179A9"/>
      </a:accent5>
      <a:accent6>
        <a:srgbClr val="67AAD6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地铁">
    <a:dk1>
      <a:srgbClr val="000000"/>
    </a:dk1>
    <a:lt1>
      <a:srgbClr val="FFFFFF"/>
    </a:lt1>
    <a:dk2>
      <a:srgbClr val="44546A"/>
    </a:dk2>
    <a:lt2>
      <a:srgbClr val="E7E6E6"/>
    </a:lt2>
    <a:accent1>
      <a:srgbClr val="A53078"/>
    </a:accent1>
    <a:accent2>
      <a:srgbClr val="704495"/>
    </a:accent2>
    <a:accent3>
      <a:srgbClr val="6B57A0"/>
    </a:accent3>
    <a:accent4>
      <a:srgbClr val="7580BC"/>
    </a:accent4>
    <a:accent5>
      <a:srgbClr val="7179A9"/>
    </a:accent5>
    <a:accent6>
      <a:srgbClr val="67AAD6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地铁">
    <a:dk1>
      <a:srgbClr val="000000"/>
    </a:dk1>
    <a:lt1>
      <a:srgbClr val="FFFFFF"/>
    </a:lt1>
    <a:dk2>
      <a:srgbClr val="44546A"/>
    </a:dk2>
    <a:lt2>
      <a:srgbClr val="E7E6E6"/>
    </a:lt2>
    <a:accent1>
      <a:srgbClr val="A53078"/>
    </a:accent1>
    <a:accent2>
      <a:srgbClr val="704495"/>
    </a:accent2>
    <a:accent3>
      <a:srgbClr val="6B57A0"/>
    </a:accent3>
    <a:accent4>
      <a:srgbClr val="7580BC"/>
    </a:accent4>
    <a:accent5>
      <a:srgbClr val="7179A9"/>
    </a:accent5>
    <a:accent6>
      <a:srgbClr val="67AAD6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地铁">
    <a:dk1>
      <a:srgbClr val="000000"/>
    </a:dk1>
    <a:lt1>
      <a:srgbClr val="FFFFFF"/>
    </a:lt1>
    <a:dk2>
      <a:srgbClr val="44546A"/>
    </a:dk2>
    <a:lt2>
      <a:srgbClr val="E7E6E6"/>
    </a:lt2>
    <a:accent1>
      <a:srgbClr val="A53078"/>
    </a:accent1>
    <a:accent2>
      <a:srgbClr val="704495"/>
    </a:accent2>
    <a:accent3>
      <a:srgbClr val="6B57A0"/>
    </a:accent3>
    <a:accent4>
      <a:srgbClr val="7580BC"/>
    </a:accent4>
    <a:accent5>
      <a:srgbClr val="7179A9"/>
    </a:accent5>
    <a:accent6>
      <a:srgbClr val="67AAD6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地铁">
    <a:dk1>
      <a:srgbClr val="000000"/>
    </a:dk1>
    <a:lt1>
      <a:srgbClr val="FFFFFF"/>
    </a:lt1>
    <a:dk2>
      <a:srgbClr val="44546A"/>
    </a:dk2>
    <a:lt2>
      <a:srgbClr val="E7E6E6"/>
    </a:lt2>
    <a:accent1>
      <a:srgbClr val="A53078"/>
    </a:accent1>
    <a:accent2>
      <a:srgbClr val="704495"/>
    </a:accent2>
    <a:accent3>
      <a:srgbClr val="6B57A0"/>
    </a:accent3>
    <a:accent4>
      <a:srgbClr val="7580BC"/>
    </a:accent4>
    <a:accent5>
      <a:srgbClr val="7179A9"/>
    </a:accent5>
    <a:accent6>
      <a:srgbClr val="67AAD6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地铁">
    <a:dk1>
      <a:srgbClr val="000000"/>
    </a:dk1>
    <a:lt1>
      <a:srgbClr val="FFFFFF"/>
    </a:lt1>
    <a:dk2>
      <a:srgbClr val="44546A"/>
    </a:dk2>
    <a:lt2>
      <a:srgbClr val="E7E6E6"/>
    </a:lt2>
    <a:accent1>
      <a:srgbClr val="A53078"/>
    </a:accent1>
    <a:accent2>
      <a:srgbClr val="704495"/>
    </a:accent2>
    <a:accent3>
      <a:srgbClr val="6B57A0"/>
    </a:accent3>
    <a:accent4>
      <a:srgbClr val="7580BC"/>
    </a:accent4>
    <a:accent5>
      <a:srgbClr val="7179A9"/>
    </a:accent5>
    <a:accent6>
      <a:srgbClr val="67AAD6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地铁">
    <a:dk1>
      <a:srgbClr val="000000"/>
    </a:dk1>
    <a:lt1>
      <a:srgbClr val="FFFFFF"/>
    </a:lt1>
    <a:dk2>
      <a:srgbClr val="44546A"/>
    </a:dk2>
    <a:lt2>
      <a:srgbClr val="E7E6E6"/>
    </a:lt2>
    <a:accent1>
      <a:srgbClr val="A53078"/>
    </a:accent1>
    <a:accent2>
      <a:srgbClr val="704495"/>
    </a:accent2>
    <a:accent3>
      <a:srgbClr val="6B57A0"/>
    </a:accent3>
    <a:accent4>
      <a:srgbClr val="7580BC"/>
    </a:accent4>
    <a:accent5>
      <a:srgbClr val="7179A9"/>
    </a:accent5>
    <a:accent6>
      <a:srgbClr val="67AAD6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地铁">
    <a:dk1>
      <a:srgbClr val="000000"/>
    </a:dk1>
    <a:lt1>
      <a:srgbClr val="FFFFFF"/>
    </a:lt1>
    <a:dk2>
      <a:srgbClr val="44546A"/>
    </a:dk2>
    <a:lt2>
      <a:srgbClr val="E7E6E6"/>
    </a:lt2>
    <a:accent1>
      <a:srgbClr val="A53078"/>
    </a:accent1>
    <a:accent2>
      <a:srgbClr val="704495"/>
    </a:accent2>
    <a:accent3>
      <a:srgbClr val="6B57A0"/>
    </a:accent3>
    <a:accent4>
      <a:srgbClr val="7580BC"/>
    </a:accent4>
    <a:accent5>
      <a:srgbClr val="7179A9"/>
    </a:accent5>
    <a:accent6>
      <a:srgbClr val="67AAD6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33</TotalTime>
  <Words>1790</Words>
  <Application>Microsoft Office PowerPoint</Application>
  <PresentationFormat>宽屏</PresentationFormat>
  <Paragraphs>288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等线</vt:lpstr>
      <vt:lpstr>Arial</vt:lpstr>
      <vt:lpstr>Calibri</vt:lpstr>
      <vt:lpstr>Impact</vt:lpstr>
      <vt:lpstr>主题5</vt:lpstr>
      <vt:lpstr>毕业论文答辩PPT模板</vt:lpstr>
      <vt:lpstr>PowerPoint 演示文稿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PowerPoint 演示文稿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Thanks. And Your Slogan Here.</vt:lpstr>
    </vt:vector>
  </TitlesOfParts>
  <Manager>GUET-MBA</Manager>
  <Company>桂林电子科技大学MBA教育中心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12</cp:revision>
  <cp:lastPrinted>2017-12-17T16:00:00Z</cp:lastPrinted>
  <dcterms:created xsi:type="dcterms:W3CDTF">2017-12-17T16:00:00Z</dcterms:created>
  <dcterms:modified xsi:type="dcterms:W3CDTF">2023-09-02T09:29:20Z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