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58" r:id="rId4"/>
    <p:sldId id="277" r:id="rId5"/>
    <p:sldId id="278" r:id="rId6"/>
    <p:sldId id="270" r:id="rId7"/>
    <p:sldId id="279" r:id="rId8"/>
    <p:sldId id="275" r:id="rId9"/>
    <p:sldId id="280" r:id="rId10"/>
    <p:sldId id="271" r:id="rId11"/>
    <p:sldId id="283" r:id="rId12"/>
    <p:sldId id="276" r:id="rId13"/>
    <p:sldId id="284" r:id="rId14"/>
    <p:sldId id="272" r:id="rId15"/>
    <p:sldId id="286" r:id="rId16"/>
    <p:sldId id="281" r:id="rId17"/>
    <p:sldId id="285" r:id="rId18"/>
    <p:sldId id="273" r:id="rId19"/>
    <p:sldId id="282" r:id="rId20"/>
    <p:sldId id="274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A4D"/>
    <a:srgbClr val="FF5C64"/>
    <a:srgbClr val="1271E5"/>
    <a:srgbClr val="FFD979"/>
    <a:srgbClr val="99D2EF"/>
    <a:srgbClr val="26A9E0"/>
    <a:srgbClr val="2A9CA2"/>
    <a:srgbClr val="258A8F"/>
    <a:srgbClr val="2283CD"/>
    <a:srgbClr val="E71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532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c4f575ad-7119-4e50-8543-728e8088df08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110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919ee4af-f7a7-4eb4-b47b-f15d1d518d3a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523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b0a8401d-1b23-4c54-a2ec-dd7669900a9e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292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2256c8bf-480a-4cd5-9b3b-c0f25e034daa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353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0d2ba0b0-7dfe-43f8-ba67-cd7387947d47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53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902d2c73-4bf6-4a39-9824-82a6e53be003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988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1df31d95-35f8-4df6-baac-8f6284fd4d9a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948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d308df8a-87c8-4035-8e94-4138ce6c1cc8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963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c5aec00c-5ae4-4dfd-b7fa-c5933c06fcea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397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8ca15075-d4b2-424c-8f7f-0aae42e19714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2ac3faae-cc2b-4d16-a6e8-a0c7b43a2309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2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b2c091e6-6821-479b-ad6f-0a3c244f0b98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210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78191783-f2a3-4e00-bfa3-3da02efeb90b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186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7fab72fe-fb7f-44fa-8049-5146b9b6f8f7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311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256e415b-0cbc-4cc4-98ad-ca745c9d33ae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02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d90e64a6-856d-48c3-86ff-e910ca80fb7b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35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87354d50-298e-40cc-a24c-02dd103bc7bd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865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82af4214-1f4b-46ac-88ef-7129a7023787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079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7f16ecb7-97f7-4bac-9861-aec4f230ca7b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193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f08bef72-9676-4194-94f5-982cb83e6c3c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750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625d86ef-6fb5-4c34-a4a6-9a2d158012fa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25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8132DC7-42E0-4409-A584-FC0A188480F8}"/>
              </a:ext>
            </a:extLst>
          </p:cNvPr>
          <p:cNvGrpSpPr/>
          <p:nvPr userDrawn="1"/>
        </p:nvGrpSpPr>
        <p:grpSpPr>
          <a:xfrm>
            <a:off x="1" y="0"/>
            <a:ext cx="12192000" cy="6859588"/>
            <a:chOff x="1" y="0"/>
            <a:chExt cx="12192000" cy="6859588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588" y="0"/>
              <a:ext cx="12188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68338"/>
              <a:ext cx="11669713" cy="619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10048876" y="2800350"/>
              <a:ext cx="825500" cy="320675"/>
            </a:xfrm>
            <a:custGeom>
              <a:avLst/>
              <a:gdLst>
                <a:gd name="T0" fmla="*/ 520 w 520"/>
                <a:gd name="T1" fmla="*/ 11 h 202"/>
                <a:gd name="T2" fmla="*/ 487 w 520"/>
                <a:gd name="T3" fmla="*/ 0 h 202"/>
                <a:gd name="T4" fmla="*/ 46 w 520"/>
                <a:gd name="T5" fmla="*/ 14 h 202"/>
                <a:gd name="T6" fmla="*/ 30 w 520"/>
                <a:gd name="T7" fmla="*/ 78 h 202"/>
                <a:gd name="T8" fmla="*/ 279 w 520"/>
                <a:gd name="T9" fmla="*/ 202 h 202"/>
                <a:gd name="T10" fmla="*/ 520 w 520"/>
                <a:gd name="T11" fmla="*/ 1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0" h="202">
                  <a:moveTo>
                    <a:pt x="520" y="11"/>
                  </a:moveTo>
                  <a:cubicBezTo>
                    <a:pt x="487" y="0"/>
                    <a:pt x="487" y="0"/>
                    <a:pt x="487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0" y="41"/>
                    <a:pt x="30" y="78"/>
                  </a:cubicBezTo>
                  <a:cubicBezTo>
                    <a:pt x="70" y="128"/>
                    <a:pt x="279" y="202"/>
                    <a:pt x="279" y="202"/>
                  </a:cubicBezTo>
                  <a:lnTo>
                    <a:pt x="520" y="11"/>
                  </a:lnTo>
                  <a:close/>
                </a:path>
              </a:pathLst>
            </a:custGeom>
            <a:solidFill>
              <a:srgbClr val="20B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10136188" y="2714625"/>
              <a:ext cx="717550" cy="366713"/>
            </a:xfrm>
            <a:custGeom>
              <a:avLst/>
              <a:gdLst>
                <a:gd name="T0" fmla="*/ 445 w 452"/>
                <a:gd name="T1" fmla="*/ 7 h 231"/>
                <a:gd name="T2" fmla="*/ 452 w 452"/>
                <a:gd name="T3" fmla="*/ 60 h 231"/>
                <a:gd name="T4" fmla="*/ 221 w 452"/>
                <a:gd name="T5" fmla="*/ 231 h 231"/>
                <a:gd name="T6" fmla="*/ 8 w 452"/>
                <a:gd name="T7" fmla="*/ 142 h 231"/>
                <a:gd name="T8" fmla="*/ 0 w 452"/>
                <a:gd name="T9" fmla="*/ 81 h 231"/>
                <a:gd name="T10" fmla="*/ 219 w 452"/>
                <a:gd name="T11" fmla="*/ 167 h 231"/>
                <a:gd name="T12" fmla="*/ 444 w 452"/>
                <a:gd name="T13" fmla="*/ 0 h 231"/>
                <a:gd name="T14" fmla="*/ 445 w 452"/>
                <a:gd name="T15" fmla="*/ 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2" h="231">
                  <a:moveTo>
                    <a:pt x="445" y="7"/>
                  </a:moveTo>
                  <a:lnTo>
                    <a:pt x="452" y="60"/>
                  </a:lnTo>
                  <a:lnTo>
                    <a:pt x="221" y="231"/>
                  </a:lnTo>
                  <a:lnTo>
                    <a:pt x="8" y="142"/>
                  </a:lnTo>
                  <a:lnTo>
                    <a:pt x="0" y="81"/>
                  </a:lnTo>
                  <a:lnTo>
                    <a:pt x="219" y="167"/>
                  </a:lnTo>
                  <a:lnTo>
                    <a:pt x="444" y="0"/>
                  </a:lnTo>
                  <a:lnTo>
                    <a:pt x="445" y="7"/>
                  </a:lnTo>
                  <a:close/>
                </a:path>
              </a:pathLst>
            </a:custGeom>
            <a:solidFill>
              <a:srgbClr val="E6F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0094913" y="2557463"/>
              <a:ext cx="765175" cy="407988"/>
            </a:xfrm>
            <a:custGeom>
              <a:avLst/>
              <a:gdLst>
                <a:gd name="T0" fmla="*/ 482 w 482"/>
                <a:gd name="T1" fmla="*/ 81 h 257"/>
                <a:gd name="T2" fmla="*/ 239 w 482"/>
                <a:gd name="T3" fmla="*/ 257 h 257"/>
                <a:gd name="T4" fmla="*/ 0 w 482"/>
                <a:gd name="T5" fmla="*/ 167 h 257"/>
                <a:gd name="T6" fmla="*/ 7 w 482"/>
                <a:gd name="T7" fmla="*/ 163 h 257"/>
                <a:gd name="T8" fmla="*/ 237 w 482"/>
                <a:gd name="T9" fmla="*/ 11 h 257"/>
                <a:gd name="T10" fmla="*/ 268 w 482"/>
                <a:gd name="T11" fmla="*/ 3 h 257"/>
                <a:gd name="T12" fmla="*/ 482 w 482"/>
                <a:gd name="T13" fmla="*/ 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257">
                  <a:moveTo>
                    <a:pt x="482" y="81"/>
                  </a:moveTo>
                  <a:cubicBezTo>
                    <a:pt x="239" y="257"/>
                    <a:pt x="239" y="257"/>
                    <a:pt x="239" y="25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7" y="163"/>
                    <a:pt x="7" y="163"/>
                    <a:pt x="7" y="163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37" y="11"/>
                    <a:pt x="253" y="0"/>
                    <a:pt x="268" y="3"/>
                  </a:cubicBezTo>
                  <a:cubicBezTo>
                    <a:pt x="283" y="7"/>
                    <a:pt x="482" y="81"/>
                    <a:pt x="482" y="81"/>
                  </a:cubicBezTo>
                  <a:close/>
                </a:path>
              </a:pathLst>
            </a:custGeom>
            <a:solidFill>
              <a:srgbClr val="42D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10474326" y="2686050"/>
              <a:ext cx="388938" cy="314325"/>
            </a:xfrm>
            <a:custGeom>
              <a:avLst/>
              <a:gdLst>
                <a:gd name="T0" fmla="*/ 0 w 245"/>
                <a:gd name="T1" fmla="*/ 176 h 198"/>
                <a:gd name="T2" fmla="*/ 243 w 245"/>
                <a:gd name="T3" fmla="*/ 0 h 198"/>
                <a:gd name="T4" fmla="*/ 245 w 245"/>
                <a:gd name="T5" fmla="*/ 20 h 198"/>
                <a:gd name="T6" fmla="*/ 3 w 245"/>
                <a:gd name="T7" fmla="*/ 198 h 198"/>
                <a:gd name="T8" fmla="*/ 0 w 245"/>
                <a:gd name="T9" fmla="*/ 17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98">
                  <a:moveTo>
                    <a:pt x="0" y="176"/>
                  </a:moveTo>
                  <a:lnTo>
                    <a:pt x="243" y="0"/>
                  </a:lnTo>
                  <a:lnTo>
                    <a:pt x="245" y="20"/>
                  </a:lnTo>
                  <a:lnTo>
                    <a:pt x="3" y="198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2DC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10490201" y="2817813"/>
              <a:ext cx="387350" cy="319088"/>
            </a:xfrm>
            <a:custGeom>
              <a:avLst/>
              <a:gdLst>
                <a:gd name="T0" fmla="*/ 242 w 244"/>
                <a:gd name="T1" fmla="*/ 0 h 201"/>
                <a:gd name="T2" fmla="*/ 244 w 244"/>
                <a:gd name="T3" fmla="*/ 19 h 201"/>
                <a:gd name="T4" fmla="*/ 2 w 244"/>
                <a:gd name="T5" fmla="*/ 201 h 201"/>
                <a:gd name="T6" fmla="*/ 0 w 244"/>
                <a:gd name="T7" fmla="*/ 181 h 201"/>
                <a:gd name="T8" fmla="*/ 242 w 244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01">
                  <a:moveTo>
                    <a:pt x="242" y="0"/>
                  </a:moveTo>
                  <a:lnTo>
                    <a:pt x="244" y="19"/>
                  </a:lnTo>
                  <a:lnTo>
                    <a:pt x="2" y="201"/>
                  </a:lnTo>
                  <a:lnTo>
                    <a:pt x="0" y="181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2DC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0067926" y="2806700"/>
              <a:ext cx="425450" cy="330200"/>
            </a:xfrm>
            <a:custGeom>
              <a:avLst/>
              <a:gdLst>
                <a:gd name="T0" fmla="*/ 259 w 268"/>
                <a:gd name="T1" fmla="*/ 122 h 208"/>
                <a:gd name="T2" fmla="*/ 47 w 268"/>
                <a:gd name="T3" fmla="*/ 27 h 208"/>
                <a:gd name="T4" fmla="*/ 17 w 268"/>
                <a:gd name="T5" fmla="*/ 38 h 208"/>
                <a:gd name="T6" fmla="*/ 51 w 268"/>
                <a:gd name="T7" fmla="*/ 98 h 208"/>
                <a:gd name="T8" fmla="*/ 266 w 268"/>
                <a:gd name="T9" fmla="*/ 188 h 208"/>
                <a:gd name="T10" fmla="*/ 268 w 268"/>
                <a:gd name="T11" fmla="*/ 208 h 208"/>
                <a:gd name="T12" fmla="*/ 47 w 268"/>
                <a:gd name="T13" fmla="*/ 112 h 208"/>
                <a:gd name="T14" fmla="*/ 3 w 268"/>
                <a:gd name="T15" fmla="*/ 52 h 208"/>
                <a:gd name="T16" fmla="*/ 40 w 268"/>
                <a:gd name="T17" fmla="*/ 7 h 208"/>
                <a:gd name="T18" fmla="*/ 256 w 268"/>
                <a:gd name="T19" fmla="*/ 100 h 208"/>
                <a:gd name="T20" fmla="*/ 259 w 268"/>
                <a:gd name="T21" fmla="*/ 12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208">
                  <a:moveTo>
                    <a:pt x="259" y="122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23" y="15"/>
                    <a:pt x="17" y="38"/>
                  </a:cubicBezTo>
                  <a:cubicBezTo>
                    <a:pt x="11" y="61"/>
                    <a:pt x="33" y="89"/>
                    <a:pt x="51" y="9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8" y="208"/>
                    <a:pt x="268" y="208"/>
                    <a:pt x="268" y="208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7" y="112"/>
                    <a:pt x="5" y="88"/>
                    <a:pt x="3" y="52"/>
                  </a:cubicBezTo>
                  <a:cubicBezTo>
                    <a:pt x="0" y="16"/>
                    <a:pt x="22" y="0"/>
                    <a:pt x="40" y="7"/>
                  </a:cubicBezTo>
                  <a:cubicBezTo>
                    <a:pt x="256" y="100"/>
                    <a:pt x="256" y="100"/>
                    <a:pt x="256" y="100"/>
                  </a:cubicBezTo>
                  <a:lnTo>
                    <a:pt x="259" y="122"/>
                  </a:lnTo>
                  <a:close/>
                </a:path>
              </a:pathLst>
            </a:custGeom>
            <a:solidFill>
              <a:srgbClr val="2DC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10104438" y="2557463"/>
              <a:ext cx="755650" cy="260350"/>
            </a:xfrm>
            <a:custGeom>
              <a:avLst/>
              <a:gdLst>
                <a:gd name="T0" fmla="*/ 476 w 476"/>
                <a:gd name="T1" fmla="*/ 81 h 164"/>
                <a:gd name="T2" fmla="*/ 0 w 476"/>
                <a:gd name="T3" fmla="*/ 164 h 164"/>
                <a:gd name="T4" fmla="*/ 1 w 476"/>
                <a:gd name="T5" fmla="*/ 163 h 164"/>
                <a:gd name="T6" fmla="*/ 231 w 476"/>
                <a:gd name="T7" fmla="*/ 11 h 164"/>
                <a:gd name="T8" fmla="*/ 262 w 476"/>
                <a:gd name="T9" fmla="*/ 3 h 164"/>
                <a:gd name="T10" fmla="*/ 476 w 476"/>
                <a:gd name="T11" fmla="*/ 8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64">
                  <a:moveTo>
                    <a:pt x="476" y="81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31" y="11"/>
                    <a:pt x="231" y="11"/>
                    <a:pt x="231" y="11"/>
                  </a:cubicBezTo>
                  <a:cubicBezTo>
                    <a:pt x="231" y="11"/>
                    <a:pt x="247" y="0"/>
                    <a:pt x="262" y="3"/>
                  </a:cubicBezTo>
                  <a:cubicBezTo>
                    <a:pt x="277" y="7"/>
                    <a:pt x="476" y="81"/>
                    <a:pt x="476" y="81"/>
                  </a:cubicBezTo>
                  <a:close/>
                </a:path>
              </a:pathLst>
            </a:custGeom>
            <a:solidFill>
              <a:srgbClr val="6BE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6" name="Picture 1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6876" y="407988"/>
              <a:ext cx="2857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4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51" y="1588"/>
              <a:ext cx="1238250" cy="83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10601326" y="2830513"/>
              <a:ext cx="136525" cy="188913"/>
            </a:xfrm>
            <a:custGeom>
              <a:avLst/>
              <a:gdLst>
                <a:gd name="T0" fmla="*/ 56 w 86"/>
                <a:gd name="T1" fmla="*/ 119 h 119"/>
                <a:gd name="T2" fmla="*/ 14 w 86"/>
                <a:gd name="T3" fmla="*/ 73 h 119"/>
                <a:gd name="T4" fmla="*/ 43 w 86"/>
                <a:gd name="T5" fmla="*/ 72 h 119"/>
                <a:gd name="T6" fmla="*/ 27 w 86"/>
                <a:gd name="T7" fmla="*/ 21 h 119"/>
                <a:gd name="T8" fmla="*/ 21 w 86"/>
                <a:gd name="T9" fmla="*/ 3 h 119"/>
                <a:gd name="T10" fmla="*/ 80 w 86"/>
                <a:gd name="T11" fmla="*/ 35 h 119"/>
                <a:gd name="T12" fmla="*/ 86 w 86"/>
                <a:gd name="T13" fmla="*/ 84 h 119"/>
                <a:gd name="T14" fmla="*/ 56 w 86"/>
                <a:gd name="T1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19">
                  <a:moveTo>
                    <a:pt x="56" y="119"/>
                  </a:moveTo>
                  <a:cubicBezTo>
                    <a:pt x="56" y="119"/>
                    <a:pt x="39" y="79"/>
                    <a:pt x="14" y="73"/>
                  </a:cubicBezTo>
                  <a:cubicBezTo>
                    <a:pt x="14" y="73"/>
                    <a:pt x="27" y="62"/>
                    <a:pt x="43" y="72"/>
                  </a:cubicBezTo>
                  <a:cubicBezTo>
                    <a:pt x="43" y="72"/>
                    <a:pt x="53" y="33"/>
                    <a:pt x="27" y="21"/>
                  </a:cubicBezTo>
                  <a:cubicBezTo>
                    <a:pt x="0" y="8"/>
                    <a:pt x="6" y="1"/>
                    <a:pt x="21" y="3"/>
                  </a:cubicBezTo>
                  <a:cubicBezTo>
                    <a:pt x="36" y="4"/>
                    <a:pt x="76" y="0"/>
                    <a:pt x="80" y="35"/>
                  </a:cubicBezTo>
                  <a:cubicBezTo>
                    <a:pt x="84" y="69"/>
                    <a:pt x="86" y="84"/>
                    <a:pt x="86" y="84"/>
                  </a:cubicBezTo>
                  <a:lnTo>
                    <a:pt x="56" y="119"/>
                  </a:lnTo>
                  <a:close/>
                </a:path>
              </a:pathLst>
            </a:custGeom>
            <a:solidFill>
              <a:srgbClr val="FFC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11356976" y="2813050"/>
              <a:ext cx="317500" cy="404813"/>
            </a:xfrm>
            <a:custGeom>
              <a:avLst/>
              <a:gdLst>
                <a:gd name="T0" fmla="*/ 30 w 200"/>
                <a:gd name="T1" fmla="*/ 40 h 255"/>
                <a:gd name="T2" fmla="*/ 4 w 200"/>
                <a:gd name="T3" fmla="*/ 87 h 255"/>
                <a:gd name="T4" fmla="*/ 18 w 200"/>
                <a:gd name="T5" fmla="*/ 102 h 255"/>
                <a:gd name="T6" fmla="*/ 19 w 200"/>
                <a:gd name="T7" fmla="*/ 157 h 255"/>
                <a:gd name="T8" fmla="*/ 105 w 200"/>
                <a:gd name="T9" fmla="*/ 207 h 255"/>
                <a:gd name="T10" fmla="*/ 96 w 200"/>
                <a:gd name="T11" fmla="*/ 248 h 255"/>
                <a:gd name="T12" fmla="*/ 185 w 200"/>
                <a:gd name="T13" fmla="*/ 255 h 255"/>
                <a:gd name="T14" fmla="*/ 183 w 200"/>
                <a:gd name="T15" fmla="*/ 146 h 255"/>
                <a:gd name="T16" fmla="*/ 135 w 200"/>
                <a:gd name="T17" fmla="*/ 1 h 255"/>
                <a:gd name="T18" fmla="*/ 30 w 200"/>
                <a:gd name="T19" fmla="*/ 4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55">
                  <a:moveTo>
                    <a:pt x="30" y="40"/>
                  </a:moveTo>
                  <a:cubicBezTo>
                    <a:pt x="30" y="40"/>
                    <a:pt x="17" y="79"/>
                    <a:pt x="4" y="87"/>
                  </a:cubicBezTo>
                  <a:cubicBezTo>
                    <a:pt x="4" y="87"/>
                    <a:pt x="3" y="101"/>
                    <a:pt x="18" y="102"/>
                  </a:cubicBezTo>
                  <a:cubicBezTo>
                    <a:pt x="18" y="102"/>
                    <a:pt x="0" y="144"/>
                    <a:pt x="19" y="157"/>
                  </a:cubicBezTo>
                  <a:cubicBezTo>
                    <a:pt x="37" y="170"/>
                    <a:pt x="96" y="182"/>
                    <a:pt x="105" y="207"/>
                  </a:cubicBezTo>
                  <a:cubicBezTo>
                    <a:pt x="113" y="232"/>
                    <a:pt x="96" y="248"/>
                    <a:pt x="96" y="248"/>
                  </a:cubicBezTo>
                  <a:cubicBezTo>
                    <a:pt x="185" y="255"/>
                    <a:pt x="185" y="255"/>
                    <a:pt x="185" y="255"/>
                  </a:cubicBezTo>
                  <a:cubicBezTo>
                    <a:pt x="185" y="255"/>
                    <a:pt x="200" y="221"/>
                    <a:pt x="183" y="146"/>
                  </a:cubicBezTo>
                  <a:cubicBezTo>
                    <a:pt x="165" y="71"/>
                    <a:pt x="142" y="3"/>
                    <a:pt x="135" y="1"/>
                  </a:cubicBezTo>
                  <a:cubicBezTo>
                    <a:pt x="129" y="0"/>
                    <a:pt x="30" y="40"/>
                    <a:pt x="30" y="40"/>
                  </a:cubicBezTo>
                  <a:close/>
                </a:path>
              </a:pathLst>
            </a:custGeom>
            <a:solidFill>
              <a:srgbClr val="FFC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11236326" y="2517775"/>
              <a:ext cx="671513" cy="587375"/>
            </a:xfrm>
            <a:custGeom>
              <a:avLst/>
              <a:gdLst>
                <a:gd name="T0" fmla="*/ 218 w 423"/>
                <a:gd name="T1" fmla="*/ 28 h 370"/>
                <a:gd name="T2" fmla="*/ 97 w 423"/>
                <a:gd name="T3" fmla="*/ 57 h 370"/>
                <a:gd name="T4" fmla="*/ 68 w 423"/>
                <a:gd name="T5" fmla="*/ 159 h 370"/>
                <a:gd name="T6" fmla="*/ 19 w 423"/>
                <a:gd name="T7" fmla="*/ 191 h 370"/>
                <a:gd name="T8" fmla="*/ 128 w 423"/>
                <a:gd name="T9" fmla="*/ 241 h 370"/>
                <a:gd name="T10" fmla="*/ 196 w 423"/>
                <a:gd name="T11" fmla="*/ 242 h 370"/>
                <a:gd name="T12" fmla="*/ 224 w 423"/>
                <a:gd name="T13" fmla="*/ 294 h 370"/>
                <a:gd name="T14" fmla="*/ 280 w 423"/>
                <a:gd name="T15" fmla="*/ 368 h 370"/>
                <a:gd name="T16" fmla="*/ 371 w 423"/>
                <a:gd name="T17" fmla="*/ 334 h 370"/>
                <a:gd name="T18" fmla="*/ 396 w 423"/>
                <a:gd name="T19" fmla="*/ 267 h 370"/>
                <a:gd name="T20" fmla="*/ 358 w 423"/>
                <a:gd name="T21" fmla="*/ 192 h 370"/>
                <a:gd name="T22" fmla="*/ 297 w 423"/>
                <a:gd name="T23" fmla="*/ 129 h 370"/>
                <a:gd name="T24" fmla="*/ 277 w 423"/>
                <a:gd name="T25" fmla="*/ 62 h 370"/>
                <a:gd name="T26" fmla="*/ 218 w 423"/>
                <a:gd name="T27" fmla="*/ 2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370">
                  <a:moveTo>
                    <a:pt x="218" y="28"/>
                  </a:moveTo>
                  <a:cubicBezTo>
                    <a:pt x="218" y="28"/>
                    <a:pt x="108" y="0"/>
                    <a:pt x="97" y="57"/>
                  </a:cubicBezTo>
                  <a:cubicBezTo>
                    <a:pt x="87" y="114"/>
                    <a:pt x="94" y="158"/>
                    <a:pt x="68" y="159"/>
                  </a:cubicBezTo>
                  <a:cubicBezTo>
                    <a:pt x="41" y="160"/>
                    <a:pt x="0" y="157"/>
                    <a:pt x="19" y="191"/>
                  </a:cubicBezTo>
                  <a:cubicBezTo>
                    <a:pt x="38" y="226"/>
                    <a:pt x="105" y="253"/>
                    <a:pt x="128" y="241"/>
                  </a:cubicBezTo>
                  <a:cubicBezTo>
                    <a:pt x="151" y="229"/>
                    <a:pt x="187" y="227"/>
                    <a:pt x="196" y="242"/>
                  </a:cubicBezTo>
                  <a:cubicBezTo>
                    <a:pt x="205" y="258"/>
                    <a:pt x="209" y="296"/>
                    <a:pt x="224" y="294"/>
                  </a:cubicBezTo>
                  <a:cubicBezTo>
                    <a:pt x="238" y="292"/>
                    <a:pt x="248" y="365"/>
                    <a:pt x="280" y="368"/>
                  </a:cubicBezTo>
                  <a:cubicBezTo>
                    <a:pt x="312" y="370"/>
                    <a:pt x="331" y="325"/>
                    <a:pt x="371" y="334"/>
                  </a:cubicBezTo>
                  <a:cubicBezTo>
                    <a:pt x="411" y="343"/>
                    <a:pt x="423" y="285"/>
                    <a:pt x="396" y="267"/>
                  </a:cubicBezTo>
                  <a:cubicBezTo>
                    <a:pt x="369" y="249"/>
                    <a:pt x="340" y="204"/>
                    <a:pt x="358" y="192"/>
                  </a:cubicBezTo>
                  <a:cubicBezTo>
                    <a:pt x="376" y="179"/>
                    <a:pt x="347" y="127"/>
                    <a:pt x="297" y="129"/>
                  </a:cubicBezTo>
                  <a:cubicBezTo>
                    <a:pt x="247" y="132"/>
                    <a:pt x="264" y="74"/>
                    <a:pt x="277" y="62"/>
                  </a:cubicBezTo>
                  <a:cubicBezTo>
                    <a:pt x="290" y="50"/>
                    <a:pt x="233" y="31"/>
                    <a:pt x="218" y="28"/>
                  </a:cubicBezTo>
                  <a:close/>
                </a:path>
              </a:pathLst>
            </a:custGeom>
            <a:solidFill>
              <a:srgbClr val="FB4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10690226" y="2963863"/>
              <a:ext cx="1489075" cy="1023938"/>
            </a:xfrm>
            <a:custGeom>
              <a:avLst/>
              <a:gdLst>
                <a:gd name="T0" fmla="*/ 516 w 938"/>
                <a:gd name="T1" fmla="*/ 153 h 645"/>
                <a:gd name="T2" fmla="*/ 351 w 938"/>
                <a:gd name="T3" fmla="*/ 241 h 645"/>
                <a:gd name="T4" fmla="*/ 132 w 938"/>
                <a:gd name="T5" fmla="*/ 161 h 645"/>
                <a:gd name="T6" fmla="*/ 30 w 938"/>
                <a:gd name="T7" fmla="*/ 0 h 645"/>
                <a:gd name="T8" fmla="*/ 0 w 938"/>
                <a:gd name="T9" fmla="*/ 35 h 645"/>
                <a:gd name="T10" fmla="*/ 117 w 938"/>
                <a:gd name="T11" fmla="*/ 263 h 645"/>
                <a:gd name="T12" fmla="*/ 376 w 938"/>
                <a:gd name="T13" fmla="*/ 319 h 645"/>
                <a:gd name="T14" fmla="*/ 418 w 938"/>
                <a:gd name="T15" fmla="*/ 568 h 645"/>
                <a:gd name="T16" fmla="*/ 481 w 938"/>
                <a:gd name="T17" fmla="*/ 645 h 645"/>
                <a:gd name="T18" fmla="*/ 602 w 938"/>
                <a:gd name="T19" fmla="*/ 585 h 645"/>
                <a:gd name="T20" fmla="*/ 599 w 938"/>
                <a:gd name="T21" fmla="*/ 461 h 645"/>
                <a:gd name="T22" fmla="*/ 705 w 938"/>
                <a:gd name="T23" fmla="*/ 338 h 645"/>
                <a:gd name="T24" fmla="*/ 938 w 938"/>
                <a:gd name="T25" fmla="*/ 353 h 645"/>
                <a:gd name="T26" fmla="*/ 937 w 938"/>
                <a:gd name="T27" fmla="*/ 294 h 645"/>
                <a:gd name="T28" fmla="*/ 749 w 938"/>
                <a:gd name="T29" fmla="*/ 272 h 645"/>
                <a:gd name="T30" fmla="*/ 605 w 938"/>
                <a:gd name="T31" fmla="*/ 160 h 645"/>
                <a:gd name="T32" fmla="*/ 516 w 938"/>
                <a:gd name="T33" fmla="*/ 153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8" h="645">
                  <a:moveTo>
                    <a:pt x="516" y="153"/>
                  </a:moveTo>
                  <a:cubicBezTo>
                    <a:pt x="516" y="153"/>
                    <a:pt x="469" y="150"/>
                    <a:pt x="351" y="241"/>
                  </a:cubicBezTo>
                  <a:cubicBezTo>
                    <a:pt x="304" y="277"/>
                    <a:pt x="164" y="208"/>
                    <a:pt x="132" y="161"/>
                  </a:cubicBezTo>
                  <a:cubicBezTo>
                    <a:pt x="100" y="114"/>
                    <a:pt x="30" y="0"/>
                    <a:pt x="3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63" y="217"/>
                    <a:pt x="117" y="263"/>
                  </a:cubicBezTo>
                  <a:cubicBezTo>
                    <a:pt x="171" y="309"/>
                    <a:pt x="222" y="339"/>
                    <a:pt x="376" y="319"/>
                  </a:cubicBezTo>
                  <a:cubicBezTo>
                    <a:pt x="376" y="319"/>
                    <a:pt x="457" y="380"/>
                    <a:pt x="418" y="568"/>
                  </a:cubicBezTo>
                  <a:cubicBezTo>
                    <a:pt x="481" y="645"/>
                    <a:pt x="481" y="645"/>
                    <a:pt x="481" y="645"/>
                  </a:cubicBezTo>
                  <a:cubicBezTo>
                    <a:pt x="602" y="585"/>
                    <a:pt x="602" y="585"/>
                    <a:pt x="602" y="585"/>
                  </a:cubicBezTo>
                  <a:cubicBezTo>
                    <a:pt x="602" y="585"/>
                    <a:pt x="578" y="497"/>
                    <a:pt x="599" y="461"/>
                  </a:cubicBezTo>
                  <a:cubicBezTo>
                    <a:pt x="620" y="424"/>
                    <a:pt x="649" y="328"/>
                    <a:pt x="705" y="338"/>
                  </a:cubicBezTo>
                  <a:cubicBezTo>
                    <a:pt x="761" y="348"/>
                    <a:pt x="905" y="367"/>
                    <a:pt x="938" y="353"/>
                  </a:cubicBezTo>
                  <a:cubicBezTo>
                    <a:pt x="937" y="294"/>
                    <a:pt x="937" y="294"/>
                    <a:pt x="937" y="294"/>
                  </a:cubicBezTo>
                  <a:cubicBezTo>
                    <a:pt x="937" y="294"/>
                    <a:pt x="792" y="316"/>
                    <a:pt x="749" y="272"/>
                  </a:cubicBezTo>
                  <a:cubicBezTo>
                    <a:pt x="706" y="228"/>
                    <a:pt x="657" y="167"/>
                    <a:pt x="605" y="160"/>
                  </a:cubicBezTo>
                  <a:cubicBezTo>
                    <a:pt x="553" y="153"/>
                    <a:pt x="516" y="153"/>
                    <a:pt x="516" y="153"/>
                  </a:cubicBezTo>
                  <a:close/>
                </a:path>
              </a:pathLst>
            </a:custGeom>
            <a:solidFill>
              <a:srgbClr val="D5F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11036301" y="3865563"/>
              <a:ext cx="649288" cy="1585913"/>
            </a:xfrm>
            <a:custGeom>
              <a:avLst/>
              <a:gdLst>
                <a:gd name="T0" fmla="*/ 200 w 409"/>
                <a:gd name="T1" fmla="*/ 0 h 999"/>
                <a:gd name="T2" fmla="*/ 49 w 409"/>
                <a:gd name="T3" fmla="*/ 380 h 999"/>
                <a:gd name="T4" fmla="*/ 18 w 409"/>
                <a:gd name="T5" fmla="*/ 595 h 999"/>
                <a:gd name="T6" fmla="*/ 118 w 409"/>
                <a:gd name="T7" fmla="*/ 914 h 999"/>
                <a:gd name="T8" fmla="*/ 43 w 409"/>
                <a:gd name="T9" fmla="*/ 981 h 999"/>
                <a:gd name="T10" fmla="*/ 146 w 409"/>
                <a:gd name="T11" fmla="*/ 945 h 999"/>
                <a:gd name="T12" fmla="*/ 111 w 409"/>
                <a:gd name="T13" fmla="*/ 545 h 999"/>
                <a:gd name="T14" fmla="*/ 227 w 409"/>
                <a:gd name="T15" fmla="*/ 325 h 999"/>
                <a:gd name="T16" fmla="*/ 231 w 409"/>
                <a:gd name="T17" fmla="*/ 532 h 999"/>
                <a:gd name="T18" fmla="*/ 336 w 409"/>
                <a:gd name="T19" fmla="*/ 927 h 999"/>
                <a:gd name="T20" fmla="*/ 278 w 409"/>
                <a:gd name="T21" fmla="*/ 980 h 999"/>
                <a:gd name="T22" fmla="*/ 374 w 409"/>
                <a:gd name="T23" fmla="*/ 940 h 999"/>
                <a:gd name="T24" fmla="*/ 338 w 409"/>
                <a:gd name="T25" fmla="*/ 509 h 999"/>
                <a:gd name="T26" fmla="*/ 370 w 409"/>
                <a:gd name="T27" fmla="*/ 284 h 999"/>
                <a:gd name="T28" fmla="*/ 384 w 409"/>
                <a:gd name="T29" fmla="*/ 17 h 999"/>
                <a:gd name="T30" fmla="*/ 200 w 409"/>
                <a:gd name="T31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9" h="999">
                  <a:moveTo>
                    <a:pt x="200" y="0"/>
                  </a:moveTo>
                  <a:cubicBezTo>
                    <a:pt x="200" y="0"/>
                    <a:pt x="81" y="255"/>
                    <a:pt x="49" y="380"/>
                  </a:cubicBezTo>
                  <a:cubicBezTo>
                    <a:pt x="17" y="505"/>
                    <a:pt x="0" y="554"/>
                    <a:pt x="18" y="595"/>
                  </a:cubicBezTo>
                  <a:cubicBezTo>
                    <a:pt x="36" y="636"/>
                    <a:pt x="118" y="914"/>
                    <a:pt x="118" y="914"/>
                  </a:cubicBezTo>
                  <a:cubicBezTo>
                    <a:pt x="118" y="914"/>
                    <a:pt x="40" y="964"/>
                    <a:pt x="43" y="981"/>
                  </a:cubicBezTo>
                  <a:cubicBezTo>
                    <a:pt x="47" y="999"/>
                    <a:pt x="146" y="945"/>
                    <a:pt x="146" y="945"/>
                  </a:cubicBezTo>
                  <a:cubicBezTo>
                    <a:pt x="146" y="945"/>
                    <a:pt x="147" y="603"/>
                    <a:pt x="111" y="545"/>
                  </a:cubicBezTo>
                  <a:cubicBezTo>
                    <a:pt x="111" y="545"/>
                    <a:pt x="211" y="397"/>
                    <a:pt x="227" y="325"/>
                  </a:cubicBezTo>
                  <a:cubicBezTo>
                    <a:pt x="227" y="325"/>
                    <a:pt x="198" y="415"/>
                    <a:pt x="231" y="532"/>
                  </a:cubicBezTo>
                  <a:cubicBezTo>
                    <a:pt x="265" y="649"/>
                    <a:pt x="336" y="927"/>
                    <a:pt x="336" y="927"/>
                  </a:cubicBezTo>
                  <a:cubicBezTo>
                    <a:pt x="278" y="980"/>
                    <a:pt x="278" y="980"/>
                    <a:pt x="278" y="980"/>
                  </a:cubicBezTo>
                  <a:cubicBezTo>
                    <a:pt x="278" y="980"/>
                    <a:pt x="361" y="975"/>
                    <a:pt x="374" y="940"/>
                  </a:cubicBezTo>
                  <a:cubicBezTo>
                    <a:pt x="387" y="905"/>
                    <a:pt x="385" y="584"/>
                    <a:pt x="338" y="509"/>
                  </a:cubicBezTo>
                  <a:cubicBezTo>
                    <a:pt x="338" y="509"/>
                    <a:pt x="346" y="346"/>
                    <a:pt x="370" y="284"/>
                  </a:cubicBezTo>
                  <a:cubicBezTo>
                    <a:pt x="395" y="221"/>
                    <a:pt x="409" y="65"/>
                    <a:pt x="384" y="17"/>
                  </a:cubicBezTo>
                  <a:cubicBezTo>
                    <a:pt x="384" y="17"/>
                    <a:pt x="284" y="61"/>
                    <a:pt x="200" y="0"/>
                  </a:cubicBezTo>
                  <a:close/>
                </a:path>
              </a:pathLst>
            </a:custGeom>
            <a:solidFill>
              <a:srgbClr val="262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8305801" y="1573213"/>
              <a:ext cx="25400" cy="55563"/>
            </a:xfrm>
            <a:custGeom>
              <a:avLst/>
              <a:gdLst>
                <a:gd name="T0" fmla="*/ 7 w 16"/>
                <a:gd name="T1" fmla="*/ 0 h 35"/>
                <a:gd name="T2" fmla="*/ 11 w 16"/>
                <a:gd name="T3" fmla="*/ 6 h 35"/>
                <a:gd name="T4" fmla="*/ 16 w 16"/>
                <a:gd name="T5" fmla="*/ 35 h 35"/>
                <a:gd name="T6" fmla="*/ 7 w 16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5">
                  <a:moveTo>
                    <a:pt x="7" y="0"/>
                  </a:moveTo>
                  <a:cubicBezTo>
                    <a:pt x="9" y="2"/>
                    <a:pt x="11" y="4"/>
                    <a:pt x="11" y="6"/>
                  </a:cubicBezTo>
                  <a:cubicBezTo>
                    <a:pt x="13" y="15"/>
                    <a:pt x="15" y="25"/>
                    <a:pt x="16" y="35"/>
                  </a:cubicBezTo>
                  <a:cubicBezTo>
                    <a:pt x="1" y="24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415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8328026" y="1641475"/>
              <a:ext cx="23813" cy="33338"/>
            </a:xfrm>
            <a:custGeom>
              <a:avLst/>
              <a:gdLst>
                <a:gd name="T0" fmla="*/ 4 w 15"/>
                <a:gd name="T1" fmla="*/ 0 h 21"/>
                <a:gd name="T2" fmla="*/ 12 w 15"/>
                <a:gd name="T3" fmla="*/ 21 h 21"/>
                <a:gd name="T4" fmla="*/ 4 w 15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1">
                  <a:moveTo>
                    <a:pt x="4" y="0"/>
                  </a:moveTo>
                  <a:cubicBezTo>
                    <a:pt x="15" y="4"/>
                    <a:pt x="12" y="13"/>
                    <a:pt x="12" y="21"/>
                  </a:cubicBezTo>
                  <a:cubicBezTo>
                    <a:pt x="0" y="17"/>
                    <a:pt x="3" y="8"/>
                    <a:pt x="4" y="0"/>
                  </a:cubicBezTo>
                  <a:close/>
                </a:path>
              </a:pathLst>
            </a:custGeom>
            <a:solidFill>
              <a:srgbClr val="415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auto">
            <a:xfrm>
              <a:off x="8323263" y="1524000"/>
              <a:ext cx="14288" cy="11113"/>
            </a:xfrm>
            <a:custGeom>
              <a:avLst/>
              <a:gdLst>
                <a:gd name="T0" fmla="*/ 3 w 9"/>
                <a:gd name="T1" fmla="*/ 7 h 7"/>
                <a:gd name="T2" fmla="*/ 0 w 9"/>
                <a:gd name="T3" fmla="*/ 5 h 7"/>
                <a:gd name="T4" fmla="*/ 6 w 9"/>
                <a:gd name="T5" fmla="*/ 0 h 7"/>
                <a:gd name="T6" fmla="*/ 9 w 9"/>
                <a:gd name="T7" fmla="*/ 2 h 7"/>
                <a:gd name="T8" fmla="*/ 3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2" y="7"/>
                    <a:pt x="0" y="6"/>
                    <a:pt x="0" y="5"/>
                  </a:cubicBezTo>
                  <a:cubicBezTo>
                    <a:pt x="0" y="1"/>
                    <a:pt x="3" y="0"/>
                    <a:pt x="6" y="0"/>
                  </a:cubicBezTo>
                  <a:cubicBezTo>
                    <a:pt x="7" y="0"/>
                    <a:pt x="9" y="1"/>
                    <a:pt x="9" y="2"/>
                  </a:cubicBezTo>
                  <a:cubicBezTo>
                    <a:pt x="9" y="7"/>
                    <a:pt x="6" y="7"/>
                    <a:pt x="3" y="7"/>
                  </a:cubicBezTo>
                  <a:close/>
                </a:path>
              </a:pathLst>
            </a:custGeom>
            <a:solidFill>
              <a:srgbClr val="657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5772151" y="4197350"/>
              <a:ext cx="3495675" cy="1430338"/>
            </a:xfrm>
            <a:custGeom>
              <a:avLst/>
              <a:gdLst>
                <a:gd name="T0" fmla="*/ 2202 w 2202"/>
                <a:gd name="T1" fmla="*/ 215 h 901"/>
                <a:gd name="T2" fmla="*/ 2066 w 2202"/>
                <a:gd name="T3" fmla="*/ 152 h 901"/>
                <a:gd name="T4" fmla="*/ 205 w 2202"/>
                <a:gd name="T5" fmla="*/ 0 h 901"/>
                <a:gd name="T6" fmla="*/ 107 w 2202"/>
                <a:gd name="T7" fmla="*/ 260 h 901"/>
                <a:gd name="T8" fmla="*/ 1093 w 2202"/>
                <a:gd name="T9" fmla="*/ 901 h 901"/>
                <a:gd name="T10" fmla="*/ 2202 w 2202"/>
                <a:gd name="T11" fmla="*/ 21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2" h="901">
                  <a:moveTo>
                    <a:pt x="2202" y="215"/>
                  </a:moveTo>
                  <a:cubicBezTo>
                    <a:pt x="2066" y="152"/>
                    <a:pt x="2066" y="152"/>
                    <a:pt x="2066" y="152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0" y="89"/>
                    <a:pt x="107" y="260"/>
                  </a:cubicBezTo>
                  <a:cubicBezTo>
                    <a:pt x="250" y="490"/>
                    <a:pt x="1093" y="901"/>
                    <a:pt x="1093" y="901"/>
                  </a:cubicBezTo>
                  <a:lnTo>
                    <a:pt x="2202" y="215"/>
                  </a:lnTo>
                  <a:close/>
                </a:path>
              </a:pathLst>
            </a:custGeom>
            <a:solidFill>
              <a:srgbClr val="068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4"/>
            <p:cNvSpPr>
              <a:spLocks/>
            </p:cNvSpPr>
            <p:nvPr userDrawn="1"/>
          </p:nvSpPr>
          <p:spPr bwMode="auto">
            <a:xfrm>
              <a:off x="6148388" y="4083050"/>
              <a:ext cx="3032125" cy="1373188"/>
            </a:xfrm>
            <a:custGeom>
              <a:avLst/>
              <a:gdLst>
                <a:gd name="T0" fmla="*/ 1910 w 1910"/>
                <a:gd name="T1" fmla="*/ 31 h 865"/>
                <a:gd name="T2" fmla="*/ 1910 w 1910"/>
                <a:gd name="T3" fmla="*/ 260 h 865"/>
                <a:gd name="T4" fmla="*/ 856 w 1910"/>
                <a:gd name="T5" fmla="*/ 865 h 865"/>
                <a:gd name="T6" fmla="*/ 4 w 1910"/>
                <a:gd name="T7" fmla="*/ 392 h 865"/>
                <a:gd name="T8" fmla="*/ 0 w 1910"/>
                <a:gd name="T9" fmla="*/ 130 h 865"/>
                <a:gd name="T10" fmla="*/ 878 w 1910"/>
                <a:gd name="T11" fmla="*/ 596 h 865"/>
                <a:gd name="T12" fmla="*/ 1905 w 1910"/>
                <a:gd name="T13" fmla="*/ 0 h 865"/>
                <a:gd name="T14" fmla="*/ 1910 w 1910"/>
                <a:gd name="T15" fmla="*/ 31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0" h="865">
                  <a:moveTo>
                    <a:pt x="1910" y="31"/>
                  </a:moveTo>
                  <a:lnTo>
                    <a:pt x="1910" y="260"/>
                  </a:lnTo>
                  <a:lnTo>
                    <a:pt x="856" y="865"/>
                  </a:lnTo>
                  <a:lnTo>
                    <a:pt x="4" y="392"/>
                  </a:lnTo>
                  <a:lnTo>
                    <a:pt x="0" y="130"/>
                  </a:lnTo>
                  <a:lnTo>
                    <a:pt x="878" y="596"/>
                  </a:lnTo>
                  <a:lnTo>
                    <a:pt x="1905" y="0"/>
                  </a:lnTo>
                  <a:lnTo>
                    <a:pt x="191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5"/>
            <p:cNvSpPr>
              <a:spLocks/>
            </p:cNvSpPr>
            <p:nvPr userDrawn="1"/>
          </p:nvSpPr>
          <p:spPr bwMode="auto">
            <a:xfrm>
              <a:off x="5984876" y="3257550"/>
              <a:ext cx="3282950" cy="1708150"/>
            </a:xfrm>
            <a:custGeom>
              <a:avLst/>
              <a:gdLst>
                <a:gd name="T0" fmla="*/ 2068 w 2068"/>
                <a:gd name="T1" fmla="*/ 451 h 1076"/>
                <a:gd name="T2" fmla="*/ 962 w 2068"/>
                <a:gd name="T3" fmla="*/ 1076 h 1076"/>
                <a:gd name="T4" fmla="*/ 0 w 2068"/>
                <a:gd name="T5" fmla="*/ 583 h 1076"/>
                <a:gd name="T6" fmla="*/ 31 w 2068"/>
                <a:gd name="T7" fmla="*/ 567 h 1076"/>
                <a:gd name="T8" fmla="*/ 1071 w 2068"/>
                <a:gd name="T9" fmla="*/ 40 h 1076"/>
                <a:gd name="T10" fmla="*/ 1206 w 2068"/>
                <a:gd name="T11" fmla="*/ 22 h 1076"/>
                <a:gd name="T12" fmla="*/ 2068 w 2068"/>
                <a:gd name="T13" fmla="*/ 451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8" h="1076">
                  <a:moveTo>
                    <a:pt x="2068" y="451"/>
                  </a:moveTo>
                  <a:cubicBezTo>
                    <a:pt x="962" y="1076"/>
                    <a:pt x="962" y="1076"/>
                    <a:pt x="962" y="1076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31" y="567"/>
                    <a:pt x="31" y="567"/>
                    <a:pt x="31" y="567"/>
                  </a:cubicBezTo>
                  <a:cubicBezTo>
                    <a:pt x="1071" y="40"/>
                    <a:pt x="1071" y="40"/>
                    <a:pt x="1071" y="40"/>
                  </a:cubicBezTo>
                  <a:cubicBezTo>
                    <a:pt x="1071" y="40"/>
                    <a:pt x="1143" y="0"/>
                    <a:pt x="1206" y="22"/>
                  </a:cubicBezTo>
                  <a:cubicBezTo>
                    <a:pt x="1268" y="45"/>
                    <a:pt x="2068" y="451"/>
                    <a:pt x="2068" y="451"/>
                  </a:cubicBezTo>
                  <a:close/>
                </a:path>
              </a:pathLst>
            </a:custGeom>
            <a:solidFill>
              <a:srgbClr val="88E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6"/>
            <p:cNvSpPr>
              <a:spLocks/>
            </p:cNvSpPr>
            <p:nvPr userDrawn="1"/>
          </p:nvSpPr>
          <p:spPr bwMode="auto">
            <a:xfrm>
              <a:off x="7512051" y="3973513"/>
              <a:ext cx="1755775" cy="1139825"/>
            </a:xfrm>
            <a:custGeom>
              <a:avLst/>
              <a:gdLst>
                <a:gd name="T0" fmla="*/ 0 w 1106"/>
                <a:gd name="T1" fmla="*/ 625 h 718"/>
                <a:gd name="T2" fmla="*/ 1106 w 1106"/>
                <a:gd name="T3" fmla="*/ 0 h 718"/>
                <a:gd name="T4" fmla="*/ 1106 w 1106"/>
                <a:gd name="T5" fmla="*/ 87 h 718"/>
                <a:gd name="T6" fmla="*/ 0 w 1106"/>
                <a:gd name="T7" fmla="*/ 718 h 718"/>
                <a:gd name="T8" fmla="*/ 0 w 1106"/>
                <a:gd name="T9" fmla="*/ 625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6" h="718">
                  <a:moveTo>
                    <a:pt x="0" y="625"/>
                  </a:moveTo>
                  <a:lnTo>
                    <a:pt x="1106" y="0"/>
                  </a:lnTo>
                  <a:lnTo>
                    <a:pt x="1106" y="87"/>
                  </a:lnTo>
                  <a:lnTo>
                    <a:pt x="0" y="718"/>
                  </a:lnTo>
                  <a:lnTo>
                    <a:pt x="0" y="625"/>
                  </a:lnTo>
                  <a:close/>
                </a:path>
              </a:pathLst>
            </a:custGeom>
            <a:solidFill>
              <a:srgbClr val="15B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7"/>
            <p:cNvSpPr>
              <a:spLocks/>
            </p:cNvSpPr>
            <p:nvPr userDrawn="1"/>
          </p:nvSpPr>
          <p:spPr bwMode="auto">
            <a:xfrm>
              <a:off x="7512051" y="4538663"/>
              <a:ext cx="1755775" cy="1157288"/>
            </a:xfrm>
            <a:custGeom>
              <a:avLst/>
              <a:gdLst>
                <a:gd name="T0" fmla="*/ 1106 w 1106"/>
                <a:gd name="T1" fmla="*/ 0 h 729"/>
                <a:gd name="T2" fmla="*/ 1106 w 1106"/>
                <a:gd name="T3" fmla="*/ 78 h 729"/>
                <a:gd name="T4" fmla="*/ 0 w 1106"/>
                <a:gd name="T5" fmla="*/ 729 h 729"/>
                <a:gd name="T6" fmla="*/ 0 w 1106"/>
                <a:gd name="T7" fmla="*/ 646 h 729"/>
                <a:gd name="T8" fmla="*/ 1106 w 1106"/>
                <a:gd name="T9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6" h="729">
                  <a:moveTo>
                    <a:pt x="1106" y="0"/>
                  </a:moveTo>
                  <a:lnTo>
                    <a:pt x="1106" y="78"/>
                  </a:lnTo>
                  <a:lnTo>
                    <a:pt x="0" y="729"/>
                  </a:lnTo>
                  <a:lnTo>
                    <a:pt x="0" y="646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rgbClr val="15B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8"/>
            <p:cNvSpPr>
              <a:spLocks/>
            </p:cNvSpPr>
            <p:nvPr userDrawn="1"/>
          </p:nvSpPr>
          <p:spPr bwMode="auto">
            <a:xfrm>
              <a:off x="5846763" y="4121150"/>
              <a:ext cx="1670050" cy="1574800"/>
            </a:xfrm>
            <a:custGeom>
              <a:avLst/>
              <a:gdLst>
                <a:gd name="T0" fmla="*/ 1052 w 1052"/>
                <a:gd name="T1" fmla="*/ 625 h 992"/>
                <a:gd name="T2" fmla="*/ 203 w 1052"/>
                <a:gd name="T3" fmla="*/ 122 h 992"/>
                <a:gd name="T4" fmla="*/ 72 w 1052"/>
                <a:gd name="T5" fmla="*/ 155 h 992"/>
                <a:gd name="T6" fmla="*/ 185 w 1052"/>
                <a:gd name="T7" fmla="*/ 424 h 992"/>
                <a:gd name="T8" fmla="*/ 1049 w 1052"/>
                <a:gd name="T9" fmla="*/ 909 h 992"/>
                <a:gd name="T10" fmla="*/ 1049 w 1052"/>
                <a:gd name="T11" fmla="*/ 992 h 992"/>
                <a:gd name="T12" fmla="*/ 164 w 1052"/>
                <a:gd name="T13" fmla="*/ 481 h 992"/>
                <a:gd name="T14" fmla="*/ 6 w 1052"/>
                <a:gd name="T15" fmla="*/ 209 h 992"/>
                <a:gd name="T16" fmla="*/ 185 w 1052"/>
                <a:gd name="T17" fmla="*/ 36 h 992"/>
                <a:gd name="T18" fmla="*/ 1049 w 1052"/>
                <a:gd name="T19" fmla="*/ 532 h 992"/>
                <a:gd name="T20" fmla="*/ 1052 w 1052"/>
                <a:gd name="T21" fmla="*/ 625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2" h="992">
                  <a:moveTo>
                    <a:pt x="1052" y="625"/>
                  </a:moveTo>
                  <a:cubicBezTo>
                    <a:pt x="203" y="122"/>
                    <a:pt x="203" y="122"/>
                    <a:pt x="203" y="122"/>
                  </a:cubicBezTo>
                  <a:cubicBezTo>
                    <a:pt x="203" y="122"/>
                    <a:pt x="107" y="63"/>
                    <a:pt x="72" y="155"/>
                  </a:cubicBezTo>
                  <a:cubicBezTo>
                    <a:pt x="36" y="248"/>
                    <a:pt x="116" y="379"/>
                    <a:pt x="185" y="424"/>
                  </a:cubicBezTo>
                  <a:cubicBezTo>
                    <a:pt x="1049" y="909"/>
                    <a:pt x="1049" y="909"/>
                    <a:pt x="1049" y="909"/>
                  </a:cubicBezTo>
                  <a:cubicBezTo>
                    <a:pt x="1049" y="992"/>
                    <a:pt x="1049" y="992"/>
                    <a:pt x="1049" y="992"/>
                  </a:cubicBezTo>
                  <a:cubicBezTo>
                    <a:pt x="164" y="481"/>
                    <a:pt x="164" y="481"/>
                    <a:pt x="164" y="481"/>
                  </a:cubicBezTo>
                  <a:cubicBezTo>
                    <a:pt x="164" y="481"/>
                    <a:pt x="0" y="362"/>
                    <a:pt x="6" y="209"/>
                  </a:cubicBezTo>
                  <a:cubicBezTo>
                    <a:pt x="12" y="57"/>
                    <a:pt x="113" y="0"/>
                    <a:pt x="185" y="36"/>
                  </a:cubicBezTo>
                  <a:cubicBezTo>
                    <a:pt x="1049" y="532"/>
                    <a:pt x="1049" y="532"/>
                    <a:pt x="1049" y="532"/>
                  </a:cubicBezTo>
                  <a:lnTo>
                    <a:pt x="1052" y="625"/>
                  </a:lnTo>
                  <a:close/>
                </a:path>
              </a:pathLst>
            </a:custGeom>
            <a:solidFill>
              <a:srgbClr val="15B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6026151" y="3257550"/>
              <a:ext cx="3241675" cy="911225"/>
            </a:xfrm>
            <a:custGeom>
              <a:avLst/>
              <a:gdLst>
                <a:gd name="T0" fmla="*/ 2042 w 2042"/>
                <a:gd name="T1" fmla="*/ 451 h 574"/>
                <a:gd name="T2" fmla="*/ 0 w 2042"/>
                <a:gd name="T3" fmla="*/ 574 h 574"/>
                <a:gd name="T4" fmla="*/ 5 w 2042"/>
                <a:gd name="T5" fmla="*/ 567 h 574"/>
                <a:gd name="T6" fmla="*/ 1045 w 2042"/>
                <a:gd name="T7" fmla="*/ 40 h 574"/>
                <a:gd name="T8" fmla="*/ 1180 w 2042"/>
                <a:gd name="T9" fmla="*/ 22 h 574"/>
                <a:gd name="T10" fmla="*/ 2042 w 2042"/>
                <a:gd name="T11" fmla="*/ 451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2" h="574">
                  <a:moveTo>
                    <a:pt x="2042" y="451"/>
                  </a:moveTo>
                  <a:cubicBezTo>
                    <a:pt x="0" y="574"/>
                    <a:pt x="0" y="574"/>
                    <a:pt x="0" y="574"/>
                  </a:cubicBezTo>
                  <a:cubicBezTo>
                    <a:pt x="5" y="567"/>
                    <a:pt x="5" y="567"/>
                    <a:pt x="5" y="567"/>
                  </a:cubicBezTo>
                  <a:cubicBezTo>
                    <a:pt x="1045" y="40"/>
                    <a:pt x="1045" y="40"/>
                    <a:pt x="1045" y="40"/>
                  </a:cubicBezTo>
                  <a:cubicBezTo>
                    <a:pt x="1045" y="40"/>
                    <a:pt x="1117" y="0"/>
                    <a:pt x="1180" y="22"/>
                  </a:cubicBezTo>
                  <a:cubicBezTo>
                    <a:pt x="1242" y="45"/>
                    <a:pt x="2042" y="451"/>
                    <a:pt x="2042" y="451"/>
                  </a:cubicBezTo>
                  <a:close/>
                </a:path>
              </a:pathLst>
            </a:custGeom>
            <a:solidFill>
              <a:srgbClr val="ABF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0"/>
            <p:cNvSpPr>
              <a:spLocks/>
            </p:cNvSpPr>
            <p:nvPr userDrawn="1"/>
          </p:nvSpPr>
          <p:spPr bwMode="auto">
            <a:xfrm>
              <a:off x="8355013" y="5446713"/>
              <a:ext cx="2193925" cy="941388"/>
            </a:xfrm>
            <a:custGeom>
              <a:avLst/>
              <a:gdLst>
                <a:gd name="T0" fmla="*/ 0 w 1383"/>
                <a:gd name="T1" fmla="*/ 193 h 593"/>
                <a:gd name="T2" fmla="*/ 84 w 1383"/>
                <a:gd name="T3" fmla="*/ 150 h 593"/>
                <a:gd name="T4" fmla="*/ 1251 w 1383"/>
                <a:gd name="T5" fmla="*/ 0 h 593"/>
                <a:gd name="T6" fmla="*/ 1321 w 1383"/>
                <a:gd name="T7" fmla="*/ 161 h 593"/>
                <a:gd name="T8" fmla="*/ 718 w 1383"/>
                <a:gd name="T9" fmla="*/ 593 h 593"/>
                <a:gd name="T10" fmla="*/ 0 w 1383"/>
                <a:gd name="T11" fmla="*/ 1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3" h="593">
                  <a:moveTo>
                    <a:pt x="0" y="193"/>
                  </a:moveTo>
                  <a:cubicBezTo>
                    <a:pt x="84" y="150"/>
                    <a:pt x="84" y="150"/>
                    <a:pt x="84" y="150"/>
                  </a:cubicBezTo>
                  <a:cubicBezTo>
                    <a:pt x="1251" y="0"/>
                    <a:pt x="1251" y="0"/>
                    <a:pt x="1251" y="0"/>
                  </a:cubicBezTo>
                  <a:cubicBezTo>
                    <a:pt x="1251" y="0"/>
                    <a:pt x="1383" y="51"/>
                    <a:pt x="1321" y="161"/>
                  </a:cubicBezTo>
                  <a:cubicBezTo>
                    <a:pt x="1237" y="310"/>
                    <a:pt x="718" y="593"/>
                    <a:pt x="718" y="593"/>
                  </a:cubicBezTo>
                  <a:lnTo>
                    <a:pt x="0" y="193"/>
                  </a:lnTo>
                  <a:close/>
                </a:path>
              </a:pathLst>
            </a:custGeom>
            <a:solidFill>
              <a:srgbClr val="D81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8399463" y="5464175"/>
              <a:ext cx="1919288" cy="815975"/>
            </a:xfrm>
            <a:custGeom>
              <a:avLst/>
              <a:gdLst>
                <a:gd name="T0" fmla="*/ 0 w 1209"/>
                <a:gd name="T1" fmla="*/ 20 h 514"/>
                <a:gd name="T2" fmla="*/ 6 w 1209"/>
                <a:gd name="T3" fmla="*/ 164 h 514"/>
                <a:gd name="T4" fmla="*/ 687 w 1209"/>
                <a:gd name="T5" fmla="*/ 514 h 514"/>
                <a:gd name="T6" fmla="*/ 1209 w 1209"/>
                <a:gd name="T7" fmla="*/ 192 h 514"/>
                <a:gd name="T8" fmla="*/ 1204 w 1209"/>
                <a:gd name="T9" fmla="*/ 27 h 514"/>
                <a:gd name="T10" fmla="*/ 665 w 1209"/>
                <a:gd name="T11" fmla="*/ 346 h 514"/>
                <a:gd name="T12" fmla="*/ 2 w 1209"/>
                <a:gd name="T13" fmla="*/ 0 h 514"/>
                <a:gd name="T14" fmla="*/ 0 w 1209"/>
                <a:gd name="T15" fmla="*/ 2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9" h="514">
                  <a:moveTo>
                    <a:pt x="0" y="20"/>
                  </a:moveTo>
                  <a:lnTo>
                    <a:pt x="6" y="164"/>
                  </a:lnTo>
                  <a:lnTo>
                    <a:pt x="687" y="514"/>
                  </a:lnTo>
                  <a:lnTo>
                    <a:pt x="1209" y="192"/>
                  </a:lnTo>
                  <a:lnTo>
                    <a:pt x="1204" y="27"/>
                  </a:lnTo>
                  <a:lnTo>
                    <a:pt x="665" y="346"/>
                  </a:lnTo>
                  <a:lnTo>
                    <a:pt x="2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2"/>
            <p:cNvSpPr>
              <a:spLocks/>
            </p:cNvSpPr>
            <p:nvPr userDrawn="1"/>
          </p:nvSpPr>
          <p:spPr bwMode="auto">
            <a:xfrm>
              <a:off x="8339138" y="4905375"/>
              <a:ext cx="2071688" cy="1066800"/>
            </a:xfrm>
            <a:custGeom>
              <a:avLst/>
              <a:gdLst>
                <a:gd name="T0" fmla="*/ 0 w 1306"/>
                <a:gd name="T1" fmla="*/ 310 h 672"/>
                <a:gd name="T2" fmla="*/ 714 w 1306"/>
                <a:gd name="T3" fmla="*/ 672 h 672"/>
                <a:gd name="T4" fmla="*/ 1306 w 1306"/>
                <a:gd name="T5" fmla="*/ 334 h 672"/>
                <a:gd name="T6" fmla="*/ 1286 w 1306"/>
                <a:gd name="T7" fmla="*/ 325 h 672"/>
                <a:gd name="T8" fmla="*/ 616 w 1306"/>
                <a:gd name="T9" fmla="*/ 23 h 672"/>
                <a:gd name="T10" fmla="*/ 531 w 1306"/>
                <a:gd name="T11" fmla="*/ 15 h 672"/>
                <a:gd name="T12" fmla="*/ 0 w 1306"/>
                <a:gd name="T13" fmla="*/ 31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6" h="672">
                  <a:moveTo>
                    <a:pt x="0" y="310"/>
                  </a:moveTo>
                  <a:cubicBezTo>
                    <a:pt x="714" y="672"/>
                    <a:pt x="714" y="672"/>
                    <a:pt x="714" y="672"/>
                  </a:cubicBezTo>
                  <a:cubicBezTo>
                    <a:pt x="1306" y="334"/>
                    <a:pt x="1306" y="334"/>
                    <a:pt x="1306" y="334"/>
                  </a:cubicBezTo>
                  <a:cubicBezTo>
                    <a:pt x="1286" y="325"/>
                    <a:pt x="1286" y="325"/>
                    <a:pt x="1286" y="325"/>
                  </a:cubicBezTo>
                  <a:cubicBezTo>
                    <a:pt x="616" y="23"/>
                    <a:pt x="616" y="23"/>
                    <a:pt x="616" y="23"/>
                  </a:cubicBezTo>
                  <a:cubicBezTo>
                    <a:pt x="616" y="23"/>
                    <a:pt x="569" y="0"/>
                    <a:pt x="531" y="15"/>
                  </a:cubicBezTo>
                  <a:cubicBezTo>
                    <a:pt x="492" y="31"/>
                    <a:pt x="0" y="310"/>
                    <a:pt x="0" y="310"/>
                  </a:cubicBezTo>
                  <a:close/>
                </a:path>
              </a:pathLst>
            </a:custGeom>
            <a:solidFill>
              <a:srgbClr val="FB4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8339138" y="5397500"/>
              <a:ext cx="1138238" cy="666750"/>
            </a:xfrm>
            <a:custGeom>
              <a:avLst/>
              <a:gdLst>
                <a:gd name="T0" fmla="*/ 714 w 717"/>
                <a:gd name="T1" fmla="*/ 362 h 420"/>
                <a:gd name="T2" fmla="*/ 0 w 717"/>
                <a:gd name="T3" fmla="*/ 0 h 420"/>
                <a:gd name="T4" fmla="*/ 2 w 717"/>
                <a:gd name="T5" fmla="*/ 55 h 420"/>
                <a:gd name="T6" fmla="*/ 717 w 717"/>
                <a:gd name="T7" fmla="*/ 420 h 420"/>
                <a:gd name="T8" fmla="*/ 714 w 717"/>
                <a:gd name="T9" fmla="*/ 36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7" h="420">
                  <a:moveTo>
                    <a:pt x="714" y="362"/>
                  </a:moveTo>
                  <a:lnTo>
                    <a:pt x="0" y="0"/>
                  </a:lnTo>
                  <a:lnTo>
                    <a:pt x="2" y="55"/>
                  </a:lnTo>
                  <a:lnTo>
                    <a:pt x="717" y="420"/>
                  </a:lnTo>
                  <a:lnTo>
                    <a:pt x="714" y="362"/>
                  </a:lnTo>
                  <a:close/>
                </a:path>
              </a:pathLst>
            </a:custGeom>
            <a:solidFill>
              <a:srgbClr val="EF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8355013" y="5753100"/>
              <a:ext cx="1138238" cy="679450"/>
            </a:xfrm>
            <a:custGeom>
              <a:avLst/>
              <a:gdLst>
                <a:gd name="T0" fmla="*/ 0 w 717"/>
                <a:gd name="T1" fmla="*/ 0 h 428"/>
                <a:gd name="T2" fmla="*/ 2 w 717"/>
                <a:gd name="T3" fmla="*/ 49 h 428"/>
                <a:gd name="T4" fmla="*/ 717 w 717"/>
                <a:gd name="T5" fmla="*/ 428 h 428"/>
                <a:gd name="T6" fmla="*/ 715 w 717"/>
                <a:gd name="T7" fmla="*/ 375 h 428"/>
                <a:gd name="T8" fmla="*/ 0 w 717"/>
                <a:gd name="T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7" h="428">
                  <a:moveTo>
                    <a:pt x="0" y="0"/>
                  </a:moveTo>
                  <a:lnTo>
                    <a:pt x="2" y="49"/>
                  </a:lnTo>
                  <a:lnTo>
                    <a:pt x="717" y="428"/>
                  </a:lnTo>
                  <a:lnTo>
                    <a:pt x="715" y="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5"/>
            <p:cNvSpPr>
              <a:spLocks/>
            </p:cNvSpPr>
            <p:nvPr userDrawn="1"/>
          </p:nvSpPr>
          <p:spPr bwMode="auto">
            <a:xfrm>
              <a:off x="9472613" y="5397500"/>
              <a:ext cx="1039813" cy="1035050"/>
            </a:xfrm>
            <a:custGeom>
              <a:avLst/>
              <a:gdLst>
                <a:gd name="T0" fmla="*/ 1 w 656"/>
                <a:gd name="T1" fmla="*/ 420 h 652"/>
                <a:gd name="T2" fmla="*/ 521 w 656"/>
                <a:gd name="T3" fmla="*/ 80 h 652"/>
                <a:gd name="T4" fmla="*/ 605 w 656"/>
                <a:gd name="T5" fmla="*/ 97 h 652"/>
                <a:gd name="T6" fmla="*/ 541 w 656"/>
                <a:gd name="T7" fmla="*/ 269 h 652"/>
                <a:gd name="T8" fmla="*/ 11 w 656"/>
                <a:gd name="T9" fmla="*/ 599 h 652"/>
                <a:gd name="T10" fmla="*/ 13 w 656"/>
                <a:gd name="T11" fmla="*/ 652 h 652"/>
                <a:gd name="T12" fmla="*/ 556 w 656"/>
                <a:gd name="T13" fmla="*/ 304 h 652"/>
                <a:gd name="T14" fmla="*/ 648 w 656"/>
                <a:gd name="T15" fmla="*/ 129 h 652"/>
                <a:gd name="T16" fmla="*/ 530 w 656"/>
                <a:gd name="T17" fmla="*/ 25 h 652"/>
                <a:gd name="T18" fmla="*/ 0 w 656"/>
                <a:gd name="T19" fmla="*/ 362 h 652"/>
                <a:gd name="T20" fmla="*/ 1 w 656"/>
                <a:gd name="T21" fmla="*/ 42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6" h="652">
                  <a:moveTo>
                    <a:pt x="1" y="420"/>
                  </a:moveTo>
                  <a:cubicBezTo>
                    <a:pt x="521" y="80"/>
                    <a:pt x="521" y="80"/>
                    <a:pt x="521" y="80"/>
                  </a:cubicBezTo>
                  <a:cubicBezTo>
                    <a:pt x="521" y="80"/>
                    <a:pt x="579" y="39"/>
                    <a:pt x="605" y="97"/>
                  </a:cubicBezTo>
                  <a:cubicBezTo>
                    <a:pt x="630" y="154"/>
                    <a:pt x="583" y="239"/>
                    <a:pt x="541" y="269"/>
                  </a:cubicBezTo>
                  <a:cubicBezTo>
                    <a:pt x="11" y="599"/>
                    <a:pt x="11" y="599"/>
                    <a:pt x="11" y="599"/>
                  </a:cubicBezTo>
                  <a:cubicBezTo>
                    <a:pt x="13" y="652"/>
                    <a:pt x="13" y="652"/>
                    <a:pt x="13" y="652"/>
                  </a:cubicBezTo>
                  <a:cubicBezTo>
                    <a:pt x="556" y="304"/>
                    <a:pt x="556" y="304"/>
                    <a:pt x="556" y="304"/>
                  </a:cubicBezTo>
                  <a:cubicBezTo>
                    <a:pt x="556" y="304"/>
                    <a:pt x="656" y="224"/>
                    <a:pt x="648" y="129"/>
                  </a:cubicBezTo>
                  <a:cubicBezTo>
                    <a:pt x="639" y="33"/>
                    <a:pt x="574" y="0"/>
                    <a:pt x="530" y="25"/>
                  </a:cubicBezTo>
                  <a:cubicBezTo>
                    <a:pt x="0" y="362"/>
                    <a:pt x="0" y="362"/>
                    <a:pt x="0" y="362"/>
                  </a:cubicBezTo>
                  <a:lnTo>
                    <a:pt x="1" y="420"/>
                  </a:lnTo>
                  <a:close/>
                </a:path>
              </a:pathLst>
            </a:custGeom>
            <a:solidFill>
              <a:srgbClr val="EF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8339138" y="4905375"/>
              <a:ext cx="2044700" cy="522288"/>
            </a:xfrm>
            <a:custGeom>
              <a:avLst/>
              <a:gdLst>
                <a:gd name="T0" fmla="*/ 0 w 1289"/>
                <a:gd name="T1" fmla="*/ 310 h 329"/>
                <a:gd name="T2" fmla="*/ 1289 w 1289"/>
                <a:gd name="T3" fmla="*/ 329 h 329"/>
                <a:gd name="T4" fmla="*/ 1286 w 1289"/>
                <a:gd name="T5" fmla="*/ 325 h 329"/>
                <a:gd name="T6" fmla="*/ 616 w 1289"/>
                <a:gd name="T7" fmla="*/ 23 h 329"/>
                <a:gd name="T8" fmla="*/ 531 w 1289"/>
                <a:gd name="T9" fmla="*/ 15 h 329"/>
                <a:gd name="T10" fmla="*/ 0 w 1289"/>
                <a:gd name="T11" fmla="*/ 31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9" h="329">
                  <a:moveTo>
                    <a:pt x="0" y="310"/>
                  </a:moveTo>
                  <a:cubicBezTo>
                    <a:pt x="1289" y="329"/>
                    <a:pt x="1289" y="329"/>
                    <a:pt x="1289" y="329"/>
                  </a:cubicBezTo>
                  <a:cubicBezTo>
                    <a:pt x="1286" y="325"/>
                    <a:pt x="1286" y="325"/>
                    <a:pt x="1286" y="325"/>
                  </a:cubicBezTo>
                  <a:cubicBezTo>
                    <a:pt x="616" y="23"/>
                    <a:pt x="616" y="23"/>
                    <a:pt x="616" y="23"/>
                  </a:cubicBezTo>
                  <a:cubicBezTo>
                    <a:pt x="616" y="23"/>
                    <a:pt x="569" y="0"/>
                    <a:pt x="531" y="15"/>
                  </a:cubicBezTo>
                  <a:cubicBezTo>
                    <a:pt x="492" y="31"/>
                    <a:pt x="0" y="310"/>
                    <a:pt x="0" y="310"/>
                  </a:cubicBezTo>
                  <a:close/>
                </a:path>
              </a:pathLst>
            </a:custGeom>
            <a:solidFill>
              <a:srgbClr val="FC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7"/>
            <p:cNvSpPr>
              <a:spLocks/>
            </p:cNvSpPr>
            <p:nvPr userDrawn="1"/>
          </p:nvSpPr>
          <p:spPr bwMode="auto">
            <a:xfrm>
              <a:off x="7813676" y="1778000"/>
              <a:ext cx="2005013" cy="860425"/>
            </a:xfrm>
            <a:custGeom>
              <a:avLst/>
              <a:gdLst>
                <a:gd name="T0" fmla="*/ 0 w 1264"/>
                <a:gd name="T1" fmla="*/ 177 h 542"/>
                <a:gd name="T2" fmla="*/ 76 w 1264"/>
                <a:gd name="T3" fmla="*/ 137 h 542"/>
                <a:gd name="T4" fmla="*/ 1143 w 1264"/>
                <a:gd name="T5" fmla="*/ 0 h 542"/>
                <a:gd name="T6" fmla="*/ 1207 w 1264"/>
                <a:gd name="T7" fmla="*/ 148 h 542"/>
                <a:gd name="T8" fmla="*/ 656 w 1264"/>
                <a:gd name="T9" fmla="*/ 542 h 542"/>
                <a:gd name="T10" fmla="*/ 0 w 1264"/>
                <a:gd name="T11" fmla="*/ 17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4" h="542">
                  <a:moveTo>
                    <a:pt x="0" y="177"/>
                  </a:moveTo>
                  <a:cubicBezTo>
                    <a:pt x="76" y="137"/>
                    <a:pt x="76" y="137"/>
                    <a:pt x="76" y="137"/>
                  </a:cubicBezTo>
                  <a:cubicBezTo>
                    <a:pt x="1143" y="0"/>
                    <a:pt x="1143" y="0"/>
                    <a:pt x="1143" y="0"/>
                  </a:cubicBezTo>
                  <a:cubicBezTo>
                    <a:pt x="1143" y="0"/>
                    <a:pt x="1264" y="46"/>
                    <a:pt x="1207" y="148"/>
                  </a:cubicBezTo>
                  <a:cubicBezTo>
                    <a:pt x="1130" y="284"/>
                    <a:pt x="656" y="542"/>
                    <a:pt x="656" y="542"/>
                  </a:cubicBezTo>
                  <a:lnTo>
                    <a:pt x="0" y="177"/>
                  </a:lnTo>
                  <a:close/>
                </a:path>
              </a:pathLst>
            </a:custGeom>
            <a:solidFill>
              <a:srgbClr val="20B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8"/>
            <p:cNvSpPr>
              <a:spLocks/>
            </p:cNvSpPr>
            <p:nvPr userDrawn="1"/>
          </p:nvSpPr>
          <p:spPr bwMode="auto">
            <a:xfrm>
              <a:off x="7853363" y="1793875"/>
              <a:ext cx="1754188" cy="746125"/>
            </a:xfrm>
            <a:custGeom>
              <a:avLst/>
              <a:gdLst>
                <a:gd name="T0" fmla="*/ 0 w 1105"/>
                <a:gd name="T1" fmla="*/ 18 h 470"/>
                <a:gd name="T2" fmla="*/ 6 w 1105"/>
                <a:gd name="T3" fmla="*/ 150 h 470"/>
                <a:gd name="T4" fmla="*/ 628 w 1105"/>
                <a:gd name="T5" fmla="*/ 470 h 470"/>
                <a:gd name="T6" fmla="*/ 1105 w 1105"/>
                <a:gd name="T7" fmla="*/ 175 h 470"/>
                <a:gd name="T8" fmla="*/ 1101 w 1105"/>
                <a:gd name="T9" fmla="*/ 25 h 470"/>
                <a:gd name="T10" fmla="*/ 608 w 1105"/>
                <a:gd name="T11" fmla="*/ 316 h 470"/>
                <a:gd name="T12" fmla="*/ 2 w 1105"/>
                <a:gd name="T13" fmla="*/ 0 h 470"/>
                <a:gd name="T14" fmla="*/ 0 w 1105"/>
                <a:gd name="T15" fmla="*/ 1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5" h="470">
                  <a:moveTo>
                    <a:pt x="0" y="18"/>
                  </a:moveTo>
                  <a:lnTo>
                    <a:pt x="6" y="150"/>
                  </a:lnTo>
                  <a:lnTo>
                    <a:pt x="628" y="470"/>
                  </a:lnTo>
                  <a:lnTo>
                    <a:pt x="1105" y="175"/>
                  </a:lnTo>
                  <a:lnTo>
                    <a:pt x="1101" y="25"/>
                  </a:lnTo>
                  <a:lnTo>
                    <a:pt x="608" y="316"/>
                  </a:lnTo>
                  <a:lnTo>
                    <a:pt x="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6F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797801" y="1282700"/>
              <a:ext cx="1893888" cy="974725"/>
            </a:xfrm>
            <a:custGeom>
              <a:avLst/>
              <a:gdLst>
                <a:gd name="T0" fmla="*/ 0 w 1194"/>
                <a:gd name="T1" fmla="*/ 284 h 614"/>
                <a:gd name="T2" fmla="*/ 653 w 1194"/>
                <a:gd name="T3" fmla="*/ 614 h 614"/>
                <a:gd name="T4" fmla="*/ 1194 w 1194"/>
                <a:gd name="T5" fmla="*/ 305 h 614"/>
                <a:gd name="T6" fmla="*/ 1176 w 1194"/>
                <a:gd name="T7" fmla="*/ 297 h 614"/>
                <a:gd name="T8" fmla="*/ 563 w 1194"/>
                <a:gd name="T9" fmla="*/ 21 h 614"/>
                <a:gd name="T10" fmla="*/ 485 w 1194"/>
                <a:gd name="T11" fmla="*/ 14 h 614"/>
                <a:gd name="T12" fmla="*/ 0 w 1194"/>
                <a:gd name="T13" fmla="*/ 28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4" h="614">
                  <a:moveTo>
                    <a:pt x="0" y="284"/>
                  </a:moveTo>
                  <a:cubicBezTo>
                    <a:pt x="653" y="614"/>
                    <a:pt x="653" y="614"/>
                    <a:pt x="653" y="614"/>
                  </a:cubicBezTo>
                  <a:cubicBezTo>
                    <a:pt x="1194" y="305"/>
                    <a:pt x="1194" y="305"/>
                    <a:pt x="1194" y="305"/>
                  </a:cubicBezTo>
                  <a:cubicBezTo>
                    <a:pt x="1176" y="297"/>
                    <a:pt x="1176" y="297"/>
                    <a:pt x="1176" y="297"/>
                  </a:cubicBezTo>
                  <a:cubicBezTo>
                    <a:pt x="563" y="21"/>
                    <a:pt x="563" y="21"/>
                    <a:pt x="563" y="21"/>
                  </a:cubicBezTo>
                  <a:cubicBezTo>
                    <a:pt x="563" y="21"/>
                    <a:pt x="521" y="0"/>
                    <a:pt x="485" y="14"/>
                  </a:cubicBezTo>
                  <a:cubicBezTo>
                    <a:pt x="450" y="29"/>
                    <a:pt x="0" y="284"/>
                    <a:pt x="0" y="284"/>
                  </a:cubicBezTo>
                  <a:close/>
                </a:path>
              </a:pathLst>
            </a:custGeom>
            <a:solidFill>
              <a:srgbClr val="42D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797801" y="1733550"/>
              <a:ext cx="1041400" cy="609600"/>
            </a:xfrm>
            <a:custGeom>
              <a:avLst/>
              <a:gdLst>
                <a:gd name="T0" fmla="*/ 653 w 656"/>
                <a:gd name="T1" fmla="*/ 330 h 384"/>
                <a:gd name="T2" fmla="*/ 0 w 656"/>
                <a:gd name="T3" fmla="*/ 0 h 384"/>
                <a:gd name="T4" fmla="*/ 3 w 656"/>
                <a:gd name="T5" fmla="*/ 50 h 384"/>
                <a:gd name="T6" fmla="*/ 656 w 656"/>
                <a:gd name="T7" fmla="*/ 384 h 384"/>
                <a:gd name="T8" fmla="*/ 653 w 656"/>
                <a:gd name="T9" fmla="*/ 33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6" h="384">
                  <a:moveTo>
                    <a:pt x="653" y="330"/>
                  </a:moveTo>
                  <a:lnTo>
                    <a:pt x="0" y="0"/>
                  </a:lnTo>
                  <a:lnTo>
                    <a:pt x="3" y="50"/>
                  </a:lnTo>
                  <a:lnTo>
                    <a:pt x="656" y="384"/>
                  </a:lnTo>
                  <a:lnTo>
                    <a:pt x="653" y="330"/>
                  </a:lnTo>
                  <a:close/>
                </a:path>
              </a:pathLst>
            </a:custGeom>
            <a:solidFill>
              <a:srgbClr val="2DC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1"/>
            <p:cNvSpPr>
              <a:spLocks/>
            </p:cNvSpPr>
            <p:nvPr userDrawn="1"/>
          </p:nvSpPr>
          <p:spPr bwMode="auto">
            <a:xfrm>
              <a:off x="7813676" y="2058988"/>
              <a:ext cx="1039813" cy="619125"/>
            </a:xfrm>
            <a:custGeom>
              <a:avLst/>
              <a:gdLst>
                <a:gd name="T0" fmla="*/ 0 w 655"/>
                <a:gd name="T1" fmla="*/ 0 h 390"/>
                <a:gd name="T2" fmla="*/ 2 w 655"/>
                <a:gd name="T3" fmla="*/ 44 h 390"/>
                <a:gd name="T4" fmla="*/ 655 w 655"/>
                <a:gd name="T5" fmla="*/ 390 h 390"/>
                <a:gd name="T6" fmla="*/ 653 w 655"/>
                <a:gd name="T7" fmla="*/ 342 h 390"/>
                <a:gd name="T8" fmla="*/ 0 w 655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390">
                  <a:moveTo>
                    <a:pt x="0" y="0"/>
                  </a:moveTo>
                  <a:lnTo>
                    <a:pt x="2" y="44"/>
                  </a:lnTo>
                  <a:lnTo>
                    <a:pt x="655" y="390"/>
                  </a:lnTo>
                  <a:lnTo>
                    <a:pt x="653" y="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C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2"/>
            <p:cNvSpPr>
              <a:spLocks/>
            </p:cNvSpPr>
            <p:nvPr userDrawn="1"/>
          </p:nvSpPr>
          <p:spPr bwMode="auto">
            <a:xfrm>
              <a:off x="8834438" y="1733550"/>
              <a:ext cx="949325" cy="944563"/>
            </a:xfrm>
            <a:custGeom>
              <a:avLst/>
              <a:gdLst>
                <a:gd name="T0" fmla="*/ 1 w 599"/>
                <a:gd name="T1" fmla="*/ 384 h 595"/>
                <a:gd name="T2" fmla="*/ 476 w 599"/>
                <a:gd name="T3" fmla="*/ 73 h 595"/>
                <a:gd name="T4" fmla="*/ 553 w 599"/>
                <a:gd name="T5" fmla="*/ 88 h 595"/>
                <a:gd name="T6" fmla="*/ 494 w 599"/>
                <a:gd name="T7" fmla="*/ 246 h 595"/>
                <a:gd name="T8" fmla="*/ 10 w 599"/>
                <a:gd name="T9" fmla="*/ 547 h 595"/>
                <a:gd name="T10" fmla="*/ 12 w 599"/>
                <a:gd name="T11" fmla="*/ 595 h 595"/>
                <a:gd name="T12" fmla="*/ 508 w 599"/>
                <a:gd name="T13" fmla="*/ 278 h 595"/>
                <a:gd name="T14" fmla="*/ 592 w 599"/>
                <a:gd name="T15" fmla="*/ 117 h 595"/>
                <a:gd name="T16" fmla="*/ 484 w 599"/>
                <a:gd name="T17" fmla="*/ 22 h 595"/>
                <a:gd name="T18" fmla="*/ 0 w 599"/>
                <a:gd name="T19" fmla="*/ 330 h 595"/>
                <a:gd name="T20" fmla="*/ 1 w 599"/>
                <a:gd name="T21" fmla="*/ 38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595">
                  <a:moveTo>
                    <a:pt x="1" y="384"/>
                  </a:moveTo>
                  <a:cubicBezTo>
                    <a:pt x="476" y="73"/>
                    <a:pt x="476" y="73"/>
                    <a:pt x="476" y="73"/>
                  </a:cubicBezTo>
                  <a:cubicBezTo>
                    <a:pt x="476" y="73"/>
                    <a:pt x="530" y="36"/>
                    <a:pt x="553" y="88"/>
                  </a:cubicBezTo>
                  <a:cubicBezTo>
                    <a:pt x="576" y="140"/>
                    <a:pt x="533" y="218"/>
                    <a:pt x="494" y="246"/>
                  </a:cubicBezTo>
                  <a:cubicBezTo>
                    <a:pt x="10" y="547"/>
                    <a:pt x="10" y="547"/>
                    <a:pt x="10" y="547"/>
                  </a:cubicBezTo>
                  <a:cubicBezTo>
                    <a:pt x="12" y="595"/>
                    <a:pt x="12" y="595"/>
                    <a:pt x="12" y="595"/>
                  </a:cubicBezTo>
                  <a:cubicBezTo>
                    <a:pt x="508" y="278"/>
                    <a:pt x="508" y="278"/>
                    <a:pt x="508" y="278"/>
                  </a:cubicBezTo>
                  <a:cubicBezTo>
                    <a:pt x="508" y="278"/>
                    <a:pt x="599" y="205"/>
                    <a:pt x="592" y="117"/>
                  </a:cubicBezTo>
                  <a:cubicBezTo>
                    <a:pt x="585" y="30"/>
                    <a:pt x="525" y="0"/>
                    <a:pt x="484" y="22"/>
                  </a:cubicBezTo>
                  <a:cubicBezTo>
                    <a:pt x="0" y="330"/>
                    <a:pt x="0" y="330"/>
                    <a:pt x="0" y="330"/>
                  </a:cubicBezTo>
                  <a:lnTo>
                    <a:pt x="1" y="384"/>
                  </a:lnTo>
                  <a:close/>
                </a:path>
              </a:pathLst>
            </a:custGeom>
            <a:solidFill>
              <a:srgbClr val="2DC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7797801" y="1282700"/>
              <a:ext cx="1868488" cy="477838"/>
            </a:xfrm>
            <a:custGeom>
              <a:avLst/>
              <a:gdLst>
                <a:gd name="T0" fmla="*/ 0 w 1178"/>
                <a:gd name="T1" fmla="*/ 284 h 301"/>
                <a:gd name="T2" fmla="*/ 1178 w 1178"/>
                <a:gd name="T3" fmla="*/ 301 h 301"/>
                <a:gd name="T4" fmla="*/ 1176 w 1178"/>
                <a:gd name="T5" fmla="*/ 297 h 301"/>
                <a:gd name="T6" fmla="*/ 563 w 1178"/>
                <a:gd name="T7" fmla="*/ 21 h 301"/>
                <a:gd name="T8" fmla="*/ 485 w 1178"/>
                <a:gd name="T9" fmla="*/ 14 h 301"/>
                <a:gd name="T10" fmla="*/ 0 w 1178"/>
                <a:gd name="T11" fmla="*/ 28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8" h="301">
                  <a:moveTo>
                    <a:pt x="0" y="284"/>
                  </a:moveTo>
                  <a:cubicBezTo>
                    <a:pt x="1178" y="301"/>
                    <a:pt x="1178" y="301"/>
                    <a:pt x="1178" y="301"/>
                  </a:cubicBezTo>
                  <a:cubicBezTo>
                    <a:pt x="1176" y="297"/>
                    <a:pt x="1176" y="297"/>
                    <a:pt x="1176" y="297"/>
                  </a:cubicBezTo>
                  <a:cubicBezTo>
                    <a:pt x="563" y="21"/>
                    <a:pt x="563" y="21"/>
                    <a:pt x="563" y="21"/>
                  </a:cubicBezTo>
                  <a:cubicBezTo>
                    <a:pt x="563" y="21"/>
                    <a:pt x="521" y="0"/>
                    <a:pt x="485" y="14"/>
                  </a:cubicBezTo>
                  <a:cubicBezTo>
                    <a:pt x="450" y="29"/>
                    <a:pt x="0" y="284"/>
                    <a:pt x="0" y="284"/>
                  </a:cubicBezTo>
                  <a:close/>
                </a:path>
              </a:pathLst>
            </a:custGeom>
            <a:solidFill>
              <a:srgbClr val="6BE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6721476" y="3371850"/>
              <a:ext cx="2201863" cy="901700"/>
            </a:xfrm>
            <a:custGeom>
              <a:avLst/>
              <a:gdLst>
                <a:gd name="T0" fmla="*/ 1387 w 1387"/>
                <a:gd name="T1" fmla="*/ 136 h 568"/>
                <a:gd name="T2" fmla="*/ 1302 w 1387"/>
                <a:gd name="T3" fmla="*/ 96 h 568"/>
                <a:gd name="T4" fmla="*/ 129 w 1387"/>
                <a:gd name="T5" fmla="*/ 0 h 568"/>
                <a:gd name="T6" fmla="*/ 67 w 1387"/>
                <a:gd name="T7" fmla="*/ 164 h 568"/>
                <a:gd name="T8" fmla="*/ 689 w 1387"/>
                <a:gd name="T9" fmla="*/ 568 h 568"/>
                <a:gd name="T10" fmla="*/ 1387 w 1387"/>
                <a:gd name="T11" fmla="*/ 136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7" h="568">
                  <a:moveTo>
                    <a:pt x="1387" y="136"/>
                  </a:moveTo>
                  <a:cubicBezTo>
                    <a:pt x="1302" y="96"/>
                    <a:pt x="1302" y="96"/>
                    <a:pt x="1302" y="96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0" y="56"/>
                    <a:pt x="67" y="164"/>
                  </a:cubicBezTo>
                  <a:cubicBezTo>
                    <a:pt x="157" y="309"/>
                    <a:pt x="689" y="568"/>
                    <a:pt x="689" y="568"/>
                  </a:cubicBezTo>
                  <a:lnTo>
                    <a:pt x="1387" y="136"/>
                  </a:lnTo>
                  <a:close/>
                </a:path>
              </a:pathLst>
            </a:custGeom>
            <a:solidFill>
              <a:srgbClr val="D61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6958013" y="3300413"/>
              <a:ext cx="1911350" cy="865188"/>
            </a:xfrm>
            <a:custGeom>
              <a:avLst/>
              <a:gdLst>
                <a:gd name="T0" fmla="*/ 1204 w 1204"/>
                <a:gd name="T1" fmla="*/ 20 h 545"/>
                <a:gd name="T2" fmla="*/ 1204 w 1204"/>
                <a:gd name="T3" fmla="*/ 164 h 545"/>
                <a:gd name="T4" fmla="*/ 540 w 1204"/>
                <a:gd name="T5" fmla="*/ 545 h 545"/>
                <a:gd name="T6" fmla="*/ 3 w 1204"/>
                <a:gd name="T7" fmla="*/ 247 h 545"/>
                <a:gd name="T8" fmla="*/ 0 w 1204"/>
                <a:gd name="T9" fmla="*/ 82 h 545"/>
                <a:gd name="T10" fmla="*/ 554 w 1204"/>
                <a:gd name="T11" fmla="*/ 376 h 545"/>
                <a:gd name="T12" fmla="*/ 1201 w 1204"/>
                <a:gd name="T13" fmla="*/ 0 h 545"/>
                <a:gd name="T14" fmla="*/ 1204 w 1204"/>
                <a:gd name="T15" fmla="*/ 2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4" h="545">
                  <a:moveTo>
                    <a:pt x="1204" y="20"/>
                  </a:moveTo>
                  <a:lnTo>
                    <a:pt x="1204" y="164"/>
                  </a:lnTo>
                  <a:lnTo>
                    <a:pt x="540" y="545"/>
                  </a:lnTo>
                  <a:lnTo>
                    <a:pt x="3" y="247"/>
                  </a:lnTo>
                  <a:lnTo>
                    <a:pt x="0" y="82"/>
                  </a:lnTo>
                  <a:lnTo>
                    <a:pt x="554" y="376"/>
                  </a:lnTo>
                  <a:lnTo>
                    <a:pt x="1201" y="0"/>
                  </a:lnTo>
                  <a:lnTo>
                    <a:pt x="120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6"/>
            <p:cNvSpPr>
              <a:spLocks/>
            </p:cNvSpPr>
            <p:nvPr userDrawn="1"/>
          </p:nvSpPr>
          <p:spPr bwMode="auto">
            <a:xfrm>
              <a:off x="6854826" y="2779713"/>
              <a:ext cx="2068513" cy="1076325"/>
            </a:xfrm>
            <a:custGeom>
              <a:avLst/>
              <a:gdLst>
                <a:gd name="T0" fmla="*/ 1303 w 1303"/>
                <a:gd name="T1" fmla="*/ 285 h 678"/>
                <a:gd name="T2" fmla="*/ 606 w 1303"/>
                <a:gd name="T3" fmla="*/ 678 h 678"/>
                <a:gd name="T4" fmla="*/ 0 w 1303"/>
                <a:gd name="T5" fmla="*/ 367 h 678"/>
                <a:gd name="T6" fmla="*/ 20 w 1303"/>
                <a:gd name="T7" fmla="*/ 357 h 678"/>
                <a:gd name="T8" fmla="*/ 675 w 1303"/>
                <a:gd name="T9" fmla="*/ 26 h 678"/>
                <a:gd name="T10" fmla="*/ 760 w 1303"/>
                <a:gd name="T11" fmla="*/ 14 h 678"/>
                <a:gd name="T12" fmla="*/ 1303 w 1303"/>
                <a:gd name="T13" fmla="*/ 285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3" h="678">
                  <a:moveTo>
                    <a:pt x="1303" y="285"/>
                  </a:moveTo>
                  <a:cubicBezTo>
                    <a:pt x="606" y="678"/>
                    <a:pt x="606" y="678"/>
                    <a:pt x="606" y="678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20" y="357"/>
                    <a:pt x="20" y="357"/>
                    <a:pt x="20" y="357"/>
                  </a:cubicBezTo>
                  <a:cubicBezTo>
                    <a:pt x="675" y="26"/>
                    <a:pt x="675" y="26"/>
                    <a:pt x="675" y="26"/>
                  </a:cubicBezTo>
                  <a:cubicBezTo>
                    <a:pt x="675" y="26"/>
                    <a:pt x="720" y="0"/>
                    <a:pt x="760" y="14"/>
                  </a:cubicBezTo>
                  <a:cubicBezTo>
                    <a:pt x="800" y="28"/>
                    <a:pt x="1303" y="285"/>
                    <a:pt x="1303" y="285"/>
                  </a:cubicBezTo>
                  <a:close/>
                </a:path>
              </a:pathLst>
            </a:custGeom>
            <a:solidFill>
              <a:srgbClr val="FB4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7816851" y="3232150"/>
              <a:ext cx="1106488" cy="717550"/>
            </a:xfrm>
            <a:custGeom>
              <a:avLst/>
              <a:gdLst>
                <a:gd name="T0" fmla="*/ 0 w 697"/>
                <a:gd name="T1" fmla="*/ 393 h 452"/>
                <a:gd name="T2" fmla="*/ 697 w 697"/>
                <a:gd name="T3" fmla="*/ 0 h 452"/>
                <a:gd name="T4" fmla="*/ 697 w 697"/>
                <a:gd name="T5" fmla="*/ 54 h 452"/>
                <a:gd name="T6" fmla="*/ 0 w 697"/>
                <a:gd name="T7" fmla="*/ 452 h 452"/>
                <a:gd name="T8" fmla="*/ 0 w 697"/>
                <a:gd name="T9" fmla="*/ 39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452">
                  <a:moveTo>
                    <a:pt x="0" y="393"/>
                  </a:moveTo>
                  <a:lnTo>
                    <a:pt x="697" y="0"/>
                  </a:lnTo>
                  <a:lnTo>
                    <a:pt x="697" y="54"/>
                  </a:lnTo>
                  <a:lnTo>
                    <a:pt x="0" y="452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EF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8"/>
            <p:cNvSpPr>
              <a:spLocks/>
            </p:cNvSpPr>
            <p:nvPr userDrawn="1"/>
          </p:nvSpPr>
          <p:spPr bwMode="auto">
            <a:xfrm>
              <a:off x="7816851" y="3587750"/>
              <a:ext cx="1106488" cy="728663"/>
            </a:xfrm>
            <a:custGeom>
              <a:avLst/>
              <a:gdLst>
                <a:gd name="T0" fmla="*/ 697 w 697"/>
                <a:gd name="T1" fmla="*/ 0 h 459"/>
                <a:gd name="T2" fmla="*/ 697 w 697"/>
                <a:gd name="T3" fmla="*/ 49 h 459"/>
                <a:gd name="T4" fmla="*/ 0 w 697"/>
                <a:gd name="T5" fmla="*/ 459 h 459"/>
                <a:gd name="T6" fmla="*/ 0 w 697"/>
                <a:gd name="T7" fmla="*/ 407 h 459"/>
                <a:gd name="T8" fmla="*/ 697 w 697"/>
                <a:gd name="T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459">
                  <a:moveTo>
                    <a:pt x="697" y="0"/>
                  </a:moveTo>
                  <a:lnTo>
                    <a:pt x="697" y="49"/>
                  </a:lnTo>
                  <a:lnTo>
                    <a:pt x="0" y="459"/>
                  </a:lnTo>
                  <a:lnTo>
                    <a:pt x="0" y="407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EF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6767513" y="3324225"/>
              <a:ext cx="1052513" cy="992188"/>
            </a:xfrm>
            <a:custGeom>
              <a:avLst/>
              <a:gdLst>
                <a:gd name="T0" fmla="*/ 663 w 663"/>
                <a:gd name="T1" fmla="*/ 394 h 625"/>
                <a:gd name="T2" fmla="*/ 128 w 663"/>
                <a:gd name="T3" fmla="*/ 77 h 625"/>
                <a:gd name="T4" fmla="*/ 46 w 663"/>
                <a:gd name="T5" fmla="*/ 98 h 625"/>
                <a:gd name="T6" fmla="*/ 117 w 663"/>
                <a:gd name="T7" fmla="*/ 267 h 625"/>
                <a:gd name="T8" fmla="*/ 661 w 663"/>
                <a:gd name="T9" fmla="*/ 573 h 625"/>
                <a:gd name="T10" fmla="*/ 661 w 663"/>
                <a:gd name="T11" fmla="*/ 625 h 625"/>
                <a:gd name="T12" fmla="*/ 104 w 663"/>
                <a:gd name="T13" fmla="*/ 303 h 625"/>
                <a:gd name="T14" fmla="*/ 4 w 663"/>
                <a:gd name="T15" fmla="*/ 132 h 625"/>
                <a:gd name="T16" fmla="*/ 117 w 663"/>
                <a:gd name="T17" fmla="*/ 23 h 625"/>
                <a:gd name="T18" fmla="*/ 661 w 663"/>
                <a:gd name="T19" fmla="*/ 335 h 625"/>
                <a:gd name="T20" fmla="*/ 663 w 663"/>
                <a:gd name="T21" fmla="*/ 39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3" h="625">
                  <a:moveTo>
                    <a:pt x="663" y="394"/>
                  </a:moveTo>
                  <a:cubicBezTo>
                    <a:pt x="128" y="77"/>
                    <a:pt x="128" y="77"/>
                    <a:pt x="128" y="77"/>
                  </a:cubicBezTo>
                  <a:cubicBezTo>
                    <a:pt x="128" y="77"/>
                    <a:pt x="68" y="40"/>
                    <a:pt x="46" y="98"/>
                  </a:cubicBezTo>
                  <a:cubicBezTo>
                    <a:pt x="23" y="156"/>
                    <a:pt x="74" y="239"/>
                    <a:pt x="117" y="267"/>
                  </a:cubicBezTo>
                  <a:cubicBezTo>
                    <a:pt x="661" y="573"/>
                    <a:pt x="661" y="573"/>
                    <a:pt x="661" y="573"/>
                  </a:cubicBezTo>
                  <a:cubicBezTo>
                    <a:pt x="661" y="625"/>
                    <a:pt x="661" y="625"/>
                    <a:pt x="661" y="625"/>
                  </a:cubicBezTo>
                  <a:cubicBezTo>
                    <a:pt x="104" y="303"/>
                    <a:pt x="104" y="303"/>
                    <a:pt x="104" y="303"/>
                  </a:cubicBezTo>
                  <a:cubicBezTo>
                    <a:pt x="104" y="303"/>
                    <a:pt x="0" y="228"/>
                    <a:pt x="4" y="132"/>
                  </a:cubicBezTo>
                  <a:cubicBezTo>
                    <a:pt x="8" y="36"/>
                    <a:pt x="72" y="0"/>
                    <a:pt x="117" y="23"/>
                  </a:cubicBezTo>
                  <a:cubicBezTo>
                    <a:pt x="661" y="335"/>
                    <a:pt x="661" y="335"/>
                    <a:pt x="661" y="335"/>
                  </a:cubicBezTo>
                  <a:lnTo>
                    <a:pt x="663" y="394"/>
                  </a:lnTo>
                  <a:close/>
                </a:path>
              </a:pathLst>
            </a:custGeom>
            <a:solidFill>
              <a:srgbClr val="EF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6881813" y="2779713"/>
              <a:ext cx="2041525" cy="574675"/>
            </a:xfrm>
            <a:custGeom>
              <a:avLst/>
              <a:gdLst>
                <a:gd name="T0" fmla="*/ 1286 w 1286"/>
                <a:gd name="T1" fmla="*/ 285 h 362"/>
                <a:gd name="T2" fmla="*/ 0 w 1286"/>
                <a:gd name="T3" fmla="*/ 362 h 362"/>
                <a:gd name="T4" fmla="*/ 3 w 1286"/>
                <a:gd name="T5" fmla="*/ 357 h 362"/>
                <a:gd name="T6" fmla="*/ 658 w 1286"/>
                <a:gd name="T7" fmla="*/ 26 h 362"/>
                <a:gd name="T8" fmla="*/ 743 w 1286"/>
                <a:gd name="T9" fmla="*/ 14 h 362"/>
                <a:gd name="T10" fmla="*/ 1286 w 1286"/>
                <a:gd name="T11" fmla="*/ 285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6" h="362">
                  <a:moveTo>
                    <a:pt x="1286" y="285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3" y="357"/>
                    <a:pt x="3" y="357"/>
                    <a:pt x="3" y="357"/>
                  </a:cubicBezTo>
                  <a:cubicBezTo>
                    <a:pt x="658" y="26"/>
                    <a:pt x="658" y="26"/>
                    <a:pt x="658" y="26"/>
                  </a:cubicBezTo>
                  <a:cubicBezTo>
                    <a:pt x="658" y="26"/>
                    <a:pt x="703" y="0"/>
                    <a:pt x="743" y="14"/>
                  </a:cubicBezTo>
                  <a:cubicBezTo>
                    <a:pt x="783" y="28"/>
                    <a:pt x="1286" y="285"/>
                    <a:pt x="1286" y="285"/>
                  </a:cubicBezTo>
                  <a:close/>
                </a:path>
              </a:pathLst>
            </a:custGeom>
            <a:solidFill>
              <a:srgbClr val="FC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8259763" y="2168525"/>
              <a:ext cx="382588" cy="222250"/>
            </a:xfrm>
            <a:custGeom>
              <a:avLst/>
              <a:gdLst>
                <a:gd name="T0" fmla="*/ 1 w 241"/>
                <a:gd name="T1" fmla="*/ 34 h 140"/>
                <a:gd name="T2" fmla="*/ 7 w 241"/>
                <a:gd name="T3" fmla="*/ 16 h 140"/>
                <a:gd name="T4" fmla="*/ 7 w 241"/>
                <a:gd name="T5" fmla="*/ 16 h 140"/>
                <a:gd name="T6" fmla="*/ 17 w 241"/>
                <a:gd name="T7" fmla="*/ 0 h 140"/>
                <a:gd name="T8" fmla="*/ 240 w 241"/>
                <a:gd name="T9" fmla="*/ 106 h 140"/>
                <a:gd name="T10" fmla="*/ 234 w 241"/>
                <a:gd name="T11" fmla="*/ 123 h 140"/>
                <a:gd name="T12" fmla="*/ 234 w 241"/>
                <a:gd name="T13" fmla="*/ 123 h 140"/>
                <a:gd name="T14" fmla="*/ 224 w 241"/>
                <a:gd name="T15" fmla="*/ 139 h 140"/>
                <a:gd name="T16" fmla="*/ 1 w 241"/>
                <a:gd name="T17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40">
                  <a:moveTo>
                    <a:pt x="1" y="34"/>
                  </a:moveTo>
                  <a:cubicBezTo>
                    <a:pt x="0" y="33"/>
                    <a:pt x="2" y="25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1" y="7"/>
                    <a:pt x="16" y="0"/>
                    <a:pt x="17" y="0"/>
                  </a:cubicBezTo>
                  <a:cubicBezTo>
                    <a:pt x="240" y="106"/>
                    <a:pt x="240" y="106"/>
                    <a:pt x="240" y="106"/>
                  </a:cubicBezTo>
                  <a:cubicBezTo>
                    <a:pt x="241" y="106"/>
                    <a:pt x="239" y="114"/>
                    <a:pt x="234" y="123"/>
                  </a:cubicBezTo>
                  <a:cubicBezTo>
                    <a:pt x="234" y="123"/>
                    <a:pt x="234" y="123"/>
                    <a:pt x="234" y="123"/>
                  </a:cubicBezTo>
                  <a:cubicBezTo>
                    <a:pt x="230" y="133"/>
                    <a:pt x="225" y="140"/>
                    <a:pt x="224" y="139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3" name="Freeform 52"/>
            <p:cNvSpPr>
              <a:spLocks/>
            </p:cNvSpPr>
            <p:nvPr userDrawn="1"/>
          </p:nvSpPr>
          <p:spPr bwMode="auto">
            <a:xfrm>
              <a:off x="8191501" y="2311400"/>
              <a:ext cx="382588" cy="222250"/>
            </a:xfrm>
            <a:custGeom>
              <a:avLst/>
              <a:gdLst>
                <a:gd name="T0" fmla="*/ 2 w 241"/>
                <a:gd name="T1" fmla="*/ 34 h 140"/>
                <a:gd name="T2" fmla="*/ 7 w 241"/>
                <a:gd name="T3" fmla="*/ 17 h 140"/>
                <a:gd name="T4" fmla="*/ 7 w 241"/>
                <a:gd name="T5" fmla="*/ 17 h 140"/>
                <a:gd name="T6" fmla="*/ 17 w 241"/>
                <a:gd name="T7" fmla="*/ 1 h 140"/>
                <a:gd name="T8" fmla="*/ 240 w 241"/>
                <a:gd name="T9" fmla="*/ 106 h 140"/>
                <a:gd name="T10" fmla="*/ 235 w 241"/>
                <a:gd name="T11" fmla="*/ 124 h 140"/>
                <a:gd name="T12" fmla="*/ 235 w 241"/>
                <a:gd name="T13" fmla="*/ 124 h 140"/>
                <a:gd name="T14" fmla="*/ 224 w 241"/>
                <a:gd name="T15" fmla="*/ 139 h 140"/>
                <a:gd name="T16" fmla="*/ 2 w 241"/>
                <a:gd name="T17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40">
                  <a:moveTo>
                    <a:pt x="2" y="34"/>
                  </a:moveTo>
                  <a:cubicBezTo>
                    <a:pt x="0" y="34"/>
                    <a:pt x="3" y="2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1" y="7"/>
                    <a:pt x="16" y="0"/>
                    <a:pt x="17" y="1"/>
                  </a:cubicBezTo>
                  <a:cubicBezTo>
                    <a:pt x="240" y="106"/>
                    <a:pt x="240" y="106"/>
                    <a:pt x="240" y="106"/>
                  </a:cubicBezTo>
                  <a:cubicBezTo>
                    <a:pt x="241" y="107"/>
                    <a:pt x="239" y="115"/>
                    <a:pt x="235" y="124"/>
                  </a:cubicBezTo>
                  <a:cubicBezTo>
                    <a:pt x="235" y="124"/>
                    <a:pt x="235" y="124"/>
                    <a:pt x="235" y="124"/>
                  </a:cubicBezTo>
                  <a:cubicBezTo>
                    <a:pt x="230" y="133"/>
                    <a:pt x="226" y="140"/>
                    <a:pt x="224" y="139"/>
                  </a:cubicBezTo>
                  <a:lnTo>
                    <a:pt x="2" y="34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4" name="Freeform 53"/>
            <p:cNvSpPr>
              <a:spLocks/>
            </p:cNvSpPr>
            <p:nvPr userDrawn="1"/>
          </p:nvSpPr>
          <p:spPr bwMode="auto">
            <a:xfrm>
              <a:off x="8124826" y="2455863"/>
              <a:ext cx="382588" cy="220663"/>
            </a:xfrm>
            <a:custGeom>
              <a:avLst/>
              <a:gdLst>
                <a:gd name="T0" fmla="*/ 1 w 241"/>
                <a:gd name="T1" fmla="*/ 34 h 139"/>
                <a:gd name="T2" fmla="*/ 6 w 241"/>
                <a:gd name="T3" fmla="*/ 16 h 139"/>
                <a:gd name="T4" fmla="*/ 6 w 241"/>
                <a:gd name="T5" fmla="*/ 16 h 139"/>
                <a:gd name="T6" fmla="*/ 17 w 241"/>
                <a:gd name="T7" fmla="*/ 0 h 139"/>
                <a:gd name="T8" fmla="*/ 239 w 241"/>
                <a:gd name="T9" fmla="*/ 106 h 139"/>
                <a:gd name="T10" fmla="*/ 234 w 241"/>
                <a:gd name="T11" fmla="*/ 123 h 139"/>
                <a:gd name="T12" fmla="*/ 234 w 241"/>
                <a:gd name="T13" fmla="*/ 123 h 139"/>
                <a:gd name="T14" fmla="*/ 224 w 241"/>
                <a:gd name="T15" fmla="*/ 139 h 139"/>
                <a:gd name="T16" fmla="*/ 1 w 241"/>
                <a:gd name="T17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39">
                  <a:moveTo>
                    <a:pt x="1" y="34"/>
                  </a:moveTo>
                  <a:cubicBezTo>
                    <a:pt x="0" y="33"/>
                    <a:pt x="2" y="25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11" y="7"/>
                    <a:pt x="15" y="0"/>
                    <a:pt x="17" y="0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41" y="106"/>
                    <a:pt x="238" y="114"/>
                    <a:pt x="234" y="123"/>
                  </a:cubicBezTo>
                  <a:cubicBezTo>
                    <a:pt x="234" y="123"/>
                    <a:pt x="234" y="123"/>
                    <a:pt x="234" y="123"/>
                  </a:cubicBezTo>
                  <a:cubicBezTo>
                    <a:pt x="230" y="133"/>
                    <a:pt x="225" y="139"/>
                    <a:pt x="224" y="139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5" name="Freeform 54"/>
            <p:cNvSpPr>
              <a:spLocks/>
            </p:cNvSpPr>
            <p:nvPr userDrawn="1"/>
          </p:nvSpPr>
          <p:spPr bwMode="auto">
            <a:xfrm>
              <a:off x="8056563" y="2598738"/>
              <a:ext cx="382588" cy="222250"/>
            </a:xfrm>
            <a:custGeom>
              <a:avLst/>
              <a:gdLst>
                <a:gd name="T0" fmla="*/ 1 w 241"/>
                <a:gd name="T1" fmla="*/ 34 h 140"/>
                <a:gd name="T2" fmla="*/ 7 w 241"/>
                <a:gd name="T3" fmla="*/ 16 h 140"/>
                <a:gd name="T4" fmla="*/ 7 w 241"/>
                <a:gd name="T5" fmla="*/ 16 h 140"/>
                <a:gd name="T6" fmla="*/ 17 w 241"/>
                <a:gd name="T7" fmla="*/ 1 h 140"/>
                <a:gd name="T8" fmla="*/ 240 w 241"/>
                <a:gd name="T9" fmla="*/ 106 h 140"/>
                <a:gd name="T10" fmla="*/ 234 w 241"/>
                <a:gd name="T11" fmla="*/ 124 h 140"/>
                <a:gd name="T12" fmla="*/ 234 w 241"/>
                <a:gd name="T13" fmla="*/ 124 h 140"/>
                <a:gd name="T14" fmla="*/ 224 w 241"/>
                <a:gd name="T15" fmla="*/ 139 h 140"/>
                <a:gd name="T16" fmla="*/ 1 w 241"/>
                <a:gd name="T17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40">
                  <a:moveTo>
                    <a:pt x="1" y="34"/>
                  </a:moveTo>
                  <a:cubicBezTo>
                    <a:pt x="0" y="34"/>
                    <a:pt x="2" y="2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1" y="7"/>
                    <a:pt x="16" y="0"/>
                    <a:pt x="17" y="1"/>
                  </a:cubicBezTo>
                  <a:cubicBezTo>
                    <a:pt x="240" y="106"/>
                    <a:pt x="240" y="106"/>
                    <a:pt x="240" y="106"/>
                  </a:cubicBezTo>
                  <a:cubicBezTo>
                    <a:pt x="241" y="107"/>
                    <a:pt x="239" y="115"/>
                    <a:pt x="234" y="124"/>
                  </a:cubicBezTo>
                  <a:cubicBezTo>
                    <a:pt x="234" y="124"/>
                    <a:pt x="234" y="124"/>
                    <a:pt x="234" y="124"/>
                  </a:cubicBezTo>
                  <a:cubicBezTo>
                    <a:pt x="230" y="133"/>
                    <a:pt x="225" y="140"/>
                    <a:pt x="224" y="139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6" name="Freeform 55"/>
            <p:cNvSpPr>
              <a:spLocks/>
            </p:cNvSpPr>
            <p:nvPr userDrawn="1"/>
          </p:nvSpPr>
          <p:spPr bwMode="auto">
            <a:xfrm>
              <a:off x="7988301" y="2743200"/>
              <a:ext cx="382588" cy="220663"/>
            </a:xfrm>
            <a:custGeom>
              <a:avLst/>
              <a:gdLst>
                <a:gd name="T0" fmla="*/ 1 w 241"/>
                <a:gd name="T1" fmla="*/ 34 h 139"/>
                <a:gd name="T2" fmla="*/ 7 w 241"/>
                <a:gd name="T3" fmla="*/ 16 h 139"/>
                <a:gd name="T4" fmla="*/ 7 w 241"/>
                <a:gd name="T5" fmla="*/ 16 h 139"/>
                <a:gd name="T6" fmla="*/ 17 w 241"/>
                <a:gd name="T7" fmla="*/ 0 h 139"/>
                <a:gd name="T8" fmla="*/ 240 w 241"/>
                <a:gd name="T9" fmla="*/ 105 h 139"/>
                <a:gd name="T10" fmla="*/ 235 w 241"/>
                <a:gd name="T11" fmla="*/ 123 h 139"/>
                <a:gd name="T12" fmla="*/ 235 w 241"/>
                <a:gd name="T13" fmla="*/ 123 h 139"/>
                <a:gd name="T14" fmla="*/ 224 w 241"/>
                <a:gd name="T15" fmla="*/ 139 h 139"/>
                <a:gd name="T16" fmla="*/ 1 w 241"/>
                <a:gd name="T17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39">
                  <a:moveTo>
                    <a:pt x="1" y="34"/>
                  </a:moveTo>
                  <a:cubicBezTo>
                    <a:pt x="0" y="33"/>
                    <a:pt x="3" y="25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1" y="7"/>
                    <a:pt x="16" y="0"/>
                    <a:pt x="17" y="0"/>
                  </a:cubicBezTo>
                  <a:cubicBezTo>
                    <a:pt x="240" y="105"/>
                    <a:pt x="240" y="105"/>
                    <a:pt x="240" y="105"/>
                  </a:cubicBezTo>
                  <a:cubicBezTo>
                    <a:pt x="241" y="106"/>
                    <a:pt x="239" y="114"/>
                    <a:pt x="235" y="123"/>
                  </a:cubicBezTo>
                  <a:cubicBezTo>
                    <a:pt x="235" y="123"/>
                    <a:pt x="235" y="123"/>
                    <a:pt x="235" y="123"/>
                  </a:cubicBezTo>
                  <a:cubicBezTo>
                    <a:pt x="230" y="132"/>
                    <a:pt x="226" y="139"/>
                    <a:pt x="224" y="139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7" name="Freeform 56"/>
            <p:cNvSpPr>
              <a:spLocks/>
            </p:cNvSpPr>
            <p:nvPr userDrawn="1"/>
          </p:nvSpPr>
          <p:spPr bwMode="auto">
            <a:xfrm>
              <a:off x="7921626" y="2886075"/>
              <a:ext cx="382588" cy="222250"/>
            </a:xfrm>
            <a:custGeom>
              <a:avLst/>
              <a:gdLst>
                <a:gd name="T0" fmla="*/ 1 w 241"/>
                <a:gd name="T1" fmla="*/ 34 h 140"/>
                <a:gd name="T2" fmla="*/ 6 w 241"/>
                <a:gd name="T3" fmla="*/ 16 h 140"/>
                <a:gd name="T4" fmla="*/ 6 w 241"/>
                <a:gd name="T5" fmla="*/ 16 h 140"/>
                <a:gd name="T6" fmla="*/ 17 w 241"/>
                <a:gd name="T7" fmla="*/ 1 h 140"/>
                <a:gd name="T8" fmla="*/ 239 w 241"/>
                <a:gd name="T9" fmla="*/ 106 h 140"/>
                <a:gd name="T10" fmla="*/ 234 w 241"/>
                <a:gd name="T11" fmla="*/ 124 h 140"/>
                <a:gd name="T12" fmla="*/ 234 w 241"/>
                <a:gd name="T13" fmla="*/ 124 h 140"/>
                <a:gd name="T14" fmla="*/ 224 w 241"/>
                <a:gd name="T15" fmla="*/ 139 h 140"/>
                <a:gd name="T16" fmla="*/ 1 w 241"/>
                <a:gd name="T17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40">
                  <a:moveTo>
                    <a:pt x="1" y="34"/>
                  </a:moveTo>
                  <a:cubicBezTo>
                    <a:pt x="0" y="34"/>
                    <a:pt x="2" y="2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11" y="7"/>
                    <a:pt x="15" y="0"/>
                    <a:pt x="17" y="1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41" y="107"/>
                    <a:pt x="238" y="114"/>
                    <a:pt x="234" y="124"/>
                  </a:cubicBezTo>
                  <a:cubicBezTo>
                    <a:pt x="234" y="124"/>
                    <a:pt x="234" y="124"/>
                    <a:pt x="234" y="124"/>
                  </a:cubicBezTo>
                  <a:cubicBezTo>
                    <a:pt x="229" y="133"/>
                    <a:pt x="225" y="140"/>
                    <a:pt x="224" y="139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8" name="Freeform 57"/>
            <p:cNvSpPr>
              <a:spLocks/>
            </p:cNvSpPr>
            <p:nvPr userDrawn="1"/>
          </p:nvSpPr>
          <p:spPr bwMode="auto">
            <a:xfrm>
              <a:off x="7807326" y="1947863"/>
              <a:ext cx="619125" cy="1225550"/>
            </a:xfrm>
            <a:custGeom>
              <a:avLst/>
              <a:gdLst>
                <a:gd name="T0" fmla="*/ 36 w 390"/>
                <a:gd name="T1" fmla="*/ 768 h 772"/>
                <a:gd name="T2" fmla="*/ 16 w 390"/>
                <a:gd name="T3" fmla="*/ 767 h 772"/>
                <a:gd name="T4" fmla="*/ 16 w 390"/>
                <a:gd name="T5" fmla="*/ 767 h 772"/>
                <a:gd name="T6" fmla="*/ 2 w 390"/>
                <a:gd name="T7" fmla="*/ 752 h 772"/>
                <a:gd name="T8" fmla="*/ 355 w 390"/>
                <a:gd name="T9" fmla="*/ 5 h 772"/>
                <a:gd name="T10" fmla="*/ 375 w 390"/>
                <a:gd name="T11" fmla="*/ 5 h 772"/>
                <a:gd name="T12" fmla="*/ 375 w 390"/>
                <a:gd name="T13" fmla="*/ 5 h 772"/>
                <a:gd name="T14" fmla="*/ 388 w 390"/>
                <a:gd name="T15" fmla="*/ 20 h 772"/>
                <a:gd name="T16" fmla="*/ 36 w 390"/>
                <a:gd name="T17" fmla="*/ 768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772">
                  <a:moveTo>
                    <a:pt x="36" y="768"/>
                  </a:moveTo>
                  <a:cubicBezTo>
                    <a:pt x="34" y="772"/>
                    <a:pt x="25" y="772"/>
                    <a:pt x="16" y="767"/>
                  </a:cubicBezTo>
                  <a:cubicBezTo>
                    <a:pt x="16" y="767"/>
                    <a:pt x="16" y="767"/>
                    <a:pt x="16" y="767"/>
                  </a:cubicBezTo>
                  <a:cubicBezTo>
                    <a:pt x="6" y="763"/>
                    <a:pt x="0" y="756"/>
                    <a:pt x="2" y="752"/>
                  </a:cubicBezTo>
                  <a:cubicBezTo>
                    <a:pt x="355" y="5"/>
                    <a:pt x="355" y="5"/>
                    <a:pt x="355" y="5"/>
                  </a:cubicBezTo>
                  <a:cubicBezTo>
                    <a:pt x="357" y="0"/>
                    <a:pt x="366" y="0"/>
                    <a:pt x="375" y="5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385" y="9"/>
                    <a:pt x="390" y="16"/>
                    <a:pt x="388" y="20"/>
                  </a:cubicBezTo>
                  <a:lnTo>
                    <a:pt x="36" y="768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9" name="Freeform 58"/>
            <p:cNvSpPr>
              <a:spLocks/>
            </p:cNvSpPr>
            <p:nvPr userDrawn="1"/>
          </p:nvSpPr>
          <p:spPr bwMode="auto">
            <a:xfrm>
              <a:off x="8135938" y="2103438"/>
              <a:ext cx="619125" cy="1223963"/>
            </a:xfrm>
            <a:custGeom>
              <a:avLst/>
              <a:gdLst>
                <a:gd name="T0" fmla="*/ 36 w 390"/>
                <a:gd name="T1" fmla="*/ 767 h 771"/>
                <a:gd name="T2" fmla="*/ 15 w 390"/>
                <a:gd name="T3" fmla="*/ 767 h 771"/>
                <a:gd name="T4" fmla="*/ 15 w 390"/>
                <a:gd name="T5" fmla="*/ 767 h 771"/>
                <a:gd name="T6" fmla="*/ 2 w 390"/>
                <a:gd name="T7" fmla="*/ 751 h 771"/>
                <a:gd name="T8" fmla="*/ 355 w 390"/>
                <a:gd name="T9" fmla="*/ 4 h 771"/>
                <a:gd name="T10" fmla="*/ 375 w 390"/>
                <a:gd name="T11" fmla="*/ 4 h 771"/>
                <a:gd name="T12" fmla="*/ 375 w 390"/>
                <a:gd name="T13" fmla="*/ 4 h 771"/>
                <a:gd name="T14" fmla="*/ 388 w 390"/>
                <a:gd name="T15" fmla="*/ 20 h 771"/>
                <a:gd name="T16" fmla="*/ 36 w 390"/>
                <a:gd name="T17" fmla="*/ 767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771">
                  <a:moveTo>
                    <a:pt x="36" y="767"/>
                  </a:moveTo>
                  <a:cubicBezTo>
                    <a:pt x="34" y="771"/>
                    <a:pt x="25" y="771"/>
                    <a:pt x="15" y="767"/>
                  </a:cubicBezTo>
                  <a:cubicBezTo>
                    <a:pt x="15" y="767"/>
                    <a:pt x="15" y="767"/>
                    <a:pt x="15" y="767"/>
                  </a:cubicBezTo>
                  <a:cubicBezTo>
                    <a:pt x="6" y="763"/>
                    <a:pt x="0" y="756"/>
                    <a:pt x="2" y="751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7" y="0"/>
                    <a:pt x="366" y="0"/>
                    <a:pt x="375" y="4"/>
                  </a:cubicBezTo>
                  <a:cubicBezTo>
                    <a:pt x="375" y="4"/>
                    <a:pt x="375" y="4"/>
                    <a:pt x="375" y="4"/>
                  </a:cubicBezTo>
                  <a:cubicBezTo>
                    <a:pt x="384" y="9"/>
                    <a:pt x="390" y="16"/>
                    <a:pt x="388" y="20"/>
                  </a:cubicBezTo>
                  <a:lnTo>
                    <a:pt x="36" y="767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0" name="Freeform 59"/>
            <p:cNvSpPr>
              <a:spLocks/>
            </p:cNvSpPr>
            <p:nvPr userDrawn="1"/>
          </p:nvSpPr>
          <p:spPr bwMode="auto">
            <a:xfrm>
              <a:off x="8142288" y="4316413"/>
              <a:ext cx="365125" cy="261938"/>
            </a:xfrm>
            <a:custGeom>
              <a:avLst/>
              <a:gdLst>
                <a:gd name="T0" fmla="*/ 21 w 230"/>
                <a:gd name="T1" fmla="*/ 165 h 165"/>
                <a:gd name="T2" fmla="*/ 9 w 230"/>
                <a:gd name="T3" fmla="*/ 150 h 165"/>
                <a:gd name="T4" fmla="*/ 9 w 230"/>
                <a:gd name="T5" fmla="*/ 150 h 165"/>
                <a:gd name="T6" fmla="*/ 1 w 230"/>
                <a:gd name="T7" fmla="*/ 134 h 165"/>
                <a:gd name="T8" fmla="*/ 209 w 230"/>
                <a:gd name="T9" fmla="*/ 0 h 165"/>
                <a:gd name="T10" fmla="*/ 221 w 230"/>
                <a:gd name="T11" fmla="*/ 15 h 165"/>
                <a:gd name="T12" fmla="*/ 221 w 230"/>
                <a:gd name="T13" fmla="*/ 15 h 165"/>
                <a:gd name="T14" fmla="*/ 229 w 230"/>
                <a:gd name="T15" fmla="*/ 32 h 165"/>
                <a:gd name="T16" fmla="*/ 21 w 230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65">
                  <a:moveTo>
                    <a:pt x="21" y="165"/>
                  </a:moveTo>
                  <a:cubicBezTo>
                    <a:pt x="20" y="165"/>
                    <a:pt x="15" y="159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4" y="142"/>
                    <a:pt x="0" y="134"/>
                    <a:pt x="1" y="134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0" y="0"/>
                    <a:pt x="215" y="6"/>
                    <a:pt x="221" y="15"/>
                  </a:cubicBezTo>
                  <a:cubicBezTo>
                    <a:pt x="221" y="15"/>
                    <a:pt x="221" y="15"/>
                    <a:pt x="221" y="15"/>
                  </a:cubicBezTo>
                  <a:cubicBezTo>
                    <a:pt x="226" y="23"/>
                    <a:pt x="230" y="31"/>
                    <a:pt x="229" y="32"/>
                  </a:cubicBezTo>
                  <a:lnTo>
                    <a:pt x="21" y="165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1" name="Freeform 60"/>
            <p:cNvSpPr>
              <a:spLocks/>
            </p:cNvSpPr>
            <p:nvPr userDrawn="1"/>
          </p:nvSpPr>
          <p:spPr bwMode="auto">
            <a:xfrm>
              <a:off x="8228013" y="4449763"/>
              <a:ext cx="365125" cy="263525"/>
            </a:xfrm>
            <a:custGeom>
              <a:avLst/>
              <a:gdLst>
                <a:gd name="T0" fmla="*/ 21 w 230"/>
                <a:gd name="T1" fmla="*/ 165 h 166"/>
                <a:gd name="T2" fmla="*/ 9 w 230"/>
                <a:gd name="T3" fmla="*/ 151 h 166"/>
                <a:gd name="T4" fmla="*/ 9 w 230"/>
                <a:gd name="T5" fmla="*/ 151 h 166"/>
                <a:gd name="T6" fmla="*/ 1 w 230"/>
                <a:gd name="T7" fmla="*/ 134 h 166"/>
                <a:gd name="T8" fmla="*/ 209 w 230"/>
                <a:gd name="T9" fmla="*/ 1 h 166"/>
                <a:gd name="T10" fmla="*/ 221 w 230"/>
                <a:gd name="T11" fmla="*/ 15 h 166"/>
                <a:gd name="T12" fmla="*/ 221 w 230"/>
                <a:gd name="T13" fmla="*/ 15 h 166"/>
                <a:gd name="T14" fmla="*/ 229 w 230"/>
                <a:gd name="T15" fmla="*/ 32 h 166"/>
                <a:gd name="T16" fmla="*/ 21 w 230"/>
                <a:gd name="T17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66">
                  <a:moveTo>
                    <a:pt x="21" y="165"/>
                  </a:moveTo>
                  <a:cubicBezTo>
                    <a:pt x="20" y="166"/>
                    <a:pt x="15" y="159"/>
                    <a:pt x="9" y="151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4" y="142"/>
                    <a:pt x="0" y="135"/>
                    <a:pt x="1" y="134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10" y="0"/>
                    <a:pt x="215" y="6"/>
                    <a:pt x="221" y="15"/>
                  </a:cubicBezTo>
                  <a:cubicBezTo>
                    <a:pt x="221" y="15"/>
                    <a:pt x="221" y="15"/>
                    <a:pt x="221" y="15"/>
                  </a:cubicBezTo>
                  <a:cubicBezTo>
                    <a:pt x="226" y="23"/>
                    <a:pt x="230" y="31"/>
                    <a:pt x="229" y="32"/>
                  </a:cubicBezTo>
                  <a:lnTo>
                    <a:pt x="21" y="165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2" name="Freeform 61"/>
            <p:cNvSpPr>
              <a:spLocks/>
            </p:cNvSpPr>
            <p:nvPr userDrawn="1"/>
          </p:nvSpPr>
          <p:spPr bwMode="auto">
            <a:xfrm>
              <a:off x="8313738" y="4583113"/>
              <a:ext cx="365125" cy="263525"/>
            </a:xfrm>
            <a:custGeom>
              <a:avLst/>
              <a:gdLst>
                <a:gd name="T0" fmla="*/ 21 w 230"/>
                <a:gd name="T1" fmla="*/ 165 h 166"/>
                <a:gd name="T2" fmla="*/ 9 w 230"/>
                <a:gd name="T3" fmla="*/ 151 h 166"/>
                <a:gd name="T4" fmla="*/ 9 w 230"/>
                <a:gd name="T5" fmla="*/ 151 h 166"/>
                <a:gd name="T6" fmla="*/ 1 w 230"/>
                <a:gd name="T7" fmla="*/ 134 h 166"/>
                <a:gd name="T8" fmla="*/ 209 w 230"/>
                <a:gd name="T9" fmla="*/ 1 h 166"/>
                <a:gd name="T10" fmla="*/ 221 w 230"/>
                <a:gd name="T11" fmla="*/ 15 h 166"/>
                <a:gd name="T12" fmla="*/ 221 w 230"/>
                <a:gd name="T13" fmla="*/ 15 h 166"/>
                <a:gd name="T14" fmla="*/ 229 w 230"/>
                <a:gd name="T15" fmla="*/ 32 h 166"/>
                <a:gd name="T16" fmla="*/ 21 w 230"/>
                <a:gd name="T17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66">
                  <a:moveTo>
                    <a:pt x="21" y="165"/>
                  </a:moveTo>
                  <a:cubicBezTo>
                    <a:pt x="20" y="166"/>
                    <a:pt x="15" y="159"/>
                    <a:pt x="9" y="151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4" y="142"/>
                    <a:pt x="0" y="135"/>
                    <a:pt x="1" y="134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10" y="0"/>
                    <a:pt x="215" y="6"/>
                    <a:pt x="221" y="15"/>
                  </a:cubicBezTo>
                  <a:cubicBezTo>
                    <a:pt x="221" y="15"/>
                    <a:pt x="221" y="15"/>
                    <a:pt x="221" y="15"/>
                  </a:cubicBezTo>
                  <a:cubicBezTo>
                    <a:pt x="226" y="24"/>
                    <a:pt x="230" y="31"/>
                    <a:pt x="229" y="32"/>
                  </a:cubicBezTo>
                  <a:lnTo>
                    <a:pt x="21" y="165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3" name="Freeform 62"/>
            <p:cNvSpPr>
              <a:spLocks/>
            </p:cNvSpPr>
            <p:nvPr userDrawn="1"/>
          </p:nvSpPr>
          <p:spPr bwMode="auto">
            <a:xfrm>
              <a:off x="8399463" y="4716463"/>
              <a:ext cx="365125" cy="263525"/>
            </a:xfrm>
            <a:custGeom>
              <a:avLst/>
              <a:gdLst>
                <a:gd name="T0" fmla="*/ 21 w 230"/>
                <a:gd name="T1" fmla="*/ 165 h 166"/>
                <a:gd name="T2" fmla="*/ 9 w 230"/>
                <a:gd name="T3" fmla="*/ 151 h 166"/>
                <a:gd name="T4" fmla="*/ 9 w 230"/>
                <a:gd name="T5" fmla="*/ 151 h 166"/>
                <a:gd name="T6" fmla="*/ 1 w 230"/>
                <a:gd name="T7" fmla="*/ 134 h 166"/>
                <a:gd name="T8" fmla="*/ 209 w 230"/>
                <a:gd name="T9" fmla="*/ 1 h 166"/>
                <a:gd name="T10" fmla="*/ 221 w 230"/>
                <a:gd name="T11" fmla="*/ 15 h 166"/>
                <a:gd name="T12" fmla="*/ 221 w 230"/>
                <a:gd name="T13" fmla="*/ 15 h 166"/>
                <a:gd name="T14" fmla="*/ 229 w 230"/>
                <a:gd name="T15" fmla="*/ 32 h 166"/>
                <a:gd name="T16" fmla="*/ 21 w 230"/>
                <a:gd name="T17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66">
                  <a:moveTo>
                    <a:pt x="21" y="165"/>
                  </a:moveTo>
                  <a:cubicBezTo>
                    <a:pt x="20" y="166"/>
                    <a:pt x="15" y="160"/>
                    <a:pt x="9" y="151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4" y="142"/>
                    <a:pt x="0" y="135"/>
                    <a:pt x="1" y="134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10" y="0"/>
                    <a:pt x="215" y="7"/>
                    <a:pt x="221" y="15"/>
                  </a:cubicBezTo>
                  <a:cubicBezTo>
                    <a:pt x="221" y="15"/>
                    <a:pt x="221" y="15"/>
                    <a:pt x="221" y="15"/>
                  </a:cubicBezTo>
                  <a:cubicBezTo>
                    <a:pt x="226" y="24"/>
                    <a:pt x="230" y="31"/>
                    <a:pt x="229" y="32"/>
                  </a:cubicBezTo>
                  <a:lnTo>
                    <a:pt x="21" y="165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4" name="Freeform 63"/>
            <p:cNvSpPr>
              <a:spLocks/>
            </p:cNvSpPr>
            <p:nvPr userDrawn="1"/>
          </p:nvSpPr>
          <p:spPr bwMode="auto">
            <a:xfrm>
              <a:off x="8485188" y="4849813"/>
              <a:ext cx="365125" cy="263525"/>
            </a:xfrm>
            <a:custGeom>
              <a:avLst/>
              <a:gdLst>
                <a:gd name="T0" fmla="*/ 21 w 230"/>
                <a:gd name="T1" fmla="*/ 165 h 166"/>
                <a:gd name="T2" fmla="*/ 9 w 230"/>
                <a:gd name="T3" fmla="*/ 151 h 166"/>
                <a:gd name="T4" fmla="*/ 9 w 230"/>
                <a:gd name="T5" fmla="*/ 151 h 166"/>
                <a:gd name="T6" fmla="*/ 1 w 230"/>
                <a:gd name="T7" fmla="*/ 134 h 166"/>
                <a:gd name="T8" fmla="*/ 209 w 230"/>
                <a:gd name="T9" fmla="*/ 1 h 166"/>
                <a:gd name="T10" fmla="*/ 221 w 230"/>
                <a:gd name="T11" fmla="*/ 15 h 166"/>
                <a:gd name="T12" fmla="*/ 221 w 230"/>
                <a:gd name="T13" fmla="*/ 15 h 166"/>
                <a:gd name="T14" fmla="*/ 229 w 230"/>
                <a:gd name="T15" fmla="*/ 32 h 166"/>
                <a:gd name="T16" fmla="*/ 21 w 230"/>
                <a:gd name="T17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66">
                  <a:moveTo>
                    <a:pt x="21" y="165"/>
                  </a:moveTo>
                  <a:cubicBezTo>
                    <a:pt x="20" y="166"/>
                    <a:pt x="15" y="160"/>
                    <a:pt x="9" y="151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4" y="143"/>
                    <a:pt x="0" y="135"/>
                    <a:pt x="1" y="134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10" y="0"/>
                    <a:pt x="215" y="7"/>
                    <a:pt x="221" y="15"/>
                  </a:cubicBezTo>
                  <a:cubicBezTo>
                    <a:pt x="221" y="15"/>
                    <a:pt x="221" y="15"/>
                    <a:pt x="221" y="15"/>
                  </a:cubicBezTo>
                  <a:cubicBezTo>
                    <a:pt x="226" y="24"/>
                    <a:pt x="230" y="32"/>
                    <a:pt x="229" y="32"/>
                  </a:cubicBezTo>
                  <a:lnTo>
                    <a:pt x="21" y="165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5" name="Freeform 64"/>
            <p:cNvSpPr>
              <a:spLocks/>
            </p:cNvSpPr>
            <p:nvPr userDrawn="1"/>
          </p:nvSpPr>
          <p:spPr bwMode="auto">
            <a:xfrm>
              <a:off x="8570913" y="4984750"/>
              <a:ext cx="365125" cy="261938"/>
            </a:xfrm>
            <a:custGeom>
              <a:avLst/>
              <a:gdLst>
                <a:gd name="T0" fmla="*/ 21 w 230"/>
                <a:gd name="T1" fmla="*/ 165 h 165"/>
                <a:gd name="T2" fmla="*/ 9 w 230"/>
                <a:gd name="T3" fmla="*/ 150 h 165"/>
                <a:gd name="T4" fmla="*/ 9 w 230"/>
                <a:gd name="T5" fmla="*/ 150 h 165"/>
                <a:gd name="T6" fmla="*/ 1 w 230"/>
                <a:gd name="T7" fmla="*/ 134 h 165"/>
                <a:gd name="T8" fmla="*/ 209 w 230"/>
                <a:gd name="T9" fmla="*/ 0 h 165"/>
                <a:gd name="T10" fmla="*/ 221 w 230"/>
                <a:gd name="T11" fmla="*/ 15 h 165"/>
                <a:gd name="T12" fmla="*/ 221 w 230"/>
                <a:gd name="T13" fmla="*/ 15 h 165"/>
                <a:gd name="T14" fmla="*/ 229 w 230"/>
                <a:gd name="T15" fmla="*/ 31 h 165"/>
                <a:gd name="T16" fmla="*/ 21 w 230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65">
                  <a:moveTo>
                    <a:pt x="21" y="165"/>
                  </a:moveTo>
                  <a:cubicBezTo>
                    <a:pt x="20" y="165"/>
                    <a:pt x="15" y="159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4" y="142"/>
                    <a:pt x="0" y="134"/>
                    <a:pt x="1" y="134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0" y="0"/>
                    <a:pt x="215" y="6"/>
                    <a:pt x="221" y="15"/>
                  </a:cubicBezTo>
                  <a:cubicBezTo>
                    <a:pt x="221" y="15"/>
                    <a:pt x="221" y="15"/>
                    <a:pt x="221" y="15"/>
                  </a:cubicBezTo>
                  <a:cubicBezTo>
                    <a:pt x="226" y="23"/>
                    <a:pt x="230" y="31"/>
                    <a:pt x="229" y="31"/>
                  </a:cubicBezTo>
                  <a:lnTo>
                    <a:pt x="21" y="165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6" name="Freeform 65"/>
            <p:cNvSpPr>
              <a:spLocks/>
            </p:cNvSpPr>
            <p:nvPr userDrawn="1"/>
          </p:nvSpPr>
          <p:spPr bwMode="auto">
            <a:xfrm>
              <a:off x="8004176" y="4305300"/>
              <a:ext cx="765175" cy="1147763"/>
            </a:xfrm>
            <a:custGeom>
              <a:avLst/>
              <a:gdLst>
                <a:gd name="T0" fmla="*/ 479 w 482"/>
                <a:gd name="T1" fmla="*/ 700 h 723"/>
                <a:gd name="T2" fmla="*/ 469 w 482"/>
                <a:gd name="T3" fmla="*/ 717 h 723"/>
                <a:gd name="T4" fmla="*/ 469 w 482"/>
                <a:gd name="T5" fmla="*/ 717 h 723"/>
                <a:gd name="T6" fmla="*/ 448 w 482"/>
                <a:gd name="T7" fmla="*/ 719 h 723"/>
                <a:gd name="T8" fmla="*/ 2 w 482"/>
                <a:gd name="T9" fmla="*/ 24 h 723"/>
                <a:gd name="T10" fmla="*/ 13 w 482"/>
                <a:gd name="T11" fmla="*/ 7 h 723"/>
                <a:gd name="T12" fmla="*/ 13 w 482"/>
                <a:gd name="T13" fmla="*/ 7 h 723"/>
                <a:gd name="T14" fmla="*/ 33 w 482"/>
                <a:gd name="T15" fmla="*/ 4 h 723"/>
                <a:gd name="T16" fmla="*/ 479 w 482"/>
                <a:gd name="T17" fmla="*/ 70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723">
                  <a:moveTo>
                    <a:pt x="479" y="700"/>
                  </a:moveTo>
                  <a:cubicBezTo>
                    <a:pt x="482" y="703"/>
                    <a:pt x="477" y="711"/>
                    <a:pt x="469" y="717"/>
                  </a:cubicBezTo>
                  <a:cubicBezTo>
                    <a:pt x="469" y="717"/>
                    <a:pt x="469" y="717"/>
                    <a:pt x="469" y="717"/>
                  </a:cubicBezTo>
                  <a:cubicBezTo>
                    <a:pt x="460" y="722"/>
                    <a:pt x="451" y="723"/>
                    <a:pt x="448" y="719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0"/>
                    <a:pt x="5" y="12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22" y="1"/>
                    <a:pt x="31" y="0"/>
                    <a:pt x="33" y="4"/>
                  </a:cubicBezTo>
                  <a:lnTo>
                    <a:pt x="479" y="700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7" name="Freeform 66"/>
            <p:cNvSpPr>
              <a:spLocks/>
            </p:cNvSpPr>
            <p:nvPr userDrawn="1"/>
          </p:nvSpPr>
          <p:spPr bwMode="auto">
            <a:xfrm>
              <a:off x="8308976" y="4110038"/>
              <a:ext cx="765175" cy="1147763"/>
            </a:xfrm>
            <a:custGeom>
              <a:avLst/>
              <a:gdLst>
                <a:gd name="T0" fmla="*/ 480 w 482"/>
                <a:gd name="T1" fmla="*/ 699 h 723"/>
                <a:gd name="T2" fmla="*/ 469 w 482"/>
                <a:gd name="T3" fmla="*/ 716 h 723"/>
                <a:gd name="T4" fmla="*/ 469 w 482"/>
                <a:gd name="T5" fmla="*/ 716 h 723"/>
                <a:gd name="T6" fmla="*/ 449 w 482"/>
                <a:gd name="T7" fmla="*/ 719 h 723"/>
                <a:gd name="T8" fmla="*/ 3 w 482"/>
                <a:gd name="T9" fmla="*/ 24 h 723"/>
                <a:gd name="T10" fmla="*/ 14 w 482"/>
                <a:gd name="T11" fmla="*/ 6 h 723"/>
                <a:gd name="T12" fmla="*/ 14 w 482"/>
                <a:gd name="T13" fmla="*/ 6 h 723"/>
                <a:gd name="T14" fmla="*/ 34 w 482"/>
                <a:gd name="T15" fmla="*/ 4 h 723"/>
                <a:gd name="T16" fmla="*/ 480 w 482"/>
                <a:gd name="T17" fmla="*/ 699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723">
                  <a:moveTo>
                    <a:pt x="480" y="699"/>
                  </a:moveTo>
                  <a:cubicBezTo>
                    <a:pt x="482" y="703"/>
                    <a:pt x="478" y="711"/>
                    <a:pt x="469" y="716"/>
                  </a:cubicBezTo>
                  <a:cubicBezTo>
                    <a:pt x="469" y="716"/>
                    <a:pt x="469" y="716"/>
                    <a:pt x="469" y="716"/>
                  </a:cubicBezTo>
                  <a:cubicBezTo>
                    <a:pt x="460" y="722"/>
                    <a:pt x="451" y="723"/>
                    <a:pt x="449" y="719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0" y="20"/>
                    <a:pt x="5" y="12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2" y="1"/>
                    <a:pt x="31" y="0"/>
                    <a:pt x="34" y="4"/>
                  </a:cubicBezTo>
                  <a:lnTo>
                    <a:pt x="480" y="699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0" name="副标题 2">
            <a:extLst>
              <a:ext uri="{FF2B5EF4-FFF2-40B4-BE49-F238E27FC236}">
                <a16:creationId xmlns:a16="http://schemas.microsoft.com/office/drawing/2014/main" id="{DF27F510-7CE3-40BF-8B57-AB8B53F1C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790" y="3219348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71" name="文本占位符 13">
            <a:extLst>
              <a:ext uri="{FF2B5EF4-FFF2-40B4-BE49-F238E27FC236}">
                <a16:creationId xmlns:a16="http://schemas.microsoft.com/office/drawing/2014/main" id="{0D6D4EA4-770F-465E-8776-E0549D8617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789" y="4284746"/>
            <a:ext cx="5093834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72" name="文本占位符 13">
            <a:extLst>
              <a:ext uri="{FF2B5EF4-FFF2-40B4-BE49-F238E27FC236}">
                <a16:creationId xmlns:a16="http://schemas.microsoft.com/office/drawing/2014/main" id="{66249C38-B76E-422C-BB20-26D8251FC6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7789" y="4562105"/>
            <a:ext cx="5093834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73" name="标题 1">
            <a:extLst>
              <a:ext uri="{FF2B5EF4-FFF2-40B4-BE49-F238E27FC236}">
                <a16:creationId xmlns:a16="http://schemas.microsoft.com/office/drawing/2014/main" id="{33438911-B92E-44B3-BD3B-270A501C4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790" y="2368811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12C92AD2-D895-17BE-6B23-10D9DD7DEE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7724" y="1002547"/>
            <a:ext cx="4773964" cy="576000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D4D1A0DB-337B-0A1B-BDAA-1CFCF3CC31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63100" y="855603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559357" y="1436369"/>
            <a:ext cx="4535055" cy="656792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1559357" y="2131445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76" y="40798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1" y="1588"/>
            <a:ext cx="12382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6" y="4894263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732338"/>
            <a:ext cx="32861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4041775"/>
            <a:ext cx="20478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92575"/>
            <a:ext cx="1218882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3EB4144B-B1B3-2155-C793-EDB347165BC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92671" y="620627"/>
            <a:ext cx="2880205" cy="6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DECD67-EF7B-4225-9DCD-E9A1FB00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BE31C9-EEB9-478B-9042-EAA8EC26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E021F-56B6-40B0-88C1-2D7CFC55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6D72C153-8202-549F-494D-A42B79705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2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1F0A7-5AF6-4B72-91AC-1E92526B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32B891E4-914F-4F42-9F9F-389C61C5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D03C961F-7D18-4CD1-988A-C4482261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1B3A1EEE-F355-4D91-A0B0-CDB88740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E53F09C0-0E03-D9D6-CCAC-103FE5A7F8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4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27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A8A3EB2-B39C-491D-90C8-AE16FC576348}"/>
              </a:ext>
            </a:extLst>
          </p:cNvPr>
          <p:cNvGrpSpPr/>
          <p:nvPr userDrawn="1"/>
        </p:nvGrpSpPr>
        <p:grpSpPr>
          <a:xfrm>
            <a:off x="1" y="0"/>
            <a:ext cx="12190412" cy="6859588"/>
            <a:chOff x="1" y="0"/>
            <a:chExt cx="12190412" cy="6859588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588" y="0"/>
              <a:ext cx="12188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1" y="354013"/>
              <a:ext cx="12017375" cy="650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5" name="Picture 6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788" y="407988"/>
              <a:ext cx="2857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" name="Picture 7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588"/>
              <a:ext cx="1238250" cy="83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7" name="Freeform 8"/>
            <p:cNvSpPr>
              <a:spLocks/>
            </p:cNvSpPr>
            <p:nvPr userDrawn="1"/>
          </p:nvSpPr>
          <p:spPr bwMode="auto">
            <a:xfrm>
              <a:off x="1304926" y="2540000"/>
              <a:ext cx="825500" cy="320675"/>
            </a:xfrm>
            <a:custGeom>
              <a:avLst/>
              <a:gdLst>
                <a:gd name="T0" fmla="*/ 0 w 520"/>
                <a:gd name="T1" fmla="*/ 11 h 202"/>
                <a:gd name="T2" fmla="*/ 34 w 520"/>
                <a:gd name="T3" fmla="*/ 0 h 202"/>
                <a:gd name="T4" fmla="*/ 474 w 520"/>
                <a:gd name="T5" fmla="*/ 14 h 202"/>
                <a:gd name="T6" fmla="*/ 490 w 520"/>
                <a:gd name="T7" fmla="*/ 78 h 202"/>
                <a:gd name="T8" fmla="*/ 242 w 520"/>
                <a:gd name="T9" fmla="*/ 202 h 202"/>
                <a:gd name="T10" fmla="*/ 0 w 520"/>
                <a:gd name="T11" fmla="*/ 1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0" h="202">
                  <a:moveTo>
                    <a:pt x="0" y="11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474" y="14"/>
                    <a:pt x="474" y="14"/>
                    <a:pt x="474" y="14"/>
                  </a:cubicBezTo>
                  <a:cubicBezTo>
                    <a:pt x="474" y="14"/>
                    <a:pt x="520" y="40"/>
                    <a:pt x="490" y="78"/>
                  </a:cubicBezTo>
                  <a:cubicBezTo>
                    <a:pt x="451" y="128"/>
                    <a:pt x="242" y="202"/>
                    <a:pt x="242" y="202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20B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8" name="Freeform 9"/>
            <p:cNvSpPr>
              <a:spLocks/>
            </p:cNvSpPr>
            <p:nvPr userDrawn="1"/>
          </p:nvSpPr>
          <p:spPr bwMode="auto">
            <a:xfrm>
              <a:off x="1327151" y="2452688"/>
              <a:ext cx="715963" cy="366713"/>
            </a:xfrm>
            <a:custGeom>
              <a:avLst/>
              <a:gdLst>
                <a:gd name="T0" fmla="*/ 6 w 451"/>
                <a:gd name="T1" fmla="*/ 7 h 231"/>
                <a:gd name="T2" fmla="*/ 0 w 451"/>
                <a:gd name="T3" fmla="*/ 61 h 231"/>
                <a:gd name="T4" fmla="*/ 231 w 451"/>
                <a:gd name="T5" fmla="*/ 231 h 231"/>
                <a:gd name="T6" fmla="*/ 443 w 451"/>
                <a:gd name="T7" fmla="*/ 143 h 231"/>
                <a:gd name="T8" fmla="*/ 451 w 451"/>
                <a:gd name="T9" fmla="*/ 82 h 231"/>
                <a:gd name="T10" fmla="*/ 233 w 451"/>
                <a:gd name="T11" fmla="*/ 168 h 231"/>
                <a:gd name="T12" fmla="*/ 8 w 451"/>
                <a:gd name="T13" fmla="*/ 0 h 231"/>
                <a:gd name="T14" fmla="*/ 6 w 451"/>
                <a:gd name="T15" fmla="*/ 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1" h="231">
                  <a:moveTo>
                    <a:pt x="6" y="7"/>
                  </a:moveTo>
                  <a:lnTo>
                    <a:pt x="0" y="61"/>
                  </a:lnTo>
                  <a:lnTo>
                    <a:pt x="231" y="231"/>
                  </a:lnTo>
                  <a:lnTo>
                    <a:pt x="443" y="143"/>
                  </a:lnTo>
                  <a:lnTo>
                    <a:pt x="451" y="82"/>
                  </a:lnTo>
                  <a:lnTo>
                    <a:pt x="233" y="168"/>
                  </a:lnTo>
                  <a:lnTo>
                    <a:pt x="8" y="0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E6F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9" name="Freeform 10"/>
            <p:cNvSpPr>
              <a:spLocks/>
            </p:cNvSpPr>
            <p:nvPr userDrawn="1"/>
          </p:nvSpPr>
          <p:spPr bwMode="auto">
            <a:xfrm>
              <a:off x="1320801" y="2295525"/>
              <a:ext cx="763588" cy="409575"/>
            </a:xfrm>
            <a:custGeom>
              <a:avLst/>
              <a:gdLst>
                <a:gd name="T0" fmla="*/ 0 w 481"/>
                <a:gd name="T1" fmla="*/ 81 h 258"/>
                <a:gd name="T2" fmla="*/ 242 w 481"/>
                <a:gd name="T3" fmla="*/ 258 h 258"/>
                <a:gd name="T4" fmla="*/ 481 w 481"/>
                <a:gd name="T5" fmla="*/ 168 h 258"/>
                <a:gd name="T6" fmla="*/ 474 w 481"/>
                <a:gd name="T7" fmla="*/ 163 h 258"/>
                <a:gd name="T8" fmla="*/ 244 w 481"/>
                <a:gd name="T9" fmla="*/ 12 h 258"/>
                <a:gd name="T10" fmla="*/ 213 w 481"/>
                <a:gd name="T11" fmla="*/ 4 h 258"/>
                <a:gd name="T12" fmla="*/ 0 w 481"/>
                <a:gd name="T13" fmla="*/ 8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1" h="258">
                  <a:moveTo>
                    <a:pt x="0" y="81"/>
                  </a:moveTo>
                  <a:cubicBezTo>
                    <a:pt x="242" y="258"/>
                    <a:pt x="242" y="258"/>
                    <a:pt x="242" y="258"/>
                  </a:cubicBezTo>
                  <a:cubicBezTo>
                    <a:pt x="481" y="168"/>
                    <a:pt x="481" y="168"/>
                    <a:pt x="481" y="168"/>
                  </a:cubicBezTo>
                  <a:cubicBezTo>
                    <a:pt x="474" y="163"/>
                    <a:pt x="474" y="163"/>
                    <a:pt x="474" y="163"/>
                  </a:cubicBezTo>
                  <a:cubicBezTo>
                    <a:pt x="244" y="12"/>
                    <a:pt x="244" y="12"/>
                    <a:pt x="244" y="12"/>
                  </a:cubicBezTo>
                  <a:cubicBezTo>
                    <a:pt x="244" y="12"/>
                    <a:pt x="229" y="0"/>
                    <a:pt x="213" y="4"/>
                  </a:cubicBezTo>
                  <a:cubicBezTo>
                    <a:pt x="198" y="8"/>
                    <a:pt x="0" y="81"/>
                    <a:pt x="0" y="81"/>
                  </a:cubicBezTo>
                  <a:close/>
                </a:path>
              </a:pathLst>
            </a:custGeom>
            <a:solidFill>
              <a:srgbClr val="42D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0" name="Freeform 11"/>
            <p:cNvSpPr>
              <a:spLocks/>
            </p:cNvSpPr>
            <p:nvPr userDrawn="1"/>
          </p:nvSpPr>
          <p:spPr bwMode="auto">
            <a:xfrm>
              <a:off x="1316038" y="2424113"/>
              <a:ext cx="388938" cy="314325"/>
            </a:xfrm>
            <a:custGeom>
              <a:avLst/>
              <a:gdLst>
                <a:gd name="T0" fmla="*/ 245 w 245"/>
                <a:gd name="T1" fmla="*/ 177 h 198"/>
                <a:gd name="T2" fmla="*/ 3 w 245"/>
                <a:gd name="T3" fmla="*/ 0 h 198"/>
                <a:gd name="T4" fmla="*/ 0 w 245"/>
                <a:gd name="T5" fmla="*/ 21 h 198"/>
                <a:gd name="T6" fmla="*/ 243 w 245"/>
                <a:gd name="T7" fmla="*/ 198 h 198"/>
                <a:gd name="T8" fmla="*/ 245 w 245"/>
                <a:gd name="T9" fmla="*/ 17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98">
                  <a:moveTo>
                    <a:pt x="245" y="177"/>
                  </a:moveTo>
                  <a:lnTo>
                    <a:pt x="3" y="0"/>
                  </a:lnTo>
                  <a:lnTo>
                    <a:pt x="0" y="21"/>
                  </a:lnTo>
                  <a:lnTo>
                    <a:pt x="243" y="198"/>
                  </a:lnTo>
                  <a:lnTo>
                    <a:pt x="245" y="177"/>
                  </a:lnTo>
                  <a:close/>
                </a:path>
              </a:pathLst>
            </a:custGeom>
            <a:solidFill>
              <a:srgbClr val="2DC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1" name="Freeform 12"/>
            <p:cNvSpPr>
              <a:spLocks/>
            </p:cNvSpPr>
            <p:nvPr userDrawn="1"/>
          </p:nvSpPr>
          <p:spPr bwMode="auto">
            <a:xfrm>
              <a:off x="1301751" y="2557463"/>
              <a:ext cx="387350" cy="319088"/>
            </a:xfrm>
            <a:custGeom>
              <a:avLst/>
              <a:gdLst>
                <a:gd name="T0" fmla="*/ 2 w 244"/>
                <a:gd name="T1" fmla="*/ 0 h 201"/>
                <a:gd name="T2" fmla="*/ 0 w 244"/>
                <a:gd name="T3" fmla="*/ 18 h 201"/>
                <a:gd name="T4" fmla="*/ 242 w 244"/>
                <a:gd name="T5" fmla="*/ 201 h 201"/>
                <a:gd name="T6" fmla="*/ 244 w 244"/>
                <a:gd name="T7" fmla="*/ 181 h 201"/>
                <a:gd name="T8" fmla="*/ 2 w 244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01">
                  <a:moveTo>
                    <a:pt x="2" y="0"/>
                  </a:moveTo>
                  <a:lnTo>
                    <a:pt x="0" y="18"/>
                  </a:lnTo>
                  <a:lnTo>
                    <a:pt x="242" y="201"/>
                  </a:lnTo>
                  <a:lnTo>
                    <a:pt x="244" y="18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DC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2" name="Freeform 13"/>
            <p:cNvSpPr>
              <a:spLocks/>
            </p:cNvSpPr>
            <p:nvPr userDrawn="1"/>
          </p:nvSpPr>
          <p:spPr bwMode="auto">
            <a:xfrm>
              <a:off x="1685926" y="2546350"/>
              <a:ext cx="425450" cy="330200"/>
            </a:xfrm>
            <a:custGeom>
              <a:avLst/>
              <a:gdLst>
                <a:gd name="T0" fmla="*/ 9 w 268"/>
                <a:gd name="T1" fmla="*/ 121 h 208"/>
                <a:gd name="T2" fmla="*/ 222 w 268"/>
                <a:gd name="T3" fmla="*/ 26 h 208"/>
                <a:gd name="T4" fmla="*/ 252 w 268"/>
                <a:gd name="T5" fmla="*/ 38 h 208"/>
                <a:gd name="T6" fmla="*/ 218 w 268"/>
                <a:gd name="T7" fmla="*/ 98 h 208"/>
                <a:gd name="T8" fmla="*/ 2 w 268"/>
                <a:gd name="T9" fmla="*/ 188 h 208"/>
                <a:gd name="T10" fmla="*/ 0 w 268"/>
                <a:gd name="T11" fmla="*/ 208 h 208"/>
                <a:gd name="T12" fmla="*/ 221 w 268"/>
                <a:gd name="T13" fmla="*/ 112 h 208"/>
                <a:gd name="T14" fmla="*/ 266 w 268"/>
                <a:gd name="T15" fmla="*/ 52 h 208"/>
                <a:gd name="T16" fmla="*/ 228 w 268"/>
                <a:gd name="T17" fmla="*/ 6 h 208"/>
                <a:gd name="T18" fmla="*/ 12 w 268"/>
                <a:gd name="T19" fmla="*/ 100 h 208"/>
                <a:gd name="T20" fmla="*/ 9 w 268"/>
                <a:gd name="T21" fmla="*/ 12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208">
                  <a:moveTo>
                    <a:pt x="9" y="121"/>
                  </a:moveTo>
                  <a:cubicBezTo>
                    <a:pt x="222" y="26"/>
                    <a:pt x="222" y="26"/>
                    <a:pt x="222" y="26"/>
                  </a:cubicBezTo>
                  <a:cubicBezTo>
                    <a:pt x="222" y="26"/>
                    <a:pt x="246" y="15"/>
                    <a:pt x="252" y="38"/>
                  </a:cubicBezTo>
                  <a:cubicBezTo>
                    <a:pt x="258" y="60"/>
                    <a:pt x="235" y="89"/>
                    <a:pt x="218" y="98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21" y="112"/>
                    <a:pt x="263" y="88"/>
                    <a:pt x="266" y="52"/>
                  </a:cubicBezTo>
                  <a:cubicBezTo>
                    <a:pt x="268" y="16"/>
                    <a:pt x="246" y="0"/>
                    <a:pt x="228" y="6"/>
                  </a:cubicBezTo>
                  <a:cubicBezTo>
                    <a:pt x="12" y="100"/>
                    <a:pt x="12" y="100"/>
                    <a:pt x="12" y="100"/>
                  </a:cubicBezTo>
                  <a:lnTo>
                    <a:pt x="9" y="121"/>
                  </a:lnTo>
                  <a:close/>
                </a:path>
              </a:pathLst>
            </a:custGeom>
            <a:solidFill>
              <a:srgbClr val="2DC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3" name="Freeform 14"/>
            <p:cNvSpPr>
              <a:spLocks/>
            </p:cNvSpPr>
            <p:nvPr userDrawn="1"/>
          </p:nvSpPr>
          <p:spPr bwMode="auto">
            <a:xfrm>
              <a:off x="1320801" y="2295525"/>
              <a:ext cx="754063" cy="261938"/>
            </a:xfrm>
            <a:custGeom>
              <a:avLst/>
              <a:gdLst>
                <a:gd name="T0" fmla="*/ 0 w 475"/>
                <a:gd name="T1" fmla="*/ 81 h 165"/>
                <a:gd name="T2" fmla="*/ 475 w 475"/>
                <a:gd name="T3" fmla="*/ 165 h 165"/>
                <a:gd name="T4" fmla="*/ 474 w 475"/>
                <a:gd name="T5" fmla="*/ 163 h 165"/>
                <a:gd name="T6" fmla="*/ 244 w 475"/>
                <a:gd name="T7" fmla="*/ 12 h 165"/>
                <a:gd name="T8" fmla="*/ 213 w 475"/>
                <a:gd name="T9" fmla="*/ 4 h 165"/>
                <a:gd name="T10" fmla="*/ 0 w 475"/>
                <a:gd name="T11" fmla="*/ 8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5" h="165">
                  <a:moveTo>
                    <a:pt x="0" y="81"/>
                  </a:moveTo>
                  <a:cubicBezTo>
                    <a:pt x="475" y="165"/>
                    <a:pt x="475" y="165"/>
                    <a:pt x="475" y="165"/>
                  </a:cubicBezTo>
                  <a:cubicBezTo>
                    <a:pt x="474" y="163"/>
                    <a:pt x="474" y="163"/>
                    <a:pt x="474" y="163"/>
                  </a:cubicBezTo>
                  <a:cubicBezTo>
                    <a:pt x="244" y="12"/>
                    <a:pt x="244" y="12"/>
                    <a:pt x="244" y="12"/>
                  </a:cubicBezTo>
                  <a:cubicBezTo>
                    <a:pt x="244" y="12"/>
                    <a:pt x="229" y="0"/>
                    <a:pt x="213" y="4"/>
                  </a:cubicBezTo>
                  <a:cubicBezTo>
                    <a:pt x="198" y="8"/>
                    <a:pt x="0" y="81"/>
                    <a:pt x="0" y="81"/>
                  </a:cubicBezTo>
                  <a:close/>
                </a:path>
              </a:pathLst>
            </a:custGeom>
            <a:solidFill>
              <a:srgbClr val="6BE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4" name="Freeform 15"/>
            <p:cNvSpPr>
              <a:spLocks/>
            </p:cNvSpPr>
            <p:nvPr userDrawn="1"/>
          </p:nvSpPr>
          <p:spPr bwMode="auto">
            <a:xfrm>
              <a:off x="1441451" y="2568575"/>
              <a:ext cx="138113" cy="188913"/>
            </a:xfrm>
            <a:custGeom>
              <a:avLst/>
              <a:gdLst>
                <a:gd name="T0" fmla="*/ 30 w 87"/>
                <a:gd name="T1" fmla="*/ 119 h 119"/>
                <a:gd name="T2" fmla="*/ 72 w 87"/>
                <a:gd name="T3" fmla="*/ 73 h 119"/>
                <a:gd name="T4" fmla="*/ 44 w 87"/>
                <a:gd name="T5" fmla="*/ 73 h 119"/>
                <a:gd name="T6" fmla="*/ 60 w 87"/>
                <a:gd name="T7" fmla="*/ 21 h 119"/>
                <a:gd name="T8" fmla="*/ 65 w 87"/>
                <a:gd name="T9" fmla="*/ 3 h 119"/>
                <a:gd name="T10" fmla="*/ 6 w 87"/>
                <a:gd name="T11" fmla="*/ 35 h 119"/>
                <a:gd name="T12" fmla="*/ 0 w 87"/>
                <a:gd name="T13" fmla="*/ 85 h 119"/>
                <a:gd name="T14" fmla="*/ 30 w 87"/>
                <a:gd name="T1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19">
                  <a:moveTo>
                    <a:pt x="30" y="119"/>
                  </a:moveTo>
                  <a:cubicBezTo>
                    <a:pt x="30" y="119"/>
                    <a:pt x="47" y="79"/>
                    <a:pt x="72" y="73"/>
                  </a:cubicBezTo>
                  <a:cubicBezTo>
                    <a:pt x="72" y="73"/>
                    <a:pt x="59" y="63"/>
                    <a:pt x="44" y="73"/>
                  </a:cubicBezTo>
                  <a:cubicBezTo>
                    <a:pt x="44" y="73"/>
                    <a:pt x="33" y="34"/>
                    <a:pt x="60" y="21"/>
                  </a:cubicBezTo>
                  <a:cubicBezTo>
                    <a:pt x="87" y="9"/>
                    <a:pt x="80" y="2"/>
                    <a:pt x="65" y="3"/>
                  </a:cubicBezTo>
                  <a:cubicBezTo>
                    <a:pt x="50" y="4"/>
                    <a:pt x="10" y="0"/>
                    <a:pt x="6" y="35"/>
                  </a:cubicBezTo>
                  <a:cubicBezTo>
                    <a:pt x="2" y="70"/>
                    <a:pt x="0" y="85"/>
                    <a:pt x="0" y="85"/>
                  </a:cubicBezTo>
                  <a:lnTo>
                    <a:pt x="30" y="119"/>
                  </a:lnTo>
                  <a:close/>
                </a:path>
              </a:pathLst>
            </a:custGeom>
            <a:solidFill>
              <a:srgbClr val="FFC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5" name="Freeform 16"/>
            <p:cNvSpPr>
              <a:spLocks/>
            </p:cNvSpPr>
            <p:nvPr userDrawn="1"/>
          </p:nvSpPr>
          <p:spPr bwMode="auto">
            <a:xfrm>
              <a:off x="504826" y="2552700"/>
              <a:ext cx="317500" cy="404813"/>
            </a:xfrm>
            <a:custGeom>
              <a:avLst/>
              <a:gdLst>
                <a:gd name="T0" fmla="*/ 171 w 200"/>
                <a:gd name="T1" fmla="*/ 40 h 255"/>
                <a:gd name="T2" fmla="*/ 196 w 200"/>
                <a:gd name="T3" fmla="*/ 87 h 255"/>
                <a:gd name="T4" fmla="*/ 183 w 200"/>
                <a:gd name="T5" fmla="*/ 102 h 255"/>
                <a:gd name="T6" fmla="*/ 182 w 200"/>
                <a:gd name="T7" fmla="*/ 157 h 255"/>
                <a:gd name="T8" fmla="*/ 96 w 200"/>
                <a:gd name="T9" fmla="*/ 207 h 255"/>
                <a:gd name="T10" fmla="*/ 104 w 200"/>
                <a:gd name="T11" fmla="*/ 248 h 255"/>
                <a:gd name="T12" fmla="*/ 16 w 200"/>
                <a:gd name="T13" fmla="*/ 255 h 255"/>
                <a:gd name="T14" fmla="*/ 18 w 200"/>
                <a:gd name="T15" fmla="*/ 146 h 255"/>
                <a:gd name="T16" fmla="*/ 65 w 200"/>
                <a:gd name="T17" fmla="*/ 1 h 255"/>
                <a:gd name="T18" fmla="*/ 171 w 200"/>
                <a:gd name="T19" fmla="*/ 4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55">
                  <a:moveTo>
                    <a:pt x="171" y="40"/>
                  </a:moveTo>
                  <a:cubicBezTo>
                    <a:pt x="171" y="40"/>
                    <a:pt x="183" y="78"/>
                    <a:pt x="196" y="87"/>
                  </a:cubicBezTo>
                  <a:cubicBezTo>
                    <a:pt x="196" y="87"/>
                    <a:pt x="198" y="100"/>
                    <a:pt x="183" y="102"/>
                  </a:cubicBezTo>
                  <a:cubicBezTo>
                    <a:pt x="183" y="102"/>
                    <a:pt x="200" y="144"/>
                    <a:pt x="182" y="157"/>
                  </a:cubicBezTo>
                  <a:cubicBezTo>
                    <a:pt x="163" y="170"/>
                    <a:pt x="105" y="182"/>
                    <a:pt x="96" y="207"/>
                  </a:cubicBezTo>
                  <a:cubicBezTo>
                    <a:pt x="87" y="231"/>
                    <a:pt x="104" y="248"/>
                    <a:pt x="104" y="248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6" y="255"/>
                    <a:pt x="0" y="221"/>
                    <a:pt x="18" y="146"/>
                  </a:cubicBezTo>
                  <a:cubicBezTo>
                    <a:pt x="35" y="71"/>
                    <a:pt x="58" y="2"/>
                    <a:pt x="65" y="1"/>
                  </a:cubicBezTo>
                  <a:cubicBezTo>
                    <a:pt x="72" y="0"/>
                    <a:pt x="171" y="40"/>
                    <a:pt x="171" y="40"/>
                  </a:cubicBezTo>
                  <a:close/>
                </a:path>
              </a:pathLst>
            </a:custGeom>
            <a:solidFill>
              <a:srgbClr val="FFC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6" name="Freeform 17"/>
            <p:cNvSpPr>
              <a:spLocks/>
            </p:cNvSpPr>
            <p:nvPr userDrawn="1"/>
          </p:nvSpPr>
          <p:spPr bwMode="auto">
            <a:xfrm>
              <a:off x="271463" y="2257425"/>
              <a:ext cx="673100" cy="587375"/>
            </a:xfrm>
            <a:custGeom>
              <a:avLst/>
              <a:gdLst>
                <a:gd name="T0" fmla="*/ 205 w 424"/>
                <a:gd name="T1" fmla="*/ 28 h 370"/>
                <a:gd name="T2" fmla="*/ 326 w 424"/>
                <a:gd name="T3" fmla="*/ 57 h 370"/>
                <a:gd name="T4" fmla="*/ 356 w 424"/>
                <a:gd name="T5" fmla="*/ 159 h 370"/>
                <a:gd name="T6" fmla="*/ 405 w 424"/>
                <a:gd name="T7" fmla="*/ 191 h 370"/>
                <a:gd name="T8" fmla="*/ 296 w 424"/>
                <a:gd name="T9" fmla="*/ 241 h 370"/>
                <a:gd name="T10" fmla="*/ 227 w 424"/>
                <a:gd name="T11" fmla="*/ 242 h 370"/>
                <a:gd name="T12" fmla="*/ 200 w 424"/>
                <a:gd name="T13" fmla="*/ 294 h 370"/>
                <a:gd name="T14" fmla="*/ 143 w 424"/>
                <a:gd name="T15" fmla="*/ 367 h 370"/>
                <a:gd name="T16" fmla="*/ 53 w 424"/>
                <a:gd name="T17" fmla="*/ 334 h 370"/>
                <a:gd name="T18" fmla="*/ 27 w 424"/>
                <a:gd name="T19" fmla="*/ 267 h 370"/>
                <a:gd name="T20" fmla="*/ 65 w 424"/>
                <a:gd name="T21" fmla="*/ 191 h 370"/>
                <a:gd name="T22" fmla="*/ 127 w 424"/>
                <a:gd name="T23" fmla="*/ 129 h 370"/>
                <a:gd name="T24" fmla="*/ 146 w 424"/>
                <a:gd name="T25" fmla="*/ 61 h 370"/>
                <a:gd name="T26" fmla="*/ 205 w 424"/>
                <a:gd name="T27" fmla="*/ 2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4" h="370">
                  <a:moveTo>
                    <a:pt x="205" y="28"/>
                  </a:moveTo>
                  <a:cubicBezTo>
                    <a:pt x="205" y="28"/>
                    <a:pt x="315" y="0"/>
                    <a:pt x="326" y="57"/>
                  </a:cubicBezTo>
                  <a:cubicBezTo>
                    <a:pt x="336" y="113"/>
                    <a:pt x="329" y="158"/>
                    <a:pt x="356" y="159"/>
                  </a:cubicBezTo>
                  <a:cubicBezTo>
                    <a:pt x="382" y="159"/>
                    <a:pt x="424" y="156"/>
                    <a:pt x="405" y="191"/>
                  </a:cubicBezTo>
                  <a:cubicBezTo>
                    <a:pt x="386" y="226"/>
                    <a:pt x="319" y="253"/>
                    <a:pt x="296" y="241"/>
                  </a:cubicBezTo>
                  <a:cubicBezTo>
                    <a:pt x="273" y="228"/>
                    <a:pt x="236" y="226"/>
                    <a:pt x="227" y="242"/>
                  </a:cubicBezTo>
                  <a:cubicBezTo>
                    <a:pt x="219" y="257"/>
                    <a:pt x="215" y="296"/>
                    <a:pt x="200" y="294"/>
                  </a:cubicBezTo>
                  <a:cubicBezTo>
                    <a:pt x="185" y="292"/>
                    <a:pt x="175" y="365"/>
                    <a:pt x="143" y="367"/>
                  </a:cubicBezTo>
                  <a:cubicBezTo>
                    <a:pt x="112" y="370"/>
                    <a:pt x="93" y="325"/>
                    <a:pt x="53" y="334"/>
                  </a:cubicBezTo>
                  <a:cubicBezTo>
                    <a:pt x="13" y="343"/>
                    <a:pt x="0" y="284"/>
                    <a:pt x="27" y="267"/>
                  </a:cubicBezTo>
                  <a:cubicBezTo>
                    <a:pt x="54" y="249"/>
                    <a:pt x="84" y="204"/>
                    <a:pt x="65" y="191"/>
                  </a:cubicBezTo>
                  <a:cubicBezTo>
                    <a:pt x="47" y="179"/>
                    <a:pt x="77" y="126"/>
                    <a:pt x="127" y="129"/>
                  </a:cubicBezTo>
                  <a:cubicBezTo>
                    <a:pt x="176" y="132"/>
                    <a:pt x="159" y="73"/>
                    <a:pt x="146" y="61"/>
                  </a:cubicBezTo>
                  <a:cubicBezTo>
                    <a:pt x="133" y="49"/>
                    <a:pt x="190" y="31"/>
                    <a:pt x="205" y="28"/>
                  </a:cubicBezTo>
                  <a:close/>
                </a:path>
              </a:pathLst>
            </a:custGeom>
            <a:solidFill>
              <a:srgbClr val="FB4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7" name="Freeform 18"/>
            <p:cNvSpPr>
              <a:spLocks/>
            </p:cNvSpPr>
            <p:nvPr userDrawn="1"/>
          </p:nvSpPr>
          <p:spPr bwMode="auto">
            <a:xfrm>
              <a:off x="1" y="2703513"/>
              <a:ext cx="1489075" cy="1023938"/>
            </a:xfrm>
            <a:custGeom>
              <a:avLst/>
              <a:gdLst>
                <a:gd name="T0" fmla="*/ 422 w 938"/>
                <a:gd name="T1" fmla="*/ 153 h 645"/>
                <a:gd name="T2" fmla="*/ 587 w 938"/>
                <a:gd name="T3" fmla="*/ 240 h 645"/>
                <a:gd name="T4" fmla="*/ 807 w 938"/>
                <a:gd name="T5" fmla="*/ 161 h 645"/>
                <a:gd name="T6" fmla="*/ 908 w 938"/>
                <a:gd name="T7" fmla="*/ 0 h 645"/>
                <a:gd name="T8" fmla="*/ 938 w 938"/>
                <a:gd name="T9" fmla="*/ 34 h 645"/>
                <a:gd name="T10" fmla="*/ 821 w 938"/>
                <a:gd name="T11" fmla="*/ 262 h 645"/>
                <a:gd name="T12" fmla="*/ 562 w 938"/>
                <a:gd name="T13" fmla="*/ 319 h 645"/>
                <a:gd name="T14" fmla="*/ 520 w 938"/>
                <a:gd name="T15" fmla="*/ 568 h 645"/>
                <a:gd name="T16" fmla="*/ 457 w 938"/>
                <a:gd name="T17" fmla="*/ 645 h 645"/>
                <a:gd name="T18" fmla="*/ 337 w 938"/>
                <a:gd name="T19" fmla="*/ 585 h 645"/>
                <a:gd name="T20" fmla="*/ 339 w 938"/>
                <a:gd name="T21" fmla="*/ 460 h 645"/>
                <a:gd name="T22" fmla="*/ 233 w 938"/>
                <a:gd name="T23" fmla="*/ 337 h 645"/>
                <a:gd name="T24" fmla="*/ 0 w 938"/>
                <a:gd name="T25" fmla="*/ 352 h 645"/>
                <a:gd name="T26" fmla="*/ 1 w 938"/>
                <a:gd name="T27" fmla="*/ 293 h 645"/>
                <a:gd name="T28" fmla="*/ 190 w 938"/>
                <a:gd name="T29" fmla="*/ 272 h 645"/>
                <a:gd name="T30" fmla="*/ 334 w 938"/>
                <a:gd name="T31" fmla="*/ 160 h 645"/>
                <a:gd name="T32" fmla="*/ 422 w 938"/>
                <a:gd name="T33" fmla="*/ 153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8" h="645">
                  <a:moveTo>
                    <a:pt x="422" y="153"/>
                  </a:moveTo>
                  <a:cubicBezTo>
                    <a:pt x="422" y="153"/>
                    <a:pt x="469" y="150"/>
                    <a:pt x="587" y="240"/>
                  </a:cubicBezTo>
                  <a:cubicBezTo>
                    <a:pt x="635" y="277"/>
                    <a:pt x="775" y="208"/>
                    <a:pt x="807" y="161"/>
                  </a:cubicBezTo>
                  <a:cubicBezTo>
                    <a:pt x="838" y="114"/>
                    <a:pt x="908" y="0"/>
                    <a:pt x="908" y="0"/>
                  </a:cubicBezTo>
                  <a:cubicBezTo>
                    <a:pt x="938" y="34"/>
                    <a:pt x="938" y="34"/>
                    <a:pt x="938" y="34"/>
                  </a:cubicBezTo>
                  <a:cubicBezTo>
                    <a:pt x="938" y="34"/>
                    <a:pt x="876" y="216"/>
                    <a:pt x="821" y="262"/>
                  </a:cubicBezTo>
                  <a:cubicBezTo>
                    <a:pt x="767" y="309"/>
                    <a:pt x="716" y="339"/>
                    <a:pt x="562" y="319"/>
                  </a:cubicBezTo>
                  <a:cubicBezTo>
                    <a:pt x="562" y="319"/>
                    <a:pt x="482" y="379"/>
                    <a:pt x="520" y="568"/>
                  </a:cubicBezTo>
                  <a:cubicBezTo>
                    <a:pt x="457" y="645"/>
                    <a:pt x="457" y="645"/>
                    <a:pt x="457" y="645"/>
                  </a:cubicBezTo>
                  <a:cubicBezTo>
                    <a:pt x="337" y="585"/>
                    <a:pt x="337" y="585"/>
                    <a:pt x="337" y="585"/>
                  </a:cubicBezTo>
                  <a:cubicBezTo>
                    <a:pt x="337" y="585"/>
                    <a:pt x="360" y="497"/>
                    <a:pt x="339" y="460"/>
                  </a:cubicBezTo>
                  <a:cubicBezTo>
                    <a:pt x="319" y="423"/>
                    <a:pt x="290" y="327"/>
                    <a:pt x="233" y="337"/>
                  </a:cubicBezTo>
                  <a:cubicBezTo>
                    <a:pt x="177" y="347"/>
                    <a:pt x="33" y="367"/>
                    <a:pt x="0" y="352"/>
                  </a:cubicBezTo>
                  <a:cubicBezTo>
                    <a:pt x="1" y="293"/>
                    <a:pt x="1" y="293"/>
                    <a:pt x="1" y="293"/>
                  </a:cubicBezTo>
                  <a:cubicBezTo>
                    <a:pt x="1" y="293"/>
                    <a:pt x="147" y="316"/>
                    <a:pt x="190" y="272"/>
                  </a:cubicBezTo>
                  <a:cubicBezTo>
                    <a:pt x="233" y="228"/>
                    <a:pt x="282" y="167"/>
                    <a:pt x="334" y="160"/>
                  </a:cubicBezTo>
                  <a:cubicBezTo>
                    <a:pt x="386" y="152"/>
                    <a:pt x="422" y="153"/>
                    <a:pt x="422" y="153"/>
                  </a:cubicBezTo>
                  <a:close/>
                </a:path>
              </a:pathLst>
            </a:custGeom>
            <a:solidFill>
              <a:srgbClr val="D5F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8" name="Freeform 19"/>
            <p:cNvSpPr>
              <a:spLocks/>
            </p:cNvSpPr>
            <p:nvPr userDrawn="1"/>
          </p:nvSpPr>
          <p:spPr bwMode="auto">
            <a:xfrm>
              <a:off x="495301" y="3605213"/>
              <a:ext cx="647700" cy="1584325"/>
            </a:xfrm>
            <a:custGeom>
              <a:avLst/>
              <a:gdLst>
                <a:gd name="T0" fmla="*/ 208 w 408"/>
                <a:gd name="T1" fmla="*/ 0 h 998"/>
                <a:gd name="T2" fmla="*/ 360 w 408"/>
                <a:gd name="T3" fmla="*/ 380 h 998"/>
                <a:gd name="T4" fmla="*/ 390 w 408"/>
                <a:gd name="T5" fmla="*/ 594 h 998"/>
                <a:gd name="T6" fmla="*/ 290 w 408"/>
                <a:gd name="T7" fmla="*/ 914 h 998"/>
                <a:gd name="T8" fmla="*/ 365 w 408"/>
                <a:gd name="T9" fmla="*/ 981 h 998"/>
                <a:gd name="T10" fmla="*/ 262 w 408"/>
                <a:gd name="T11" fmla="*/ 944 h 998"/>
                <a:gd name="T12" fmla="*/ 298 w 408"/>
                <a:gd name="T13" fmla="*/ 544 h 998"/>
                <a:gd name="T14" fmla="*/ 181 w 408"/>
                <a:gd name="T15" fmla="*/ 324 h 998"/>
                <a:gd name="T16" fmla="*/ 177 w 408"/>
                <a:gd name="T17" fmla="*/ 531 h 998"/>
                <a:gd name="T18" fmla="*/ 72 w 408"/>
                <a:gd name="T19" fmla="*/ 927 h 998"/>
                <a:gd name="T20" fmla="*/ 130 w 408"/>
                <a:gd name="T21" fmla="*/ 980 h 998"/>
                <a:gd name="T22" fmla="*/ 34 w 408"/>
                <a:gd name="T23" fmla="*/ 940 h 998"/>
                <a:gd name="T24" fmla="*/ 70 w 408"/>
                <a:gd name="T25" fmla="*/ 509 h 998"/>
                <a:gd name="T26" fmla="*/ 38 w 408"/>
                <a:gd name="T27" fmla="*/ 283 h 998"/>
                <a:gd name="T28" fmla="*/ 25 w 408"/>
                <a:gd name="T29" fmla="*/ 17 h 998"/>
                <a:gd name="T30" fmla="*/ 208 w 408"/>
                <a:gd name="T31" fmla="*/ 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998">
                  <a:moveTo>
                    <a:pt x="208" y="0"/>
                  </a:moveTo>
                  <a:cubicBezTo>
                    <a:pt x="208" y="0"/>
                    <a:pt x="328" y="255"/>
                    <a:pt x="360" y="380"/>
                  </a:cubicBezTo>
                  <a:cubicBezTo>
                    <a:pt x="392" y="505"/>
                    <a:pt x="408" y="553"/>
                    <a:pt x="390" y="594"/>
                  </a:cubicBezTo>
                  <a:cubicBezTo>
                    <a:pt x="372" y="636"/>
                    <a:pt x="290" y="914"/>
                    <a:pt x="290" y="914"/>
                  </a:cubicBezTo>
                  <a:cubicBezTo>
                    <a:pt x="290" y="914"/>
                    <a:pt x="369" y="964"/>
                    <a:pt x="365" y="981"/>
                  </a:cubicBezTo>
                  <a:cubicBezTo>
                    <a:pt x="361" y="998"/>
                    <a:pt x="262" y="944"/>
                    <a:pt x="262" y="944"/>
                  </a:cubicBezTo>
                  <a:cubicBezTo>
                    <a:pt x="262" y="944"/>
                    <a:pt x="262" y="602"/>
                    <a:pt x="298" y="544"/>
                  </a:cubicBezTo>
                  <a:cubicBezTo>
                    <a:pt x="298" y="544"/>
                    <a:pt x="197" y="397"/>
                    <a:pt x="181" y="324"/>
                  </a:cubicBezTo>
                  <a:cubicBezTo>
                    <a:pt x="181" y="324"/>
                    <a:pt x="210" y="415"/>
                    <a:pt x="177" y="531"/>
                  </a:cubicBezTo>
                  <a:cubicBezTo>
                    <a:pt x="144" y="648"/>
                    <a:pt x="72" y="927"/>
                    <a:pt x="72" y="927"/>
                  </a:cubicBezTo>
                  <a:cubicBezTo>
                    <a:pt x="130" y="980"/>
                    <a:pt x="130" y="980"/>
                    <a:pt x="130" y="980"/>
                  </a:cubicBezTo>
                  <a:cubicBezTo>
                    <a:pt x="130" y="980"/>
                    <a:pt x="47" y="975"/>
                    <a:pt x="34" y="940"/>
                  </a:cubicBezTo>
                  <a:cubicBezTo>
                    <a:pt x="21" y="905"/>
                    <a:pt x="24" y="584"/>
                    <a:pt x="70" y="509"/>
                  </a:cubicBezTo>
                  <a:cubicBezTo>
                    <a:pt x="70" y="509"/>
                    <a:pt x="62" y="346"/>
                    <a:pt x="38" y="283"/>
                  </a:cubicBezTo>
                  <a:cubicBezTo>
                    <a:pt x="14" y="221"/>
                    <a:pt x="0" y="65"/>
                    <a:pt x="25" y="17"/>
                  </a:cubicBezTo>
                  <a:cubicBezTo>
                    <a:pt x="25" y="17"/>
                    <a:pt x="124" y="60"/>
                    <a:pt x="208" y="0"/>
                  </a:cubicBezTo>
                  <a:close/>
                </a:path>
              </a:pathLst>
            </a:custGeom>
            <a:solidFill>
              <a:srgbClr val="262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9" name="Freeform 20"/>
            <p:cNvSpPr>
              <a:spLocks/>
            </p:cNvSpPr>
            <p:nvPr userDrawn="1"/>
          </p:nvSpPr>
          <p:spPr bwMode="auto">
            <a:xfrm>
              <a:off x="2889251" y="3757613"/>
              <a:ext cx="3494088" cy="1430338"/>
            </a:xfrm>
            <a:custGeom>
              <a:avLst/>
              <a:gdLst>
                <a:gd name="T0" fmla="*/ 0 w 2202"/>
                <a:gd name="T1" fmla="*/ 215 h 901"/>
                <a:gd name="T2" fmla="*/ 136 w 2202"/>
                <a:gd name="T3" fmla="*/ 152 h 901"/>
                <a:gd name="T4" fmla="*/ 1997 w 2202"/>
                <a:gd name="T5" fmla="*/ 0 h 901"/>
                <a:gd name="T6" fmla="*/ 2095 w 2202"/>
                <a:gd name="T7" fmla="*/ 260 h 901"/>
                <a:gd name="T8" fmla="*/ 1109 w 2202"/>
                <a:gd name="T9" fmla="*/ 901 h 901"/>
                <a:gd name="T10" fmla="*/ 0 w 2202"/>
                <a:gd name="T11" fmla="*/ 21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2" h="901">
                  <a:moveTo>
                    <a:pt x="0" y="215"/>
                  </a:moveTo>
                  <a:cubicBezTo>
                    <a:pt x="136" y="152"/>
                    <a:pt x="136" y="152"/>
                    <a:pt x="136" y="152"/>
                  </a:cubicBezTo>
                  <a:cubicBezTo>
                    <a:pt x="1997" y="0"/>
                    <a:pt x="1997" y="0"/>
                    <a:pt x="1997" y="0"/>
                  </a:cubicBezTo>
                  <a:cubicBezTo>
                    <a:pt x="1997" y="0"/>
                    <a:pt x="2202" y="89"/>
                    <a:pt x="2095" y="260"/>
                  </a:cubicBezTo>
                  <a:cubicBezTo>
                    <a:pt x="1952" y="490"/>
                    <a:pt x="1109" y="901"/>
                    <a:pt x="1109" y="901"/>
                  </a:cubicBezTo>
                  <a:lnTo>
                    <a:pt x="0" y="215"/>
                  </a:lnTo>
                  <a:close/>
                </a:path>
              </a:pathLst>
            </a:custGeom>
            <a:solidFill>
              <a:srgbClr val="068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0" name="Freeform 21"/>
            <p:cNvSpPr>
              <a:spLocks/>
            </p:cNvSpPr>
            <p:nvPr userDrawn="1"/>
          </p:nvSpPr>
          <p:spPr bwMode="auto">
            <a:xfrm>
              <a:off x="2974976" y="3643313"/>
              <a:ext cx="3032125" cy="1373188"/>
            </a:xfrm>
            <a:custGeom>
              <a:avLst/>
              <a:gdLst>
                <a:gd name="T0" fmla="*/ 0 w 1910"/>
                <a:gd name="T1" fmla="*/ 31 h 865"/>
                <a:gd name="T2" fmla="*/ 0 w 1910"/>
                <a:gd name="T3" fmla="*/ 260 h 865"/>
                <a:gd name="T4" fmla="*/ 1054 w 1910"/>
                <a:gd name="T5" fmla="*/ 865 h 865"/>
                <a:gd name="T6" fmla="*/ 1906 w 1910"/>
                <a:gd name="T7" fmla="*/ 392 h 865"/>
                <a:gd name="T8" fmla="*/ 1910 w 1910"/>
                <a:gd name="T9" fmla="*/ 130 h 865"/>
                <a:gd name="T10" fmla="*/ 1032 w 1910"/>
                <a:gd name="T11" fmla="*/ 596 h 865"/>
                <a:gd name="T12" fmla="*/ 5 w 1910"/>
                <a:gd name="T13" fmla="*/ 0 h 865"/>
                <a:gd name="T14" fmla="*/ 0 w 1910"/>
                <a:gd name="T15" fmla="*/ 31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0" h="865">
                  <a:moveTo>
                    <a:pt x="0" y="31"/>
                  </a:moveTo>
                  <a:lnTo>
                    <a:pt x="0" y="260"/>
                  </a:lnTo>
                  <a:lnTo>
                    <a:pt x="1054" y="865"/>
                  </a:lnTo>
                  <a:lnTo>
                    <a:pt x="1906" y="392"/>
                  </a:lnTo>
                  <a:lnTo>
                    <a:pt x="1910" y="130"/>
                  </a:lnTo>
                  <a:lnTo>
                    <a:pt x="1032" y="596"/>
                  </a:lnTo>
                  <a:lnTo>
                    <a:pt x="5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1" name="Freeform 22"/>
            <p:cNvSpPr>
              <a:spLocks/>
            </p:cNvSpPr>
            <p:nvPr userDrawn="1"/>
          </p:nvSpPr>
          <p:spPr bwMode="auto">
            <a:xfrm>
              <a:off x="2889251" y="2817813"/>
              <a:ext cx="3281363" cy="1708150"/>
            </a:xfrm>
            <a:custGeom>
              <a:avLst/>
              <a:gdLst>
                <a:gd name="T0" fmla="*/ 0 w 2068"/>
                <a:gd name="T1" fmla="*/ 451 h 1076"/>
                <a:gd name="T2" fmla="*/ 1106 w 2068"/>
                <a:gd name="T3" fmla="*/ 1076 h 1076"/>
                <a:gd name="T4" fmla="*/ 2068 w 2068"/>
                <a:gd name="T5" fmla="*/ 583 h 1076"/>
                <a:gd name="T6" fmla="*/ 2037 w 2068"/>
                <a:gd name="T7" fmla="*/ 567 h 1076"/>
                <a:gd name="T8" fmla="*/ 997 w 2068"/>
                <a:gd name="T9" fmla="*/ 40 h 1076"/>
                <a:gd name="T10" fmla="*/ 862 w 2068"/>
                <a:gd name="T11" fmla="*/ 22 h 1076"/>
                <a:gd name="T12" fmla="*/ 0 w 2068"/>
                <a:gd name="T13" fmla="*/ 451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8" h="1076">
                  <a:moveTo>
                    <a:pt x="0" y="451"/>
                  </a:moveTo>
                  <a:cubicBezTo>
                    <a:pt x="1106" y="1076"/>
                    <a:pt x="1106" y="1076"/>
                    <a:pt x="1106" y="1076"/>
                  </a:cubicBezTo>
                  <a:cubicBezTo>
                    <a:pt x="2068" y="583"/>
                    <a:pt x="2068" y="583"/>
                    <a:pt x="2068" y="583"/>
                  </a:cubicBezTo>
                  <a:cubicBezTo>
                    <a:pt x="2037" y="567"/>
                    <a:pt x="2037" y="567"/>
                    <a:pt x="2037" y="567"/>
                  </a:cubicBezTo>
                  <a:cubicBezTo>
                    <a:pt x="997" y="40"/>
                    <a:pt x="997" y="40"/>
                    <a:pt x="997" y="40"/>
                  </a:cubicBezTo>
                  <a:cubicBezTo>
                    <a:pt x="997" y="40"/>
                    <a:pt x="925" y="0"/>
                    <a:pt x="862" y="22"/>
                  </a:cubicBezTo>
                  <a:cubicBezTo>
                    <a:pt x="800" y="45"/>
                    <a:pt x="0" y="451"/>
                    <a:pt x="0" y="451"/>
                  </a:cubicBezTo>
                  <a:close/>
                </a:path>
              </a:pathLst>
            </a:custGeom>
            <a:solidFill>
              <a:srgbClr val="88E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2" name="Freeform 23"/>
            <p:cNvSpPr>
              <a:spLocks/>
            </p:cNvSpPr>
            <p:nvPr userDrawn="1"/>
          </p:nvSpPr>
          <p:spPr bwMode="auto">
            <a:xfrm>
              <a:off x="2889251" y="3533775"/>
              <a:ext cx="1754188" cy="1139825"/>
            </a:xfrm>
            <a:custGeom>
              <a:avLst/>
              <a:gdLst>
                <a:gd name="T0" fmla="*/ 1105 w 1105"/>
                <a:gd name="T1" fmla="*/ 625 h 718"/>
                <a:gd name="T2" fmla="*/ 0 w 1105"/>
                <a:gd name="T3" fmla="*/ 0 h 718"/>
                <a:gd name="T4" fmla="*/ 0 w 1105"/>
                <a:gd name="T5" fmla="*/ 87 h 718"/>
                <a:gd name="T6" fmla="*/ 1105 w 1105"/>
                <a:gd name="T7" fmla="*/ 718 h 718"/>
                <a:gd name="T8" fmla="*/ 1105 w 1105"/>
                <a:gd name="T9" fmla="*/ 625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5" h="718">
                  <a:moveTo>
                    <a:pt x="1105" y="625"/>
                  </a:moveTo>
                  <a:lnTo>
                    <a:pt x="0" y="0"/>
                  </a:lnTo>
                  <a:lnTo>
                    <a:pt x="0" y="87"/>
                  </a:lnTo>
                  <a:lnTo>
                    <a:pt x="1105" y="718"/>
                  </a:lnTo>
                  <a:lnTo>
                    <a:pt x="1105" y="625"/>
                  </a:lnTo>
                  <a:close/>
                </a:path>
              </a:pathLst>
            </a:custGeom>
            <a:solidFill>
              <a:srgbClr val="15B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3" name="Freeform 24"/>
            <p:cNvSpPr>
              <a:spLocks/>
            </p:cNvSpPr>
            <p:nvPr userDrawn="1"/>
          </p:nvSpPr>
          <p:spPr bwMode="auto">
            <a:xfrm>
              <a:off x="2889251" y="4098925"/>
              <a:ext cx="1754188" cy="1157288"/>
            </a:xfrm>
            <a:custGeom>
              <a:avLst/>
              <a:gdLst>
                <a:gd name="T0" fmla="*/ 0 w 1105"/>
                <a:gd name="T1" fmla="*/ 0 h 729"/>
                <a:gd name="T2" fmla="*/ 0 w 1105"/>
                <a:gd name="T3" fmla="*/ 78 h 729"/>
                <a:gd name="T4" fmla="*/ 1105 w 1105"/>
                <a:gd name="T5" fmla="*/ 729 h 729"/>
                <a:gd name="T6" fmla="*/ 1105 w 1105"/>
                <a:gd name="T7" fmla="*/ 646 h 729"/>
                <a:gd name="T8" fmla="*/ 0 w 1105"/>
                <a:gd name="T9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5" h="729">
                  <a:moveTo>
                    <a:pt x="0" y="0"/>
                  </a:moveTo>
                  <a:lnTo>
                    <a:pt x="0" y="78"/>
                  </a:lnTo>
                  <a:lnTo>
                    <a:pt x="1105" y="729"/>
                  </a:lnTo>
                  <a:lnTo>
                    <a:pt x="1105" y="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B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4" name="Freeform 25"/>
            <p:cNvSpPr>
              <a:spLocks/>
            </p:cNvSpPr>
            <p:nvPr userDrawn="1"/>
          </p:nvSpPr>
          <p:spPr bwMode="auto">
            <a:xfrm>
              <a:off x="4638676" y="3681413"/>
              <a:ext cx="1670050" cy="1574800"/>
            </a:xfrm>
            <a:custGeom>
              <a:avLst/>
              <a:gdLst>
                <a:gd name="T0" fmla="*/ 0 w 1052"/>
                <a:gd name="T1" fmla="*/ 625 h 992"/>
                <a:gd name="T2" fmla="*/ 849 w 1052"/>
                <a:gd name="T3" fmla="*/ 123 h 992"/>
                <a:gd name="T4" fmla="*/ 980 w 1052"/>
                <a:gd name="T5" fmla="*/ 155 h 992"/>
                <a:gd name="T6" fmla="*/ 867 w 1052"/>
                <a:gd name="T7" fmla="*/ 424 h 992"/>
                <a:gd name="T8" fmla="*/ 3 w 1052"/>
                <a:gd name="T9" fmla="*/ 909 h 992"/>
                <a:gd name="T10" fmla="*/ 3 w 1052"/>
                <a:gd name="T11" fmla="*/ 992 h 992"/>
                <a:gd name="T12" fmla="*/ 888 w 1052"/>
                <a:gd name="T13" fmla="*/ 481 h 992"/>
                <a:gd name="T14" fmla="*/ 1046 w 1052"/>
                <a:gd name="T15" fmla="*/ 209 h 992"/>
                <a:gd name="T16" fmla="*/ 867 w 1052"/>
                <a:gd name="T17" fmla="*/ 36 h 992"/>
                <a:gd name="T18" fmla="*/ 3 w 1052"/>
                <a:gd name="T19" fmla="*/ 532 h 992"/>
                <a:gd name="T20" fmla="*/ 0 w 1052"/>
                <a:gd name="T21" fmla="*/ 625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2" h="992">
                  <a:moveTo>
                    <a:pt x="0" y="625"/>
                  </a:moveTo>
                  <a:cubicBezTo>
                    <a:pt x="849" y="123"/>
                    <a:pt x="849" y="123"/>
                    <a:pt x="849" y="123"/>
                  </a:cubicBezTo>
                  <a:cubicBezTo>
                    <a:pt x="849" y="123"/>
                    <a:pt x="945" y="63"/>
                    <a:pt x="980" y="155"/>
                  </a:cubicBezTo>
                  <a:cubicBezTo>
                    <a:pt x="1016" y="248"/>
                    <a:pt x="936" y="380"/>
                    <a:pt x="867" y="424"/>
                  </a:cubicBezTo>
                  <a:cubicBezTo>
                    <a:pt x="3" y="909"/>
                    <a:pt x="3" y="909"/>
                    <a:pt x="3" y="909"/>
                  </a:cubicBezTo>
                  <a:cubicBezTo>
                    <a:pt x="3" y="992"/>
                    <a:pt x="3" y="992"/>
                    <a:pt x="3" y="992"/>
                  </a:cubicBezTo>
                  <a:cubicBezTo>
                    <a:pt x="888" y="481"/>
                    <a:pt x="888" y="481"/>
                    <a:pt x="888" y="481"/>
                  </a:cubicBezTo>
                  <a:cubicBezTo>
                    <a:pt x="888" y="481"/>
                    <a:pt x="1052" y="362"/>
                    <a:pt x="1046" y="209"/>
                  </a:cubicBezTo>
                  <a:cubicBezTo>
                    <a:pt x="1040" y="57"/>
                    <a:pt x="939" y="0"/>
                    <a:pt x="867" y="36"/>
                  </a:cubicBezTo>
                  <a:cubicBezTo>
                    <a:pt x="3" y="532"/>
                    <a:pt x="3" y="532"/>
                    <a:pt x="3" y="532"/>
                  </a:cubicBezTo>
                  <a:lnTo>
                    <a:pt x="0" y="625"/>
                  </a:lnTo>
                  <a:close/>
                </a:path>
              </a:pathLst>
            </a:custGeom>
            <a:solidFill>
              <a:srgbClr val="15B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5" name="Freeform 26"/>
            <p:cNvSpPr>
              <a:spLocks/>
            </p:cNvSpPr>
            <p:nvPr userDrawn="1"/>
          </p:nvSpPr>
          <p:spPr bwMode="auto">
            <a:xfrm>
              <a:off x="2889251" y="2817813"/>
              <a:ext cx="3240088" cy="911225"/>
            </a:xfrm>
            <a:custGeom>
              <a:avLst/>
              <a:gdLst>
                <a:gd name="T0" fmla="*/ 0 w 2042"/>
                <a:gd name="T1" fmla="*/ 451 h 574"/>
                <a:gd name="T2" fmla="*/ 2042 w 2042"/>
                <a:gd name="T3" fmla="*/ 574 h 574"/>
                <a:gd name="T4" fmla="*/ 2037 w 2042"/>
                <a:gd name="T5" fmla="*/ 567 h 574"/>
                <a:gd name="T6" fmla="*/ 997 w 2042"/>
                <a:gd name="T7" fmla="*/ 40 h 574"/>
                <a:gd name="T8" fmla="*/ 862 w 2042"/>
                <a:gd name="T9" fmla="*/ 22 h 574"/>
                <a:gd name="T10" fmla="*/ 0 w 2042"/>
                <a:gd name="T11" fmla="*/ 451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2" h="574">
                  <a:moveTo>
                    <a:pt x="0" y="451"/>
                  </a:moveTo>
                  <a:cubicBezTo>
                    <a:pt x="2042" y="574"/>
                    <a:pt x="2042" y="574"/>
                    <a:pt x="2042" y="574"/>
                  </a:cubicBezTo>
                  <a:cubicBezTo>
                    <a:pt x="2037" y="567"/>
                    <a:pt x="2037" y="567"/>
                    <a:pt x="2037" y="567"/>
                  </a:cubicBezTo>
                  <a:cubicBezTo>
                    <a:pt x="997" y="40"/>
                    <a:pt x="997" y="40"/>
                    <a:pt x="997" y="40"/>
                  </a:cubicBezTo>
                  <a:cubicBezTo>
                    <a:pt x="997" y="40"/>
                    <a:pt x="925" y="0"/>
                    <a:pt x="862" y="22"/>
                  </a:cubicBezTo>
                  <a:cubicBezTo>
                    <a:pt x="800" y="45"/>
                    <a:pt x="0" y="451"/>
                    <a:pt x="0" y="451"/>
                  </a:cubicBezTo>
                  <a:close/>
                </a:path>
              </a:pathLst>
            </a:custGeom>
            <a:solidFill>
              <a:srgbClr val="ABF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6" name="Freeform 27"/>
            <p:cNvSpPr>
              <a:spLocks/>
            </p:cNvSpPr>
            <p:nvPr userDrawn="1"/>
          </p:nvSpPr>
          <p:spPr bwMode="auto">
            <a:xfrm>
              <a:off x="1606551" y="5008563"/>
              <a:ext cx="2193925" cy="939800"/>
            </a:xfrm>
            <a:custGeom>
              <a:avLst/>
              <a:gdLst>
                <a:gd name="T0" fmla="*/ 1383 w 1383"/>
                <a:gd name="T1" fmla="*/ 192 h 592"/>
                <a:gd name="T2" fmla="*/ 1299 w 1383"/>
                <a:gd name="T3" fmla="*/ 149 h 592"/>
                <a:gd name="T4" fmla="*/ 132 w 1383"/>
                <a:gd name="T5" fmla="*/ 0 h 592"/>
                <a:gd name="T6" fmla="*/ 62 w 1383"/>
                <a:gd name="T7" fmla="*/ 160 h 592"/>
                <a:gd name="T8" fmla="*/ 665 w 1383"/>
                <a:gd name="T9" fmla="*/ 592 h 592"/>
                <a:gd name="T10" fmla="*/ 1383 w 1383"/>
                <a:gd name="T11" fmla="*/ 1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3" h="592">
                  <a:moveTo>
                    <a:pt x="1383" y="192"/>
                  </a:moveTo>
                  <a:cubicBezTo>
                    <a:pt x="1299" y="149"/>
                    <a:pt x="1299" y="149"/>
                    <a:pt x="1299" y="149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0" y="50"/>
                    <a:pt x="62" y="160"/>
                  </a:cubicBezTo>
                  <a:cubicBezTo>
                    <a:pt x="146" y="309"/>
                    <a:pt x="665" y="592"/>
                    <a:pt x="665" y="592"/>
                  </a:cubicBezTo>
                  <a:lnTo>
                    <a:pt x="1383" y="192"/>
                  </a:lnTo>
                  <a:close/>
                </a:path>
              </a:pathLst>
            </a:custGeom>
            <a:solidFill>
              <a:srgbClr val="D81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7" name="Freeform 28"/>
            <p:cNvSpPr>
              <a:spLocks/>
            </p:cNvSpPr>
            <p:nvPr userDrawn="1"/>
          </p:nvSpPr>
          <p:spPr bwMode="auto">
            <a:xfrm>
              <a:off x="1836738" y="5024438"/>
              <a:ext cx="1919288" cy="817563"/>
            </a:xfrm>
            <a:custGeom>
              <a:avLst/>
              <a:gdLst>
                <a:gd name="T0" fmla="*/ 1209 w 1209"/>
                <a:gd name="T1" fmla="*/ 20 h 515"/>
                <a:gd name="T2" fmla="*/ 1203 w 1209"/>
                <a:gd name="T3" fmla="*/ 164 h 515"/>
                <a:gd name="T4" fmla="*/ 523 w 1209"/>
                <a:gd name="T5" fmla="*/ 515 h 515"/>
                <a:gd name="T6" fmla="*/ 0 w 1209"/>
                <a:gd name="T7" fmla="*/ 192 h 515"/>
                <a:gd name="T8" fmla="*/ 5 w 1209"/>
                <a:gd name="T9" fmla="*/ 27 h 515"/>
                <a:gd name="T10" fmla="*/ 545 w 1209"/>
                <a:gd name="T11" fmla="*/ 346 h 515"/>
                <a:gd name="T12" fmla="*/ 1207 w 1209"/>
                <a:gd name="T13" fmla="*/ 0 h 515"/>
                <a:gd name="T14" fmla="*/ 1209 w 1209"/>
                <a:gd name="T15" fmla="*/ 2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9" h="515">
                  <a:moveTo>
                    <a:pt x="1209" y="20"/>
                  </a:moveTo>
                  <a:lnTo>
                    <a:pt x="1203" y="164"/>
                  </a:lnTo>
                  <a:lnTo>
                    <a:pt x="523" y="515"/>
                  </a:lnTo>
                  <a:lnTo>
                    <a:pt x="0" y="192"/>
                  </a:lnTo>
                  <a:lnTo>
                    <a:pt x="5" y="27"/>
                  </a:lnTo>
                  <a:lnTo>
                    <a:pt x="545" y="346"/>
                  </a:lnTo>
                  <a:lnTo>
                    <a:pt x="1207" y="0"/>
                  </a:lnTo>
                  <a:lnTo>
                    <a:pt x="120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8" name="Freeform 29"/>
            <p:cNvSpPr>
              <a:spLocks/>
            </p:cNvSpPr>
            <p:nvPr userDrawn="1"/>
          </p:nvSpPr>
          <p:spPr bwMode="auto">
            <a:xfrm>
              <a:off x="1744663" y="4465638"/>
              <a:ext cx="2071688" cy="1066800"/>
            </a:xfrm>
            <a:custGeom>
              <a:avLst/>
              <a:gdLst>
                <a:gd name="T0" fmla="*/ 1306 w 1306"/>
                <a:gd name="T1" fmla="*/ 310 h 672"/>
                <a:gd name="T2" fmla="*/ 592 w 1306"/>
                <a:gd name="T3" fmla="*/ 672 h 672"/>
                <a:gd name="T4" fmla="*/ 0 w 1306"/>
                <a:gd name="T5" fmla="*/ 334 h 672"/>
                <a:gd name="T6" fmla="*/ 20 w 1306"/>
                <a:gd name="T7" fmla="*/ 325 h 672"/>
                <a:gd name="T8" fmla="*/ 690 w 1306"/>
                <a:gd name="T9" fmla="*/ 23 h 672"/>
                <a:gd name="T10" fmla="*/ 775 w 1306"/>
                <a:gd name="T11" fmla="*/ 16 h 672"/>
                <a:gd name="T12" fmla="*/ 1306 w 1306"/>
                <a:gd name="T13" fmla="*/ 31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6" h="672">
                  <a:moveTo>
                    <a:pt x="1306" y="310"/>
                  </a:moveTo>
                  <a:cubicBezTo>
                    <a:pt x="592" y="672"/>
                    <a:pt x="592" y="672"/>
                    <a:pt x="592" y="67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20" y="325"/>
                    <a:pt x="20" y="325"/>
                    <a:pt x="20" y="325"/>
                  </a:cubicBezTo>
                  <a:cubicBezTo>
                    <a:pt x="690" y="23"/>
                    <a:pt x="690" y="23"/>
                    <a:pt x="690" y="23"/>
                  </a:cubicBezTo>
                  <a:cubicBezTo>
                    <a:pt x="690" y="23"/>
                    <a:pt x="737" y="0"/>
                    <a:pt x="775" y="16"/>
                  </a:cubicBezTo>
                  <a:cubicBezTo>
                    <a:pt x="814" y="32"/>
                    <a:pt x="1306" y="310"/>
                    <a:pt x="1306" y="310"/>
                  </a:cubicBezTo>
                  <a:close/>
                </a:path>
              </a:pathLst>
            </a:custGeom>
            <a:solidFill>
              <a:srgbClr val="FB4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9" name="Freeform 30"/>
            <p:cNvSpPr>
              <a:spLocks/>
            </p:cNvSpPr>
            <p:nvPr userDrawn="1"/>
          </p:nvSpPr>
          <p:spPr bwMode="auto">
            <a:xfrm>
              <a:off x="2679701" y="4957763"/>
              <a:ext cx="1136650" cy="666750"/>
            </a:xfrm>
            <a:custGeom>
              <a:avLst/>
              <a:gdLst>
                <a:gd name="T0" fmla="*/ 3 w 716"/>
                <a:gd name="T1" fmla="*/ 362 h 420"/>
                <a:gd name="T2" fmla="*/ 716 w 716"/>
                <a:gd name="T3" fmla="*/ 0 h 420"/>
                <a:gd name="T4" fmla="*/ 714 w 716"/>
                <a:gd name="T5" fmla="*/ 55 h 420"/>
                <a:gd name="T6" fmla="*/ 0 w 716"/>
                <a:gd name="T7" fmla="*/ 420 h 420"/>
                <a:gd name="T8" fmla="*/ 3 w 716"/>
                <a:gd name="T9" fmla="*/ 36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20">
                  <a:moveTo>
                    <a:pt x="3" y="362"/>
                  </a:moveTo>
                  <a:lnTo>
                    <a:pt x="716" y="0"/>
                  </a:lnTo>
                  <a:lnTo>
                    <a:pt x="714" y="55"/>
                  </a:lnTo>
                  <a:lnTo>
                    <a:pt x="0" y="420"/>
                  </a:lnTo>
                  <a:lnTo>
                    <a:pt x="3" y="362"/>
                  </a:lnTo>
                  <a:close/>
                </a:path>
              </a:pathLst>
            </a:custGeom>
            <a:solidFill>
              <a:srgbClr val="EF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0" name="Freeform 31"/>
            <p:cNvSpPr>
              <a:spLocks/>
            </p:cNvSpPr>
            <p:nvPr userDrawn="1"/>
          </p:nvSpPr>
          <p:spPr bwMode="auto">
            <a:xfrm>
              <a:off x="2663826" y="5313363"/>
              <a:ext cx="1136650" cy="679450"/>
            </a:xfrm>
            <a:custGeom>
              <a:avLst/>
              <a:gdLst>
                <a:gd name="T0" fmla="*/ 716 w 716"/>
                <a:gd name="T1" fmla="*/ 0 h 428"/>
                <a:gd name="T2" fmla="*/ 714 w 716"/>
                <a:gd name="T3" fmla="*/ 49 h 428"/>
                <a:gd name="T4" fmla="*/ 0 w 716"/>
                <a:gd name="T5" fmla="*/ 428 h 428"/>
                <a:gd name="T6" fmla="*/ 2 w 716"/>
                <a:gd name="T7" fmla="*/ 375 h 428"/>
                <a:gd name="T8" fmla="*/ 716 w 716"/>
                <a:gd name="T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28">
                  <a:moveTo>
                    <a:pt x="716" y="0"/>
                  </a:moveTo>
                  <a:lnTo>
                    <a:pt x="714" y="49"/>
                  </a:lnTo>
                  <a:lnTo>
                    <a:pt x="0" y="428"/>
                  </a:lnTo>
                  <a:lnTo>
                    <a:pt x="2" y="375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F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1" name="Freeform 32"/>
            <p:cNvSpPr>
              <a:spLocks/>
            </p:cNvSpPr>
            <p:nvPr userDrawn="1"/>
          </p:nvSpPr>
          <p:spPr bwMode="auto">
            <a:xfrm>
              <a:off x="1643063" y="4957763"/>
              <a:ext cx="1041400" cy="1035050"/>
            </a:xfrm>
            <a:custGeom>
              <a:avLst/>
              <a:gdLst>
                <a:gd name="T0" fmla="*/ 655 w 656"/>
                <a:gd name="T1" fmla="*/ 420 h 652"/>
                <a:gd name="T2" fmla="*/ 135 w 656"/>
                <a:gd name="T3" fmla="*/ 80 h 652"/>
                <a:gd name="T4" fmla="*/ 51 w 656"/>
                <a:gd name="T5" fmla="*/ 97 h 652"/>
                <a:gd name="T6" fmla="*/ 115 w 656"/>
                <a:gd name="T7" fmla="*/ 269 h 652"/>
                <a:gd name="T8" fmla="*/ 645 w 656"/>
                <a:gd name="T9" fmla="*/ 599 h 652"/>
                <a:gd name="T10" fmla="*/ 643 w 656"/>
                <a:gd name="T11" fmla="*/ 652 h 652"/>
                <a:gd name="T12" fmla="*/ 100 w 656"/>
                <a:gd name="T13" fmla="*/ 305 h 652"/>
                <a:gd name="T14" fmla="*/ 8 w 656"/>
                <a:gd name="T15" fmla="*/ 129 h 652"/>
                <a:gd name="T16" fmla="*/ 126 w 656"/>
                <a:gd name="T17" fmla="*/ 25 h 652"/>
                <a:gd name="T18" fmla="*/ 656 w 656"/>
                <a:gd name="T19" fmla="*/ 362 h 652"/>
                <a:gd name="T20" fmla="*/ 655 w 656"/>
                <a:gd name="T21" fmla="*/ 42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6" h="652">
                  <a:moveTo>
                    <a:pt x="655" y="420"/>
                  </a:moveTo>
                  <a:cubicBezTo>
                    <a:pt x="135" y="80"/>
                    <a:pt x="135" y="80"/>
                    <a:pt x="135" y="80"/>
                  </a:cubicBezTo>
                  <a:cubicBezTo>
                    <a:pt x="135" y="80"/>
                    <a:pt x="77" y="40"/>
                    <a:pt x="51" y="97"/>
                  </a:cubicBezTo>
                  <a:cubicBezTo>
                    <a:pt x="26" y="154"/>
                    <a:pt x="73" y="239"/>
                    <a:pt x="115" y="269"/>
                  </a:cubicBezTo>
                  <a:cubicBezTo>
                    <a:pt x="645" y="599"/>
                    <a:pt x="645" y="599"/>
                    <a:pt x="645" y="599"/>
                  </a:cubicBezTo>
                  <a:cubicBezTo>
                    <a:pt x="643" y="652"/>
                    <a:pt x="643" y="652"/>
                    <a:pt x="643" y="652"/>
                  </a:cubicBezTo>
                  <a:cubicBezTo>
                    <a:pt x="100" y="305"/>
                    <a:pt x="100" y="305"/>
                    <a:pt x="100" y="305"/>
                  </a:cubicBezTo>
                  <a:cubicBezTo>
                    <a:pt x="100" y="305"/>
                    <a:pt x="0" y="225"/>
                    <a:pt x="8" y="129"/>
                  </a:cubicBezTo>
                  <a:cubicBezTo>
                    <a:pt x="17" y="33"/>
                    <a:pt x="82" y="0"/>
                    <a:pt x="126" y="25"/>
                  </a:cubicBezTo>
                  <a:cubicBezTo>
                    <a:pt x="656" y="362"/>
                    <a:pt x="656" y="362"/>
                    <a:pt x="656" y="362"/>
                  </a:cubicBezTo>
                  <a:lnTo>
                    <a:pt x="655" y="420"/>
                  </a:lnTo>
                  <a:close/>
                </a:path>
              </a:pathLst>
            </a:custGeom>
            <a:solidFill>
              <a:srgbClr val="EF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2" name="Freeform 33"/>
            <p:cNvSpPr>
              <a:spLocks/>
            </p:cNvSpPr>
            <p:nvPr userDrawn="1"/>
          </p:nvSpPr>
          <p:spPr bwMode="auto">
            <a:xfrm>
              <a:off x="1771651" y="4465638"/>
              <a:ext cx="2044700" cy="522288"/>
            </a:xfrm>
            <a:custGeom>
              <a:avLst/>
              <a:gdLst>
                <a:gd name="T0" fmla="*/ 1289 w 1289"/>
                <a:gd name="T1" fmla="*/ 310 h 329"/>
                <a:gd name="T2" fmla="*/ 0 w 1289"/>
                <a:gd name="T3" fmla="*/ 329 h 329"/>
                <a:gd name="T4" fmla="*/ 3 w 1289"/>
                <a:gd name="T5" fmla="*/ 325 h 329"/>
                <a:gd name="T6" fmla="*/ 673 w 1289"/>
                <a:gd name="T7" fmla="*/ 23 h 329"/>
                <a:gd name="T8" fmla="*/ 758 w 1289"/>
                <a:gd name="T9" fmla="*/ 16 h 329"/>
                <a:gd name="T10" fmla="*/ 1289 w 1289"/>
                <a:gd name="T11" fmla="*/ 31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9" h="329">
                  <a:moveTo>
                    <a:pt x="1289" y="310"/>
                  </a:moveTo>
                  <a:cubicBezTo>
                    <a:pt x="0" y="329"/>
                    <a:pt x="0" y="329"/>
                    <a:pt x="0" y="329"/>
                  </a:cubicBezTo>
                  <a:cubicBezTo>
                    <a:pt x="3" y="325"/>
                    <a:pt x="3" y="325"/>
                    <a:pt x="3" y="325"/>
                  </a:cubicBezTo>
                  <a:cubicBezTo>
                    <a:pt x="673" y="23"/>
                    <a:pt x="673" y="23"/>
                    <a:pt x="673" y="23"/>
                  </a:cubicBezTo>
                  <a:cubicBezTo>
                    <a:pt x="673" y="23"/>
                    <a:pt x="720" y="0"/>
                    <a:pt x="758" y="16"/>
                  </a:cubicBezTo>
                  <a:cubicBezTo>
                    <a:pt x="797" y="32"/>
                    <a:pt x="1289" y="310"/>
                    <a:pt x="1289" y="310"/>
                  </a:cubicBezTo>
                  <a:close/>
                </a:path>
              </a:pathLst>
            </a:custGeom>
            <a:solidFill>
              <a:srgbClr val="FC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3" name="Freeform 34"/>
            <p:cNvSpPr>
              <a:spLocks/>
            </p:cNvSpPr>
            <p:nvPr userDrawn="1"/>
          </p:nvSpPr>
          <p:spPr bwMode="auto">
            <a:xfrm>
              <a:off x="2336801" y="1339850"/>
              <a:ext cx="2005013" cy="858838"/>
            </a:xfrm>
            <a:custGeom>
              <a:avLst/>
              <a:gdLst>
                <a:gd name="T0" fmla="*/ 1264 w 1264"/>
                <a:gd name="T1" fmla="*/ 176 h 541"/>
                <a:gd name="T2" fmla="*/ 1188 w 1264"/>
                <a:gd name="T3" fmla="*/ 136 h 541"/>
                <a:gd name="T4" fmla="*/ 121 w 1264"/>
                <a:gd name="T5" fmla="*/ 0 h 541"/>
                <a:gd name="T6" fmla="*/ 57 w 1264"/>
                <a:gd name="T7" fmla="*/ 147 h 541"/>
                <a:gd name="T8" fmla="*/ 608 w 1264"/>
                <a:gd name="T9" fmla="*/ 541 h 541"/>
                <a:gd name="T10" fmla="*/ 1264 w 1264"/>
                <a:gd name="T11" fmla="*/ 176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4" h="541">
                  <a:moveTo>
                    <a:pt x="1264" y="176"/>
                  </a:moveTo>
                  <a:cubicBezTo>
                    <a:pt x="1188" y="136"/>
                    <a:pt x="1188" y="136"/>
                    <a:pt x="1188" y="13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0" y="46"/>
                    <a:pt x="57" y="147"/>
                  </a:cubicBezTo>
                  <a:cubicBezTo>
                    <a:pt x="134" y="283"/>
                    <a:pt x="608" y="541"/>
                    <a:pt x="608" y="541"/>
                  </a:cubicBezTo>
                  <a:lnTo>
                    <a:pt x="1264" y="176"/>
                  </a:lnTo>
                  <a:close/>
                </a:path>
              </a:pathLst>
            </a:custGeom>
            <a:solidFill>
              <a:srgbClr val="20B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4" name="Freeform 35"/>
            <p:cNvSpPr>
              <a:spLocks/>
            </p:cNvSpPr>
            <p:nvPr userDrawn="1"/>
          </p:nvSpPr>
          <p:spPr bwMode="auto">
            <a:xfrm>
              <a:off x="2547938" y="1354138"/>
              <a:ext cx="1754188" cy="747713"/>
            </a:xfrm>
            <a:custGeom>
              <a:avLst/>
              <a:gdLst>
                <a:gd name="T0" fmla="*/ 1105 w 1105"/>
                <a:gd name="T1" fmla="*/ 18 h 471"/>
                <a:gd name="T2" fmla="*/ 1099 w 1105"/>
                <a:gd name="T3" fmla="*/ 150 h 471"/>
                <a:gd name="T4" fmla="*/ 477 w 1105"/>
                <a:gd name="T5" fmla="*/ 471 h 471"/>
                <a:gd name="T6" fmla="*/ 0 w 1105"/>
                <a:gd name="T7" fmla="*/ 176 h 471"/>
                <a:gd name="T8" fmla="*/ 4 w 1105"/>
                <a:gd name="T9" fmla="*/ 25 h 471"/>
                <a:gd name="T10" fmla="*/ 497 w 1105"/>
                <a:gd name="T11" fmla="*/ 316 h 471"/>
                <a:gd name="T12" fmla="*/ 1103 w 1105"/>
                <a:gd name="T13" fmla="*/ 0 h 471"/>
                <a:gd name="T14" fmla="*/ 1105 w 1105"/>
                <a:gd name="T15" fmla="*/ 1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5" h="471">
                  <a:moveTo>
                    <a:pt x="1105" y="18"/>
                  </a:moveTo>
                  <a:lnTo>
                    <a:pt x="1099" y="150"/>
                  </a:lnTo>
                  <a:lnTo>
                    <a:pt x="477" y="471"/>
                  </a:lnTo>
                  <a:lnTo>
                    <a:pt x="0" y="176"/>
                  </a:lnTo>
                  <a:lnTo>
                    <a:pt x="4" y="25"/>
                  </a:lnTo>
                  <a:lnTo>
                    <a:pt x="497" y="316"/>
                  </a:lnTo>
                  <a:lnTo>
                    <a:pt x="1103" y="0"/>
                  </a:lnTo>
                  <a:lnTo>
                    <a:pt x="1105" y="18"/>
                  </a:lnTo>
                  <a:close/>
                </a:path>
              </a:pathLst>
            </a:custGeom>
            <a:solidFill>
              <a:srgbClr val="E6F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5" name="Freeform 36"/>
            <p:cNvSpPr>
              <a:spLocks/>
            </p:cNvSpPr>
            <p:nvPr userDrawn="1"/>
          </p:nvSpPr>
          <p:spPr bwMode="auto">
            <a:xfrm>
              <a:off x="2463801" y="842963"/>
              <a:ext cx="1893888" cy="976313"/>
            </a:xfrm>
            <a:custGeom>
              <a:avLst/>
              <a:gdLst>
                <a:gd name="T0" fmla="*/ 1194 w 1194"/>
                <a:gd name="T1" fmla="*/ 284 h 615"/>
                <a:gd name="T2" fmla="*/ 541 w 1194"/>
                <a:gd name="T3" fmla="*/ 615 h 615"/>
                <a:gd name="T4" fmla="*/ 0 w 1194"/>
                <a:gd name="T5" fmla="*/ 306 h 615"/>
                <a:gd name="T6" fmla="*/ 18 w 1194"/>
                <a:gd name="T7" fmla="*/ 297 h 615"/>
                <a:gd name="T8" fmla="*/ 631 w 1194"/>
                <a:gd name="T9" fmla="*/ 21 h 615"/>
                <a:gd name="T10" fmla="*/ 709 w 1194"/>
                <a:gd name="T11" fmla="*/ 15 h 615"/>
                <a:gd name="T12" fmla="*/ 1194 w 1194"/>
                <a:gd name="T13" fmla="*/ 284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4" h="615">
                  <a:moveTo>
                    <a:pt x="1194" y="284"/>
                  </a:moveTo>
                  <a:cubicBezTo>
                    <a:pt x="541" y="615"/>
                    <a:pt x="541" y="615"/>
                    <a:pt x="541" y="615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631" y="21"/>
                    <a:pt x="631" y="21"/>
                    <a:pt x="631" y="21"/>
                  </a:cubicBezTo>
                  <a:cubicBezTo>
                    <a:pt x="631" y="21"/>
                    <a:pt x="673" y="0"/>
                    <a:pt x="709" y="15"/>
                  </a:cubicBezTo>
                  <a:cubicBezTo>
                    <a:pt x="744" y="29"/>
                    <a:pt x="1194" y="284"/>
                    <a:pt x="1194" y="284"/>
                  </a:cubicBezTo>
                  <a:close/>
                </a:path>
              </a:pathLst>
            </a:custGeom>
            <a:solidFill>
              <a:srgbClr val="42D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6" name="Freeform 37"/>
            <p:cNvSpPr>
              <a:spLocks/>
            </p:cNvSpPr>
            <p:nvPr userDrawn="1"/>
          </p:nvSpPr>
          <p:spPr bwMode="auto">
            <a:xfrm>
              <a:off x="3316288" y="1293813"/>
              <a:ext cx="1041400" cy="609600"/>
            </a:xfrm>
            <a:custGeom>
              <a:avLst/>
              <a:gdLst>
                <a:gd name="T0" fmla="*/ 3 w 656"/>
                <a:gd name="T1" fmla="*/ 331 h 384"/>
                <a:gd name="T2" fmla="*/ 656 w 656"/>
                <a:gd name="T3" fmla="*/ 0 h 384"/>
                <a:gd name="T4" fmla="*/ 653 w 656"/>
                <a:gd name="T5" fmla="*/ 50 h 384"/>
                <a:gd name="T6" fmla="*/ 0 w 656"/>
                <a:gd name="T7" fmla="*/ 384 h 384"/>
                <a:gd name="T8" fmla="*/ 3 w 656"/>
                <a:gd name="T9" fmla="*/ 33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6" h="384">
                  <a:moveTo>
                    <a:pt x="3" y="331"/>
                  </a:moveTo>
                  <a:lnTo>
                    <a:pt x="656" y="0"/>
                  </a:lnTo>
                  <a:lnTo>
                    <a:pt x="653" y="50"/>
                  </a:lnTo>
                  <a:lnTo>
                    <a:pt x="0" y="384"/>
                  </a:lnTo>
                  <a:lnTo>
                    <a:pt x="3" y="331"/>
                  </a:lnTo>
                  <a:close/>
                </a:path>
              </a:pathLst>
            </a:custGeom>
            <a:solidFill>
              <a:srgbClr val="2DC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7" name="Freeform 38"/>
            <p:cNvSpPr>
              <a:spLocks/>
            </p:cNvSpPr>
            <p:nvPr userDrawn="1"/>
          </p:nvSpPr>
          <p:spPr bwMode="auto">
            <a:xfrm>
              <a:off x="3302001" y="1619250"/>
              <a:ext cx="1039813" cy="619125"/>
            </a:xfrm>
            <a:custGeom>
              <a:avLst/>
              <a:gdLst>
                <a:gd name="T0" fmla="*/ 655 w 655"/>
                <a:gd name="T1" fmla="*/ 0 h 390"/>
                <a:gd name="T2" fmla="*/ 653 w 655"/>
                <a:gd name="T3" fmla="*/ 44 h 390"/>
                <a:gd name="T4" fmla="*/ 0 w 655"/>
                <a:gd name="T5" fmla="*/ 390 h 390"/>
                <a:gd name="T6" fmla="*/ 2 w 655"/>
                <a:gd name="T7" fmla="*/ 342 h 390"/>
                <a:gd name="T8" fmla="*/ 655 w 655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390">
                  <a:moveTo>
                    <a:pt x="655" y="0"/>
                  </a:moveTo>
                  <a:lnTo>
                    <a:pt x="653" y="44"/>
                  </a:lnTo>
                  <a:lnTo>
                    <a:pt x="0" y="390"/>
                  </a:lnTo>
                  <a:lnTo>
                    <a:pt x="2" y="342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2DC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8" name="Freeform 39"/>
            <p:cNvSpPr>
              <a:spLocks/>
            </p:cNvSpPr>
            <p:nvPr userDrawn="1"/>
          </p:nvSpPr>
          <p:spPr bwMode="auto">
            <a:xfrm>
              <a:off x="2371726" y="1293813"/>
              <a:ext cx="949325" cy="944563"/>
            </a:xfrm>
            <a:custGeom>
              <a:avLst/>
              <a:gdLst>
                <a:gd name="T0" fmla="*/ 598 w 599"/>
                <a:gd name="T1" fmla="*/ 384 h 595"/>
                <a:gd name="T2" fmla="*/ 123 w 599"/>
                <a:gd name="T3" fmla="*/ 73 h 595"/>
                <a:gd name="T4" fmla="*/ 46 w 599"/>
                <a:gd name="T5" fmla="*/ 88 h 595"/>
                <a:gd name="T6" fmla="*/ 105 w 599"/>
                <a:gd name="T7" fmla="*/ 246 h 595"/>
                <a:gd name="T8" fmla="*/ 589 w 599"/>
                <a:gd name="T9" fmla="*/ 547 h 595"/>
                <a:gd name="T10" fmla="*/ 587 w 599"/>
                <a:gd name="T11" fmla="*/ 595 h 595"/>
                <a:gd name="T12" fmla="*/ 91 w 599"/>
                <a:gd name="T13" fmla="*/ 278 h 595"/>
                <a:gd name="T14" fmla="*/ 7 w 599"/>
                <a:gd name="T15" fmla="*/ 118 h 595"/>
                <a:gd name="T16" fmla="*/ 115 w 599"/>
                <a:gd name="T17" fmla="*/ 22 h 595"/>
                <a:gd name="T18" fmla="*/ 599 w 599"/>
                <a:gd name="T19" fmla="*/ 331 h 595"/>
                <a:gd name="T20" fmla="*/ 598 w 599"/>
                <a:gd name="T21" fmla="*/ 38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595">
                  <a:moveTo>
                    <a:pt x="598" y="384"/>
                  </a:move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69" y="36"/>
                    <a:pt x="46" y="88"/>
                  </a:cubicBezTo>
                  <a:cubicBezTo>
                    <a:pt x="23" y="141"/>
                    <a:pt x="66" y="218"/>
                    <a:pt x="105" y="246"/>
                  </a:cubicBezTo>
                  <a:cubicBezTo>
                    <a:pt x="589" y="547"/>
                    <a:pt x="589" y="547"/>
                    <a:pt x="589" y="547"/>
                  </a:cubicBezTo>
                  <a:cubicBezTo>
                    <a:pt x="587" y="595"/>
                    <a:pt x="587" y="595"/>
                    <a:pt x="587" y="595"/>
                  </a:cubicBezTo>
                  <a:cubicBezTo>
                    <a:pt x="91" y="278"/>
                    <a:pt x="91" y="278"/>
                    <a:pt x="91" y="278"/>
                  </a:cubicBezTo>
                  <a:cubicBezTo>
                    <a:pt x="91" y="278"/>
                    <a:pt x="0" y="205"/>
                    <a:pt x="7" y="118"/>
                  </a:cubicBezTo>
                  <a:cubicBezTo>
                    <a:pt x="14" y="30"/>
                    <a:pt x="74" y="0"/>
                    <a:pt x="115" y="22"/>
                  </a:cubicBezTo>
                  <a:cubicBezTo>
                    <a:pt x="599" y="331"/>
                    <a:pt x="599" y="331"/>
                    <a:pt x="599" y="331"/>
                  </a:cubicBezTo>
                  <a:lnTo>
                    <a:pt x="598" y="384"/>
                  </a:lnTo>
                  <a:close/>
                </a:path>
              </a:pathLst>
            </a:custGeom>
            <a:solidFill>
              <a:srgbClr val="2DC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9" name="Freeform 40"/>
            <p:cNvSpPr>
              <a:spLocks/>
            </p:cNvSpPr>
            <p:nvPr userDrawn="1"/>
          </p:nvSpPr>
          <p:spPr bwMode="auto">
            <a:xfrm>
              <a:off x="2489201" y="842963"/>
              <a:ext cx="1868488" cy="477838"/>
            </a:xfrm>
            <a:custGeom>
              <a:avLst/>
              <a:gdLst>
                <a:gd name="T0" fmla="*/ 1178 w 1178"/>
                <a:gd name="T1" fmla="*/ 284 h 301"/>
                <a:gd name="T2" fmla="*/ 0 w 1178"/>
                <a:gd name="T3" fmla="*/ 301 h 301"/>
                <a:gd name="T4" fmla="*/ 2 w 1178"/>
                <a:gd name="T5" fmla="*/ 297 h 301"/>
                <a:gd name="T6" fmla="*/ 615 w 1178"/>
                <a:gd name="T7" fmla="*/ 21 h 301"/>
                <a:gd name="T8" fmla="*/ 693 w 1178"/>
                <a:gd name="T9" fmla="*/ 15 h 301"/>
                <a:gd name="T10" fmla="*/ 1178 w 1178"/>
                <a:gd name="T11" fmla="*/ 28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8" h="301">
                  <a:moveTo>
                    <a:pt x="1178" y="284"/>
                  </a:moveTo>
                  <a:cubicBezTo>
                    <a:pt x="0" y="301"/>
                    <a:pt x="0" y="301"/>
                    <a:pt x="0" y="301"/>
                  </a:cubicBezTo>
                  <a:cubicBezTo>
                    <a:pt x="2" y="297"/>
                    <a:pt x="2" y="297"/>
                    <a:pt x="2" y="297"/>
                  </a:cubicBezTo>
                  <a:cubicBezTo>
                    <a:pt x="615" y="21"/>
                    <a:pt x="615" y="21"/>
                    <a:pt x="615" y="21"/>
                  </a:cubicBezTo>
                  <a:cubicBezTo>
                    <a:pt x="615" y="21"/>
                    <a:pt x="657" y="0"/>
                    <a:pt x="693" y="15"/>
                  </a:cubicBezTo>
                  <a:cubicBezTo>
                    <a:pt x="728" y="29"/>
                    <a:pt x="1178" y="284"/>
                    <a:pt x="1178" y="284"/>
                  </a:cubicBezTo>
                  <a:close/>
                </a:path>
              </a:pathLst>
            </a:custGeom>
            <a:solidFill>
              <a:srgbClr val="6BE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0" name="Freeform 41"/>
            <p:cNvSpPr>
              <a:spLocks/>
            </p:cNvSpPr>
            <p:nvPr userDrawn="1"/>
          </p:nvSpPr>
          <p:spPr bwMode="auto">
            <a:xfrm>
              <a:off x="3232151" y="2932113"/>
              <a:ext cx="2201863" cy="901700"/>
            </a:xfrm>
            <a:custGeom>
              <a:avLst/>
              <a:gdLst>
                <a:gd name="T0" fmla="*/ 0 w 1387"/>
                <a:gd name="T1" fmla="*/ 136 h 568"/>
                <a:gd name="T2" fmla="*/ 85 w 1387"/>
                <a:gd name="T3" fmla="*/ 96 h 568"/>
                <a:gd name="T4" fmla="*/ 1258 w 1387"/>
                <a:gd name="T5" fmla="*/ 0 h 568"/>
                <a:gd name="T6" fmla="*/ 1320 w 1387"/>
                <a:gd name="T7" fmla="*/ 164 h 568"/>
                <a:gd name="T8" fmla="*/ 698 w 1387"/>
                <a:gd name="T9" fmla="*/ 568 h 568"/>
                <a:gd name="T10" fmla="*/ 0 w 1387"/>
                <a:gd name="T11" fmla="*/ 136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7" h="568">
                  <a:moveTo>
                    <a:pt x="0" y="136"/>
                  </a:moveTo>
                  <a:cubicBezTo>
                    <a:pt x="85" y="96"/>
                    <a:pt x="85" y="96"/>
                    <a:pt x="85" y="96"/>
                  </a:cubicBezTo>
                  <a:cubicBezTo>
                    <a:pt x="1258" y="0"/>
                    <a:pt x="1258" y="0"/>
                    <a:pt x="1258" y="0"/>
                  </a:cubicBezTo>
                  <a:cubicBezTo>
                    <a:pt x="1258" y="0"/>
                    <a:pt x="1387" y="56"/>
                    <a:pt x="1320" y="164"/>
                  </a:cubicBezTo>
                  <a:cubicBezTo>
                    <a:pt x="1230" y="309"/>
                    <a:pt x="698" y="568"/>
                    <a:pt x="698" y="568"/>
                  </a:cubicBezTo>
                  <a:lnTo>
                    <a:pt x="0" y="136"/>
                  </a:lnTo>
                  <a:close/>
                </a:path>
              </a:pathLst>
            </a:custGeom>
            <a:solidFill>
              <a:srgbClr val="D61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1" name="Freeform 42"/>
            <p:cNvSpPr>
              <a:spLocks/>
            </p:cNvSpPr>
            <p:nvPr userDrawn="1"/>
          </p:nvSpPr>
          <p:spPr bwMode="auto">
            <a:xfrm>
              <a:off x="3286126" y="2860675"/>
              <a:ext cx="1911350" cy="865188"/>
            </a:xfrm>
            <a:custGeom>
              <a:avLst/>
              <a:gdLst>
                <a:gd name="T0" fmla="*/ 0 w 1204"/>
                <a:gd name="T1" fmla="*/ 20 h 545"/>
                <a:gd name="T2" fmla="*/ 0 w 1204"/>
                <a:gd name="T3" fmla="*/ 164 h 545"/>
                <a:gd name="T4" fmla="*/ 664 w 1204"/>
                <a:gd name="T5" fmla="*/ 545 h 545"/>
                <a:gd name="T6" fmla="*/ 1201 w 1204"/>
                <a:gd name="T7" fmla="*/ 247 h 545"/>
                <a:gd name="T8" fmla="*/ 1204 w 1204"/>
                <a:gd name="T9" fmla="*/ 82 h 545"/>
                <a:gd name="T10" fmla="*/ 650 w 1204"/>
                <a:gd name="T11" fmla="*/ 376 h 545"/>
                <a:gd name="T12" fmla="*/ 3 w 1204"/>
                <a:gd name="T13" fmla="*/ 0 h 545"/>
                <a:gd name="T14" fmla="*/ 0 w 1204"/>
                <a:gd name="T15" fmla="*/ 2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4" h="545">
                  <a:moveTo>
                    <a:pt x="0" y="20"/>
                  </a:moveTo>
                  <a:lnTo>
                    <a:pt x="0" y="164"/>
                  </a:lnTo>
                  <a:lnTo>
                    <a:pt x="664" y="545"/>
                  </a:lnTo>
                  <a:lnTo>
                    <a:pt x="1201" y="247"/>
                  </a:lnTo>
                  <a:lnTo>
                    <a:pt x="1204" y="82"/>
                  </a:lnTo>
                  <a:lnTo>
                    <a:pt x="650" y="376"/>
                  </a:lnTo>
                  <a:lnTo>
                    <a:pt x="3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2" name="Freeform 43"/>
            <p:cNvSpPr>
              <a:spLocks/>
            </p:cNvSpPr>
            <p:nvPr userDrawn="1"/>
          </p:nvSpPr>
          <p:spPr bwMode="auto">
            <a:xfrm>
              <a:off x="3232151" y="2339975"/>
              <a:ext cx="2068513" cy="1076325"/>
            </a:xfrm>
            <a:custGeom>
              <a:avLst/>
              <a:gdLst>
                <a:gd name="T0" fmla="*/ 0 w 1303"/>
                <a:gd name="T1" fmla="*/ 285 h 678"/>
                <a:gd name="T2" fmla="*/ 697 w 1303"/>
                <a:gd name="T3" fmla="*/ 678 h 678"/>
                <a:gd name="T4" fmla="*/ 1303 w 1303"/>
                <a:gd name="T5" fmla="*/ 368 h 678"/>
                <a:gd name="T6" fmla="*/ 1283 w 1303"/>
                <a:gd name="T7" fmla="*/ 358 h 678"/>
                <a:gd name="T8" fmla="*/ 628 w 1303"/>
                <a:gd name="T9" fmla="*/ 26 h 678"/>
                <a:gd name="T10" fmla="*/ 543 w 1303"/>
                <a:gd name="T11" fmla="*/ 14 h 678"/>
                <a:gd name="T12" fmla="*/ 0 w 1303"/>
                <a:gd name="T13" fmla="*/ 285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3" h="678">
                  <a:moveTo>
                    <a:pt x="0" y="285"/>
                  </a:moveTo>
                  <a:cubicBezTo>
                    <a:pt x="697" y="678"/>
                    <a:pt x="697" y="678"/>
                    <a:pt x="697" y="678"/>
                  </a:cubicBezTo>
                  <a:cubicBezTo>
                    <a:pt x="1303" y="368"/>
                    <a:pt x="1303" y="368"/>
                    <a:pt x="1303" y="368"/>
                  </a:cubicBezTo>
                  <a:cubicBezTo>
                    <a:pt x="1283" y="358"/>
                    <a:pt x="1283" y="358"/>
                    <a:pt x="1283" y="358"/>
                  </a:cubicBezTo>
                  <a:cubicBezTo>
                    <a:pt x="628" y="26"/>
                    <a:pt x="628" y="26"/>
                    <a:pt x="628" y="26"/>
                  </a:cubicBezTo>
                  <a:cubicBezTo>
                    <a:pt x="628" y="26"/>
                    <a:pt x="583" y="0"/>
                    <a:pt x="543" y="14"/>
                  </a:cubicBezTo>
                  <a:cubicBezTo>
                    <a:pt x="503" y="29"/>
                    <a:pt x="0" y="285"/>
                    <a:pt x="0" y="285"/>
                  </a:cubicBezTo>
                  <a:close/>
                </a:path>
              </a:pathLst>
            </a:custGeom>
            <a:solidFill>
              <a:srgbClr val="FB4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3" name="Freeform 44"/>
            <p:cNvSpPr>
              <a:spLocks/>
            </p:cNvSpPr>
            <p:nvPr userDrawn="1"/>
          </p:nvSpPr>
          <p:spPr bwMode="auto">
            <a:xfrm>
              <a:off x="3232151" y="2792413"/>
              <a:ext cx="1106488" cy="717550"/>
            </a:xfrm>
            <a:custGeom>
              <a:avLst/>
              <a:gdLst>
                <a:gd name="T0" fmla="*/ 697 w 697"/>
                <a:gd name="T1" fmla="*/ 393 h 452"/>
                <a:gd name="T2" fmla="*/ 0 w 697"/>
                <a:gd name="T3" fmla="*/ 0 h 452"/>
                <a:gd name="T4" fmla="*/ 0 w 697"/>
                <a:gd name="T5" fmla="*/ 54 h 452"/>
                <a:gd name="T6" fmla="*/ 697 w 697"/>
                <a:gd name="T7" fmla="*/ 452 h 452"/>
                <a:gd name="T8" fmla="*/ 697 w 697"/>
                <a:gd name="T9" fmla="*/ 39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452">
                  <a:moveTo>
                    <a:pt x="697" y="393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697" y="452"/>
                  </a:lnTo>
                  <a:lnTo>
                    <a:pt x="697" y="393"/>
                  </a:lnTo>
                  <a:close/>
                </a:path>
              </a:pathLst>
            </a:custGeom>
            <a:solidFill>
              <a:srgbClr val="EF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4" name="Freeform 45"/>
            <p:cNvSpPr>
              <a:spLocks/>
            </p:cNvSpPr>
            <p:nvPr userDrawn="1"/>
          </p:nvSpPr>
          <p:spPr bwMode="auto">
            <a:xfrm>
              <a:off x="3232151" y="3148013"/>
              <a:ext cx="1106488" cy="728663"/>
            </a:xfrm>
            <a:custGeom>
              <a:avLst/>
              <a:gdLst>
                <a:gd name="T0" fmla="*/ 0 w 697"/>
                <a:gd name="T1" fmla="*/ 0 h 459"/>
                <a:gd name="T2" fmla="*/ 0 w 697"/>
                <a:gd name="T3" fmla="*/ 49 h 459"/>
                <a:gd name="T4" fmla="*/ 697 w 697"/>
                <a:gd name="T5" fmla="*/ 459 h 459"/>
                <a:gd name="T6" fmla="*/ 697 w 697"/>
                <a:gd name="T7" fmla="*/ 407 h 459"/>
                <a:gd name="T8" fmla="*/ 0 w 697"/>
                <a:gd name="T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459">
                  <a:moveTo>
                    <a:pt x="0" y="0"/>
                  </a:moveTo>
                  <a:lnTo>
                    <a:pt x="0" y="49"/>
                  </a:lnTo>
                  <a:lnTo>
                    <a:pt x="697" y="459"/>
                  </a:lnTo>
                  <a:lnTo>
                    <a:pt x="697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5" name="Freeform 46"/>
            <p:cNvSpPr>
              <a:spLocks/>
            </p:cNvSpPr>
            <p:nvPr userDrawn="1"/>
          </p:nvSpPr>
          <p:spPr bwMode="auto">
            <a:xfrm>
              <a:off x="4335463" y="2884488"/>
              <a:ext cx="1052513" cy="992188"/>
            </a:xfrm>
            <a:custGeom>
              <a:avLst/>
              <a:gdLst>
                <a:gd name="T0" fmla="*/ 0 w 663"/>
                <a:gd name="T1" fmla="*/ 394 h 625"/>
                <a:gd name="T2" fmla="*/ 535 w 663"/>
                <a:gd name="T3" fmla="*/ 77 h 625"/>
                <a:gd name="T4" fmla="*/ 617 w 663"/>
                <a:gd name="T5" fmla="*/ 98 h 625"/>
                <a:gd name="T6" fmla="*/ 546 w 663"/>
                <a:gd name="T7" fmla="*/ 268 h 625"/>
                <a:gd name="T8" fmla="*/ 2 w 663"/>
                <a:gd name="T9" fmla="*/ 573 h 625"/>
                <a:gd name="T10" fmla="*/ 2 w 663"/>
                <a:gd name="T11" fmla="*/ 625 h 625"/>
                <a:gd name="T12" fmla="*/ 559 w 663"/>
                <a:gd name="T13" fmla="*/ 303 h 625"/>
                <a:gd name="T14" fmla="*/ 659 w 663"/>
                <a:gd name="T15" fmla="*/ 132 h 625"/>
                <a:gd name="T16" fmla="*/ 546 w 663"/>
                <a:gd name="T17" fmla="*/ 23 h 625"/>
                <a:gd name="T18" fmla="*/ 2 w 663"/>
                <a:gd name="T19" fmla="*/ 335 h 625"/>
                <a:gd name="T20" fmla="*/ 0 w 663"/>
                <a:gd name="T21" fmla="*/ 39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3" h="625">
                  <a:moveTo>
                    <a:pt x="0" y="394"/>
                  </a:moveTo>
                  <a:cubicBezTo>
                    <a:pt x="535" y="77"/>
                    <a:pt x="535" y="77"/>
                    <a:pt x="535" y="77"/>
                  </a:cubicBezTo>
                  <a:cubicBezTo>
                    <a:pt x="535" y="77"/>
                    <a:pt x="595" y="40"/>
                    <a:pt x="617" y="98"/>
                  </a:cubicBezTo>
                  <a:cubicBezTo>
                    <a:pt x="640" y="156"/>
                    <a:pt x="589" y="239"/>
                    <a:pt x="546" y="268"/>
                  </a:cubicBezTo>
                  <a:cubicBezTo>
                    <a:pt x="2" y="573"/>
                    <a:pt x="2" y="573"/>
                    <a:pt x="2" y="573"/>
                  </a:cubicBezTo>
                  <a:cubicBezTo>
                    <a:pt x="2" y="625"/>
                    <a:pt x="2" y="625"/>
                    <a:pt x="2" y="625"/>
                  </a:cubicBezTo>
                  <a:cubicBezTo>
                    <a:pt x="559" y="303"/>
                    <a:pt x="559" y="303"/>
                    <a:pt x="559" y="303"/>
                  </a:cubicBezTo>
                  <a:cubicBezTo>
                    <a:pt x="559" y="303"/>
                    <a:pt x="663" y="228"/>
                    <a:pt x="659" y="132"/>
                  </a:cubicBezTo>
                  <a:cubicBezTo>
                    <a:pt x="655" y="36"/>
                    <a:pt x="591" y="0"/>
                    <a:pt x="546" y="23"/>
                  </a:cubicBezTo>
                  <a:cubicBezTo>
                    <a:pt x="2" y="335"/>
                    <a:pt x="2" y="335"/>
                    <a:pt x="2" y="335"/>
                  </a:cubicBezTo>
                  <a:lnTo>
                    <a:pt x="0" y="394"/>
                  </a:lnTo>
                  <a:close/>
                </a:path>
              </a:pathLst>
            </a:custGeom>
            <a:solidFill>
              <a:srgbClr val="EF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6" name="Freeform 47"/>
            <p:cNvSpPr>
              <a:spLocks/>
            </p:cNvSpPr>
            <p:nvPr userDrawn="1"/>
          </p:nvSpPr>
          <p:spPr bwMode="auto">
            <a:xfrm>
              <a:off x="3232151" y="2339975"/>
              <a:ext cx="2041525" cy="574675"/>
            </a:xfrm>
            <a:custGeom>
              <a:avLst/>
              <a:gdLst>
                <a:gd name="T0" fmla="*/ 0 w 1286"/>
                <a:gd name="T1" fmla="*/ 285 h 362"/>
                <a:gd name="T2" fmla="*/ 1286 w 1286"/>
                <a:gd name="T3" fmla="*/ 362 h 362"/>
                <a:gd name="T4" fmla="*/ 1283 w 1286"/>
                <a:gd name="T5" fmla="*/ 358 h 362"/>
                <a:gd name="T6" fmla="*/ 628 w 1286"/>
                <a:gd name="T7" fmla="*/ 26 h 362"/>
                <a:gd name="T8" fmla="*/ 543 w 1286"/>
                <a:gd name="T9" fmla="*/ 14 h 362"/>
                <a:gd name="T10" fmla="*/ 0 w 1286"/>
                <a:gd name="T11" fmla="*/ 285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6" h="362">
                  <a:moveTo>
                    <a:pt x="0" y="285"/>
                  </a:moveTo>
                  <a:cubicBezTo>
                    <a:pt x="1286" y="362"/>
                    <a:pt x="1286" y="362"/>
                    <a:pt x="1286" y="362"/>
                  </a:cubicBezTo>
                  <a:cubicBezTo>
                    <a:pt x="1283" y="358"/>
                    <a:pt x="1283" y="358"/>
                    <a:pt x="1283" y="358"/>
                  </a:cubicBezTo>
                  <a:cubicBezTo>
                    <a:pt x="628" y="26"/>
                    <a:pt x="628" y="26"/>
                    <a:pt x="628" y="26"/>
                  </a:cubicBezTo>
                  <a:cubicBezTo>
                    <a:pt x="628" y="26"/>
                    <a:pt x="583" y="0"/>
                    <a:pt x="543" y="14"/>
                  </a:cubicBezTo>
                  <a:cubicBezTo>
                    <a:pt x="503" y="29"/>
                    <a:pt x="0" y="285"/>
                    <a:pt x="0" y="285"/>
                  </a:cubicBezTo>
                  <a:close/>
                </a:path>
              </a:pathLst>
            </a:custGeom>
            <a:solidFill>
              <a:srgbClr val="FC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7" name="Freeform 48"/>
            <p:cNvSpPr>
              <a:spLocks/>
            </p:cNvSpPr>
            <p:nvPr userDrawn="1"/>
          </p:nvSpPr>
          <p:spPr bwMode="auto">
            <a:xfrm>
              <a:off x="3513138" y="1728788"/>
              <a:ext cx="382588" cy="222250"/>
            </a:xfrm>
            <a:custGeom>
              <a:avLst/>
              <a:gdLst>
                <a:gd name="T0" fmla="*/ 240 w 241"/>
                <a:gd name="T1" fmla="*/ 34 h 140"/>
                <a:gd name="T2" fmla="*/ 234 w 241"/>
                <a:gd name="T3" fmla="*/ 16 h 140"/>
                <a:gd name="T4" fmla="*/ 234 w 241"/>
                <a:gd name="T5" fmla="*/ 16 h 140"/>
                <a:gd name="T6" fmla="*/ 224 w 241"/>
                <a:gd name="T7" fmla="*/ 1 h 140"/>
                <a:gd name="T8" fmla="*/ 1 w 241"/>
                <a:gd name="T9" fmla="*/ 106 h 140"/>
                <a:gd name="T10" fmla="*/ 7 w 241"/>
                <a:gd name="T11" fmla="*/ 124 h 140"/>
                <a:gd name="T12" fmla="*/ 7 w 241"/>
                <a:gd name="T13" fmla="*/ 124 h 140"/>
                <a:gd name="T14" fmla="*/ 17 w 241"/>
                <a:gd name="T15" fmla="*/ 139 h 140"/>
                <a:gd name="T16" fmla="*/ 240 w 241"/>
                <a:gd name="T17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40">
                  <a:moveTo>
                    <a:pt x="240" y="34"/>
                  </a:moveTo>
                  <a:cubicBezTo>
                    <a:pt x="241" y="33"/>
                    <a:pt x="239" y="25"/>
                    <a:pt x="234" y="16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0" y="7"/>
                    <a:pt x="225" y="0"/>
                    <a:pt x="224" y="1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0" y="106"/>
                    <a:pt x="2" y="114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11" y="133"/>
                    <a:pt x="16" y="140"/>
                    <a:pt x="17" y="139"/>
                  </a:cubicBezTo>
                  <a:lnTo>
                    <a:pt x="240" y="34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8" name="Freeform 49"/>
            <p:cNvSpPr>
              <a:spLocks/>
            </p:cNvSpPr>
            <p:nvPr userDrawn="1"/>
          </p:nvSpPr>
          <p:spPr bwMode="auto">
            <a:xfrm>
              <a:off x="3581401" y="1871663"/>
              <a:ext cx="382588" cy="222250"/>
            </a:xfrm>
            <a:custGeom>
              <a:avLst/>
              <a:gdLst>
                <a:gd name="T0" fmla="*/ 239 w 241"/>
                <a:gd name="T1" fmla="*/ 34 h 140"/>
                <a:gd name="T2" fmla="*/ 234 w 241"/>
                <a:gd name="T3" fmla="*/ 17 h 140"/>
                <a:gd name="T4" fmla="*/ 234 w 241"/>
                <a:gd name="T5" fmla="*/ 17 h 140"/>
                <a:gd name="T6" fmla="*/ 224 w 241"/>
                <a:gd name="T7" fmla="*/ 1 h 140"/>
                <a:gd name="T8" fmla="*/ 1 w 241"/>
                <a:gd name="T9" fmla="*/ 106 h 140"/>
                <a:gd name="T10" fmla="*/ 6 w 241"/>
                <a:gd name="T11" fmla="*/ 124 h 140"/>
                <a:gd name="T12" fmla="*/ 6 w 241"/>
                <a:gd name="T13" fmla="*/ 124 h 140"/>
                <a:gd name="T14" fmla="*/ 17 w 241"/>
                <a:gd name="T15" fmla="*/ 140 h 140"/>
                <a:gd name="T16" fmla="*/ 239 w 241"/>
                <a:gd name="T17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40">
                  <a:moveTo>
                    <a:pt x="239" y="34"/>
                  </a:moveTo>
                  <a:cubicBezTo>
                    <a:pt x="241" y="34"/>
                    <a:pt x="238" y="26"/>
                    <a:pt x="234" y="17"/>
                  </a:cubicBezTo>
                  <a:cubicBezTo>
                    <a:pt x="234" y="17"/>
                    <a:pt x="234" y="17"/>
                    <a:pt x="234" y="17"/>
                  </a:cubicBezTo>
                  <a:cubicBezTo>
                    <a:pt x="230" y="7"/>
                    <a:pt x="225" y="0"/>
                    <a:pt x="224" y="1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0" y="107"/>
                    <a:pt x="2" y="115"/>
                    <a:pt x="6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11" y="133"/>
                    <a:pt x="15" y="140"/>
                    <a:pt x="17" y="140"/>
                  </a:cubicBezTo>
                  <a:lnTo>
                    <a:pt x="239" y="34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9" name="Freeform 50"/>
            <p:cNvSpPr>
              <a:spLocks/>
            </p:cNvSpPr>
            <p:nvPr userDrawn="1"/>
          </p:nvSpPr>
          <p:spPr bwMode="auto">
            <a:xfrm>
              <a:off x="3648076" y="2016125"/>
              <a:ext cx="382588" cy="222250"/>
            </a:xfrm>
            <a:custGeom>
              <a:avLst/>
              <a:gdLst>
                <a:gd name="T0" fmla="*/ 240 w 241"/>
                <a:gd name="T1" fmla="*/ 34 h 140"/>
                <a:gd name="T2" fmla="*/ 235 w 241"/>
                <a:gd name="T3" fmla="*/ 16 h 140"/>
                <a:gd name="T4" fmla="*/ 235 w 241"/>
                <a:gd name="T5" fmla="*/ 16 h 140"/>
                <a:gd name="T6" fmla="*/ 224 w 241"/>
                <a:gd name="T7" fmla="*/ 1 h 140"/>
                <a:gd name="T8" fmla="*/ 2 w 241"/>
                <a:gd name="T9" fmla="*/ 106 h 140"/>
                <a:gd name="T10" fmla="*/ 7 w 241"/>
                <a:gd name="T11" fmla="*/ 123 h 140"/>
                <a:gd name="T12" fmla="*/ 7 w 241"/>
                <a:gd name="T13" fmla="*/ 123 h 140"/>
                <a:gd name="T14" fmla="*/ 17 w 241"/>
                <a:gd name="T15" fmla="*/ 139 h 140"/>
                <a:gd name="T16" fmla="*/ 240 w 241"/>
                <a:gd name="T17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40">
                  <a:moveTo>
                    <a:pt x="240" y="34"/>
                  </a:moveTo>
                  <a:cubicBezTo>
                    <a:pt x="241" y="33"/>
                    <a:pt x="239" y="25"/>
                    <a:pt x="235" y="16"/>
                  </a:cubicBezTo>
                  <a:cubicBezTo>
                    <a:pt x="235" y="16"/>
                    <a:pt x="235" y="16"/>
                    <a:pt x="235" y="16"/>
                  </a:cubicBezTo>
                  <a:cubicBezTo>
                    <a:pt x="230" y="7"/>
                    <a:pt x="226" y="0"/>
                    <a:pt x="224" y="1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0" y="106"/>
                    <a:pt x="3" y="114"/>
                    <a:pt x="7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11" y="133"/>
                    <a:pt x="16" y="140"/>
                    <a:pt x="17" y="139"/>
                  </a:cubicBezTo>
                  <a:lnTo>
                    <a:pt x="240" y="34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0" name="Freeform 51"/>
            <p:cNvSpPr>
              <a:spLocks/>
            </p:cNvSpPr>
            <p:nvPr userDrawn="1"/>
          </p:nvSpPr>
          <p:spPr bwMode="auto">
            <a:xfrm>
              <a:off x="3716338" y="2159000"/>
              <a:ext cx="382588" cy="222250"/>
            </a:xfrm>
            <a:custGeom>
              <a:avLst/>
              <a:gdLst>
                <a:gd name="T0" fmla="*/ 240 w 241"/>
                <a:gd name="T1" fmla="*/ 34 h 140"/>
                <a:gd name="T2" fmla="*/ 234 w 241"/>
                <a:gd name="T3" fmla="*/ 17 h 140"/>
                <a:gd name="T4" fmla="*/ 234 w 241"/>
                <a:gd name="T5" fmla="*/ 17 h 140"/>
                <a:gd name="T6" fmla="*/ 224 w 241"/>
                <a:gd name="T7" fmla="*/ 1 h 140"/>
                <a:gd name="T8" fmla="*/ 1 w 241"/>
                <a:gd name="T9" fmla="*/ 106 h 140"/>
                <a:gd name="T10" fmla="*/ 7 w 241"/>
                <a:gd name="T11" fmla="*/ 124 h 140"/>
                <a:gd name="T12" fmla="*/ 7 w 241"/>
                <a:gd name="T13" fmla="*/ 124 h 140"/>
                <a:gd name="T14" fmla="*/ 17 w 241"/>
                <a:gd name="T15" fmla="*/ 140 h 140"/>
                <a:gd name="T16" fmla="*/ 240 w 241"/>
                <a:gd name="T17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40">
                  <a:moveTo>
                    <a:pt x="240" y="34"/>
                  </a:moveTo>
                  <a:cubicBezTo>
                    <a:pt x="241" y="34"/>
                    <a:pt x="239" y="26"/>
                    <a:pt x="234" y="17"/>
                  </a:cubicBezTo>
                  <a:cubicBezTo>
                    <a:pt x="234" y="17"/>
                    <a:pt x="234" y="17"/>
                    <a:pt x="234" y="17"/>
                  </a:cubicBezTo>
                  <a:cubicBezTo>
                    <a:pt x="230" y="7"/>
                    <a:pt x="225" y="0"/>
                    <a:pt x="224" y="1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0" y="107"/>
                    <a:pt x="2" y="115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11" y="133"/>
                    <a:pt x="16" y="140"/>
                    <a:pt x="17" y="140"/>
                  </a:cubicBezTo>
                  <a:lnTo>
                    <a:pt x="240" y="34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1" name="Freeform 52"/>
            <p:cNvSpPr>
              <a:spLocks/>
            </p:cNvSpPr>
            <p:nvPr userDrawn="1"/>
          </p:nvSpPr>
          <p:spPr bwMode="auto">
            <a:xfrm>
              <a:off x="3784601" y="2303463"/>
              <a:ext cx="382588" cy="222250"/>
            </a:xfrm>
            <a:custGeom>
              <a:avLst/>
              <a:gdLst>
                <a:gd name="T0" fmla="*/ 240 w 241"/>
                <a:gd name="T1" fmla="*/ 34 h 140"/>
                <a:gd name="T2" fmla="*/ 234 w 241"/>
                <a:gd name="T3" fmla="*/ 16 h 140"/>
                <a:gd name="T4" fmla="*/ 234 w 241"/>
                <a:gd name="T5" fmla="*/ 16 h 140"/>
                <a:gd name="T6" fmla="*/ 224 w 241"/>
                <a:gd name="T7" fmla="*/ 0 h 140"/>
                <a:gd name="T8" fmla="*/ 1 w 241"/>
                <a:gd name="T9" fmla="*/ 106 h 140"/>
                <a:gd name="T10" fmla="*/ 6 w 241"/>
                <a:gd name="T11" fmla="*/ 123 h 140"/>
                <a:gd name="T12" fmla="*/ 6 w 241"/>
                <a:gd name="T13" fmla="*/ 123 h 140"/>
                <a:gd name="T14" fmla="*/ 17 w 241"/>
                <a:gd name="T15" fmla="*/ 139 h 140"/>
                <a:gd name="T16" fmla="*/ 240 w 241"/>
                <a:gd name="T17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40">
                  <a:moveTo>
                    <a:pt x="240" y="34"/>
                  </a:moveTo>
                  <a:cubicBezTo>
                    <a:pt x="241" y="33"/>
                    <a:pt x="238" y="25"/>
                    <a:pt x="234" y="16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0" y="7"/>
                    <a:pt x="225" y="0"/>
                    <a:pt x="224" y="0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0" y="106"/>
                    <a:pt x="2" y="114"/>
                    <a:pt x="6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11" y="133"/>
                    <a:pt x="15" y="140"/>
                    <a:pt x="17" y="139"/>
                  </a:cubicBezTo>
                  <a:lnTo>
                    <a:pt x="240" y="34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2" name="Freeform 53"/>
            <p:cNvSpPr>
              <a:spLocks/>
            </p:cNvSpPr>
            <p:nvPr userDrawn="1"/>
          </p:nvSpPr>
          <p:spPr bwMode="auto">
            <a:xfrm>
              <a:off x="3851276" y="2446338"/>
              <a:ext cx="382588" cy="222250"/>
            </a:xfrm>
            <a:custGeom>
              <a:avLst/>
              <a:gdLst>
                <a:gd name="T0" fmla="*/ 240 w 241"/>
                <a:gd name="T1" fmla="*/ 34 h 140"/>
                <a:gd name="T2" fmla="*/ 235 w 241"/>
                <a:gd name="T3" fmla="*/ 17 h 140"/>
                <a:gd name="T4" fmla="*/ 235 w 241"/>
                <a:gd name="T5" fmla="*/ 17 h 140"/>
                <a:gd name="T6" fmla="*/ 225 w 241"/>
                <a:gd name="T7" fmla="*/ 1 h 140"/>
                <a:gd name="T8" fmla="*/ 2 w 241"/>
                <a:gd name="T9" fmla="*/ 106 h 140"/>
                <a:gd name="T10" fmla="*/ 7 w 241"/>
                <a:gd name="T11" fmla="*/ 124 h 140"/>
                <a:gd name="T12" fmla="*/ 7 w 241"/>
                <a:gd name="T13" fmla="*/ 124 h 140"/>
                <a:gd name="T14" fmla="*/ 17 w 241"/>
                <a:gd name="T15" fmla="*/ 139 h 140"/>
                <a:gd name="T16" fmla="*/ 240 w 241"/>
                <a:gd name="T17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40">
                  <a:moveTo>
                    <a:pt x="240" y="34"/>
                  </a:moveTo>
                  <a:cubicBezTo>
                    <a:pt x="241" y="34"/>
                    <a:pt x="239" y="26"/>
                    <a:pt x="235" y="17"/>
                  </a:cubicBezTo>
                  <a:cubicBezTo>
                    <a:pt x="235" y="17"/>
                    <a:pt x="235" y="17"/>
                    <a:pt x="235" y="17"/>
                  </a:cubicBezTo>
                  <a:cubicBezTo>
                    <a:pt x="230" y="7"/>
                    <a:pt x="226" y="0"/>
                    <a:pt x="225" y="1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0" y="107"/>
                    <a:pt x="3" y="115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12" y="133"/>
                    <a:pt x="16" y="140"/>
                    <a:pt x="17" y="139"/>
                  </a:cubicBezTo>
                  <a:lnTo>
                    <a:pt x="240" y="34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3" name="Freeform 54"/>
            <p:cNvSpPr>
              <a:spLocks/>
            </p:cNvSpPr>
            <p:nvPr userDrawn="1"/>
          </p:nvSpPr>
          <p:spPr bwMode="auto">
            <a:xfrm>
              <a:off x="3729038" y="1509713"/>
              <a:ext cx="619125" cy="1223963"/>
            </a:xfrm>
            <a:custGeom>
              <a:avLst/>
              <a:gdLst>
                <a:gd name="T0" fmla="*/ 354 w 390"/>
                <a:gd name="T1" fmla="*/ 767 h 771"/>
                <a:gd name="T2" fmla="*/ 374 w 390"/>
                <a:gd name="T3" fmla="*/ 767 h 771"/>
                <a:gd name="T4" fmla="*/ 374 w 390"/>
                <a:gd name="T5" fmla="*/ 767 h 771"/>
                <a:gd name="T6" fmla="*/ 388 w 390"/>
                <a:gd name="T7" fmla="*/ 751 h 771"/>
                <a:gd name="T8" fmla="*/ 35 w 390"/>
                <a:gd name="T9" fmla="*/ 4 h 771"/>
                <a:gd name="T10" fmla="*/ 15 w 390"/>
                <a:gd name="T11" fmla="*/ 4 h 771"/>
                <a:gd name="T12" fmla="*/ 15 w 390"/>
                <a:gd name="T13" fmla="*/ 4 h 771"/>
                <a:gd name="T14" fmla="*/ 2 w 390"/>
                <a:gd name="T15" fmla="*/ 19 h 771"/>
                <a:gd name="T16" fmla="*/ 354 w 390"/>
                <a:gd name="T17" fmla="*/ 767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771">
                  <a:moveTo>
                    <a:pt x="354" y="767"/>
                  </a:moveTo>
                  <a:cubicBezTo>
                    <a:pt x="356" y="771"/>
                    <a:pt x="365" y="771"/>
                    <a:pt x="374" y="767"/>
                  </a:cubicBezTo>
                  <a:cubicBezTo>
                    <a:pt x="374" y="767"/>
                    <a:pt x="374" y="767"/>
                    <a:pt x="374" y="767"/>
                  </a:cubicBezTo>
                  <a:cubicBezTo>
                    <a:pt x="384" y="762"/>
                    <a:pt x="390" y="755"/>
                    <a:pt x="388" y="75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3" y="0"/>
                    <a:pt x="24" y="0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8"/>
                    <a:pt x="0" y="15"/>
                    <a:pt x="2" y="19"/>
                  </a:cubicBezTo>
                  <a:lnTo>
                    <a:pt x="354" y="767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4" name="Freeform 55"/>
            <p:cNvSpPr>
              <a:spLocks/>
            </p:cNvSpPr>
            <p:nvPr userDrawn="1"/>
          </p:nvSpPr>
          <p:spPr bwMode="auto">
            <a:xfrm>
              <a:off x="3400426" y="1663700"/>
              <a:ext cx="619125" cy="1225550"/>
            </a:xfrm>
            <a:custGeom>
              <a:avLst/>
              <a:gdLst>
                <a:gd name="T0" fmla="*/ 354 w 390"/>
                <a:gd name="T1" fmla="*/ 767 h 772"/>
                <a:gd name="T2" fmla="*/ 375 w 390"/>
                <a:gd name="T3" fmla="*/ 767 h 772"/>
                <a:gd name="T4" fmla="*/ 375 w 390"/>
                <a:gd name="T5" fmla="*/ 767 h 772"/>
                <a:gd name="T6" fmla="*/ 388 w 390"/>
                <a:gd name="T7" fmla="*/ 752 h 772"/>
                <a:gd name="T8" fmla="*/ 35 w 390"/>
                <a:gd name="T9" fmla="*/ 4 h 772"/>
                <a:gd name="T10" fmla="*/ 15 w 390"/>
                <a:gd name="T11" fmla="*/ 5 h 772"/>
                <a:gd name="T12" fmla="*/ 15 w 390"/>
                <a:gd name="T13" fmla="*/ 5 h 772"/>
                <a:gd name="T14" fmla="*/ 2 w 390"/>
                <a:gd name="T15" fmla="*/ 20 h 772"/>
                <a:gd name="T16" fmla="*/ 354 w 390"/>
                <a:gd name="T17" fmla="*/ 767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772">
                  <a:moveTo>
                    <a:pt x="354" y="767"/>
                  </a:moveTo>
                  <a:cubicBezTo>
                    <a:pt x="356" y="772"/>
                    <a:pt x="365" y="771"/>
                    <a:pt x="375" y="767"/>
                  </a:cubicBezTo>
                  <a:cubicBezTo>
                    <a:pt x="375" y="767"/>
                    <a:pt x="375" y="767"/>
                    <a:pt x="375" y="767"/>
                  </a:cubicBezTo>
                  <a:cubicBezTo>
                    <a:pt x="384" y="763"/>
                    <a:pt x="390" y="756"/>
                    <a:pt x="388" y="75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3" y="0"/>
                    <a:pt x="24" y="0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6" y="9"/>
                    <a:pt x="0" y="16"/>
                    <a:pt x="2" y="20"/>
                  </a:cubicBezTo>
                  <a:lnTo>
                    <a:pt x="354" y="767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5" name="Freeform 56"/>
            <p:cNvSpPr>
              <a:spLocks/>
            </p:cNvSpPr>
            <p:nvPr userDrawn="1"/>
          </p:nvSpPr>
          <p:spPr bwMode="auto">
            <a:xfrm>
              <a:off x="3648076" y="3876675"/>
              <a:ext cx="365125" cy="263525"/>
            </a:xfrm>
            <a:custGeom>
              <a:avLst/>
              <a:gdLst>
                <a:gd name="T0" fmla="*/ 209 w 230"/>
                <a:gd name="T1" fmla="*/ 165 h 166"/>
                <a:gd name="T2" fmla="*/ 221 w 230"/>
                <a:gd name="T3" fmla="*/ 151 h 166"/>
                <a:gd name="T4" fmla="*/ 221 w 230"/>
                <a:gd name="T5" fmla="*/ 151 h 166"/>
                <a:gd name="T6" fmla="*/ 229 w 230"/>
                <a:gd name="T7" fmla="*/ 134 h 166"/>
                <a:gd name="T8" fmla="*/ 21 w 230"/>
                <a:gd name="T9" fmla="*/ 1 h 166"/>
                <a:gd name="T10" fmla="*/ 9 w 230"/>
                <a:gd name="T11" fmla="*/ 15 h 166"/>
                <a:gd name="T12" fmla="*/ 9 w 230"/>
                <a:gd name="T13" fmla="*/ 15 h 166"/>
                <a:gd name="T14" fmla="*/ 1 w 230"/>
                <a:gd name="T15" fmla="*/ 32 h 166"/>
                <a:gd name="T16" fmla="*/ 209 w 230"/>
                <a:gd name="T17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66">
                  <a:moveTo>
                    <a:pt x="209" y="165"/>
                  </a:moveTo>
                  <a:cubicBezTo>
                    <a:pt x="210" y="166"/>
                    <a:pt x="215" y="159"/>
                    <a:pt x="221" y="151"/>
                  </a:cubicBezTo>
                  <a:cubicBezTo>
                    <a:pt x="221" y="151"/>
                    <a:pt x="221" y="151"/>
                    <a:pt x="221" y="151"/>
                  </a:cubicBezTo>
                  <a:cubicBezTo>
                    <a:pt x="226" y="142"/>
                    <a:pt x="230" y="135"/>
                    <a:pt x="229" y="13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5" y="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4" y="23"/>
                    <a:pt x="0" y="31"/>
                    <a:pt x="1" y="32"/>
                  </a:cubicBezTo>
                  <a:lnTo>
                    <a:pt x="209" y="165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6" name="Freeform 57"/>
            <p:cNvSpPr>
              <a:spLocks/>
            </p:cNvSpPr>
            <p:nvPr userDrawn="1"/>
          </p:nvSpPr>
          <p:spPr bwMode="auto">
            <a:xfrm>
              <a:off x="3562351" y="4010025"/>
              <a:ext cx="365125" cy="263525"/>
            </a:xfrm>
            <a:custGeom>
              <a:avLst/>
              <a:gdLst>
                <a:gd name="T0" fmla="*/ 209 w 230"/>
                <a:gd name="T1" fmla="*/ 165 h 166"/>
                <a:gd name="T2" fmla="*/ 221 w 230"/>
                <a:gd name="T3" fmla="*/ 151 h 166"/>
                <a:gd name="T4" fmla="*/ 221 w 230"/>
                <a:gd name="T5" fmla="*/ 151 h 166"/>
                <a:gd name="T6" fmla="*/ 229 w 230"/>
                <a:gd name="T7" fmla="*/ 134 h 166"/>
                <a:gd name="T8" fmla="*/ 21 w 230"/>
                <a:gd name="T9" fmla="*/ 1 h 166"/>
                <a:gd name="T10" fmla="*/ 9 w 230"/>
                <a:gd name="T11" fmla="*/ 15 h 166"/>
                <a:gd name="T12" fmla="*/ 9 w 230"/>
                <a:gd name="T13" fmla="*/ 15 h 166"/>
                <a:gd name="T14" fmla="*/ 1 w 230"/>
                <a:gd name="T15" fmla="*/ 32 h 166"/>
                <a:gd name="T16" fmla="*/ 209 w 230"/>
                <a:gd name="T17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66">
                  <a:moveTo>
                    <a:pt x="209" y="165"/>
                  </a:moveTo>
                  <a:cubicBezTo>
                    <a:pt x="210" y="166"/>
                    <a:pt x="215" y="159"/>
                    <a:pt x="221" y="151"/>
                  </a:cubicBezTo>
                  <a:cubicBezTo>
                    <a:pt x="221" y="151"/>
                    <a:pt x="221" y="151"/>
                    <a:pt x="221" y="151"/>
                  </a:cubicBezTo>
                  <a:cubicBezTo>
                    <a:pt x="226" y="142"/>
                    <a:pt x="230" y="135"/>
                    <a:pt x="229" y="13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5" y="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4" y="24"/>
                    <a:pt x="0" y="31"/>
                    <a:pt x="1" y="32"/>
                  </a:cubicBezTo>
                  <a:lnTo>
                    <a:pt x="209" y="165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7" name="Freeform 58"/>
            <p:cNvSpPr>
              <a:spLocks/>
            </p:cNvSpPr>
            <p:nvPr userDrawn="1"/>
          </p:nvSpPr>
          <p:spPr bwMode="auto">
            <a:xfrm>
              <a:off x="3476626" y="4143375"/>
              <a:ext cx="365125" cy="263525"/>
            </a:xfrm>
            <a:custGeom>
              <a:avLst/>
              <a:gdLst>
                <a:gd name="T0" fmla="*/ 209 w 230"/>
                <a:gd name="T1" fmla="*/ 165 h 166"/>
                <a:gd name="T2" fmla="*/ 221 w 230"/>
                <a:gd name="T3" fmla="*/ 151 h 166"/>
                <a:gd name="T4" fmla="*/ 221 w 230"/>
                <a:gd name="T5" fmla="*/ 151 h 166"/>
                <a:gd name="T6" fmla="*/ 229 w 230"/>
                <a:gd name="T7" fmla="*/ 134 h 166"/>
                <a:gd name="T8" fmla="*/ 21 w 230"/>
                <a:gd name="T9" fmla="*/ 1 h 166"/>
                <a:gd name="T10" fmla="*/ 9 w 230"/>
                <a:gd name="T11" fmla="*/ 15 h 166"/>
                <a:gd name="T12" fmla="*/ 9 w 230"/>
                <a:gd name="T13" fmla="*/ 15 h 166"/>
                <a:gd name="T14" fmla="*/ 1 w 230"/>
                <a:gd name="T15" fmla="*/ 32 h 166"/>
                <a:gd name="T16" fmla="*/ 209 w 230"/>
                <a:gd name="T17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66">
                  <a:moveTo>
                    <a:pt x="209" y="165"/>
                  </a:moveTo>
                  <a:cubicBezTo>
                    <a:pt x="210" y="166"/>
                    <a:pt x="215" y="160"/>
                    <a:pt x="221" y="151"/>
                  </a:cubicBezTo>
                  <a:cubicBezTo>
                    <a:pt x="221" y="151"/>
                    <a:pt x="221" y="151"/>
                    <a:pt x="221" y="151"/>
                  </a:cubicBezTo>
                  <a:cubicBezTo>
                    <a:pt x="226" y="142"/>
                    <a:pt x="230" y="135"/>
                    <a:pt x="229" y="13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5" y="7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4" y="24"/>
                    <a:pt x="0" y="31"/>
                    <a:pt x="1" y="32"/>
                  </a:cubicBezTo>
                  <a:lnTo>
                    <a:pt x="209" y="165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8" name="Freeform 59"/>
            <p:cNvSpPr>
              <a:spLocks/>
            </p:cNvSpPr>
            <p:nvPr userDrawn="1"/>
          </p:nvSpPr>
          <p:spPr bwMode="auto">
            <a:xfrm>
              <a:off x="3390901" y="4276725"/>
              <a:ext cx="365125" cy="263525"/>
            </a:xfrm>
            <a:custGeom>
              <a:avLst/>
              <a:gdLst>
                <a:gd name="T0" fmla="*/ 209 w 230"/>
                <a:gd name="T1" fmla="*/ 165 h 166"/>
                <a:gd name="T2" fmla="*/ 221 w 230"/>
                <a:gd name="T3" fmla="*/ 151 h 166"/>
                <a:gd name="T4" fmla="*/ 221 w 230"/>
                <a:gd name="T5" fmla="*/ 151 h 166"/>
                <a:gd name="T6" fmla="*/ 229 w 230"/>
                <a:gd name="T7" fmla="*/ 134 h 166"/>
                <a:gd name="T8" fmla="*/ 21 w 230"/>
                <a:gd name="T9" fmla="*/ 1 h 166"/>
                <a:gd name="T10" fmla="*/ 9 w 230"/>
                <a:gd name="T11" fmla="*/ 15 h 166"/>
                <a:gd name="T12" fmla="*/ 9 w 230"/>
                <a:gd name="T13" fmla="*/ 15 h 166"/>
                <a:gd name="T14" fmla="*/ 1 w 230"/>
                <a:gd name="T15" fmla="*/ 32 h 166"/>
                <a:gd name="T16" fmla="*/ 209 w 230"/>
                <a:gd name="T17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66">
                  <a:moveTo>
                    <a:pt x="209" y="165"/>
                  </a:moveTo>
                  <a:cubicBezTo>
                    <a:pt x="210" y="166"/>
                    <a:pt x="215" y="160"/>
                    <a:pt x="221" y="151"/>
                  </a:cubicBezTo>
                  <a:cubicBezTo>
                    <a:pt x="221" y="151"/>
                    <a:pt x="221" y="151"/>
                    <a:pt x="221" y="151"/>
                  </a:cubicBezTo>
                  <a:cubicBezTo>
                    <a:pt x="226" y="143"/>
                    <a:pt x="230" y="135"/>
                    <a:pt x="229" y="13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5" y="7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4" y="24"/>
                    <a:pt x="0" y="32"/>
                    <a:pt x="1" y="32"/>
                  </a:cubicBezTo>
                  <a:lnTo>
                    <a:pt x="209" y="165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9" name="Freeform 60"/>
            <p:cNvSpPr>
              <a:spLocks/>
            </p:cNvSpPr>
            <p:nvPr userDrawn="1"/>
          </p:nvSpPr>
          <p:spPr bwMode="auto">
            <a:xfrm>
              <a:off x="3305176" y="4411663"/>
              <a:ext cx="365125" cy="261938"/>
            </a:xfrm>
            <a:custGeom>
              <a:avLst/>
              <a:gdLst>
                <a:gd name="T0" fmla="*/ 209 w 230"/>
                <a:gd name="T1" fmla="*/ 165 h 165"/>
                <a:gd name="T2" fmla="*/ 221 w 230"/>
                <a:gd name="T3" fmla="*/ 150 h 165"/>
                <a:gd name="T4" fmla="*/ 221 w 230"/>
                <a:gd name="T5" fmla="*/ 150 h 165"/>
                <a:gd name="T6" fmla="*/ 229 w 230"/>
                <a:gd name="T7" fmla="*/ 134 h 165"/>
                <a:gd name="T8" fmla="*/ 21 w 230"/>
                <a:gd name="T9" fmla="*/ 0 h 165"/>
                <a:gd name="T10" fmla="*/ 9 w 230"/>
                <a:gd name="T11" fmla="*/ 15 h 165"/>
                <a:gd name="T12" fmla="*/ 9 w 230"/>
                <a:gd name="T13" fmla="*/ 15 h 165"/>
                <a:gd name="T14" fmla="*/ 1 w 230"/>
                <a:gd name="T15" fmla="*/ 31 h 165"/>
                <a:gd name="T16" fmla="*/ 209 w 230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65">
                  <a:moveTo>
                    <a:pt x="209" y="165"/>
                  </a:moveTo>
                  <a:cubicBezTo>
                    <a:pt x="210" y="165"/>
                    <a:pt x="215" y="159"/>
                    <a:pt x="221" y="150"/>
                  </a:cubicBezTo>
                  <a:cubicBezTo>
                    <a:pt x="221" y="150"/>
                    <a:pt x="221" y="150"/>
                    <a:pt x="221" y="150"/>
                  </a:cubicBezTo>
                  <a:cubicBezTo>
                    <a:pt x="226" y="142"/>
                    <a:pt x="230" y="134"/>
                    <a:pt x="229" y="13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5" y="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4" y="23"/>
                    <a:pt x="0" y="31"/>
                    <a:pt x="1" y="31"/>
                  </a:cubicBezTo>
                  <a:lnTo>
                    <a:pt x="209" y="165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0" name="Freeform 61"/>
            <p:cNvSpPr>
              <a:spLocks/>
            </p:cNvSpPr>
            <p:nvPr userDrawn="1"/>
          </p:nvSpPr>
          <p:spPr bwMode="auto">
            <a:xfrm>
              <a:off x="3219451" y="4545013"/>
              <a:ext cx="365125" cy="261938"/>
            </a:xfrm>
            <a:custGeom>
              <a:avLst/>
              <a:gdLst>
                <a:gd name="T0" fmla="*/ 209 w 230"/>
                <a:gd name="T1" fmla="*/ 165 h 165"/>
                <a:gd name="T2" fmla="*/ 221 w 230"/>
                <a:gd name="T3" fmla="*/ 151 h 165"/>
                <a:gd name="T4" fmla="*/ 221 w 230"/>
                <a:gd name="T5" fmla="*/ 151 h 165"/>
                <a:gd name="T6" fmla="*/ 229 w 230"/>
                <a:gd name="T7" fmla="*/ 134 h 165"/>
                <a:gd name="T8" fmla="*/ 21 w 230"/>
                <a:gd name="T9" fmla="*/ 1 h 165"/>
                <a:gd name="T10" fmla="*/ 9 w 230"/>
                <a:gd name="T11" fmla="*/ 15 h 165"/>
                <a:gd name="T12" fmla="*/ 9 w 230"/>
                <a:gd name="T13" fmla="*/ 15 h 165"/>
                <a:gd name="T14" fmla="*/ 1 w 230"/>
                <a:gd name="T15" fmla="*/ 32 h 165"/>
                <a:gd name="T16" fmla="*/ 209 w 230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65">
                  <a:moveTo>
                    <a:pt x="209" y="165"/>
                  </a:moveTo>
                  <a:cubicBezTo>
                    <a:pt x="210" y="165"/>
                    <a:pt x="215" y="159"/>
                    <a:pt x="221" y="151"/>
                  </a:cubicBezTo>
                  <a:cubicBezTo>
                    <a:pt x="221" y="151"/>
                    <a:pt x="221" y="151"/>
                    <a:pt x="221" y="151"/>
                  </a:cubicBezTo>
                  <a:cubicBezTo>
                    <a:pt x="226" y="142"/>
                    <a:pt x="230" y="134"/>
                    <a:pt x="229" y="13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5" y="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4" y="23"/>
                    <a:pt x="0" y="31"/>
                    <a:pt x="1" y="32"/>
                  </a:cubicBezTo>
                  <a:lnTo>
                    <a:pt x="209" y="165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1" name="Freeform 62"/>
            <p:cNvSpPr>
              <a:spLocks/>
            </p:cNvSpPr>
            <p:nvPr userDrawn="1"/>
          </p:nvSpPr>
          <p:spPr bwMode="auto">
            <a:xfrm>
              <a:off x="3386138" y="3865563"/>
              <a:ext cx="765175" cy="1149350"/>
            </a:xfrm>
            <a:custGeom>
              <a:avLst/>
              <a:gdLst>
                <a:gd name="T0" fmla="*/ 3 w 482"/>
                <a:gd name="T1" fmla="*/ 700 h 724"/>
                <a:gd name="T2" fmla="*/ 14 w 482"/>
                <a:gd name="T3" fmla="*/ 717 h 724"/>
                <a:gd name="T4" fmla="*/ 14 w 482"/>
                <a:gd name="T5" fmla="*/ 717 h 724"/>
                <a:gd name="T6" fmla="*/ 34 w 482"/>
                <a:gd name="T7" fmla="*/ 720 h 724"/>
                <a:gd name="T8" fmla="*/ 480 w 482"/>
                <a:gd name="T9" fmla="*/ 24 h 724"/>
                <a:gd name="T10" fmla="*/ 469 w 482"/>
                <a:gd name="T11" fmla="*/ 7 h 724"/>
                <a:gd name="T12" fmla="*/ 469 w 482"/>
                <a:gd name="T13" fmla="*/ 7 h 724"/>
                <a:gd name="T14" fmla="*/ 449 w 482"/>
                <a:gd name="T15" fmla="*/ 4 h 724"/>
                <a:gd name="T16" fmla="*/ 3 w 482"/>
                <a:gd name="T17" fmla="*/ 70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724">
                  <a:moveTo>
                    <a:pt x="3" y="700"/>
                  </a:moveTo>
                  <a:cubicBezTo>
                    <a:pt x="0" y="704"/>
                    <a:pt x="5" y="711"/>
                    <a:pt x="14" y="717"/>
                  </a:cubicBezTo>
                  <a:cubicBezTo>
                    <a:pt x="14" y="717"/>
                    <a:pt x="14" y="717"/>
                    <a:pt x="14" y="717"/>
                  </a:cubicBezTo>
                  <a:cubicBezTo>
                    <a:pt x="22" y="722"/>
                    <a:pt x="31" y="724"/>
                    <a:pt x="34" y="720"/>
                  </a:cubicBezTo>
                  <a:cubicBezTo>
                    <a:pt x="480" y="24"/>
                    <a:pt x="480" y="24"/>
                    <a:pt x="480" y="24"/>
                  </a:cubicBezTo>
                  <a:cubicBezTo>
                    <a:pt x="482" y="20"/>
                    <a:pt x="477" y="13"/>
                    <a:pt x="469" y="7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60" y="2"/>
                    <a:pt x="451" y="0"/>
                    <a:pt x="449" y="4"/>
                  </a:cubicBezTo>
                  <a:lnTo>
                    <a:pt x="3" y="700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2" name="Freeform 63"/>
            <p:cNvSpPr>
              <a:spLocks/>
            </p:cNvSpPr>
            <p:nvPr userDrawn="1"/>
          </p:nvSpPr>
          <p:spPr bwMode="auto">
            <a:xfrm>
              <a:off x="3081338" y="3670300"/>
              <a:ext cx="765175" cy="1147763"/>
            </a:xfrm>
            <a:custGeom>
              <a:avLst/>
              <a:gdLst>
                <a:gd name="T0" fmla="*/ 2 w 482"/>
                <a:gd name="T1" fmla="*/ 699 h 723"/>
                <a:gd name="T2" fmla="*/ 13 w 482"/>
                <a:gd name="T3" fmla="*/ 716 h 723"/>
                <a:gd name="T4" fmla="*/ 13 w 482"/>
                <a:gd name="T5" fmla="*/ 716 h 723"/>
                <a:gd name="T6" fmla="*/ 33 w 482"/>
                <a:gd name="T7" fmla="*/ 719 h 723"/>
                <a:gd name="T8" fmla="*/ 479 w 482"/>
                <a:gd name="T9" fmla="*/ 24 h 723"/>
                <a:gd name="T10" fmla="*/ 468 w 482"/>
                <a:gd name="T11" fmla="*/ 7 h 723"/>
                <a:gd name="T12" fmla="*/ 468 w 482"/>
                <a:gd name="T13" fmla="*/ 7 h 723"/>
                <a:gd name="T14" fmla="*/ 448 w 482"/>
                <a:gd name="T15" fmla="*/ 4 h 723"/>
                <a:gd name="T16" fmla="*/ 2 w 482"/>
                <a:gd name="T17" fmla="*/ 699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723">
                  <a:moveTo>
                    <a:pt x="2" y="699"/>
                  </a:moveTo>
                  <a:cubicBezTo>
                    <a:pt x="0" y="703"/>
                    <a:pt x="5" y="711"/>
                    <a:pt x="13" y="716"/>
                  </a:cubicBezTo>
                  <a:cubicBezTo>
                    <a:pt x="13" y="716"/>
                    <a:pt x="13" y="716"/>
                    <a:pt x="13" y="716"/>
                  </a:cubicBezTo>
                  <a:cubicBezTo>
                    <a:pt x="22" y="722"/>
                    <a:pt x="31" y="723"/>
                    <a:pt x="33" y="719"/>
                  </a:cubicBezTo>
                  <a:cubicBezTo>
                    <a:pt x="479" y="24"/>
                    <a:pt x="479" y="24"/>
                    <a:pt x="479" y="24"/>
                  </a:cubicBezTo>
                  <a:cubicBezTo>
                    <a:pt x="482" y="20"/>
                    <a:pt x="477" y="12"/>
                    <a:pt x="468" y="7"/>
                  </a:cubicBezTo>
                  <a:cubicBezTo>
                    <a:pt x="468" y="7"/>
                    <a:pt x="468" y="7"/>
                    <a:pt x="468" y="7"/>
                  </a:cubicBezTo>
                  <a:cubicBezTo>
                    <a:pt x="460" y="1"/>
                    <a:pt x="451" y="0"/>
                    <a:pt x="448" y="4"/>
                  </a:cubicBezTo>
                  <a:lnTo>
                    <a:pt x="2" y="699"/>
                  </a:lnTo>
                  <a:close/>
                </a:path>
              </a:pathLst>
            </a:custGeom>
            <a:solidFill>
              <a:srgbClr val="F79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6" name="标题 1">
            <a:extLst>
              <a:ext uri="{FF2B5EF4-FFF2-40B4-BE49-F238E27FC236}">
                <a16:creationId xmlns:a16="http://schemas.microsoft.com/office/drawing/2014/main" id="{7DFF7BE1-55A6-4696-8786-B0BD2BCE53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85844" y="1422827"/>
            <a:ext cx="4127502" cy="1801221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67" name="文本占位符 62">
            <a:extLst>
              <a:ext uri="{FF2B5EF4-FFF2-40B4-BE49-F238E27FC236}">
                <a16:creationId xmlns:a16="http://schemas.microsoft.com/office/drawing/2014/main" id="{74F757D8-7F62-4C46-AADF-5836A2347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85845" y="344404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68" name="文本占位符 62">
            <a:extLst>
              <a:ext uri="{FF2B5EF4-FFF2-40B4-BE49-F238E27FC236}">
                <a16:creationId xmlns:a16="http://schemas.microsoft.com/office/drawing/2014/main" id="{364C940A-AFD8-45DD-B25B-78B98A5154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85845" y="3759680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EE0EE455-4821-C866-AB18-9351C8E2925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43571" y="1151994"/>
            <a:ext cx="4773964" cy="576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0D172B9B-338C-C64F-B1DD-6A13ABB8F1A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8849" y="560561"/>
            <a:ext cx="2045687" cy="202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805" y="514350"/>
            <a:ext cx="3005888" cy="46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6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2" r:id="rId3"/>
    <p:sldLayoutId id="2147483664" r:id="rId4"/>
    <p:sldLayoutId id="2147483663" r:id="rId5"/>
    <p:sldLayoutId id="2147483661" r:id="rId6"/>
    <p:sldLayoutId id="2147483665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4294967295"/>
          </p:nvPr>
        </p:nvSpPr>
        <p:spPr>
          <a:xfrm>
            <a:off x="890503" y="4778296"/>
            <a:ext cx="5093834" cy="24837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altLang="zh-CN" sz="1200" dirty="0">
                <a:solidFill>
                  <a:schemeClr val="bg1">
                    <a:alpha val="90000"/>
                  </a:schemeClr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4294967295"/>
          </p:nvPr>
        </p:nvSpPr>
        <p:spPr>
          <a:xfrm>
            <a:off x="890503" y="5055655"/>
            <a:ext cx="5093834" cy="2483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1200" dirty="0">
                <a:solidFill>
                  <a:schemeClr val="bg1">
                    <a:alpha val="90000"/>
                  </a:schemeClr>
                </a:solidFill>
              </a:rPr>
              <a:t>mba.guet.edu.cn</a:t>
            </a:r>
            <a:endParaRPr lang="en-US" altLang="en-US" sz="1200" dirty="0">
              <a:solidFill>
                <a:schemeClr val="bg1">
                  <a:alpha val="90000"/>
                </a:schemeClr>
              </a:solidFill>
            </a:endParaRPr>
          </a:p>
        </p:txBody>
      </p:sp>
      <p:sp>
        <p:nvSpPr>
          <p:cNvPr id="10" name="副标题 4"/>
          <p:cNvSpPr>
            <a:spLocks noGrp="1"/>
          </p:cNvSpPr>
          <p:nvPr>
            <p:ph type="subTitle" idx="4294967295"/>
          </p:nvPr>
        </p:nvSpPr>
        <p:spPr>
          <a:xfrm>
            <a:off x="890503" y="3767868"/>
            <a:ext cx="5426075" cy="558799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zh-CN" dirty="0">
                <a:solidFill>
                  <a:schemeClr val="bg1"/>
                </a:solidFill>
              </a:rPr>
              <a:t>Subtitle here</a:t>
            </a:r>
          </a:p>
        </p:txBody>
      </p:sp>
      <p:sp>
        <p:nvSpPr>
          <p:cNvPr id="11" name="标题 3"/>
          <p:cNvSpPr>
            <a:spLocks noGrp="1"/>
          </p:cNvSpPr>
          <p:nvPr>
            <p:ph type="ctrTitle"/>
          </p:nvPr>
        </p:nvSpPr>
        <p:spPr>
          <a:xfrm>
            <a:off x="890503" y="2548328"/>
            <a:ext cx="5426075" cy="1007150"/>
          </a:xfrm>
        </p:spPr>
        <p:txBody>
          <a:bodyPr>
            <a:noAutofit/>
          </a:bodyPr>
          <a:lstStyle/>
          <a:p>
            <a:pPr algn="l"/>
            <a:r>
              <a:rPr lang="zh-CN" altLang="en-US" sz="3600" dirty="0">
                <a:solidFill>
                  <a:schemeClr val="bg1"/>
                </a:solidFill>
              </a:rPr>
              <a:t>毕业论文答辩</a:t>
            </a:r>
            <a:r>
              <a:rPr lang="en-US" altLang="zh-CN" sz="3600" dirty="0">
                <a:solidFill>
                  <a:schemeClr val="bg1"/>
                </a:solidFill>
              </a:rPr>
              <a:t>PPT</a:t>
            </a:r>
            <a:r>
              <a:rPr lang="zh-CN" altLang="en-US" sz="3600" dirty="0">
                <a:solidFill>
                  <a:schemeClr val="bg1"/>
                </a:solidFill>
              </a:rPr>
              <a:t>模板</a:t>
            </a: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1026475" y="1525610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/>
              <a:t>关键技术与实践难点</a:t>
            </a:r>
            <a:endParaRPr lang="zh-CN" altLang="en-US" sz="3200" b="0" dirty="0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>
          <a:xfrm>
            <a:off x="1026474" y="2328315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1978222" y="820624"/>
            <a:ext cx="551510" cy="7049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rgbClr val="FF5C64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rgbClr val="FF5C64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411" y="1045705"/>
            <a:ext cx="487577" cy="40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62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8A669B-7F12-441A-8C98-3505768A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2FE5B35-F21D-4691-B8C5-447D33DFE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D97BBD-6454-4B48-A2EE-05B88866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íṧḻiḍê">
            <a:extLst>
              <a:ext uri="{FF2B5EF4-FFF2-40B4-BE49-F238E27FC236}">
                <a16:creationId xmlns:a16="http://schemas.microsoft.com/office/drawing/2014/main" id="{DC3C3B3A-C722-432F-8A3C-C6F9485AB5DE}"/>
              </a:ext>
            </a:extLst>
          </p:cNvPr>
          <p:cNvSpPr/>
          <p:nvPr/>
        </p:nvSpPr>
        <p:spPr>
          <a:xfrm>
            <a:off x="5087888" y="1340768"/>
            <a:ext cx="3492388" cy="4680520"/>
          </a:xfrm>
          <a:prstGeom prst="roundRect">
            <a:avLst>
              <a:gd name="adj" fmla="val 1602"/>
            </a:avLst>
          </a:prstGeom>
          <a:blipFill>
            <a:blip r:embed="rId3"/>
            <a:srcRect/>
            <a:stretch>
              <a:fillRect l="-53249" t="78" r="-53918" b="-7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îṩľïḋê">
            <a:extLst>
              <a:ext uri="{FF2B5EF4-FFF2-40B4-BE49-F238E27FC236}">
                <a16:creationId xmlns:a16="http://schemas.microsoft.com/office/drawing/2014/main" id="{58D5C989-1B4C-4C67-8811-586A316B5D80}"/>
              </a:ext>
            </a:extLst>
          </p:cNvPr>
          <p:cNvSpPr txBox="1"/>
          <p:nvPr/>
        </p:nvSpPr>
        <p:spPr>
          <a:xfrm>
            <a:off x="6839968" y="3299054"/>
            <a:ext cx="4680520" cy="1109483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lIns="90000" tIns="46800" rIns="90000" bIns="46800"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00" dirty="0"/>
              <a:t>1.</a:t>
            </a:r>
            <a:r>
              <a:rPr lang="zh-CN" altLang="en-US" sz="1000" dirty="0"/>
              <a:t>单击要填充的形状；</a:t>
            </a:r>
            <a:r>
              <a:rPr lang="en-US" altLang="zh-CN" sz="1000" dirty="0"/>
              <a:t>2.</a:t>
            </a:r>
            <a:r>
              <a:rPr lang="zh-CN" altLang="en-US" sz="1000" dirty="0"/>
              <a:t>在“格式”选项卡上的“形状样式”组中，单击“形状填充”旁边的箭头，然后单击「图片或纹理填充」； </a:t>
            </a:r>
            <a:r>
              <a:rPr lang="en-US" altLang="zh-CN" sz="1000" dirty="0"/>
              <a:t>3.</a:t>
            </a:r>
            <a:r>
              <a:rPr lang="zh-CN" altLang="en-US" sz="1000" dirty="0"/>
              <a:t>找到包含需要使用的图片的文件夹，单击该图片，然后单击“插入” ；</a:t>
            </a:r>
            <a:r>
              <a:rPr lang="en-US" altLang="zh-CN" sz="1000" dirty="0"/>
              <a:t>4.</a:t>
            </a:r>
            <a:r>
              <a:rPr lang="zh-CN" altLang="en-US" sz="1000" dirty="0"/>
              <a:t>使用图片工具“裁剪”下拉菜单中的「填充」可对图片进行调整</a:t>
            </a:r>
          </a:p>
        </p:txBody>
      </p:sp>
      <p:sp>
        <p:nvSpPr>
          <p:cNvPr id="21" name="ïṣļîḑè">
            <a:extLst>
              <a:ext uri="{FF2B5EF4-FFF2-40B4-BE49-F238E27FC236}">
                <a16:creationId xmlns:a16="http://schemas.microsoft.com/office/drawing/2014/main" id="{C98D8530-6C3B-4850-A949-9A97543F380F}"/>
              </a:ext>
            </a:extLst>
          </p:cNvPr>
          <p:cNvSpPr txBox="1"/>
          <p:nvPr/>
        </p:nvSpPr>
        <p:spPr>
          <a:xfrm>
            <a:off x="6839968" y="2772097"/>
            <a:ext cx="4680520" cy="52380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anchor="ctr" anchorCtr="0">
            <a:normAutofit/>
          </a:bodyPr>
          <a:lstStyle/>
          <a:p>
            <a:r>
              <a:rPr lang="zh-CN" altLang="en-US" sz="1400" b="1" dirty="0">
                <a:solidFill>
                  <a:schemeClr val="accent3"/>
                </a:solidFill>
              </a:rPr>
              <a:t>请在形状中填充图片</a:t>
            </a:r>
          </a:p>
        </p:txBody>
      </p:sp>
      <p:sp>
        <p:nvSpPr>
          <p:cNvPr id="8" name="iSļïḑe">
            <a:extLst>
              <a:ext uri="{FF2B5EF4-FFF2-40B4-BE49-F238E27FC236}">
                <a16:creationId xmlns:a16="http://schemas.microsoft.com/office/drawing/2014/main" id="{E7A5C560-AD65-4F5C-9D5B-58B4F07472F2}"/>
              </a:ext>
            </a:extLst>
          </p:cNvPr>
          <p:cNvSpPr txBox="1"/>
          <p:nvPr/>
        </p:nvSpPr>
        <p:spPr>
          <a:xfrm>
            <a:off x="655489" y="1340768"/>
            <a:ext cx="4432399" cy="1322510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统一的字体让阅读更流畅</a:t>
            </a:r>
          </a:p>
          <a:p>
            <a:pPr algn="just"/>
            <a:r>
              <a:rPr lang="zh-CN" altLang="en-US" sz="2200" b="1" dirty="0"/>
              <a:t>主题颜色让</a:t>
            </a:r>
            <a:r>
              <a:rPr lang="en-US" altLang="zh-CN" sz="2200" b="1" dirty="0"/>
              <a:t>PPT</a:t>
            </a:r>
            <a:r>
              <a:rPr lang="zh-CN" altLang="en-US" sz="2200" b="1" dirty="0"/>
              <a:t>改起来更方便</a:t>
            </a:r>
          </a:p>
          <a:p>
            <a:pPr algn="just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调整行距来适应中文排版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中使用参考线</a:t>
            </a:r>
          </a:p>
        </p:txBody>
      </p:sp>
      <p:sp>
        <p:nvSpPr>
          <p:cNvPr id="16" name="îṣ1îḋe">
            <a:extLst>
              <a:ext uri="{FF2B5EF4-FFF2-40B4-BE49-F238E27FC236}">
                <a16:creationId xmlns:a16="http://schemas.microsoft.com/office/drawing/2014/main" id="{8295DA39-DA24-4FBE-9395-758DF9807F4F}"/>
              </a:ext>
            </a:extLst>
          </p:cNvPr>
          <p:cNvSpPr>
            <a:spLocks/>
          </p:cNvSpPr>
          <p:nvPr/>
        </p:nvSpPr>
        <p:spPr bwMode="auto">
          <a:xfrm>
            <a:off x="686768" y="3349199"/>
            <a:ext cx="461080" cy="339517"/>
          </a:xfrm>
          <a:custGeom>
            <a:avLst/>
            <a:gdLst>
              <a:gd name="T0" fmla="*/ 3344 w 5590"/>
              <a:gd name="T1" fmla="*/ 549 h 4122"/>
              <a:gd name="T2" fmla="*/ 2246 w 5590"/>
              <a:gd name="T3" fmla="*/ 549 h 4122"/>
              <a:gd name="T4" fmla="*/ 2795 w 5590"/>
              <a:gd name="T5" fmla="*/ 240 h 4122"/>
              <a:gd name="T6" fmla="*/ 2795 w 5590"/>
              <a:gd name="T7" fmla="*/ 859 h 4122"/>
              <a:gd name="T8" fmla="*/ 2795 w 5590"/>
              <a:gd name="T9" fmla="*/ 240 h 4122"/>
              <a:gd name="T10" fmla="*/ 5470 w 5590"/>
              <a:gd name="T11" fmla="*/ 4122 h 4122"/>
              <a:gd name="T12" fmla="*/ 0 w 5590"/>
              <a:gd name="T13" fmla="*/ 4002 h 4122"/>
              <a:gd name="T14" fmla="*/ 5470 w 5590"/>
              <a:gd name="T15" fmla="*/ 3882 h 4122"/>
              <a:gd name="T16" fmla="*/ 917 w 5590"/>
              <a:gd name="T17" fmla="*/ 1194 h 4122"/>
              <a:gd name="T18" fmla="*/ 1144 w 5590"/>
              <a:gd name="T19" fmla="*/ 1115 h 4122"/>
              <a:gd name="T20" fmla="*/ 4344 w 5590"/>
              <a:gd name="T21" fmla="*/ 1411 h 4122"/>
              <a:gd name="T22" fmla="*/ 4599 w 5590"/>
              <a:gd name="T23" fmla="*/ 1041 h 4122"/>
              <a:gd name="T24" fmla="*/ 4544 w 5590"/>
              <a:gd name="T25" fmla="*/ 1568 h 4122"/>
              <a:gd name="T26" fmla="*/ 4487 w 5590"/>
              <a:gd name="T27" fmla="*/ 1637 h 4122"/>
              <a:gd name="T28" fmla="*/ 4429 w 5590"/>
              <a:gd name="T29" fmla="*/ 1651 h 4122"/>
              <a:gd name="T30" fmla="*/ 1165 w 5590"/>
              <a:gd name="T31" fmla="*/ 1651 h 4122"/>
              <a:gd name="T32" fmla="*/ 1106 w 5590"/>
              <a:gd name="T33" fmla="*/ 1638 h 4122"/>
              <a:gd name="T34" fmla="*/ 1054 w 5590"/>
              <a:gd name="T35" fmla="*/ 1585 h 4122"/>
              <a:gd name="T36" fmla="*/ 917 w 5590"/>
              <a:gd name="T37" fmla="*/ 1194 h 4122"/>
              <a:gd name="T38" fmla="*/ 1539 w 5590"/>
              <a:gd name="T39" fmla="*/ 3355 h 4122"/>
              <a:gd name="T40" fmla="*/ 2675 w 5590"/>
              <a:gd name="T41" fmla="*/ 1947 h 4122"/>
              <a:gd name="T42" fmla="*/ 2915 w 5590"/>
              <a:gd name="T43" fmla="*/ 1947 h 4122"/>
              <a:gd name="T44" fmla="*/ 4051 w 5590"/>
              <a:gd name="T45" fmla="*/ 3355 h 4122"/>
              <a:gd name="T46" fmla="*/ 3301 w 5590"/>
              <a:gd name="T47" fmla="*/ 3198 h 4122"/>
              <a:gd name="T48" fmla="*/ 3301 w 5590"/>
              <a:gd name="T49" fmla="*/ 2958 h 4122"/>
              <a:gd name="T50" fmla="*/ 4104 w 5590"/>
              <a:gd name="T51" fmla="*/ 2960 h 4122"/>
              <a:gd name="T52" fmla="*/ 4187 w 5590"/>
              <a:gd name="T53" fmla="*/ 3019 h 4122"/>
              <a:gd name="T54" fmla="*/ 4332 w 5590"/>
              <a:gd name="T55" fmla="*/ 3433 h 4122"/>
              <a:gd name="T56" fmla="*/ 4338 w 5590"/>
              <a:gd name="T57" fmla="*/ 3497 h 4122"/>
              <a:gd name="T58" fmla="*/ 4279 w 5590"/>
              <a:gd name="T59" fmla="*/ 3580 h 4122"/>
              <a:gd name="T60" fmla="*/ 4217 w 5590"/>
              <a:gd name="T61" fmla="*/ 3595 h 4122"/>
              <a:gd name="T62" fmla="*/ 2793 w 5590"/>
              <a:gd name="T63" fmla="*/ 3595 h 4122"/>
              <a:gd name="T64" fmla="*/ 1370 w 5590"/>
              <a:gd name="T65" fmla="*/ 3595 h 4122"/>
              <a:gd name="T66" fmla="*/ 1250 w 5590"/>
              <a:gd name="T67" fmla="*/ 3475 h 4122"/>
              <a:gd name="T68" fmla="*/ 1393 w 5590"/>
              <a:gd name="T69" fmla="*/ 3041 h 4122"/>
              <a:gd name="T70" fmla="*/ 1438 w 5590"/>
              <a:gd name="T71" fmla="*/ 2980 h 4122"/>
              <a:gd name="T72" fmla="*/ 1510 w 5590"/>
              <a:gd name="T73" fmla="*/ 2958 h 4122"/>
              <a:gd name="T74" fmla="*/ 2409 w 5590"/>
              <a:gd name="T75" fmla="*/ 3078 h 4122"/>
              <a:gd name="T76" fmla="*/ 1593 w 5590"/>
              <a:gd name="T77" fmla="*/ 3198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0" h="4122">
                <a:moveTo>
                  <a:pt x="2795" y="1099"/>
                </a:moveTo>
                <a:cubicBezTo>
                  <a:pt x="3098" y="1099"/>
                  <a:pt x="3344" y="852"/>
                  <a:pt x="3344" y="549"/>
                </a:cubicBezTo>
                <a:cubicBezTo>
                  <a:pt x="3344" y="246"/>
                  <a:pt x="3098" y="0"/>
                  <a:pt x="2795" y="0"/>
                </a:cubicBezTo>
                <a:cubicBezTo>
                  <a:pt x="2492" y="0"/>
                  <a:pt x="2246" y="246"/>
                  <a:pt x="2246" y="549"/>
                </a:cubicBezTo>
                <a:cubicBezTo>
                  <a:pt x="2246" y="852"/>
                  <a:pt x="2492" y="1099"/>
                  <a:pt x="2795" y="1099"/>
                </a:cubicBezTo>
                <a:close/>
                <a:moveTo>
                  <a:pt x="2795" y="240"/>
                </a:moveTo>
                <a:cubicBezTo>
                  <a:pt x="2966" y="240"/>
                  <a:pt x="3104" y="379"/>
                  <a:pt x="3104" y="549"/>
                </a:cubicBezTo>
                <a:cubicBezTo>
                  <a:pt x="3104" y="720"/>
                  <a:pt x="2966" y="859"/>
                  <a:pt x="2795" y="859"/>
                </a:cubicBezTo>
                <a:cubicBezTo>
                  <a:pt x="2624" y="859"/>
                  <a:pt x="2486" y="720"/>
                  <a:pt x="2486" y="549"/>
                </a:cubicBezTo>
                <a:cubicBezTo>
                  <a:pt x="2486" y="379"/>
                  <a:pt x="2625" y="240"/>
                  <a:pt x="2795" y="240"/>
                </a:cubicBezTo>
                <a:close/>
                <a:moveTo>
                  <a:pt x="5590" y="4002"/>
                </a:moveTo>
                <a:cubicBezTo>
                  <a:pt x="5590" y="4068"/>
                  <a:pt x="5536" y="4122"/>
                  <a:pt x="5470" y="4122"/>
                </a:cubicBezTo>
                <a:lnTo>
                  <a:pt x="120" y="4122"/>
                </a:lnTo>
                <a:cubicBezTo>
                  <a:pt x="54" y="4122"/>
                  <a:pt x="0" y="4068"/>
                  <a:pt x="0" y="4002"/>
                </a:cubicBezTo>
                <a:cubicBezTo>
                  <a:pt x="0" y="3936"/>
                  <a:pt x="54" y="3882"/>
                  <a:pt x="120" y="3882"/>
                </a:cubicBezTo>
                <a:lnTo>
                  <a:pt x="5470" y="3882"/>
                </a:lnTo>
                <a:cubicBezTo>
                  <a:pt x="5536" y="3882"/>
                  <a:pt x="5590" y="3936"/>
                  <a:pt x="5590" y="4002"/>
                </a:cubicBezTo>
                <a:close/>
                <a:moveTo>
                  <a:pt x="917" y="1194"/>
                </a:moveTo>
                <a:cubicBezTo>
                  <a:pt x="896" y="1131"/>
                  <a:pt x="929" y="1063"/>
                  <a:pt x="992" y="1041"/>
                </a:cubicBezTo>
                <a:cubicBezTo>
                  <a:pt x="1054" y="1020"/>
                  <a:pt x="1123" y="1053"/>
                  <a:pt x="1144" y="1115"/>
                </a:cubicBezTo>
                <a:lnTo>
                  <a:pt x="1246" y="1411"/>
                </a:lnTo>
                <a:lnTo>
                  <a:pt x="4344" y="1411"/>
                </a:lnTo>
                <a:lnTo>
                  <a:pt x="4446" y="1115"/>
                </a:lnTo>
                <a:cubicBezTo>
                  <a:pt x="4468" y="1053"/>
                  <a:pt x="4536" y="1020"/>
                  <a:pt x="4599" y="1041"/>
                </a:cubicBezTo>
                <a:cubicBezTo>
                  <a:pt x="4661" y="1063"/>
                  <a:pt x="4694" y="1131"/>
                  <a:pt x="4673" y="1194"/>
                </a:cubicBezTo>
                <a:lnTo>
                  <a:pt x="4544" y="1568"/>
                </a:lnTo>
                <a:cubicBezTo>
                  <a:pt x="4542" y="1574"/>
                  <a:pt x="4539" y="1580"/>
                  <a:pt x="4536" y="1586"/>
                </a:cubicBezTo>
                <a:cubicBezTo>
                  <a:pt x="4525" y="1608"/>
                  <a:pt x="4508" y="1625"/>
                  <a:pt x="4487" y="1637"/>
                </a:cubicBezTo>
                <a:cubicBezTo>
                  <a:pt x="4480" y="1640"/>
                  <a:pt x="4473" y="1644"/>
                  <a:pt x="4465" y="1646"/>
                </a:cubicBezTo>
                <a:cubicBezTo>
                  <a:pt x="4454" y="1650"/>
                  <a:pt x="4442" y="1651"/>
                  <a:pt x="4429" y="1651"/>
                </a:cubicBezTo>
                <a:cubicBezTo>
                  <a:pt x="4428" y="1651"/>
                  <a:pt x="4427" y="1651"/>
                  <a:pt x="4426" y="1651"/>
                </a:cubicBezTo>
                <a:lnTo>
                  <a:pt x="1165" y="1651"/>
                </a:lnTo>
                <a:cubicBezTo>
                  <a:pt x="1150" y="1652"/>
                  <a:pt x="1136" y="1650"/>
                  <a:pt x="1123" y="1645"/>
                </a:cubicBezTo>
                <a:cubicBezTo>
                  <a:pt x="1117" y="1643"/>
                  <a:pt x="1112" y="1641"/>
                  <a:pt x="1106" y="1638"/>
                </a:cubicBezTo>
                <a:cubicBezTo>
                  <a:pt x="1106" y="1638"/>
                  <a:pt x="1106" y="1638"/>
                  <a:pt x="1106" y="1638"/>
                </a:cubicBezTo>
                <a:cubicBezTo>
                  <a:pt x="1084" y="1627"/>
                  <a:pt x="1065" y="1609"/>
                  <a:pt x="1054" y="1585"/>
                </a:cubicBezTo>
                <a:cubicBezTo>
                  <a:pt x="1051" y="1580"/>
                  <a:pt x="1048" y="1574"/>
                  <a:pt x="1047" y="1568"/>
                </a:cubicBezTo>
                <a:lnTo>
                  <a:pt x="917" y="1194"/>
                </a:lnTo>
                <a:close/>
                <a:moveTo>
                  <a:pt x="1593" y="3198"/>
                </a:moveTo>
                <a:lnTo>
                  <a:pt x="1539" y="3355"/>
                </a:lnTo>
                <a:lnTo>
                  <a:pt x="2675" y="3355"/>
                </a:lnTo>
                <a:lnTo>
                  <a:pt x="2675" y="1947"/>
                </a:lnTo>
                <a:cubicBezTo>
                  <a:pt x="2675" y="1881"/>
                  <a:pt x="2729" y="1827"/>
                  <a:pt x="2795" y="1827"/>
                </a:cubicBezTo>
                <a:cubicBezTo>
                  <a:pt x="2861" y="1827"/>
                  <a:pt x="2915" y="1881"/>
                  <a:pt x="2915" y="1947"/>
                </a:cubicBezTo>
                <a:lnTo>
                  <a:pt x="2915" y="3355"/>
                </a:lnTo>
                <a:lnTo>
                  <a:pt x="4051" y="3355"/>
                </a:lnTo>
                <a:lnTo>
                  <a:pt x="3997" y="3198"/>
                </a:lnTo>
                <a:lnTo>
                  <a:pt x="3301" y="3198"/>
                </a:lnTo>
                <a:cubicBezTo>
                  <a:pt x="3235" y="3198"/>
                  <a:pt x="3181" y="3144"/>
                  <a:pt x="3181" y="3078"/>
                </a:cubicBezTo>
                <a:cubicBezTo>
                  <a:pt x="3181" y="3011"/>
                  <a:pt x="3235" y="2958"/>
                  <a:pt x="3301" y="2958"/>
                </a:cubicBezTo>
                <a:lnTo>
                  <a:pt x="4080" y="2958"/>
                </a:lnTo>
                <a:cubicBezTo>
                  <a:pt x="4088" y="2957"/>
                  <a:pt x="4096" y="2958"/>
                  <a:pt x="4104" y="2960"/>
                </a:cubicBezTo>
                <a:cubicBezTo>
                  <a:pt x="4122" y="2963"/>
                  <a:pt x="4138" y="2970"/>
                  <a:pt x="4151" y="2979"/>
                </a:cubicBezTo>
                <a:cubicBezTo>
                  <a:pt x="4166" y="2989"/>
                  <a:pt x="4178" y="3003"/>
                  <a:pt x="4187" y="3019"/>
                </a:cubicBezTo>
                <a:cubicBezTo>
                  <a:pt x="4191" y="3026"/>
                  <a:pt x="4194" y="3033"/>
                  <a:pt x="4197" y="3041"/>
                </a:cubicBezTo>
                <a:lnTo>
                  <a:pt x="4332" y="3433"/>
                </a:lnTo>
                <a:cubicBezTo>
                  <a:pt x="4335" y="3440"/>
                  <a:pt x="4337" y="3448"/>
                  <a:pt x="4338" y="3455"/>
                </a:cubicBezTo>
                <a:cubicBezTo>
                  <a:pt x="4340" y="3469"/>
                  <a:pt x="4340" y="3483"/>
                  <a:pt x="4338" y="3497"/>
                </a:cubicBezTo>
                <a:cubicBezTo>
                  <a:pt x="4335" y="3514"/>
                  <a:pt x="4327" y="3531"/>
                  <a:pt x="4317" y="3545"/>
                </a:cubicBezTo>
                <a:cubicBezTo>
                  <a:pt x="4307" y="3559"/>
                  <a:pt x="4294" y="3571"/>
                  <a:pt x="4279" y="3580"/>
                </a:cubicBezTo>
                <a:cubicBezTo>
                  <a:pt x="4267" y="3586"/>
                  <a:pt x="4253" y="3591"/>
                  <a:pt x="4239" y="3594"/>
                </a:cubicBezTo>
                <a:cubicBezTo>
                  <a:pt x="4232" y="3595"/>
                  <a:pt x="4224" y="3595"/>
                  <a:pt x="4217" y="3595"/>
                </a:cubicBezTo>
                <a:lnTo>
                  <a:pt x="2798" y="3595"/>
                </a:lnTo>
                <a:cubicBezTo>
                  <a:pt x="2796" y="3595"/>
                  <a:pt x="2794" y="3595"/>
                  <a:pt x="2793" y="3595"/>
                </a:cubicBezTo>
                <a:lnTo>
                  <a:pt x="1373" y="3595"/>
                </a:lnTo>
                <a:cubicBezTo>
                  <a:pt x="1372" y="3595"/>
                  <a:pt x="1371" y="3595"/>
                  <a:pt x="1370" y="3595"/>
                </a:cubicBezTo>
                <a:cubicBezTo>
                  <a:pt x="1365" y="3595"/>
                  <a:pt x="1359" y="3595"/>
                  <a:pt x="1354" y="3594"/>
                </a:cubicBezTo>
                <a:cubicBezTo>
                  <a:pt x="1295" y="3586"/>
                  <a:pt x="1250" y="3536"/>
                  <a:pt x="1250" y="3475"/>
                </a:cubicBezTo>
                <a:cubicBezTo>
                  <a:pt x="1250" y="3460"/>
                  <a:pt x="1253" y="3445"/>
                  <a:pt x="1258" y="3432"/>
                </a:cubicBezTo>
                <a:lnTo>
                  <a:pt x="1393" y="3041"/>
                </a:lnTo>
                <a:cubicBezTo>
                  <a:pt x="1396" y="3033"/>
                  <a:pt x="1399" y="3026"/>
                  <a:pt x="1403" y="3019"/>
                </a:cubicBezTo>
                <a:cubicBezTo>
                  <a:pt x="1412" y="3003"/>
                  <a:pt x="1424" y="2990"/>
                  <a:pt x="1438" y="2980"/>
                </a:cubicBezTo>
                <a:cubicBezTo>
                  <a:pt x="1452" y="2970"/>
                  <a:pt x="1468" y="2963"/>
                  <a:pt x="1486" y="2960"/>
                </a:cubicBezTo>
                <a:cubicBezTo>
                  <a:pt x="1494" y="2958"/>
                  <a:pt x="1502" y="2957"/>
                  <a:pt x="1510" y="2958"/>
                </a:cubicBezTo>
                <a:lnTo>
                  <a:pt x="2289" y="2958"/>
                </a:lnTo>
                <a:cubicBezTo>
                  <a:pt x="2355" y="2958"/>
                  <a:pt x="2409" y="3011"/>
                  <a:pt x="2409" y="3078"/>
                </a:cubicBezTo>
                <a:cubicBezTo>
                  <a:pt x="2409" y="3144"/>
                  <a:pt x="2355" y="3198"/>
                  <a:pt x="2289" y="3198"/>
                </a:cubicBezTo>
                <a:lnTo>
                  <a:pt x="1593" y="31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ṥlïďé">
            <a:extLst>
              <a:ext uri="{FF2B5EF4-FFF2-40B4-BE49-F238E27FC236}">
                <a16:creationId xmlns:a16="http://schemas.microsoft.com/office/drawing/2014/main" id="{089D9E73-D4CB-4EEB-8C90-4F74187A6A88}"/>
              </a:ext>
            </a:extLst>
          </p:cNvPr>
          <p:cNvSpPr>
            <a:spLocks/>
          </p:cNvSpPr>
          <p:nvPr/>
        </p:nvSpPr>
        <p:spPr bwMode="auto">
          <a:xfrm>
            <a:off x="1235053" y="3639363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19" name="ísḻíḋè">
            <a:extLst>
              <a:ext uri="{FF2B5EF4-FFF2-40B4-BE49-F238E27FC236}">
                <a16:creationId xmlns:a16="http://schemas.microsoft.com/office/drawing/2014/main" id="{86B2CBE8-2E90-4DF3-BB12-CEB22EA5F1FB}"/>
              </a:ext>
            </a:extLst>
          </p:cNvPr>
          <p:cNvSpPr txBox="1">
            <a:spLocks/>
          </p:cNvSpPr>
          <p:nvPr/>
        </p:nvSpPr>
        <p:spPr bwMode="auto">
          <a:xfrm>
            <a:off x="1235053" y="3288224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2" name="íSḻîdê">
            <a:extLst>
              <a:ext uri="{FF2B5EF4-FFF2-40B4-BE49-F238E27FC236}">
                <a16:creationId xmlns:a16="http://schemas.microsoft.com/office/drawing/2014/main" id="{1AB7CED1-C378-4D5D-B2BE-B1877FDB666D}"/>
              </a:ext>
            </a:extLst>
          </p:cNvPr>
          <p:cNvSpPr>
            <a:spLocks/>
          </p:cNvSpPr>
          <p:nvPr/>
        </p:nvSpPr>
        <p:spPr bwMode="auto">
          <a:xfrm>
            <a:off x="686768" y="4611229"/>
            <a:ext cx="461080" cy="4604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iṡ1ïďe">
            <a:extLst>
              <a:ext uri="{FF2B5EF4-FFF2-40B4-BE49-F238E27FC236}">
                <a16:creationId xmlns:a16="http://schemas.microsoft.com/office/drawing/2014/main" id="{755EE9F8-1522-4C46-82DF-742AC8597CA6}"/>
              </a:ext>
            </a:extLst>
          </p:cNvPr>
          <p:cNvSpPr>
            <a:spLocks/>
          </p:cNvSpPr>
          <p:nvPr/>
        </p:nvSpPr>
        <p:spPr bwMode="auto">
          <a:xfrm>
            <a:off x="1235053" y="4961872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z="1000" dirty="0"/>
              <a:t>如需更改请在（设置形状格式）菜单下（文本选项）中调整</a:t>
            </a:r>
          </a:p>
        </p:txBody>
      </p:sp>
      <p:sp>
        <p:nvSpPr>
          <p:cNvPr id="15" name="iṩlîḍê">
            <a:extLst>
              <a:ext uri="{FF2B5EF4-FFF2-40B4-BE49-F238E27FC236}">
                <a16:creationId xmlns:a16="http://schemas.microsoft.com/office/drawing/2014/main" id="{134D34E5-119F-4BE5-B45C-E9CC9AF9792B}"/>
              </a:ext>
            </a:extLst>
          </p:cNvPr>
          <p:cNvSpPr txBox="1">
            <a:spLocks/>
          </p:cNvSpPr>
          <p:nvPr/>
        </p:nvSpPr>
        <p:spPr bwMode="auto">
          <a:xfrm>
            <a:off x="1235053" y="4610733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 dirty="0">
                <a:solidFill>
                  <a:schemeClr val="accent1"/>
                </a:solidFill>
              </a:rPr>
              <a:t>标题文本预设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D180452-D28D-439D-BE16-263FC73870F0}"/>
              </a:ext>
            </a:extLst>
          </p:cNvPr>
          <p:cNvCxnSpPr>
            <a:cxnSpLocks/>
          </p:cNvCxnSpPr>
          <p:nvPr/>
        </p:nvCxnSpPr>
        <p:spPr>
          <a:xfrm>
            <a:off x="655489" y="4408537"/>
            <a:ext cx="414436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69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78F9D3-AC37-414E-93CE-BA4D75CA2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7A7EF1-4678-41EB-BD24-2E26E1F8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6BAB14-A197-48D7-BAFA-1227954CD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i$líḋê">
            <a:extLst>
              <a:ext uri="{FF2B5EF4-FFF2-40B4-BE49-F238E27FC236}">
                <a16:creationId xmlns:a16="http://schemas.microsoft.com/office/drawing/2014/main" id="{4F062EB6-3CD4-4D17-872A-1F8A0D5BB54F}"/>
              </a:ext>
            </a:extLst>
          </p:cNvPr>
          <p:cNvSpPr/>
          <p:nvPr/>
        </p:nvSpPr>
        <p:spPr>
          <a:xfrm rot="2700000">
            <a:off x="5277689" y="4271415"/>
            <a:ext cx="1636622" cy="1636622"/>
          </a:xfrm>
          <a:custGeom>
            <a:avLst/>
            <a:gdLst>
              <a:gd name="connsiteX0" fmla="*/ 0 w 1636622"/>
              <a:gd name="connsiteY0" fmla="*/ 0 h 1636622"/>
              <a:gd name="connsiteX1" fmla="*/ 1636622 w 1636622"/>
              <a:gd name="connsiteY1" fmla="*/ 0 h 1636622"/>
              <a:gd name="connsiteX2" fmla="*/ 1603890 w 1636622"/>
              <a:gd name="connsiteY2" fmla="*/ 32732 h 1636622"/>
              <a:gd name="connsiteX3" fmla="*/ 32732 w 1636622"/>
              <a:gd name="connsiteY3" fmla="*/ 32732 h 1636622"/>
              <a:gd name="connsiteX4" fmla="*/ 32732 w 1636622"/>
              <a:gd name="connsiteY4" fmla="*/ 1603890 h 1636622"/>
              <a:gd name="connsiteX5" fmla="*/ 0 w 1636622"/>
              <a:gd name="connsiteY5" fmla="*/ 1636622 h 163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6622" h="1636622">
                <a:moveTo>
                  <a:pt x="0" y="0"/>
                </a:moveTo>
                <a:lnTo>
                  <a:pt x="1636622" y="0"/>
                </a:lnTo>
                <a:lnTo>
                  <a:pt x="1603890" y="32732"/>
                </a:lnTo>
                <a:lnTo>
                  <a:pt x="32732" y="32732"/>
                </a:lnTo>
                <a:lnTo>
                  <a:pt x="32732" y="1603890"/>
                </a:lnTo>
                <a:lnTo>
                  <a:pt x="0" y="1636622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ṥḷíḓe">
            <a:extLst>
              <a:ext uri="{FF2B5EF4-FFF2-40B4-BE49-F238E27FC236}">
                <a16:creationId xmlns:a16="http://schemas.microsoft.com/office/drawing/2014/main" id="{9D8E74BB-1051-4144-8C89-F2A2FBAA3B37}"/>
              </a:ext>
            </a:extLst>
          </p:cNvPr>
          <p:cNvSpPr/>
          <p:nvPr/>
        </p:nvSpPr>
        <p:spPr>
          <a:xfrm>
            <a:off x="5555940" y="2744060"/>
            <a:ext cx="1080120" cy="470885"/>
          </a:xfrm>
          <a:prstGeom prst="roundRect">
            <a:avLst>
              <a:gd name="adj" fmla="val 13693"/>
            </a:avLst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/>
              <a:t>关键词</a:t>
            </a:r>
            <a:endParaRPr lang="zh-CN" altLang="en-US" dirty="0"/>
          </a:p>
        </p:txBody>
      </p:sp>
      <p:sp>
        <p:nvSpPr>
          <p:cNvPr id="29" name="ïṡ1îḓè">
            <a:extLst>
              <a:ext uri="{FF2B5EF4-FFF2-40B4-BE49-F238E27FC236}">
                <a16:creationId xmlns:a16="http://schemas.microsoft.com/office/drawing/2014/main" id="{F621C1BC-4281-46E2-946E-8565A85AD122}"/>
              </a:ext>
            </a:extLst>
          </p:cNvPr>
          <p:cNvSpPr txBox="1"/>
          <p:nvPr/>
        </p:nvSpPr>
        <p:spPr>
          <a:xfrm>
            <a:off x="4829110" y="5253733"/>
            <a:ext cx="2533780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30" name="îSḷîďè">
            <a:extLst>
              <a:ext uri="{FF2B5EF4-FFF2-40B4-BE49-F238E27FC236}">
                <a16:creationId xmlns:a16="http://schemas.microsoft.com/office/drawing/2014/main" id="{A6AEABDD-65D3-44B6-A32B-28C3018AEA50}"/>
              </a:ext>
            </a:extLst>
          </p:cNvPr>
          <p:cNvSpPr/>
          <p:nvPr/>
        </p:nvSpPr>
        <p:spPr>
          <a:xfrm>
            <a:off x="4829110" y="4932739"/>
            <a:ext cx="2533780" cy="320994"/>
          </a:xfrm>
          <a:prstGeom prst="rect">
            <a:avLst/>
          </a:prstGeom>
          <a:noFill/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9" name="iṩlíde">
            <a:extLst>
              <a:ext uri="{FF2B5EF4-FFF2-40B4-BE49-F238E27FC236}">
                <a16:creationId xmlns:a16="http://schemas.microsoft.com/office/drawing/2014/main" id="{01EE8FCD-D1F1-406E-89F5-79C42CF231E9}"/>
              </a:ext>
            </a:extLst>
          </p:cNvPr>
          <p:cNvSpPr/>
          <p:nvPr/>
        </p:nvSpPr>
        <p:spPr>
          <a:xfrm rot="8100000">
            <a:off x="3252148" y="2752095"/>
            <a:ext cx="1636622" cy="1636622"/>
          </a:xfrm>
          <a:custGeom>
            <a:avLst/>
            <a:gdLst>
              <a:gd name="connsiteX0" fmla="*/ 0 w 1636622"/>
              <a:gd name="connsiteY0" fmla="*/ 1636622 h 1636622"/>
              <a:gd name="connsiteX1" fmla="*/ 0 w 1636622"/>
              <a:gd name="connsiteY1" fmla="*/ 0 h 1636622"/>
              <a:gd name="connsiteX2" fmla="*/ 1636622 w 1636622"/>
              <a:gd name="connsiteY2" fmla="*/ 0 h 1636622"/>
              <a:gd name="connsiteX3" fmla="*/ 1603890 w 1636622"/>
              <a:gd name="connsiteY3" fmla="*/ 32732 h 1636622"/>
              <a:gd name="connsiteX4" fmla="*/ 32732 w 1636622"/>
              <a:gd name="connsiteY4" fmla="*/ 32732 h 1636622"/>
              <a:gd name="connsiteX5" fmla="*/ 32732 w 1636622"/>
              <a:gd name="connsiteY5" fmla="*/ 1603890 h 163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6622" h="1636622">
                <a:moveTo>
                  <a:pt x="0" y="1636622"/>
                </a:moveTo>
                <a:lnTo>
                  <a:pt x="0" y="0"/>
                </a:lnTo>
                <a:lnTo>
                  <a:pt x="1636622" y="0"/>
                </a:lnTo>
                <a:lnTo>
                  <a:pt x="1603890" y="32732"/>
                </a:lnTo>
                <a:lnTo>
                  <a:pt x="32732" y="32732"/>
                </a:lnTo>
                <a:lnTo>
                  <a:pt x="32732" y="1603890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islîḓe">
            <a:extLst>
              <a:ext uri="{FF2B5EF4-FFF2-40B4-BE49-F238E27FC236}">
                <a16:creationId xmlns:a16="http://schemas.microsoft.com/office/drawing/2014/main" id="{2CFFA3C0-7D30-469F-A687-FAE51D3E972D}"/>
              </a:ext>
            </a:extLst>
          </p:cNvPr>
          <p:cNvSpPr txBox="1"/>
          <p:nvPr/>
        </p:nvSpPr>
        <p:spPr>
          <a:xfrm>
            <a:off x="1660757" y="3368399"/>
            <a:ext cx="2533780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8" name="ïṧļidê">
            <a:extLst>
              <a:ext uri="{FF2B5EF4-FFF2-40B4-BE49-F238E27FC236}">
                <a16:creationId xmlns:a16="http://schemas.microsoft.com/office/drawing/2014/main" id="{40B3EED8-FCE4-45FE-95AF-66EB4DA54F12}"/>
              </a:ext>
            </a:extLst>
          </p:cNvPr>
          <p:cNvSpPr/>
          <p:nvPr/>
        </p:nvSpPr>
        <p:spPr>
          <a:xfrm>
            <a:off x="1660757" y="3047405"/>
            <a:ext cx="2533780" cy="320994"/>
          </a:xfrm>
          <a:prstGeom prst="rect">
            <a:avLst/>
          </a:prstGeom>
          <a:noFill/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11" name="ïśļíďé">
            <a:extLst>
              <a:ext uri="{FF2B5EF4-FFF2-40B4-BE49-F238E27FC236}">
                <a16:creationId xmlns:a16="http://schemas.microsoft.com/office/drawing/2014/main" id="{E0CC998C-13ED-4D22-A810-B3C5B8561055}"/>
              </a:ext>
            </a:extLst>
          </p:cNvPr>
          <p:cNvSpPr/>
          <p:nvPr/>
        </p:nvSpPr>
        <p:spPr>
          <a:xfrm rot="18900000">
            <a:off x="7303230" y="2752095"/>
            <a:ext cx="1636622" cy="1636622"/>
          </a:xfrm>
          <a:custGeom>
            <a:avLst/>
            <a:gdLst>
              <a:gd name="connsiteX0" fmla="*/ 1636622 w 1636622"/>
              <a:gd name="connsiteY0" fmla="*/ 0 h 1636622"/>
              <a:gd name="connsiteX1" fmla="*/ 1603890 w 1636622"/>
              <a:gd name="connsiteY1" fmla="*/ 32732 h 1636622"/>
              <a:gd name="connsiteX2" fmla="*/ 32732 w 1636622"/>
              <a:gd name="connsiteY2" fmla="*/ 32732 h 1636622"/>
              <a:gd name="connsiteX3" fmla="*/ 32732 w 1636622"/>
              <a:gd name="connsiteY3" fmla="*/ 1603890 h 1636622"/>
              <a:gd name="connsiteX4" fmla="*/ 0 w 1636622"/>
              <a:gd name="connsiteY4" fmla="*/ 1636622 h 1636622"/>
              <a:gd name="connsiteX5" fmla="*/ 0 w 1636622"/>
              <a:gd name="connsiteY5" fmla="*/ 0 h 163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6622" h="1636622">
                <a:moveTo>
                  <a:pt x="1636622" y="0"/>
                </a:moveTo>
                <a:lnTo>
                  <a:pt x="1603890" y="32732"/>
                </a:lnTo>
                <a:lnTo>
                  <a:pt x="32732" y="32732"/>
                </a:lnTo>
                <a:lnTo>
                  <a:pt x="32732" y="1603890"/>
                </a:lnTo>
                <a:lnTo>
                  <a:pt x="0" y="163662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îṩḷiḍê">
            <a:extLst>
              <a:ext uri="{FF2B5EF4-FFF2-40B4-BE49-F238E27FC236}">
                <a16:creationId xmlns:a16="http://schemas.microsoft.com/office/drawing/2014/main" id="{B9039323-D45B-4F60-ABC7-453FC3C2096D}"/>
              </a:ext>
            </a:extLst>
          </p:cNvPr>
          <p:cNvSpPr txBox="1"/>
          <p:nvPr/>
        </p:nvSpPr>
        <p:spPr>
          <a:xfrm>
            <a:off x="7997464" y="3368399"/>
            <a:ext cx="2533780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6" name="íŝlïḋé">
            <a:extLst>
              <a:ext uri="{FF2B5EF4-FFF2-40B4-BE49-F238E27FC236}">
                <a16:creationId xmlns:a16="http://schemas.microsoft.com/office/drawing/2014/main" id="{E690EB3C-5071-4CBF-BB23-4346B3E7B5D4}"/>
              </a:ext>
            </a:extLst>
          </p:cNvPr>
          <p:cNvSpPr/>
          <p:nvPr/>
        </p:nvSpPr>
        <p:spPr>
          <a:xfrm>
            <a:off x="7997464" y="3047405"/>
            <a:ext cx="2533780" cy="320994"/>
          </a:xfrm>
          <a:prstGeom prst="rect">
            <a:avLst/>
          </a:prstGeom>
          <a:noFill/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23" name="îšľîḋé">
            <a:extLst>
              <a:ext uri="{FF2B5EF4-FFF2-40B4-BE49-F238E27FC236}">
                <a16:creationId xmlns:a16="http://schemas.microsoft.com/office/drawing/2014/main" id="{4450DAB5-D482-4C0E-973D-443AC531200D}"/>
              </a:ext>
            </a:extLst>
          </p:cNvPr>
          <p:cNvSpPr/>
          <p:nvPr/>
        </p:nvSpPr>
        <p:spPr>
          <a:xfrm>
            <a:off x="3536160" y="1199565"/>
            <a:ext cx="5119682" cy="4813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6800" rIns="90000" bIns="46800" anchor="ctr" anchorCtr="0">
            <a:normAutofit/>
          </a:bodyPr>
          <a:lstStyle/>
          <a:p>
            <a:pPr algn="ctr">
              <a:buSzPct val="25000"/>
            </a:pPr>
            <a:r>
              <a:rPr lang="zh-CN" altLang="en-US" sz="2400" b="1"/>
              <a:t>标题文本预设</a:t>
            </a:r>
            <a:endParaRPr lang="zh-CN" altLang="en-US" sz="2400" b="1" dirty="0"/>
          </a:p>
        </p:txBody>
      </p:sp>
      <p:sp>
        <p:nvSpPr>
          <p:cNvPr id="24" name="ïśļïḑê">
            <a:extLst>
              <a:ext uri="{FF2B5EF4-FFF2-40B4-BE49-F238E27FC236}">
                <a16:creationId xmlns:a16="http://schemas.microsoft.com/office/drawing/2014/main" id="{C1F09B05-2FED-4D91-872E-0053A470C07D}"/>
              </a:ext>
            </a:extLst>
          </p:cNvPr>
          <p:cNvSpPr txBox="1"/>
          <p:nvPr/>
        </p:nvSpPr>
        <p:spPr>
          <a:xfrm>
            <a:off x="3536159" y="1680951"/>
            <a:ext cx="5119682" cy="589123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pPr algn="ctr"/>
            <a:r>
              <a:rPr lang="zh-CN" altLang="en-US" sz="1200"/>
              <a:t>或许大小不同的文字错落的排版，更能够让枯燥的段落赋予变化！</a:t>
            </a:r>
            <a:br>
              <a:rPr lang="zh-CN" altLang="en-US" sz="1200"/>
            </a:br>
            <a:r>
              <a:rPr lang="zh-CN" altLang="en-US" sz="1200"/>
              <a:t>主次分明的布局排版帮助</a:t>
            </a:r>
            <a:r>
              <a:rPr lang="en-US" altLang="zh-CN" sz="1200"/>
              <a:t>PPT</a:t>
            </a:r>
            <a:r>
              <a:rPr lang="zh-CN" altLang="en-US" sz="1200"/>
              <a:t>更好的传递和表达信息</a:t>
            </a:r>
            <a:endParaRPr lang="zh-CN" altLang="en-US" sz="1200" dirty="0"/>
          </a:p>
        </p:txBody>
      </p:sp>
      <p:sp>
        <p:nvSpPr>
          <p:cNvPr id="21" name="ïṡḻîḑé">
            <a:extLst>
              <a:ext uri="{FF2B5EF4-FFF2-40B4-BE49-F238E27FC236}">
                <a16:creationId xmlns:a16="http://schemas.microsoft.com/office/drawing/2014/main" id="{0D3EB2FA-56A1-46BC-93F0-945D14BCC5CC}"/>
              </a:ext>
            </a:extLst>
          </p:cNvPr>
          <p:cNvSpPr/>
          <p:nvPr/>
        </p:nvSpPr>
        <p:spPr>
          <a:xfrm>
            <a:off x="6852704" y="3392983"/>
            <a:ext cx="354846" cy="35484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ïşļîḓé">
            <a:extLst>
              <a:ext uri="{FF2B5EF4-FFF2-40B4-BE49-F238E27FC236}">
                <a16:creationId xmlns:a16="http://schemas.microsoft.com/office/drawing/2014/main" id="{78DBC4EB-C820-457A-A110-9A6F5CEDD229}"/>
              </a:ext>
            </a:extLst>
          </p:cNvPr>
          <p:cNvSpPr>
            <a:spLocks/>
          </p:cNvSpPr>
          <p:nvPr/>
        </p:nvSpPr>
        <p:spPr bwMode="auto">
          <a:xfrm>
            <a:off x="6926014" y="3470127"/>
            <a:ext cx="208226" cy="200559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í$ḷîḋe">
            <a:extLst>
              <a:ext uri="{FF2B5EF4-FFF2-40B4-BE49-F238E27FC236}">
                <a16:creationId xmlns:a16="http://schemas.microsoft.com/office/drawing/2014/main" id="{C95F02C3-9B56-4A90-A9D3-BD9757ED4F02}"/>
              </a:ext>
            </a:extLst>
          </p:cNvPr>
          <p:cNvSpPr/>
          <p:nvPr/>
        </p:nvSpPr>
        <p:spPr>
          <a:xfrm>
            <a:off x="4938733" y="3392983"/>
            <a:ext cx="354846" cy="35484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ïSļïḍe">
            <a:extLst>
              <a:ext uri="{FF2B5EF4-FFF2-40B4-BE49-F238E27FC236}">
                <a16:creationId xmlns:a16="http://schemas.microsoft.com/office/drawing/2014/main" id="{33084788-6E2B-4C0A-8098-3D01EBECA31F}"/>
              </a:ext>
            </a:extLst>
          </p:cNvPr>
          <p:cNvSpPr>
            <a:spLocks/>
          </p:cNvSpPr>
          <p:nvPr/>
        </p:nvSpPr>
        <p:spPr bwMode="auto">
          <a:xfrm>
            <a:off x="5012043" y="3470127"/>
            <a:ext cx="208226" cy="200559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îś1ïḍé">
            <a:extLst>
              <a:ext uri="{FF2B5EF4-FFF2-40B4-BE49-F238E27FC236}">
                <a16:creationId xmlns:a16="http://schemas.microsoft.com/office/drawing/2014/main" id="{ABCC26F6-4E32-46B5-91C8-288BFE42E332}"/>
              </a:ext>
            </a:extLst>
          </p:cNvPr>
          <p:cNvSpPr/>
          <p:nvPr/>
        </p:nvSpPr>
        <p:spPr>
          <a:xfrm>
            <a:off x="5918577" y="3837926"/>
            <a:ext cx="354846" cy="35484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iṣḻïḋe">
            <a:extLst>
              <a:ext uri="{FF2B5EF4-FFF2-40B4-BE49-F238E27FC236}">
                <a16:creationId xmlns:a16="http://schemas.microsoft.com/office/drawing/2014/main" id="{5E619960-A6D9-4B5C-AA1B-85B34E71C213}"/>
              </a:ext>
            </a:extLst>
          </p:cNvPr>
          <p:cNvSpPr>
            <a:spLocks/>
          </p:cNvSpPr>
          <p:nvPr/>
        </p:nvSpPr>
        <p:spPr bwMode="auto">
          <a:xfrm>
            <a:off x="5991887" y="3915070"/>
            <a:ext cx="208226" cy="200559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732224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E4DC60-489F-4FB9-B47B-AA8CFAEE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E30DA2-BB3C-4FA2-85B0-575D49AF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9647FE-F9A5-4E11-B2D8-4784CD42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3" name="íṣļiḑè">
            <a:extLst>
              <a:ext uri="{FF2B5EF4-FFF2-40B4-BE49-F238E27FC236}">
                <a16:creationId xmlns:a16="http://schemas.microsoft.com/office/drawing/2014/main" id="{81800D0D-7919-42BF-BE2A-DABA32E395E7}"/>
              </a:ext>
            </a:extLst>
          </p:cNvPr>
          <p:cNvSpPr>
            <a:spLocks/>
          </p:cNvSpPr>
          <p:nvPr/>
        </p:nvSpPr>
        <p:spPr bwMode="auto">
          <a:xfrm rot="17157673">
            <a:off x="4204909" y="2799350"/>
            <a:ext cx="196695" cy="19669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íSľide">
            <a:extLst>
              <a:ext uri="{FF2B5EF4-FFF2-40B4-BE49-F238E27FC236}">
                <a16:creationId xmlns:a16="http://schemas.microsoft.com/office/drawing/2014/main" id="{EAF233BC-C67A-4CC8-9289-76B2E6B0BE00}"/>
              </a:ext>
            </a:extLst>
          </p:cNvPr>
          <p:cNvSpPr>
            <a:spLocks/>
          </p:cNvSpPr>
          <p:nvPr/>
        </p:nvSpPr>
        <p:spPr bwMode="auto">
          <a:xfrm rot="17157673">
            <a:off x="3548949" y="2559424"/>
            <a:ext cx="1492983" cy="696726"/>
          </a:xfrm>
          <a:custGeom>
            <a:avLst/>
            <a:gdLst>
              <a:gd name="T0" fmla="*/ 138 w 312"/>
              <a:gd name="T1" fmla="*/ 68 h 145"/>
              <a:gd name="T2" fmla="*/ 0 w 312"/>
              <a:gd name="T3" fmla="*/ 136 h 145"/>
              <a:gd name="T4" fmla="*/ 9 w 312"/>
              <a:gd name="T5" fmla="*/ 145 h 145"/>
              <a:gd name="T6" fmla="*/ 139 w 312"/>
              <a:gd name="T7" fmla="*/ 81 h 145"/>
              <a:gd name="T8" fmla="*/ 138 w 312"/>
              <a:gd name="T9" fmla="*/ 73 h 145"/>
              <a:gd name="T10" fmla="*/ 138 w 312"/>
              <a:gd name="T11" fmla="*/ 68 h 145"/>
              <a:gd name="T12" fmla="*/ 178 w 312"/>
              <a:gd name="T13" fmla="*/ 68 h 145"/>
              <a:gd name="T14" fmla="*/ 179 w 312"/>
              <a:gd name="T15" fmla="*/ 73 h 145"/>
              <a:gd name="T16" fmla="*/ 177 w 312"/>
              <a:gd name="T17" fmla="*/ 81 h 145"/>
              <a:gd name="T18" fmla="*/ 303 w 312"/>
              <a:gd name="T19" fmla="*/ 140 h 145"/>
              <a:gd name="T20" fmla="*/ 312 w 312"/>
              <a:gd name="T21" fmla="*/ 131 h 145"/>
              <a:gd name="T22" fmla="*/ 178 w 312"/>
              <a:gd name="T23" fmla="*/ 68 h 145"/>
              <a:gd name="T24" fmla="*/ 165 w 312"/>
              <a:gd name="T25" fmla="*/ 0 h 145"/>
              <a:gd name="T26" fmla="*/ 152 w 312"/>
              <a:gd name="T27" fmla="*/ 0 h 145"/>
              <a:gd name="T28" fmla="*/ 152 w 312"/>
              <a:gd name="T29" fmla="*/ 54 h 145"/>
              <a:gd name="T30" fmla="*/ 158 w 312"/>
              <a:gd name="T31" fmla="*/ 53 h 145"/>
              <a:gd name="T32" fmla="*/ 165 w 312"/>
              <a:gd name="T33" fmla="*/ 54 h 145"/>
              <a:gd name="T34" fmla="*/ 165 w 312"/>
              <a:gd name="T35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2" h="145">
                <a:moveTo>
                  <a:pt x="138" y="68"/>
                </a:moveTo>
                <a:cubicBezTo>
                  <a:pt x="86" y="73"/>
                  <a:pt x="36" y="97"/>
                  <a:pt x="0" y="136"/>
                </a:cubicBezTo>
                <a:cubicBezTo>
                  <a:pt x="9" y="145"/>
                  <a:pt x="9" y="145"/>
                  <a:pt x="9" y="145"/>
                </a:cubicBezTo>
                <a:cubicBezTo>
                  <a:pt x="43" y="109"/>
                  <a:pt x="90" y="86"/>
                  <a:pt x="139" y="81"/>
                </a:cubicBezTo>
                <a:cubicBezTo>
                  <a:pt x="138" y="79"/>
                  <a:pt x="138" y="76"/>
                  <a:pt x="138" y="73"/>
                </a:cubicBezTo>
                <a:cubicBezTo>
                  <a:pt x="138" y="72"/>
                  <a:pt x="138" y="70"/>
                  <a:pt x="138" y="68"/>
                </a:cubicBezTo>
                <a:moveTo>
                  <a:pt x="178" y="68"/>
                </a:moveTo>
                <a:cubicBezTo>
                  <a:pt x="179" y="70"/>
                  <a:pt x="179" y="72"/>
                  <a:pt x="179" y="73"/>
                </a:cubicBezTo>
                <a:cubicBezTo>
                  <a:pt x="179" y="76"/>
                  <a:pt x="178" y="79"/>
                  <a:pt x="177" y="81"/>
                </a:cubicBezTo>
                <a:cubicBezTo>
                  <a:pt x="225" y="86"/>
                  <a:pt x="269" y="106"/>
                  <a:pt x="303" y="140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276" y="95"/>
                  <a:pt x="229" y="73"/>
                  <a:pt x="178" y="68"/>
                </a:cubicBezTo>
                <a:moveTo>
                  <a:pt x="165" y="0"/>
                </a:moveTo>
                <a:cubicBezTo>
                  <a:pt x="152" y="0"/>
                  <a:pt x="152" y="0"/>
                  <a:pt x="152" y="0"/>
                </a:cubicBezTo>
                <a:cubicBezTo>
                  <a:pt x="152" y="54"/>
                  <a:pt x="152" y="54"/>
                  <a:pt x="152" y="54"/>
                </a:cubicBezTo>
                <a:cubicBezTo>
                  <a:pt x="154" y="53"/>
                  <a:pt x="156" y="53"/>
                  <a:pt x="158" y="53"/>
                </a:cubicBezTo>
                <a:cubicBezTo>
                  <a:pt x="161" y="53"/>
                  <a:pt x="163" y="53"/>
                  <a:pt x="165" y="54"/>
                </a:cubicBezTo>
                <a:cubicBezTo>
                  <a:pt x="165" y="0"/>
                  <a:pt x="165" y="0"/>
                  <a:pt x="165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ś1îḋe">
            <a:extLst>
              <a:ext uri="{FF2B5EF4-FFF2-40B4-BE49-F238E27FC236}">
                <a16:creationId xmlns:a16="http://schemas.microsoft.com/office/drawing/2014/main" id="{C112A6F1-6342-4CF4-AB12-ED3C5038DF38}"/>
              </a:ext>
            </a:extLst>
          </p:cNvPr>
          <p:cNvSpPr>
            <a:spLocks/>
          </p:cNvSpPr>
          <p:nvPr/>
        </p:nvSpPr>
        <p:spPr bwMode="auto">
          <a:xfrm rot="17157673">
            <a:off x="4369172" y="3653311"/>
            <a:ext cx="81759" cy="817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íşḻîḍè">
            <a:extLst>
              <a:ext uri="{FF2B5EF4-FFF2-40B4-BE49-F238E27FC236}">
                <a16:creationId xmlns:a16="http://schemas.microsoft.com/office/drawing/2014/main" id="{2FB82B76-004A-46AA-B528-D8D6F9F783C3}"/>
              </a:ext>
            </a:extLst>
          </p:cNvPr>
          <p:cNvSpPr>
            <a:spLocks/>
          </p:cNvSpPr>
          <p:nvPr/>
        </p:nvSpPr>
        <p:spPr bwMode="auto">
          <a:xfrm rot="17157673">
            <a:off x="3921028" y="2759792"/>
            <a:ext cx="85314" cy="864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ṣļiḍè">
            <a:extLst>
              <a:ext uri="{FF2B5EF4-FFF2-40B4-BE49-F238E27FC236}">
                <a16:creationId xmlns:a16="http://schemas.microsoft.com/office/drawing/2014/main" id="{15C0FD36-E5BD-4E92-8CF8-A8A885E258FE}"/>
              </a:ext>
            </a:extLst>
          </p:cNvPr>
          <p:cNvSpPr>
            <a:spLocks/>
          </p:cNvSpPr>
          <p:nvPr/>
        </p:nvSpPr>
        <p:spPr bwMode="auto">
          <a:xfrm rot="17157673">
            <a:off x="4744893" y="2253512"/>
            <a:ext cx="85314" cy="864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ś1iḍé">
            <a:extLst>
              <a:ext uri="{FF2B5EF4-FFF2-40B4-BE49-F238E27FC236}">
                <a16:creationId xmlns:a16="http://schemas.microsoft.com/office/drawing/2014/main" id="{7F11A931-1F9A-45BC-8404-DA47BC4ECF6E}"/>
              </a:ext>
            </a:extLst>
          </p:cNvPr>
          <p:cNvSpPr>
            <a:spLocks/>
          </p:cNvSpPr>
          <p:nvPr/>
        </p:nvSpPr>
        <p:spPr bwMode="auto">
          <a:xfrm rot="17157673">
            <a:off x="4258369" y="2851673"/>
            <a:ext cx="91238" cy="91238"/>
          </a:xfrm>
          <a:prstGeom prst="ellipse">
            <a:avLst/>
          </a:prstGeom>
          <a:solidFill>
            <a:srgbClr val="E6E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ïṣlíḓé">
            <a:extLst>
              <a:ext uri="{FF2B5EF4-FFF2-40B4-BE49-F238E27FC236}">
                <a16:creationId xmlns:a16="http://schemas.microsoft.com/office/drawing/2014/main" id="{1193E63D-932D-44BB-8BC0-C2ECF61EBC67}"/>
              </a:ext>
            </a:extLst>
          </p:cNvPr>
          <p:cNvSpPr/>
          <p:nvPr/>
        </p:nvSpPr>
        <p:spPr>
          <a:xfrm>
            <a:off x="4500410" y="2435071"/>
            <a:ext cx="1471983" cy="1471983"/>
          </a:xfrm>
          <a:prstGeom prst="ellipse">
            <a:avLst/>
          </a:prstGeom>
          <a:solidFill>
            <a:srgbClr val="FAFAF0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7" name="is1îďe">
            <a:extLst>
              <a:ext uri="{FF2B5EF4-FFF2-40B4-BE49-F238E27FC236}">
                <a16:creationId xmlns:a16="http://schemas.microsoft.com/office/drawing/2014/main" id="{B0B575B6-A000-4204-99C3-8256871BB86E}"/>
              </a:ext>
            </a:extLst>
          </p:cNvPr>
          <p:cNvSpPr>
            <a:spLocks/>
          </p:cNvSpPr>
          <p:nvPr/>
        </p:nvSpPr>
        <p:spPr bwMode="auto">
          <a:xfrm>
            <a:off x="4585888" y="2518771"/>
            <a:ext cx="1301027" cy="1304582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ṡḻíḓê">
            <a:extLst>
              <a:ext uri="{FF2B5EF4-FFF2-40B4-BE49-F238E27FC236}">
                <a16:creationId xmlns:a16="http://schemas.microsoft.com/office/drawing/2014/main" id="{F49DFC2D-03EC-4D30-AFA8-D7F59E94E9D6}"/>
              </a:ext>
            </a:extLst>
          </p:cNvPr>
          <p:cNvSpPr>
            <a:spLocks/>
          </p:cNvSpPr>
          <p:nvPr/>
        </p:nvSpPr>
        <p:spPr bwMode="auto">
          <a:xfrm>
            <a:off x="4698618" y="2641670"/>
            <a:ext cx="1047457" cy="105101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îṧlíďê">
            <a:extLst>
              <a:ext uri="{FF2B5EF4-FFF2-40B4-BE49-F238E27FC236}">
                <a16:creationId xmlns:a16="http://schemas.microsoft.com/office/drawing/2014/main" id="{D5800F9B-0363-4A4B-810D-F1A42F9A89B6}"/>
              </a:ext>
            </a:extLst>
          </p:cNvPr>
          <p:cNvSpPr>
            <a:spLocks/>
          </p:cNvSpPr>
          <p:nvPr/>
        </p:nvSpPr>
        <p:spPr bwMode="auto">
          <a:xfrm>
            <a:off x="4698618" y="2641670"/>
            <a:ext cx="607857" cy="566385"/>
          </a:xfrm>
          <a:custGeom>
            <a:avLst/>
            <a:gdLst>
              <a:gd name="T0" fmla="*/ 0 w 127"/>
              <a:gd name="T1" fmla="*/ 118 h 118"/>
              <a:gd name="T2" fmla="*/ 0 w 127"/>
              <a:gd name="T3" fmla="*/ 117 h 118"/>
              <a:gd name="T4" fmla="*/ 0 w 127"/>
              <a:gd name="T5" fmla="*/ 117 h 118"/>
              <a:gd name="T6" fmla="*/ 0 w 127"/>
              <a:gd name="T7" fmla="*/ 116 h 118"/>
              <a:gd name="T8" fmla="*/ 0 w 127"/>
              <a:gd name="T9" fmla="*/ 115 h 118"/>
              <a:gd name="T10" fmla="*/ 0 w 127"/>
              <a:gd name="T11" fmla="*/ 115 h 118"/>
              <a:gd name="T12" fmla="*/ 0 w 127"/>
              <a:gd name="T13" fmla="*/ 114 h 118"/>
              <a:gd name="T14" fmla="*/ 0 w 127"/>
              <a:gd name="T15" fmla="*/ 113 h 118"/>
              <a:gd name="T16" fmla="*/ 0 w 127"/>
              <a:gd name="T17" fmla="*/ 113 h 118"/>
              <a:gd name="T18" fmla="*/ 0 w 127"/>
              <a:gd name="T19" fmla="*/ 113 h 118"/>
              <a:gd name="T20" fmla="*/ 0 w 127"/>
              <a:gd name="T21" fmla="*/ 112 h 118"/>
              <a:gd name="T22" fmla="*/ 0 w 127"/>
              <a:gd name="T23" fmla="*/ 112 h 118"/>
              <a:gd name="T24" fmla="*/ 0 w 127"/>
              <a:gd name="T25" fmla="*/ 111 h 118"/>
              <a:gd name="T26" fmla="*/ 0 w 127"/>
              <a:gd name="T27" fmla="*/ 111 h 118"/>
              <a:gd name="T28" fmla="*/ 0 w 127"/>
              <a:gd name="T29" fmla="*/ 111 h 118"/>
              <a:gd name="T30" fmla="*/ 0 w 127"/>
              <a:gd name="T31" fmla="*/ 110 h 118"/>
              <a:gd name="T32" fmla="*/ 0 w 127"/>
              <a:gd name="T33" fmla="*/ 110 h 118"/>
              <a:gd name="T34" fmla="*/ 127 w 127"/>
              <a:gd name="T35" fmla="*/ 2 h 118"/>
              <a:gd name="T36" fmla="*/ 126 w 127"/>
              <a:gd name="T37" fmla="*/ 1 h 118"/>
              <a:gd name="T38" fmla="*/ 125 w 127"/>
              <a:gd name="T39" fmla="*/ 1 h 118"/>
              <a:gd name="T40" fmla="*/ 125 w 127"/>
              <a:gd name="T41" fmla="*/ 1 h 118"/>
              <a:gd name="T42" fmla="*/ 124 w 127"/>
              <a:gd name="T43" fmla="*/ 1 h 118"/>
              <a:gd name="T44" fmla="*/ 124 w 127"/>
              <a:gd name="T45" fmla="*/ 1 h 118"/>
              <a:gd name="T46" fmla="*/ 123 w 127"/>
              <a:gd name="T47" fmla="*/ 1 h 118"/>
              <a:gd name="T48" fmla="*/ 123 w 127"/>
              <a:gd name="T49" fmla="*/ 1 h 118"/>
              <a:gd name="T50" fmla="*/ 123 w 127"/>
              <a:gd name="T51" fmla="*/ 1 h 118"/>
              <a:gd name="T52" fmla="*/ 122 w 127"/>
              <a:gd name="T53" fmla="*/ 1 h 118"/>
              <a:gd name="T54" fmla="*/ 122 w 127"/>
              <a:gd name="T55" fmla="*/ 1 h 118"/>
              <a:gd name="T56" fmla="*/ 121 w 127"/>
              <a:gd name="T57" fmla="*/ 1 h 118"/>
              <a:gd name="T58" fmla="*/ 121 w 127"/>
              <a:gd name="T59" fmla="*/ 1 h 118"/>
              <a:gd name="T60" fmla="*/ 121 w 127"/>
              <a:gd name="T61" fmla="*/ 1 h 118"/>
              <a:gd name="T62" fmla="*/ 120 w 127"/>
              <a:gd name="T63" fmla="*/ 1 h 118"/>
              <a:gd name="T64" fmla="*/ 120 w 127"/>
              <a:gd name="T65" fmla="*/ 1 h 118"/>
              <a:gd name="T66" fmla="*/ 120 w 127"/>
              <a:gd name="T67" fmla="*/ 1 h 118"/>
              <a:gd name="T68" fmla="*/ 119 w 127"/>
              <a:gd name="T69" fmla="*/ 1 h 118"/>
              <a:gd name="T70" fmla="*/ 119 w 127"/>
              <a:gd name="T71" fmla="*/ 1 h 118"/>
              <a:gd name="T72" fmla="*/ 119 w 127"/>
              <a:gd name="T73" fmla="*/ 0 h 118"/>
              <a:gd name="T74" fmla="*/ 118 w 127"/>
              <a:gd name="T75" fmla="*/ 0 h 118"/>
              <a:gd name="T76" fmla="*/ 118 w 127"/>
              <a:gd name="T77" fmla="*/ 0 h 118"/>
              <a:gd name="T78" fmla="*/ 118 w 127"/>
              <a:gd name="T79" fmla="*/ 0 h 118"/>
              <a:gd name="T80" fmla="*/ 117 w 127"/>
              <a:gd name="T81" fmla="*/ 0 h 118"/>
              <a:gd name="T82" fmla="*/ 117 w 127"/>
              <a:gd name="T83" fmla="*/ 0 h 118"/>
              <a:gd name="T84" fmla="*/ 116 w 127"/>
              <a:gd name="T85" fmla="*/ 0 h 118"/>
              <a:gd name="T86" fmla="*/ 116 w 127"/>
              <a:gd name="T87" fmla="*/ 0 h 118"/>
              <a:gd name="T88" fmla="*/ 116 w 127"/>
              <a:gd name="T89" fmla="*/ 0 h 118"/>
              <a:gd name="T90" fmla="*/ 115 w 127"/>
              <a:gd name="T91" fmla="*/ 0 h 118"/>
              <a:gd name="T92" fmla="*/ 115 w 127"/>
              <a:gd name="T93" fmla="*/ 0 h 118"/>
              <a:gd name="T94" fmla="*/ 115 w 127"/>
              <a:gd name="T95" fmla="*/ 0 h 118"/>
              <a:gd name="T96" fmla="*/ 114 w 127"/>
              <a:gd name="T97" fmla="*/ 0 h 118"/>
              <a:gd name="T98" fmla="*/ 114 w 127"/>
              <a:gd name="T99" fmla="*/ 0 h 118"/>
              <a:gd name="T100" fmla="*/ 113 w 127"/>
              <a:gd name="T101" fmla="*/ 0 h 118"/>
              <a:gd name="T102" fmla="*/ 113 w 127"/>
              <a:gd name="T103" fmla="*/ 0 h 118"/>
              <a:gd name="T104" fmla="*/ 113 w 127"/>
              <a:gd name="T105" fmla="*/ 0 h 118"/>
              <a:gd name="T106" fmla="*/ 112 w 127"/>
              <a:gd name="T107" fmla="*/ 0 h 118"/>
              <a:gd name="T108" fmla="*/ 112 w 127"/>
              <a:gd name="T109" fmla="*/ 0 h 118"/>
              <a:gd name="T110" fmla="*/ 112 w 127"/>
              <a:gd name="T111" fmla="*/ 0 h 118"/>
              <a:gd name="T112" fmla="*/ 111 w 127"/>
              <a:gd name="T113" fmla="*/ 0 h 118"/>
              <a:gd name="T114" fmla="*/ 111 w 127"/>
              <a:gd name="T115" fmla="*/ 0 h 118"/>
              <a:gd name="T116" fmla="*/ 111 w 127"/>
              <a:gd name="T117" fmla="*/ 0 h 118"/>
              <a:gd name="T118" fmla="*/ 110 w 127"/>
              <a:gd name="T119" fmla="*/ 0 h 118"/>
              <a:gd name="T120" fmla="*/ 110 w 127"/>
              <a:gd name="T121" fmla="*/ 0 h 118"/>
              <a:gd name="T122" fmla="*/ 110 w 127"/>
              <a:gd name="T123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7" h="118">
                <a:moveTo>
                  <a:pt x="0" y="118"/>
                </a:move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moveTo>
                  <a:pt x="0" y="118"/>
                </a:move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moveTo>
                  <a:pt x="0" y="118"/>
                </a:move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moveTo>
                  <a:pt x="0" y="117"/>
                </a:move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moveTo>
                  <a:pt x="0" y="117"/>
                </a:move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moveTo>
                  <a:pt x="0" y="116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moveTo>
                  <a:pt x="0" y="116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moveTo>
                  <a:pt x="0" y="116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moveTo>
                  <a:pt x="0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moveTo>
                  <a:pt x="0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moveTo>
                  <a:pt x="0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moveTo>
                  <a:pt x="0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moveTo>
                  <a:pt x="0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moveTo>
                  <a:pt x="0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moveTo>
                  <a:pt x="0" y="110"/>
                </a:moveTo>
                <a:cubicBezTo>
                  <a:pt x="0" y="110"/>
                  <a:pt x="0" y="110"/>
                  <a:pt x="0" y="111"/>
                </a:cubicBezTo>
                <a:cubicBezTo>
                  <a:pt x="0" y="110"/>
                  <a:pt x="0" y="110"/>
                  <a:pt x="0" y="110"/>
                </a:cubicBezTo>
                <a:moveTo>
                  <a:pt x="0" y="11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moveTo>
                  <a:pt x="0" y="11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moveTo>
                  <a:pt x="0" y="11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moveTo>
                  <a:pt x="127" y="2"/>
                </a:moveTo>
                <a:cubicBezTo>
                  <a:pt x="127" y="2"/>
                  <a:pt x="127" y="2"/>
                  <a:pt x="127" y="2"/>
                </a:cubicBezTo>
                <a:cubicBezTo>
                  <a:pt x="127" y="2"/>
                  <a:pt x="127" y="2"/>
                  <a:pt x="127" y="2"/>
                </a:cubicBezTo>
                <a:moveTo>
                  <a:pt x="127" y="1"/>
                </a:moveTo>
                <a:cubicBezTo>
                  <a:pt x="127" y="1"/>
                  <a:pt x="127" y="1"/>
                  <a:pt x="127" y="1"/>
                </a:cubicBezTo>
                <a:cubicBezTo>
                  <a:pt x="127" y="1"/>
                  <a:pt x="127" y="1"/>
                  <a:pt x="127" y="1"/>
                </a:cubicBezTo>
                <a:moveTo>
                  <a:pt x="126" y="1"/>
                </a:move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moveTo>
                  <a:pt x="126" y="1"/>
                </a:move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moveTo>
                  <a:pt x="125" y="1"/>
                </a:moveTo>
                <a:cubicBezTo>
                  <a:pt x="125" y="1"/>
                  <a:pt x="125" y="1"/>
                  <a:pt x="125" y="1"/>
                </a:cubicBezTo>
                <a:cubicBezTo>
                  <a:pt x="125" y="1"/>
                  <a:pt x="125" y="1"/>
                  <a:pt x="125" y="1"/>
                </a:cubicBezTo>
                <a:moveTo>
                  <a:pt x="125" y="1"/>
                </a:moveTo>
                <a:cubicBezTo>
                  <a:pt x="125" y="1"/>
                  <a:pt x="125" y="1"/>
                  <a:pt x="125" y="1"/>
                </a:cubicBezTo>
                <a:cubicBezTo>
                  <a:pt x="125" y="1"/>
                  <a:pt x="125" y="1"/>
                  <a:pt x="125" y="1"/>
                </a:cubicBezTo>
                <a:moveTo>
                  <a:pt x="125" y="1"/>
                </a:moveTo>
                <a:cubicBezTo>
                  <a:pt x="125" y="1"/>
                  <a:pt x="125" y="1"/>
                  <a:pt x="125" y="1"/>
                </a:cubicBezTo>
                <a:cubicBezTo>
                  <a:pt x="125" y="1"/>
                  <a:pt x="125" y="1"/>
                  <a:pt x="125" y="1"/>
                </a:cubicBezTo>
                <a:moveTo>
                  <a:pt x="124" y="1"/>
                </a:moveTo>
                <a:cubicBezTo>
                  <a:pt x="124" y="1"/>
                  <a:pt x="124" y="1"/>
                  <a:pt x="124" y="1"/>
                </a:cubicBezTo>
                <a:cubicBezTo>
                  <a:pt x="124" y="1"/>
                  <a:pt x="124" y="1"/>
                  <a:pt x="124" y="1"/>
                </a:cubicBezTo>
                <a:moveTo>
                  <a:pt x="124" y="1"/>
                </a:moveTo>
                <a:cubicBezTo>
                  <a:pt x="124" y="1"/>
                  <a:pt x="124" y="1"/>
                  <a:pt x="124" y="1"/>
                </a:cubicBezTo>
                <a:cubicBezTo>
                  <a:pt x="124" y="1"/>
                  <a:pt x="124" y="1"/>
                  <a:pt x="124" y="1"/>
                </a:cubicBezTo>
                <a:moveTo>
                  <a:pt x="124" y="1"/>
                </a:moveTo>
                <a:cubicBezTo>
                  <a:pt x="124" y="1"/>
                  <a:pt x="124" y="1"/>
                  <a:pt x="124" y="1"/>
                </a:cubicBezTo>
                <a:cubicBezTo>
                  <a:pt x="124" y="1"/>
                  <a:pt x="124" y="1"/>
                  <a:pt x="124" y="1"/>
                </a:cubicBezTo>
                <a:moveTo>
                  <a:pt x="123" y="1"/>
                </a:move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moveTo>
                  <a:pt x="123" y="1"/>
                </a:move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moveTo>
                  <a:pt x="123" y="1"/>
                </a:move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moveTo>
                  <a:pt x="123" y="1"/>
                </a:move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moveTo>
                  <a:pt x="123" y="1"/>
                </a:move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moveTo>
                  <a:pt x="122" y="1"/>
                </a:move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moveTo>
                  <a:pt x="122" y="1"/>
                </a:move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moveTo>
                  <a:pt x="122" y="1"/>
                </a:move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moveTo>
                  <a:pt x="122" y="1"/>
                </a:move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moveTo>
                  <a:pt x="121" y="1"/>
                </a:move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moveTo>
                  <a:pt x="121" y="1"/>
                </a:move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moveTo>
                  <a:pt x="121" y="1"/>
                </a:move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moveTo>
                  <a:pt x="121" y="1"/>
                </a:move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moveTo>
                  <a:pt x="120" y="1"/>
                </a:move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moveTo>
                  <a:pt x="120" y="1"/>
                </a:move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moveTo>
                  <a:pt x="120" y="1"/>
                </a:move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moveTo>
                  <a:pt x="120" y="1"/>
                </a:move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moveTo>
                  <a:pt x="120" y="1"/>
                </a:move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moveTo>
                  <a:pt x="119" y="1"/>
                </a:move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moveTo>
                  <a:pt x="119" y="1"/>
                </a:move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moveTo>
                  <a:pt x="119" y="1"/>
                </a:move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moveTo>
                  <a:pt x="119" y="1"/>
                </a:move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moveTo>
                  <a:pt x="118" y="0"/>
                </a:moveTo>
                <a:cubicBezTo>
                  <a:pt x="118" y="0"/>
                  <a:pt x="119" y="0"/>
                  <a:pt x="119" y="0"/>
                </a:cubicBezTo>
                <a:cubicBezTo>
                  <a:pt x="119" y="0"/>
                  <a:pt x="118" y="0"/>
                  <a:pt x="118" y="0"/>
                </a:cubicBezTo>
                <a:moveTo>
                  <a:pt x="118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moveTo>
                  <a:pt x="118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moveTo>
                  <a:pt x="118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moveTo>
                  <a:pt x="118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moveTo>
                  <a:pt x="117" y="0"/>
                </a:moveTo>
                <a:cubicBezTo>
                  <a:pt x="117" y="0"/>
                  <a:pt x="117" y="0"/>
                  <a:pt x="118" y="0"/>
                </a:cubicBezTo>
                <a:cubicBezTo>
                  <a:pt x="117" y="0"/>
                  <a:pt x="117" y="0"/>
                  <a:pt x="117" y="0"/>
                </a:cubicBezTo>
                <a:moveTo>
                  <a:pt x="117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moveTo>
                  <a:pt x="117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moveTo>
                  <a:pt x="117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moveTo>
                  <a:pt x="117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3" y="0"/>
                </a:moveTo>
                <a:cubicBezTo>
                  <a:pt x="113" y="0"/>
                  <a:pt x="114" y="0"/>
                  <a:pt x="114" y="0"/>
                </a:cubicBezTo>
                <a:cubicBezTo>
                  <a:pt x="114" y="0"/>
                  <a:pt x="113" y="0"/>
                  <a:pt x="113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</a:path>
            </a:pathLst>
          </a:custGeom>
          <a:solidFill>
            <a:srgbClr val="B2BC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î$ḷïdé">
            <a:extLst>
              <a:ext uri="{FF2B5EF4-FFF2-40B4-BE49-F238E27FC236}">
                <a16:creationId xmlns:a16="http://schemas.microsoft.com/office/drawing/2014/main" id="{A43C6B63-647C-4E2C-83B6-02F463612986}"/>
              </a:ext>
            </a:extLst>
          </p:cNvPr>
          <p:cNvSpPr>
            <a:spLocks/>
          </p:cNvSpPr>
          <p:nvPr/>
        </p:nvSpPr>
        <p:spPr bwMode="auto">
          <a:xfrm>
            <a:off x="4698618" y="2641670"/>
            <a:ext cx="943186" cy="945555"/>
          </a:xfrm>
          <a:custGeom>
            <a:avLst/>
            <a:gdLst>
              <a:gd name="T0" fmla="*/ 0 w 197"/>
              <a:gd name="T1" fmla="*/ 110 h 197"/>
              <a:gd name="T2" fmla="*/ 0 w 197"/>
              <a:gd name="T3" fmla="*/ 110 h 197"/>
              <a:gd name="T4" fmla="*/ 0 w 197"/>
              <a:gd name="T5" fmla="*/ 111 h 197"/>
              <a:gd name="T6" fmla="*/ 0 w 197"/>
              <a:gd name="T7" fmla="*/ 111 h 197"/>
              <a:gd name="T8" fmla="*/ 0 w 197"/>
              <a:gd name="T9" fmla="*/ 112 h 197"/>
              <a:gd name="T10" fmla="*/ 0 w 197"/>
              <a:gd name="T11" fmla="*/ 112 h 197"/>
              <a:gd name="T12" fmla="*/ 0 w 197"/>
              <a:gd name="T13" fmla="*/ 113 h 197"/>
              <a:gd name="T14" fmla="*/ 0 w 197"/>
              <a:gd name="T15" fmla="*/ 113 h 197"/>
              <a:gd name="T16" fmla="*/ 0 w 197"/>
              <a:gd name="T17" fmla="*/ 114 h 197"/>
              <a:gd name="T18" fmla="*/ 0 w 197"/>
              <a:gd name="T19" fmla="*/ 114 h 197"/>
              <a:gd name="T20" fmla="*/ 0 w 197"/>
              <a:gd name="T21" fmla="*/ 115 h 197"/>
              <a:gd name="T22" fmla="*/ 0 w 197"/>
              <a:gd name="T23" fmla="*/ 116 h 197"/>
              <a:gd name="T24" fmla="*/ 0 w 197"/>
              <a:gd name="T25" fmla="*/ 117 h 197"/>
              <a:gd name="T26" fmla="*/ 0 w 197"/>
              <a:gd name="T27" fmla="*/ 118 h 197"/>
              <a:gd name="T28" fmla="*/ 0 w 197"/>
              <a:gd name="T29" fmla="*/ 118 h 197"/>
              <a:gd name="T30" fmla="*/ 197 w 197"/>
              <a:gd name="T31" fmla="*/ 44 h 197"/>
              <a:gd name="T32" fmla="*/ 127 w 197"/>
              <a:gd name="T33" fmla="*/ 1 h 197"/>
              <a:gd name="T34" fmla="*/ 126 w 197"/>
              <a:gd name="T35" fmla="*/ 1 h 197"/>
              <a:gd name="T36" fmla="*/ 125 w 197"/>
              <a:gd name="T37" fmla="*/ 1 h 197"/>
              <a:gd name="T38" fmla="*/ 124 w 197"/>
              <a:gd name="T39" fmla="*/ 1 h 197"/>
              <a:gd name="T40" fmla="*/ 124 w 197"/>
              <a:gd name="T41" fmla="*/ 1 h 197"/>
              <a:gd name="T42" fmla="*/ 123 w 197"/>
              <a:gd name="T43" fmla="*/ 1 h 197"/>
              <a:gd name="T44" fmla="*/ 123 w 197"/>
              <a:gd name="T45" fmla="*/ 1 h 197"/>
              <a:gd name="T46" fmla="*/ 122 w 197"/>
              <a:gd name="T47" fmla="*/ 1 h 197"/>
              <a:gd name="T48" fmla="*/ 122 w 197"/>
              <a:gd name="T49" fmla="*/ 1 h 197"/>
              <a:gd name="T50" fmla="*/ 121 w 197"/>
              <a:gd name="T51" fmla="*/ 1 h 197"/>
              <a:gd name="T52" fmla="*/ 121 w 197"/>
              <a:gd name="T53" fmla="*/ 1 h 197"/>
              <a:gd name="T54" fmla="*/ 120 w 197"/>
              <a:gd name="T55" fmla="*/ 1 h 197"/>
              <a:gd name="T56" fmla="*/ 120 w 197"/>
              <a:gd name="T57" fmla="*/ 1 h 197"/>
              <a:gd name="T58" fmla="*/ 120 w 197"/>
              <a:gd name="T59" fmla="*/ 1 h 197"/>
              <a:gd name="T60" fmla="*/ 119 w 197"/>
              <a:gd name="T61" fmla="*/ 1 h 197"/>
              <a:gd name="T62" fmla="*/ 119 w 197"/>
              <a:gd name="T63" fmla="*/ 1 h 197"/>
              <a:gd name="T64" fmla="*/ 118 w 197"/>
              <a:gd name="T65" fmla="*/ 0 h 197"/>
              <a:gd name="T66" fmla="*/ 118 w 197"/>
              <a:gd name="T67" fmla="*/ 0 h 197"/>
              <a:gd name="T68" fmla="*/ 117 w 197"/>
              <a:gd name="T69" fmla="*/ 0 h 197"/>
              <a:gd name="T70" fmla="*/ 117 w 197"/>
              <a:gd name="T71" fmla="*/ 0 h 197"/>
              <a:gd name="T72" fmla="*/ 117 w 197"/>
              <a:gd name="T73" fmla="*/ 0 h 197"/>
              <a:gd name="T74" fmla="*/ 116 w 197"/>
              <a:gd name="T75" fmla="*/ 0 h 197"/>
              <a:gd name="T76" fmla="*/ 116 w 197"/>
              <a:gd name="T77" fmla="*/ 0 h 197"/>
              <a:gd name="T78" fmla="*/ 115 w 197"/>
              <a:gd name="T79" fmla="*/ 0 h 197"/>
              <a:gd name="T80" fmla="*/ 115 w 197"/>
              <a:gd name="T81" fmla="*/ 0 h 197"/>
              <a:gd name="T82" fmla="*/ 114 w 197"/>
              <a:gd name="T83" fmla="*/ 0 h 197"/>
              <a:gd name="T84" fmla="*/ 114 w 197"/>
              <a:gd name="T85" fmla="*/ 0 h 197"/>
              <a:gd name="T86" fmla="*/ 113 w 197"/>
              <a:gd name="T87" fmla="*/ 0 h 197"/>
              <a:gd name="T88" fmla="*/ 113 w 197"/>
              <a:gd name="T89" fmla="*/ 0 h 197"/>
              <a:gd name="T90" fmla="*/ 113 w 197"/>
              <a:gd name="T91" fmla="*/ 0 h 197"/>
              <a:gd name="T92" fmla="*/ 112 w 197"/>
              <a:gd name="T93" fmla="*/ 0 h 197"/>
              <a:gd name="T94" fmla="*/ 112 w 197"/>
              <a:gd name="T95" fmla="*/ 0 h 197"/>
              <a:gd name="T96" fmla="*/ 111 w 197"/>
              <a:gd name="T97" fmla="*/ 0 h 197"/>
              <a:gd name="T98" fmla="*/ 111 w 197"/>
              <a:gd name="T99" fmla="*/ 0 h 197"/>
              <a:gd name="T100" fmla="*/ 111 w 197"/>
              <a:gd name="T101" fmla="*/ 0 h 197"/>
              <a:gd name="T102" fmla="*/ 110 w 197"/>
              <a:gd name="T103" fmla="*/ 0 h 197"/>
              <a:gd name="T104" fmla="*/ 110 w 197"/>
              <a:gd name="T105" fmla="*/ 0 h 197"/>
              <a:gd name="T106" fmla="*/ 109 w 197"/>
              <a:gd name="T107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7" h="197">
                <a:moveTo>
                  <a:pt x="109" y="0"/>
                </a:moveTo>
                <a:cubicBezTo>
                  <a:pt x="49" y="0"/>
                  <a:pt x="0" y="49"/>
                  <a:pt x="0" y="110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cubicBezTo>
                  <a:pt x="3" y="151"/>
                  <a:pt x="19" y="179"/>
                  <a:pt x="44" y="197"/>
                </a:cubicBezTo>
                <a:cubicBezTo>
                  <a:pt x="30" y="179"/>
                  <a:pt x="22" y="156"/>
                  <a:pt x="22" y="132"/>
                </a:cubicBezTo>
                <a:cubicBezTo>
                  <a:pt x="22" y="71"/>
                  <a:pt x="71" y="22"/>
                  <a:pt x="131" y="22"/>
                </a:cubicBezTo>
                <a:cubicBezTo>
                  <a:pt x="156" y="22"/>
                  <a:pt x="179" y="30"/>
                  <a:pt x="197" y="44"/>
                </a:cubicBezTo>
                <a:cubicBezTo>
                  <a:pt x="181" y="22"/>
                  <a:pt x="156" y="6"/>
                  <a:pt x="127" y="2"/>
                </a:cubicBezTo>
                <a:cubicBezTo>
                  <a:pt x="127" y="2"/>
                  <a:pt x="127" y="2"/>
                  <a:pt x="127" y="2"/>
                </a:cubicBezTo>
                <a:cubicBezTo>
                  <a:pt x="127" y="2"/>
                  <a:pt x="127" y="2"/>
                  <a:pt x="127" y="1"/>
                </a:cubicBezTo>
                <a:cubicBezTo>
                  <a:pt x="127" y="1"/>
                  <a:pt x="127" y="1"/>
                  <a:pt x="127" y="1"/>
                </a:cubicBezTo>
                <a:cubicBezTo>
                  <a:pt x="127" y="1"/>
                  <a:pt x="127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5" y="1"/>
                </a:cubicBezTo>
                <a:cubicBezTo>
                  <a:pt x="125" y="1"/>
                  <a:pt x="125" y="1"/>
                  <a:pt x="125" y="1"/>
                </a:cubicBezTo>
                <a:cubicBezTo>
                  <a:pt x="125" y="1"/>
                  <a:pt x="125" y="1"/>
                  <a:pt x="125" y="1"/>
                </a:cubicBezTo>
                <a:cubicBezTo>
                  <a:pt x="125" y="1"/>
                  <a:pt x="125" y="1"/>
                  <a:pt x="125" y="1"/>
                </a:cubicBezTo>
                <a:cubicBezTo>
                  <a:pt x="125" y="1"/>
                  <a:pt x="125" y="1"/>
                  <a:pt x="125" y="1"/>
                </a:cubicBezTo>
                <a:cubicBezTo>
                  <a:pt x="125" y="1"/>
                  <a:pt x="125" y="1"/>
                  <a:pt x="125" y="1"/>
                </a:cubicBezTo>
                <a:cubicBezTo>
                  <a:pt x="125" y="1"/>
                  <a:pt x="125" y="1"/>
                  <a:pt x="124" y="1"/>
                </a:cubicBezTo>
                <a:cubicBezTo>
                  <a:pt x="124" y="1"/>
                  <a:pt x="124" y="1"/>
                  <a:pt x="124" y="1"/>
                </a:cubicBezTo>
                <a:cubicBezTo>
                  <a:pt x="124" y="1"/>
                  <a:pt x="124" y="1"/>
                  <a:pt x="124" y="1"/>
                </a:cubicBezTo>
                <a:cubicBezTo>
                  <a:pt x="124" y="1"/>
                  <a:pt x="124" y="1"/>
                  <a:pt x="124" y="1"/>
                </a:cubicBezTo>
                <a:cubicBezTo>
                  <a:pt x="124" y="1"/>
                  <a:pt x="124" y="1"/>
                  <a:pt x="124" y="1"/>
                </a:cubicBezTo>
                <a:cubicBezTo>
                  <a:pt x="124" y="1"/>
                  <a:pt x="124" y="1"/>
                  <a:pt x="124" y="1"/>
                </a:cubicBezTo>
                <a:cubicBezTo>
                  <a:pt x="124" y="1"/>
                  <a:pt x="124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9" y="0"/>
                  <a:pt x="109" y="0"/>
                  <a:pt x="109" y="0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iSḻíďé">
            <a:extLst>
              <a:ext uri="{FF2B5EF4-FFF2-40B4-BE49-F238E27FC236}">
                <a16:creationId xmlns:a16="http://schemas.microsoft.com/office/drawing/2014/main" id="{C2E0AC3F-1F85-47A4-A7FF-D4EA4A4A1E15}"/>
              </a:ext>
            </a:extLst>
          </p:cNvPr>
          <p:cNvSpPr>
            <a:spLocks/>
          </p:cNvSpPr>
          <p:nvPr/>
        </p:nvSpPr>
        <p:spPr bwMode="auto">
          <a:xfrm>
            <a:off x="5827835" y="2670108"/>
            <a:ext cx="133894" cy="177736"/>
          </a:xfrm>
          <a:custGeom>
            <a:avLst/>
            <a:gdLst>
              <a:gd name="T0" fmla="*/ 23 w 28"/>
              <a:gd name="T1" fmla="*/ 37 h 37"/>
              <a:gd name="T2" fmla="*/ 23 w 28"/>
              <a:gd name="T3" fmla="*/ 37 h 37"/>
              <a:gd name="T4" fmla="*/ 23 w 28"/>
              <a:gd name="T5" fmla="*/ 37 h 37"/>
              <a:gd name="T6" fmla="*/ 23 w 28"/>
              <a:gd name="T7" fmla="*/ 37 h 37"/>
              <a:gd name="T8" fmla="*/ 23 w 28"/>
              <a:gd name="T9" fmla="*/ 37 h 37"/>
              <a:gd name="T10" fmla="*/ 23 w 28"/>
              <a:gd name="T11" fmla="*/ 37 h 37"/>
              <a:gd name="T12" fmla="*/ 23 w 28"/>
              <a:gd name="T13" fmla="*/ 36 h 37"/>
              <a:gd name="T14" fmla="*/ 23 w 28"/>
              <a:gd name="T15" fmla="*/ 37 h 37"/>
              <a:gd name="T16" fmla="*/ 23 w 28"/>
              <a:gd name="T17" fmla="*/ 36 h 37"/>
              <a:gd name="T18" fmla="*/ 23 w 28"/>
              <a:gd name="T19" fmla="*/ 36 h 37"/>
              <a:gd name="T20" fmla="*/ 23 w 28"/>
              <a:gd name="T21" fmla="*/ 36 h 37"/>
              <a:gd name="T22" fmla="*/ 23 w 28"/>
              <a:gd name="T23" fmla="*/ 36 h 37"/>
              <a:gd name="T24" fmla="*/ 23 w 28"/>
              <a:gd name="T25" fmla="*/ 36 h 37"/>
              <a:gd name="T26" fmla="*/ 23 w 28"/>
              <a:gd name="T27" fmla="*/ 36 h 37"/>
              <a:gd name="T28" fmla="*/ 23 w 28"/>
              <a:gd name="T29" fmla="*/ 36 h 37"/>
              <a:gd name="T30" fmla="*/ 23 w 28"/>
              <a:gd name="T31" fmla="*/ 35 h 37"/>
              <a:gd name="T32" fmla="*/ 23 w 28"/>
              <a:gd name="T33" fmla="*/ 36 h 37"/>
              <a:gd name="T34" fmla="*/ 23 w 28"/>
              <a:gd name="T35" fmla="*/ 35 h 37"/>
              <a:gd name="T36" fmla="*/ 28 w 28"/>
              <a:gd name="T37" fmla="*/ 28 h 37"/>
              <a:gd name="T38" fmla="*/ 23 w 28"/>
              <a:gd name="T39" fmla="*/ 37 h 37"/>
              <a:gd name="T40" fmla="*/ 28 w 28"/>
              <a:gd name="T41" fmla="*/ 28 h 37"/>
              <a:gd name="T42" fmla="*/ 28 w 28"/>
              <a:gd name="T43" fmla="*/ 28 h 37"/>
              <a:gd name="T44" fmla="*/ 0 w 28"/>
              <a:gd name="T45" fmla="*/ 0 h 37"/>
              <a:gd name="T46" fmla="*/ 23 w 28"/>
              <a:gd name="T47" fmla="*/ 35 h 37"/>
              <a:gd name="T48" fmla="*/ 0 w 28"/>
              <a:gd name="T49" fmla="*/ 0 h 37"/>
              <a:gd name="T50" fmla="*/ 0 w 28"/>
              <a:gd name="T5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" h="37">
                <a:moveTo>
                  <a:pt x="23" y="37"/>
                </a:move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moveTo>
                  <a:pt x="23" y="37"/>
                </a:move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moveTo>
                  <a:pt x="23" y="36"/>
                </a:moveTo>
                <a:cubicBezTo>
                  <a:pt x="23" y="36"/>
                  <a:pt x="23" y="37"/>
                  <a:pt x="23" y="37"/>
                </a:cubicBezTo>
                <a:cubicBezTo>
                  <a:pt x="23" y="37"/>
                  <a:pt x="23" y="36"/>
                  <a:pt x="23" y="36"/>
                </a:cubicBezTo>
                <a:moveTo>
                  <a:pt x="23" y="36"/>
                </a:move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moveTo>
                  <a:pt x="23" y="36"/>
                </a:move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moveTo>
                  <a:pt x="23" y="35"/>
                </a:moveTo>
                <a:cubicBezTo>
                  <a:pt x="23" y="35"/>
                  <a:pt x="23" y="36"/>
                  <a:pt x="23" y="36"/>
                </a:cubicBezTo>
                <a:cubicBezTo>
                  <a:pt x="23" y="36"/>
                  <a:pt x="23" y="35"/>
                  <a:pt x="23" y="35"/>
                </a:cubicBezTo>
                <a:moveTo>
                  <a:pt x="28" y="28"/>
                </a:moveTo>
                <a:cubicBezTo>
                  <a:pt x="26" y="31"/>
                  <a:pt x="25" y="34"/>
                  <a:pt x="23" y="37"/>
                </a:cubicBezTo>
                <a:cubicBezTo>
                  <a:pt x="25" y="34"/>
                  <a:pt x="26" y="31"/>
                  <a:pt x="28" y="28"/>
                </a:cubicBezTo>
                <a:cubicBezTo>
                  <a:pt x="28" y="28"/>
                  <a:pt x="28" y="28"/>
                  <a:pt x="28" y="28"/>
                </a:cubicBezTo>
                <a:moveTo>
                  <a:pt x="0" y="0"/>
                </a:moveTo>
                <a:cubicBezTo>
                  <a:pt x="9" y="11"/>
                  <a:pt x="17" y="23"/>
                  <a:pt x="23" y="35"/>
                </a:cubicBezTo>
                <a:cubicBezTo>
                  <a:pt x="17" y="23"/>
                  <a:pt x="9" y="11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6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išlíḑè">
            <a:extLst>
              <a:ext uri="{FF2B5EF4-FFF2-40B4-BE49-F238E27FC236}">
                <a16:creationId xmlns:a16="http://schemas.microsoft.com/office/drawing/2014/main" id="{03FC13AB-D991-47EF-95DD-CCF940B16A38}"/>
              </a:ext>
            </a:extLst>
          </p:cNvPr>
          <p:cNvSpPr>
            <a:spLocks/>
          </p:cNvSpPr>
          <p:nvPr/>
        </p:nvSpPr>
        <p:spPr bwMode="auto">
          <a:xfrm>
            <a:off x="5021480" y="3032507"/>
            <a:ext cx="528602" cy="418880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ŝļîḋê">
            <a:extLst>
              <a:ext uri="{FF2B5EF4-FFF2-40B4-BE49-F238E27FC236}">
                <a16:creationId xmlns:a16="http://schemas.microsoft.com/office/drawing/2014/main" id="{DEE4A2F7-8D18-47E4-B6DD-2D671692A098}"/>
              </a:ext>
            </a:extLst>
          </p:cNvPr>
          <p:cNvSpPr>
            <a:spLocks/>
          </p:cNvSpPr>
          <p:nvPr/>
        </p:nvSpPr>
        <p:spPr bwMode="auto">
          <a:xfrm rot="16902765">
            <a:off x="7805691" y="3784563"/>
            <a:ext cx="195510" cy="19669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ŝľiḑé">
            <a:extLst>
              <a:ext uri="{FF2B5EF4-FFF2-40B4-BE49-F238E27FC236}">
                <a16:creationId xmlns:a16="http://schemas.microsoft.com/office/drawing/2014/main" id="{A512CCF2-0A77-4AFC-84DE-E66AC8B412DB}"/>
              </a:ext>
            </a:extLst>
          </p:cNvPr>
          <p:cNvSpPr>
            <a:spLocks/>
          </p:cNvSpPr>
          <p:nvPr/>
        </p:nvSpPr>
        <p:spPr bwMode="auto">
          <a:xfrm rot="16902765">
            <a:off x="7164121" y="3523328"/>
            <a:ext cx="1492983" cy="696726"/>
          </a:xfrm>
          <a:custGeom>
            <a:avLst/>
            <a:gdLst>
              <a:gd name="T0" fmla="*/ 160 w 312"/>
              <a:gd name="T1" fmla="*/ 91 h 145"/>
              <a:gd name="T2" fmla="*/ 153 w 312"/>
              <a:gd name="T3" fmla="*/ 92 h 145"/>
              <a:gd name="T4" fmla="*/ 147 w 312"/>
              <a:gd name="T5" fmla="*/ 91 h 145"/>
              <a:gd name="T6" fmla="*/ 147 w 312"/>
              <a:gd name="T7" fmla="*/ 145 h 145"/>
              <a:gd name="T8" fmla="*/ 160 w 312"/>
              <a:gd name="T9" fmla="*/ 145 h 145"/>
              <a:gd name="T10" fmla="*/ 160 w 312"/>
              <a:gd name="T11" fmla="*/ 91 h 145"/>
              <a:gd name="T12" fmla="*/ 9 w 312"/>
              <a:gd name="T13" fmla="*/ 4 h 145"/>
              <a:gd name="T14" fmla="*/ 0 w 312"/>
              <a:gd name="T15" fmla="*/ 14 h 145"/>
              <a:gd name="T16" fmla="*/ 133 w 312"/>
              <a:gd name="T17" fmla="*/ 77 h 145"/>
              <a:gd name="T18" fmla="*/ 133 w 312"/>
              <a:gd name="T19" fmla="*/ 71 h 145"/>
              <a:gd name="T20" fmla="*/ 134 w 312"/>
              <a:gd name="T21" fmla="*/ 63 h 145"/>
              <a:gd name="T22" fmla="*/ 9 w 312"/>
              <a:gd name="T23" fmla="*/ 4 h 145"/>
              <a:gd name="T24" fmla="*/ 302 w 312"/>
              <a:gd name="T25" fmla="*/ 0 h 145"/>
              <a:gd name="T26" fmla="*/ 172 w 312"/>
              <a:gd name="T27" fmla="*/ 63 h 145"/>
              <a:gd name="T28" fmla="*/ 174 w 312"/>
              <a:gd name="T29" fmla="*/ 71 h 145"/>
              <a:gd name="T30" fmla="*/ 173 w 312"/>
              <a:gd name="T31" fmla="*/ 77 h 145"/>
              <a:gd name="T32" fmla="*/ 312 w 312"/>
              <a:gd name="T33" fmla="*/ 9 h 145"/>
              <a:gd name="T34" fmla="*/ 302 w 312"/>
              <a:gd name="T35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2" h="145">
                <a:moveTo>
                  <a:pt x="160" y="91"/>
                </a:moveTo>
                <a:cubicBezTo>
                  <a:pt x="158" y="92"/>
                  <a:pt x="156" y="92"/>
                  <a:pt x="153" y="92"/>
                </a:cubicBezTo>
                <a:cubicBezTo>
                  <a:pt x="151" y="92"/>
                  <a:pt x="149" y="92"/>
                  <a:pt x="147" y="91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60" y="91"/>
                  <a:pt x="160" y="91"/>
                  <a:pt x="160" y="91"/>
                </a:cubicBezTo>
                <a:moveTo>
                  <a:pt x="9" y="4"/>
                </a:moveTo>
                <a:cubicBezTo>
                  <a:pt x="0" y="14"/>
                  <a:pt x="0" y="14"/>
                  <a:pt x="0" y="14"/>
                </a:cubicBezTo>
                <a:cubicBezTo>
                  <a:pt x="36" y="50"/>
                  <a:pt x="83" y="72"/>
                  <a:pt x="133" y="77"/>
                </a:cubicBezTo>
                <a:cubicBezTo>
                  <a:pt x="133" y="75"/>
                  <a:pt x="133" y="73"/>
                  <a:pt x="133" y="71"/>
                </a:cubicBezTo>
                <a:cubicBezTo>
                  <a:pt x="133" y="69"/>
                  <a:pt x="133" y="66"/>
                  <a:pt x="134" y="63"/>
                </a:cubicBezTo>
                <a:cubicBezTo>
                  <a:pt x="87" y="59"/>
                  <a:pt x="43" y="39"/>
                  <a:pt x="9" y="4"/>
                </a:cubicBezTo>
                <a:moveTo>
                  <a:pt x="302" y="0"/>
                </a:moveTo>
                <a:cubicBezTo>
                  <a:pt x="268" y="36"/>
                  <a:pt x="222" y="59"/>
                  <a:pt x="172" y="63"/>
                </a:cubicBezTo>
                <a:cubicBezTo>
                  <a:pt x="174" y="66"/>
                  <a:pt x="174" y="69"/>
                  <a:pt x="174" y="71"/>
                </a:cubicBezTo>
                <a:cubicBezTo>
                  <a:pt x="174" y="73"/>
                  <a:pt x="174" y="75"/>
                  <a:pt x="173" y="77"/>
                </a:cubicBezTo>
                <a:cubicBezTo>
                  <a:pt x="226" y="72"/>
                  <a:pt x="276" y="48"/>
                  <a:pt x="312" y="9"/>
                </a:cubicBezTo>
                <a:cubicBezTo>
                  <a:pt x="302" y="0"/>
                  <a:pt x="302" y="0"/>
                  <a:pt x="302" y="0"/>
                </a:cubicBezTo>
              </a:path>
            </a:pathLst>
          </a:custGeom>
          <a:solidFill>
            <a:srgbClr val="3E8E8A">
              <a:alpha val="7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ṩḷíḓè">
            <a:extLst>
              <a:ext uri="{FF2B5EF4-FFF2-40B4-BE49-F238E27FC236}">
                <a16:creationId xmlns:a16="http://schemas.microsoft.com/office/drawing/2014/main" id="{0FB1D9F9-8C7D-4C5B-B829-257EA18A875F}"/>
              </a:ext>
            </a:extLst>
          </p:cNvPr>
          <p:cNvSpPr>
            <a:spLocks/>
          </p:cNvSpPr>
          <p:nvPr/>
        </p:nvSpPr>
        <p:spPr bwMode="auto">
          <a:xfrm rot="16902765">
            <a:off x="7694859" y="3052208"/>
            <a:ext cx="81759" cy="864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$1íḑê">
            <a:extLst>
              <a:ext uri="{FF2B5EF4-FFF2-40B4-BE49-F238E27FC236}">
                <a16:creationId xmlns:a16="http://schemas.microsoft.com/office/drawing/2014/main" id="{8418E47E-403C-4AED-83C6-35F2E32569BD}"/>
              </a:ext>
            </a:extLst>
          </p:cNvPr>
          <p:cNvSpPr>
            <a:spLocks/>
          </p:cNvSpPr>
          <p:nvPr/>
        </p:nvSpPr>
        <p:spPr bwMode="auto">
          <a:xfrm rot="16902765">
            <a:off x="8207736" y="3911223"/>
            <a:ext cx="81759" cy="864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ṣļíḋê">
            <a:extLst>
              <a:ext uri="{FF2B5EF4-FFF2-40B4-BE49-F238E27FC236}">
                <a16:creationId xmlns:a16="http://schemas.microsoft.com/office/drawing/2014/main" id="{B3F39A52-D681-4C68-9926-F91256970475}"/>
              </a:ext>
            </a:extLst>
          </p:cNvPr>
          <p:cNvSpPr>
            <a:spLocks/>
          </p:cNvSpPr>
          <p:nvPr/>
        </p:nvSpPr>
        <p:spPr bwMode="auto">
          <a:xfrm rot="16902765">
            <a:off x="7422464" y="4474245"/>
            <a:ext cx="85314" cy="864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îślïde">
            <a:extLst>
              <a:ext uri="{FF2B5EF4-FFF2-40B4-BE49-F238E27FC236}">
                <a16:creationId xmlns:a16="http://schemas.microsoft.com/office/drawing/2014/main" id="{74DC0B08-D220-4651-BC1C-7FE7A236E7FF}"/>
              </a:ext>
            </a:extLst>
          </p:cNvPr>
          <p:cNvSpPr>
            <a:spLocks/>
          </p:cNvSpPr>
          <p:nvPr/>
        </p:nvSpPr>
        <p:spPr bwMode="auto">
          <a:xfrm rot="16902765">
            <a:off x="7857247" y="3837172"/>
            <a:ext cx="91238" cy="91238"/>
          </a:xfrm>
          <a:prstGeom prst="ellipse">
            <a:avLst/>
          </a:prstGeom>
          <a:solidFill>
            <a:srgbClr val="E6EB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s1îḍè">
            <a:extLst>
              <a:ext uri="{FF2B5EF4-FFF2-40B4-BE49-F238E27FC236}">
                <a16:creationId xmlns:a16="http://schemas.microsoft.com/office/drawing/2014/main" id="{B2635B87-FFD5-4A7F-A210-2B0DD636E971}"/>
              </a:ext>
            </a:extLst>
          </p:cNvPr>
          <p:cNvSpPr/>
          <p:nvPr/>
        </p:nvSpPr>
        <p:spPr>
          <a:xfrm>
            <a:off x="6209776" y="2964464"/>
            <a:ext cx="1471983" cy="1471983"/>
          </a:xfrm>
          <a:prstGeom prst="ellipse">
            <a:avLst/>
          </a:prstGeom>
          <a:solidFill>
            <a:srgbClr val="FAFAF0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3" name="işľíďè">
            <a:extLst>
              <a:ext uri="{FF2B5EF4-FFF2-40B4-BE49-F238E27FC236}">
                <a16:creationId xmlns:a16="http://schemas.microsoft.com/office/drawing/2014/main" id="{01C736F6-E64B-4E0D-A8D1-1235213A425B}"/>
              </a:ext>
            </a:extLst>
          </p:cNvPr>
          <p:cNvSpPr>
            <a:spLocks/>
          </p:cNvSpPr>
          <p:nvPr/>
        </p:nvSpPr>
        <p:spPr bwMode="auto">
          <a:xfrm>
            <a:off x="6294173" y="3046648"/>
            <a:ext cx="1302213" cy="130458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ŝ1ïḑè">
            <a:extLst>
              <a:ext uri="{FF2B5EF4-FFF2-40B4-BE49-F238E27FC236}">
                <a16:creationId xmlns:a16="http://schemas.microsoft.com/office/drawing/2014/main" id="{0B916040-53BE-499A-BC05-8F81E243D66F}"/>
              </a:ext>
            </a:extLst>
          </p:cNvPr>
          <p:cNvSpPr>
            <a:spLocks/>
          </p:cNvSpPr>
          <p:nvPr/>
        </p:nvSpPr>
        <p:spPr bwMode="auto">
          <a:xfrm>
            <a:off x="6423328" y="3171063"/>
            <a:ext cx="1048643" cy="1051012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šlîḍé">
            <a:extLst>
              <a:ext uri="{FF2B5EF4-FFF2-40B4-BE49-F238E27FC236}">
                <a16:creationId xmlns:a16="http://schemas.microsoft.com/office/drawing/2014/main" id="{D54453D9-1CCE-42F7-A388-AC1B852F4B67}"/>
              </a:ext>
            </a:extLst>
          </p:cNvPr>
          <p:cNvSpPr>
            <a:spLocks/>
          </p:cNvSpPr>
          <p:nvPr/>
        </p:nvSpPr>
        <p:spPr bwMode="auto">
          <a:xfrm>
            <a:off x="6423328" y="3171063"/>
            <a:ext cx="689616" cy="575864"/>
          </a:xfrm>
          <a:custGeom>
            <a:avLst/>
            <a:gdLst>
              <a:gd name="T0" fmla="*/ 0 w 144"/>
              <a:gd name="T1" fmla="*/ 119 h 120"/>
              <a:gd name="T2" fmla="*/ 0 w 144"/>
              <a:gd name="T3" fmla="*/ 118 h 120"/>
              <a:gd name="T4" fmla="*/ 0 w 144"/>
              <a:gd name="T5" fmla="*/ 117 h 120"/>
              <a:gd name="T6" fmla="*/ 0 w 144"/>
              <a:gd name="T7" fmla="*/ 116 h 120"/>
              <a:gd name="T8" fmla="*/ 0 w 144"/>
              <a:gd name="T9" fmla="*/ 116 h 120"/>
              <a:gd name="T10" fmla="*/ 0 w 144"/>
              <a:gd name="T11" fmla="*/ 115 h 120"/>
              <a:gd name="T12" fmla="*/ 0 w 144"/>
              <a:gd name="T13" fmla="*/ 114 h 120"/>
              <a:gd name="T14" fmla="*/ 0 w 144"/>
              <a:gd name="T15" fmla="*/ 114 h 120"/>
              <a:gd name="T16" fmla="*/ 0 w 144"/>
              <a:gd name="T17" fmla="*/ 113 h 120"/>
              <a:gd name="T18" fmla="*/ 0 w 144"/>
              <a:gd name="T19" fmla="*/ 112 h 120"/>
              <a:gd name="T20" fmla="*/ 0 w 144"/>
              <a:gd name="T21" fmla="*/ 112 h 120"/>
              <a:gd name="T22" fmla="*/ 0 w 144"/>
              <a:gd name="T23" fmla="*/ 111 h 120"/>
              <a:gd name="T24" fmla="*/ 0 w 144"/>
              <a:gd name="T25" fmla="*/ 110 h 120"/>
              <a:gd name="T26" fmla="*/ 144 w 144"/>
              <a:gd name="T27" fmla="*/ 6 h 120"/>
              <a:gd name="T28" fmla="*/ 142 w 144"/>
              <a:gd name="T29" fmla="*/ 5 h 120"/>
              <a:gd name="T30" fmla="*/ 142 w 144"/>
              <a:gd name="T31" fmla="*/ 5 h 120"/>
              <a:gd name="T32" fmla="*/ 141 w 144"/>
              <a:gd name="T33" fmla="*/ 5 h 120"/>
              <a:gd name="T34" fmla="*/ 140 w 144"/>
              <a:gd name="T35" fmla="*/ 5 h 120"/>
              <a:gd name="T36" fmla="*/ 140 w 144"/>
              <a:gd name="T37" fmla="*/ 4 h 120"/>
              <a:gd name="T38" fmla="*/ 139 w 144"/>
              <a:gd name="T39" fmla="*/ 4 h 120"/>
              <a:gd name="T40" fmla="*/ 139 w 144"/>
              <a:gd name="T41" fmla="*/ 4 h 120"/>
              <a:gd name="T42" fmla="*/ 138 w 144"/>
              <a:gd name="T43" fmla="*/ 4 h 120"/>
              <a:gd name="T44" fmla="*/ 138 w 144"/>
              <a:gd name="T45" fmla="*/ 4 h 120"/>
              <a:gd name="T46" fmla="*/ 137 w 144"/>
              <a:gd name="T47" fmla="*/ 4 h 120"/>
              <a:gd name="T48" fmla="*/ 136 w 144"/>
              <a:gd name="T49" fmla="*/ 3 h 120"/>
              <a:gd name="T50" fmla="*/ 136 w 144"/>
              <a:gd name="T51" fmla="*/ 3 h 120"/>
              <a:gd name="T52" fmla="*/ 135 w 144"/>
              <a:gd name="T53" fmla="*/ 3 h 120"/>
              <a:gd name="T54" fmla="*/ 134 w 144"/>
              <a:gd name="T55" fmla="*/ 3 h 120"/>
              <a:gd name="T56" fmla="*/ 133 w 144"/>
              <a:gd name="T57" fmla="*/ 3 h 120"/>
              <a:gd name="T58" fmla="*/ 132 w 144"/>
              <a:gd name="T59" fmla="*/ 2 h 120"/>
              <a:gd name="T60" fmla="*/ 132 w 144"/>
              <a:gd name="T61" fmla="*/ 2 h 120"/>
              <a:gd name="T62" fmla="*/ 131 w 144"/>
              <a:gd name="T63" fmla="*/ 2 h 120"/>
              <a:gd name="T64" fmla="*/ 130 w 144"/>
              <a:gd name="T65" fmla="*/ 2 h 120"/>
              <a:gd name="T66" fmla="*/ 129 w 144"/>
              <a:gd name="T67" fmla="*/ 2 h 120"/>
              <a:gd name="T68" fmla="*/ 128 w 144"/>
              <a:gd name="T69" fmla="*/ 2 h 120"/>
              <a:gd name="T70" fmla="*/ 127 w 144"/>
              <a:gd name="T71" fmla="*/ 2 h 120"/>
              <a:gd name="T72" fmla="*/ 126 w 144"/>
              <a:gd name="T73" fmla="*/ 1 h 120"/>
              <a:gd name="T74" fmla="*/ 126 w 144"/>
              <a:gd name="T75" fmla="*/ 1 h 120"/>
              <a:gd name="T76" fmla="*/ 125 w 144"/>
              <a:gd name="T77" fmla="*/ 1 h 120"/>
              <a:gd name="T78" fmla="*/ 124 w 144"/>
              <a:gd name="T79" fmla="*/ 1 h 120"/>
              <a:gd name="T80" fmla="*/ 123 w 144"/>
              <a:gd name="T81" fmla="*/ 1 h 120"/>
              <a:gd name="T82" fmla="*/ 122 w 144"/>
              <a:gd name="T83" fmla="*/ 1 h 120"/>
              <a:gd name="T84" fmla="*/ 122 w 144"/>
              <a:gd name="T85" fmla="*/ 1 h 120"/>
              <a:gd name="T86" fmla="*/ 121 w 144"/>
              <a:gd name="T87" fmla="*/ 1 h 120"/>
              <a:gd name="T88" fmla="*/ 121 w 144"/>
              <a:gd name="T89" fmla="*/ 1 h 120"/>
              <a:gd name="T90" fmla="*/ 120 w 144"/>
              <a:gd name="T91" fmla="*/ 1 h 120"/>
              <a:gd name="T92" fmla="*/ 119 w 144"/>
              <a:gd name="T93" fmla="*/ 1 h 120"/>
              <a:gd name="T94" fmla="*/ 119 w 144"/>
              <a:gd name="T95" fmla="*/ 1 h 120"/>
              <a:gd name="T96" fmla="*/ 118 w 144"/>
              <a:gd name="T97" fmla="*/ 0 h 120"/>
              <a:gd name="T98" fmla="*/ 118 w 144"/>
              <a:gd name="T99" fmla="*/ 0 h 120"/>
              <a:gd name="T100" fmla="*/ 117 w 144"/>
              <a:gd name="T101" fmla="*/ 0 h 120"/>
              <a:gd name="T102" fmla="*/ 116 w 144"/>
              <a:gd name="T103" fmla="*/ 0 h 120"/>
              <a:gd name="T104" fmla="*/ 116 w 144"/>
              <a:gd name="T105" fmla="*/ 0 h 120"/>
              <a:gd name="T106" fmla="*/ 115 w 144"/>
              <a:gd name="T107" fmla="*/ 0 h 120"/>
              <a:gd name="T108" fmla="*/ 114 w 144"/>
              <a:gd name="T109" fmla="*/ 0 h 120"/>
              <a:gd name="T110" fmla="*/ 114 w 144"/>
              <a:gd name="T111" fmla="*/ 0 h 120"/>
              <a:gd name="T112" fmla="*/ 113 w 144"/>
              <a:gd name="T113" fmla="*/ 0 h 120"/>
              <a:gd name="T114" fmla="*/ 113 w 144"/>
              <a:gd name="T115" fmla="*/ 0 h 120"/>
              <a:gd name="T116" fmla="*/ 112 w 144"/>
              <a:gd name="T117" fmla="*/ 0 h 120"/>
              <a:gd name="T118" fmla="*/ 111 w 144"/>
              <a:gd name="T119" fmla="*/ 0 h 120"/>
              <a:gd name="T120" fmla="*/ 111 w 144"/>
              <a:gd name="T121" fmla="*/ 0 h 120"/>
              <a:gd name="T122" fmla="*/ 110 w 144"/>
              <a:gd name="T123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4" h="120">
                <a:moveTo>
                  <a:pt x="0" y="120"/>
                </a:move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moveTo>
                  <a:pt x="0" y="120"/>
                </a:move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moveTo>
                  <a:pt x="0" y="119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0" y="119"/>
                  <a:pt x="0" y="119"/>
                </a:cubicBezTo>
                <a:moveTo>
                  <a:pt x="0" y="119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0" y="119"/>
                  <a:pt x="0" y="119"/>
                </a:cubicBezTo>
                <a:moveTo>
                  <a:pt x="0" y="119"/>
                </a:move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0" y="119"/>
                  <a:pt x="0" y="119"/>
                </a:cubicBezTo>
                <a:moveTo>
                  <a:pt x="0" y="118"/>
                </a:move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moveTo>
                  <a:pt x="0" y="118"/>
                </a:move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moveTo>
                  <a:pt x="0" y="118"/>
                </a:move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moveTo>
                  <a:pt x="0" y="117"/>
                </a:move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moveTo>
                  <a:pt x="0" y="117"/>
                </a:move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moveTo>
                  <a:pt x="0" y="117"/>
                </a:move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moveTo>
                  <a:pt x="0" y="116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moveTo>
                  <a:pt x="0" y="116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moveTo>
                  <a:pt x="0" y="116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moveTo>
                  <a:pt x="0" y="116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4"/>
                </a:moveTo>
                <a:cubicBezTo>
                  <a:pt x="0" y="114"/>
                  <a:pt x="0" y="114"/>
                  <a:pt x="0" y="115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moveTo>
                  <a:pt x="0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moveTo>
                  <a:pt x="0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moveTo>
                  <a:pt x="0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2"/>
                </a:move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moveTo>
                  <a:pt x="0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moveTo>
                  <a:pt x="0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moveTo>
                  <a:pt x="0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moveTo>
                  <a:pt x="0" y="111"/>
                </a:move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moveTo>
                  <a:pt x="0" y="110"/>
                </a:moveTo>
                <a:cubicBezTo>
                  <a:pt x="0" y="110"/>
                  <a:pt x="0" y="110"/>
                  <a:pt x="0" y="111"/>
                </a:cubicBezTo>
                <a:cubicBezTo>
                  <a:pt x="0" y="110"/>
                  <a:pt x="0" y="110"/>
                  <a:pt x="0" y="110"/>
                </a:cubicBezTo>
                <a:moveTo>
                  <a:pt x="0" y="11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moveTo>
                  <a:pt x="0" y="11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moveTo>
                  <a:pt x="0" y="11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moveTo>
                  <a:pt x="144" y="6"/>
                </a:moveTo>
                <a:cubicBezTo>
                  <a:pt x="144" y="6"/>
                  <a:pt x="144" y="6"/>
                  <a:pt x="144" y="6"/>
                </a:cubicBezTo>
                <a:cubicBezTo>
                  <a:pt x="144" y="6"/>
                  <a:pt x="144" y="6"/>
                  <a:pt x="144" y="6"/>
                </a:cubicBezTo>
                <a:moveTo>
                  <a:pt x="143" y="5"/>
                </a:moveTo>
                <a:cubicBezTo>
                  <a:pt x="143" y="5"/>
                  <a:pt x="143" y="5"/>
                  <a:pt x="143" y="5"/>
                </a:cubicBezTo>
                <a:cubicBezTo>
                  <a:pt x="143" y="5"/>
                  <a:pt x="143" y="5"/>
                  <a:pt x="143" y="5"/>
                </a:cubicBezTo>
                <a:moveTo>
                  <a:pt x="143" y="5"/>
                </a:moveTo>
                <a:cubicBezTo>
                  <a:pt x="143" y="5"/>
                  <a:pt x="143" y="5"/>
                  <a:pt x="143" y="5"/>
                </a:cubicBezTo>
                <a:cubicBezTo>
                  <a:pt x="143" y="5"/>
                  <a:pt x="143" y="5"/>
                  <a:pt x="143" y="5"/>
                </a:cubicBezTo>
                <a:moveTo>
                  <a:pt x="142" y="5"/>
                </a:moveTo>
                <a:cubicBezTo>
                  <a:pt x="142" y="5"/>
                  <a:pt x="142" y="5"/>
                  <a:pt x="142" y="5"/>
                </a:cubicBezTo>
                <a:cubicBezTo>
                  <a:pt x="142" y="5"/>
                  <a:pt x="142" y="5"/>
                  <a:pt x="142" y="5"/>
                </a:cubicBezTo>
                <a:moveTo>
                  <a:pt x="142" y="5"/>
                </a:moveTo>
                <a:cubicBezTo>
                  <a:pt x="142" y="5"/>
                  <a:pt x="142" y="5"/>
                  <a:pt x="142" y="5"/>
                </a:cubicBezTo>
                <a:cubicBezTo>
                  <a:pt x="142" y="5"/>
                  <a:pt x="142" y="5"/>
                  <a:pt x="142" y="5"/>
                </a:cubicBezTo>
                <a:moveTo>
                  <a:pt x="142" y="5"/>
                </a:moveTo>
                <a:cubicBezTo>
                  <a:pt x="142" y="5"/>
                  <a:pt x="142" y="5"/>
                  <a:pt x="142" y="5"/>
                </a:cubicBezTo>
                <a:cubicBezTo>
                  <a:pt x="142" y="5"/>
                  <a:pt x="142" y="5"/>
                  <a:pt x="142" y="5"/>
                </a:cubicBezTo>
                <a:moveTo>
                  <a:pt x="142" y="5"/>
                </a:moveTo>
                <a:cubicBezTo>
                  <a:pt x="142" y="5"/>
                  <a:pt x="142" y="5"/>
                  <a:pt x="142" y="5"/>
                </a:cubicBezTo>
                <a:cubicBezTo>
                  <a:pt x="142" y="5"/>
                  <a:pt x="142" y="5"/>
                  <a:pt x="142" y="5"/>
                </a:cubicBezTo>
                <a:moveTo>
                  <a:pt x="142" y="5"/>
                </a:moveTo>
                <a:cubicBezTo>
                  <a:pt x="142" y="5"/>
                  <a:pt x="142" y="5"/>
                  <a:pt x="142" y="5"/>
                </a:cubicBezTo>
                <a:cubicBezTo>
                  <a:pt x="142" y="5"/>
                  <a:pt x="142" y="5"/>
                  <a:pt x="142" y="5"/>
                </a:cubicBezTo>
                <a:moveTo>
                  <a:pt x="141" y="5"/>
                </a:moveTo>
                <a:cubicBezTo>
                  <a:pt x="141" y="5"/>
                  <a:pt x="141" y="5"/>
                  <a:pt x="141" y="5"/>
                </a:cubicBezTo>
                <a:cubicBezTo>
                  <a:pt x="141" y="5"/>
                  <a:pt x="141" y="5"/>
                  <a:pt x="141" y="5"/>
                </a:cubicBezTo>
                <a:moveTo>
                  <a:pt x="141" y="5"/>
                </a:moveTo>
                <a:cubicBezTo>
                  <a:pt x="141" y="5"/>
                  <a:pt x="141" y="5"/>
                  <a:pt x="141" y="5"/>
                </a:cubicBezTo>
                <a:cubicBezTo>
                  <a:pt x="141" y="5"/>
                  <a:pt x="141" y="5"/>
                  <a:pt x="141" y="5"/>
                </a:cubicBezTo>
                <a:moveTo>
                  <a:pt x="141" y="5"/>
                </a:moveTo>
                <a:cubicBezTo>
                  <a:pt x="141" y="5"/>
                  <a:pt x="141" y="5"/>
                  <a:pt x="141" y="5"/>
                </a:cubicBezTo>
                <a:cubicBezTo>
                  <a:pt x="141" y="5"/>
                  <a:pt x="141" y="5"/>
                  <a:pt x="141" y="5"/>
                </a:cubicBezTo>
                <a:moveTo>
                  <a:pt x="141" y="5"/>
                </a:moveTo>
                <a:cubicBezTo>
                  <a:pt x="141" y="5"/>
                  <a:pt x="141" y="5"/>
                  <a:pt x="141" y="5"/>
                </a:cubicBezTo>
                <a:cubicBezTo>
                  <a:pt x="141" y="5"/>
                  <a:pt x="141" y="5"/>
                  <a:pt x="141" y="5"/>
                </a:cubicBezTo>
                <a:moveTo>
                  <a:pt x="140" y="5"/>
                </a:moveTo>
                <a:cubicBezTo>
                  <a:pt x="140" y="5"/>
                  <a:pt x="141" y="5"/>
                  <a:pt x="141" y="5"/>
                </a:cubicBezTo>
                <a:cubicBezTo>
                  <a:pt x="141" y="5"/>
                  <a:pt x="140" y="5"/>
                  <a:pt x="140" y="5"/>
                </a:cubicBezTo>
                <a:moveTo>
                  <a:pt x="140" y="5"/>
                </a:moveTo>
                <a:cubicBezTo>
                  <a:pt x="140" y="5"/>
                  <a:pt x="140" y="5"/>
                  <a:pt x="140" y="5"/>
                </a:cubicBezTo>
                <a:cubicBezTo>
                  <a:pt x="140" y="5"/>
                  <a:pt x="140" y="5"/>
                  <a:pt x="140" y="5"/>
                </a:cubicBezTo>
                <a:moveTo>
                  <a:pt x="140" y="4"/>
                </a:moveTo>
                <a:cubicBezTo>
                  <a:pt x="140" y="4"/>
                  <a:pt x="140" y="4"/>
                  <a:pt x="140" y="4"/>
                </a:cubicBezTo>
                <a:cubicBezTo>
                  <a:pt x="140" y="4"/>
                  <a:pt x="140" y="4"/>
                  <a:pt x="140" y="4"/>
                </a:cubicBezTo>
                <a:moveTo>
                  <a:pt x="140" y="4"/>
                </a:moveTo>
                <a:cubicBezTo>
                  <a:pt x="140" y="4"/>
                  <a:pt x="140" y="4"/>
                  <a:pt x="140" y="4"/>
                </a:cubicBezTo>
                <a:cubicBezTo>
                  <a:pt x="140" y="4"/>
                  <a:pt x="140" y="4"/>
                  <a:pt x="140" y="4"/>
                </a:cubicBezTo>
                <a:moveTo>
                  <a:pt x="140" y="4"/>
                </a:moveTo>
                <a:cubicBezTo>
                  <a:pt x="140" y="4"/>
                  <a:pt x="140" y="4"/>
                  <a:pt x="140" y="4"/>
                </a:cubicBezTo>
                <a:cubicBezTo>
                  <a:pt x="140" y="4"/>
                  <a:pt x="140" y="4"/>
                  <a:pt x="140" y="4"/>
                </a:cubicBezTo>
                <a:moveTo>
                  <a:pt x="140" y="4"/>
                </a:moveTo>
                <a:cubicBezTo>
                  <a:pt x="140" y="4"/>
                  <a:pt x="140" y="4"/>
                  <a:pt x="140" y="4"/>
                </a:cubicBezTo>
                <a:cubicBezTo>
                  <a:pt x="140" y="4"/>
                  <a:pt x="140" y="4"/>
                  <a:pt x="140" y="4"/>
                </a:cubicBezTo>
                <a:moveTo>
                  <a:pt x="139" y="4"/>
                </a:moveTo>
                <a:cubicBezTo>
                  <a:pt x="139" y="4"/>
                  <a:pt x="139" y="4"/>
                  <a:pt x="139" y="4"/>
                </a:cubicBezTo>
                <a:cubicBezTo>
                  <a:pt x="139" y="4"/>
                  <a:pt x="139" y="4"/>
                  <a:pt x="139" y="4"/>
                </a:cubicBezTo>
                <a:moveTo>
                  <a:pt x="139" y="4"/>
                </a:moveTo>
                <a:cubicBezTo>
                  <a:pt x="139" y="4"/>
                  <a:pt x="139" y="4"/>
                  <a:pt x="139" y="4"/>
                </a:cubicBezTo>
                <a:cubicBezTo>
                  <a:pt x="139" y="4"/>
                  <a:pt x="139" y="4"/>
                  <a:pt x="139" y="4"/>
                </a:cubicBezTo>
                <a:moveTo>
                  <a:pt x="139" y="4"/>
                </a:moveTo>
                <a:cubicBezTo>
                  <a:pt x="139" y="4"/>
                  <a:pt x="139" y="4"/>
                  <a:pt x="139" y="4"/>
                </a:cubicBezTo>
                <a:cubicBezTo>
                  <a:pt x="139" y="4"/>
                  <a:pt x="139" y="4"/>
                  <a:pt x="139" y="4"/>
                </a:cubicBezTo>
                <a:moveTo>
                  <a:pt x="139" y="4"/>
                </a:moveTo>
                <a:cubicBezTo>
                  <a:pt x="139" y="4"/>
                  <a:pt x="139" y="4"/>
                  <a:pt x="139" y="4"/>
                </a:cubicBezTo>
                <a:cubicBezTo>
                  <a:pt x="139" y="4"/>
                  <a:pt x="139" y="4"/>
                  <a:pt x="139" y="4"/>
                </a:cubicBezTo>
                <a:moveTo>
                  <a:pt x="138" y="4"/>
                </a:moveTo>
                <a:cubicBezTo>
                  <a:pt x="139" y="4"/>
                  <a:pt x="139" y="4"/>
                  <a:pt x="139" y="4"/>
                </a:cubicBezTo>
                <a:cubicBezTo>
                  <a:pt x="139" y="4"/>
                  <a:pt x="139" y="4"/>
                  <a:pt x="138" y="4"/>
                </a:cubicBezTo>
                <a:moveTo>
                  <a:pt x="138" y="4"/>
                </a:moveTo>
                <a:cubicBezTo>
                  <a:pt x="138" y="4"/>
                  <a:pt x="138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moveTo>
                  <a:pt x="138" y="4"/>
                </a:moveTo>
                <a:cubicBezTo>
                  <a:pt x="138" y="4"/>
                  <a:pt x="138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moveTo>
                  <a:pt x="138" y="4"/>
                </a:moveTo>
                <a:cubicBezTo>
                  <a:pt x="138" y="4"/>
                  <a:pt x="138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moveTo>
                  <a:pt x="138" y="4"/>
                </a:moveTo>
                <a:cubicBezTo>
                  <a:pt x="138" y="4"/>
                  <a:pt x="138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moveTo>
                  <a:pt x="138" y="4"/>
                </a:moveTo>
                <a:cubicBezTo>
                  <a:pt x="138" y="4"/>
                  <a:pt x="138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moveTo>
                  <a:pt x="137" y="4"/>
                </a:moveTo>
                <a:cubicBezTo>
                  <a:pt x="137" y="4"/>
                  <a:pt x="137" y="4"/>
                  <a:pt x="137" y="4"/>
                </a:cubicBezTo>
                <a:cubicBezTo>
                  <a:pt x="137" y="4"/>
                  <a:pt x="137" y="4"/>
                  <a:pt x="137" y="4"/>
                </a:cubicBezTo>
                <a:moveTo>
                  <a:pt x="137" y="4"/>
                </a:moveTo>
                <a:cubicBezTo>
                  <a:pt x="137" y="4"/>
                  <a:pt x="137" y="4"/>
                  <a:pt x="137" y="4"/>
                </a:cubicBezTo>
                <a:cubicBezTo>
                  <a:pt x="137" y="4"/>
                  <a:pt x="137" y="4"/>
                  <a:pt x="137" y="4"/>
                </a:cubicBezTo>
                <a:moveTo>
                  <a:pt x="137" y="4"/>
                </a:moveTo>
                <a:cubicBezTo>
                  <a:pt x="137" y="4"/>
                  <a:pt x="137" y="4"/>
                  <a:pt x="137" y="4"/>
                </a:cubicBezTo>
                <a:cubicBezTo>
                  <a:pt x="137" y="4"/>
                  <a:pt x="137" y="4"/>
                  <a:pt x="137" y="4"/>
                </a:cubicBezTo>
                <a:moveTo>
                  <a:pt x="137" y="4"/>
                </a:moveTo>
                <a:cubicBezTo>
                  <a:pt x="137" y="4"/>
                  <a:pt x="137" y="4"/>
                  <a:pt x="137" y="4"/>
                </a:cubicBezTo>
                <a:cubicBezTo>
                  <a:pt x="137" y="4"/>
                  <a:pt x="137" y="4"/>
                  <a:pt x="137" y="4"/>
                </a:cubicBezTo>
                <a:moveTo>
                  <a:pt x="136" y="3"/>
                </a:moveTo>
                <a:cubicBezTo>
                  <a:pt x="137" y="4"/>
                  <a:pt x="137" y="4"/>
                  <a:pt x="137" y="4"/>
                </a:cubicBezTo>
                <a:cubicBezTo>
                  <a:pt x="137" y="4"/>
                  <a:pt x="137" y="4"/>
                  <a:pt x="136" y="3"/>
                </a:cubicBezTo>
                <a:moveTo>
                  <a:pt x="136" y="3"/>
                </a:move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moveTo>
                  <a:pt x="136" y="3"/>
                </a:move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moveTo>
                  <a:pt x="136" y="3"/>
                </a:move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moveTo>
                  <a:pt x="136" y="3"/>
                </a:move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moveTo>
                  <a:pt x="135" y="3"/>
                </a:moveTo>
                <a:cubicBezTo>
                  <a:pt x="135" y="3"/>
                  <a:pt x="136" y="3"/>
                  <a:pt x="136" y="3"/>
                </a:cubicBezTo>
                <a:cubicBezTo>
                  <a:pt x="136" y="3"/>
                  <a:pt x="135" y="3"/>
                  <a:pt x="135" y="3"/>
                </a:cubicBezTo>
                <a:moveTo>
                  <a:pt x="135" y="3"/>
                </a:moveTo>
                <a:cubicBezTo>
                  <a:pt x="135" y="3"/>
                  <a:pt x="135" y="3"/>
                  <a:pt x="135" y="3"/>
                </a:cubicBezTo>
                <a:cubicBezTo>
                  <a:pt x="135" y="3"/>
                  <a:pt x="135" y="3"/>
                  <a:pt x="135" y="3"/>
                </a:cubicBezTo>
                <a:moveTo>
                  <a:pt x="135" y="3"/>
                </a:moveTo>
                <a:cubicBezTo>
                  <a:pt x="135" y="3"/>
                  <a:pt x="135" y="3"/>
                  <a:pt x="135" y="3"/>
                </a:cubicBezTo>
                <a:cubicBezTo>
                  <a:pt x="135" y="3"/>
                  <a:pt x="135" y="3"/>
                  <a:pt x="135" y="3"/>
                </a:cubicBezTo>
                <a:moveTo>
                  <a:pt x="134" y="3"/>
                </a:moveTo>
                <a:cubicBezTo>
                  <a:pt x="134" y="3"/>
                  <a:pt x="135" y="3"/>
                  <a:pt x="135" y="3"/>
                </a:cubicBezTo>
                <a:cubicBezTo>
                  <a:pt x="135" y="3"/>
                  <a:pt x="134" y="3"/>
                  <a:pt x="134" y="3"/>
                </a:cubicBezTo>
                <a:moveTo>
                  <a:pt x="134" y="3"/>
                </a:moveTo>
                <a:cubicBezTo>
                  <a:pt x="134" y="3"/>
                  <a:pt x="134" y="3"/>
                  <a:pt x="134" y="3"/>
                </a:cubicBezTo>
                <a:cubicBezTo>
                  <a:pt x="134" y="3"/>
                  <a:pt x="134" y="3"/>
                  <a:pt x="134" y="3"/>
                </a:cubicBezTo>
                <a:moveTo>
                  <a:pt x="134" y="3"/>
                </a:moveTo>
                <a:cubicBezTo>
                  <a:pt x="134" y="3"/>
                  <a:pt x="134" y="3"/>
                  <a:pt x="134" y="3"/>
                </a:cubicBezTo>
                <a:cubicBezTo>
                  <a:pt x="134" y="3"/>
                  <a:pt x="134" y="3"/>
                  <a:pt x="134" y="3"/>
                </a:cubicBezTo>
                <a:moveTo>
                  <a:pt x="134" y="3"/>
                </a:moveTo>
                <a:cubicBezTo>
                  <a:pt x="134" y="3"/>
                  <a:pt x="134" y="3"/>
                  <a:pt x="134" y="3"/>
                </a:cubicBezTo>
                <a:cubicBezTo>
                  <a:pt x="134" y="3"/>
                  <a:pt x="134" y="3"/>
                  <a:pt x="134" y="3"/>
                </a:cubicBezTo>
                <a:moveTo>
                  <a:pt x="133" y="3"/>
                </a:moveTo>
                <a:cubicBezTo>
                  <a:pt x="133" y="3"/>
                  <a:pt x="134" y="3"/>
                  <a:pt x="134" y="3"/>
                </a:cubicBezTo>
                <a:cubicBezTo>
                  <a:pt x="134" y="3"/>
                  <a:pt x="133" y="3"/>
                  <a:pt x="133" y="3"/>
                </a:cubicBezTo>
                <a:moveTo>
                  <a:pt x="133" y="3"/>
                </a:moveTo>
                <a:cubicBezTo>
                  <a:pt x="133" y="3"/>
                  <a:pt x="133" y="3"/>
                  <a:pt x="133" y="3"/>
                </a:cubicBezTo>
                <a:cubicBezTo>
                  <a:pt x="133" y="3"/>
                  <a:pt x="133" y="3"/>
                  <a:pt x="133" y="3"/>
                </a:cubicBezTo>
                <a:moveTo>
                  <a:pt x="133" y="3"/>
                </a:moveTo>
                <a:cubicBezTo>
                  <a:pt x="133" y="3"/>
                  <a:pt x="133" y="3"/>
                  <a:pt x="133" y="3"/>
                </a:cubicBezTo>
                <a:cubicBezTo>
                  <a:pt x="133" y="3"/>
                  <a:pt x="133" y="3"/>
                  <a:pt x="133" y="3"/>
                </a:cubicBezTo>
                <a:moveTo>
                  <a:pt x="133" y="3"/>
                </a:moveTo>
                <a:cubicBezTo>
                  <a:pt x="133" y="3"/>
                  <a:pt x="133" y="3"/>
                  <a:pt x="133" y="3"/>
                </a:cubicBezTo>
                <a:cubicBezTo>
                  <a:pt x="133" y="3"/>
                  <a:pt x="133" y="3"/>
                  <a:pt x="133" y="3"/>
                </a:cubicBezTo>
                <a:moveTo>
                  <a:pt x="132" y="2"/>
                </a:moveTo>
                <a:cubicBezTo>
                  <a:pt x="132" y="3"/>
                  <a:pt x="133" y="3"/>
                  <a:pt x="133" y="3"/>
                </a:cubicBezTo>
                <a:cubicBezTo>
                  <a:pt x="133" y="3"/>
                  <a:pt x="132" y="3"/>
                  <a:pt x="132" y="2"/>
                </a:cubicBezTo>
                <a:moveTo>
                  <a:pt x="132" y="2"/>
                </a:moveTo>
                <a:cubicBezTo>
                  <a:pt x="132" y="2"/>
                  <a:pt x="132" y="2"/>
                  <a:pt x="132" y="2"/>
                </a:cubicBezTo>
                <a:cubicBezTo>
                  <a:pt x="132" y="2"/>
                  <a:pt x="132" y="2"/>
                  <a:pt x="132" y="2"/>
                </a:cubicBezTo>
                <a:moveTo>
                  <a:pt x="132" y="2"/>
                </a:moveTo>
                <a:cubicBezTo>
                  <a:pt x="132" y="2"/>
                  <a:pt x="132" y="2"/>
                  <a:pt x="132" y="2"/>
                </a:cubicBezTo>
                <a:cubicBezTo>
                  <a:pt x="132" y="2"/>
                  <a:pt x="132" y="2"/>
                  <a:pt x="132" y="2"/>
                </a:cubicBezTo>
                <a:moveTo>
                  <a:pt x="132" y="2"/>
                </a:moveTo>
                <a:cubicBezTo>
                  <a:pt x="132" y="2"/>
                  <a:pt x="132" y="2"/>
                  <a:pt x="132" y="2"/>
                </a:cubicBezTo>
                <a:cubicBezTo>
                  <a:pt x="132" y="2"/>
                  <a:pt x="132" y="2"/>
                  <a:pt x="132" y="2"/>
                </a:cubicBezTo>
                <a:moveTo>
                  <a:pt x="132" y="2"/>
                </a:moveTo>
                <a:cubicBezTo>
                  <a:pt x="132" y="2"/>
                  <a:pt x="132" y="2"/>
                  <a:pt x="132" y="2"/>
                </a:cubicBezTo>
                <a:cubicBezTo>
                  <a:pt x="132" y="2"/>
                  <a:pt x="132" y="2"/>
                  <a:pt x="132" y="2"/>
                </a:cubicBezTo>
                <a:moveTo>
                  <a:pt x="131" y="2"/>
                </a:moveTo>
                <a:cubicBezTo>
                  <a:pt x="131" y="2"/>
                  <a:pt x="131" y="2"/>
                  <a:pt x="131" y="2"/>
                </a:cubicBezTo>
                <a:cubicBezTo>
                  <a:pt x="131" y="2"/>
                  <a:pt x="131" y="2"/>
                  <a:pt x="131" y="2"/>
                </a:cubicBezTo>
                <a:moveTo>
                  <a:pt x="131" y="2"/>
                </a:moveTo>
                <a:cubicBezTo>
                  <a:pt x="131" y="2"/>
                  <a:pt x="131" y="2"/>
                  <a:pt x="131" y="2"/>
                </a:cubicBezTo>
                <a:cubicBezTo>
                  <a:pt x="131" y="2"/>
                  <a:pt x="131" y="2"/>
                  <a:pt x="131" y="2"/>
                </a:cubicBezTo>
                <a:moveTo>
                  <a:pt x="131" y="2"/>
                </a:moveTo>
                <a:cubicBezTo>
                  <a:pt x="131" y="2"/>
                  <a:pt x="131" y="2"/>
                  <a:pt x="131" y="2"/>
                </a:cubicBezTo>
                <a:cubicBezTo>
                  <a:pt x="131" y="2"/>
                  <a:pt x="131" y="2"/>
                  <a:pt x="131" y="2"/>
                </a:cubicBezTo>
                <a:moveTo>
                  <a:pt x="131" y="2"/>
                </a:moveTo>
                <a:cubicBezTo>
                  <a:pt x="131" y="2"/>
                  <a:pt x="131" y="2"/>
                  <a:pt x="131" y="2"/>
                </a:cubicBezTo>
                <a:cubicBezTo>
                  <a:pt x="131" y="2"/>
                  <a:pt x="131" y="2"/>
                  <a:pt x="131" y="2"/>
                </a:cubicBezTo>
                <a:moveTo>
                  <a:pt x="130" y="2"/>
                </a:moveTo>
                <a:cubicBezTo>
                  <a:pt x="130" y="2"/>
                  <a:pt x="130" y="2"/>
                  <a:pt x="130" y="2"/>
                </a:cubicBezTo>
                <a:cubicBezTo>
                  <a:pt x="130" y="2"/>
                  <a:pt x="130" y="2"/>
                  <a:pt x="130" y="2"/>
                </a:cubicBezTo>
                <a:moveTo>
                  <a:pt x="130" y="2"/>
                </a:moveTo>
                <a:cubicBezTo>
                  <a:pt x="130" y="2"/>
                  <a:pt x="130" y="2"/>
                  <a:pt x="130" y="2"/>
                </a:cubicBezTo>
                <a:cubicBezTo>
                  <a:pt x="130" y="2"/>
                  <a:pt x="130" y="2"/>
                  <a:pt x="130" y="2"/>
                </a:cubicBezTo>
                <a:moveTo>
                  <a:pt x="130" y="2"/>
                </a:moveTo>
                <a:cubicBezTo>
                  <a:pt x="130" y="2"/>
                  <a:pt x="130" y="2"/>
                  <a:pt x="130" y="2"/>
                </a:cubicBezTo>
                <a:cubicBezTo>
                  <a:pt x="130" y="2"/>
                  <a:pt x="130" y="2"/>
                  <a:pt x="130" y="2"/>
                </a:cubicBezTo>
                <a:moveTo>
                  <a:pt x="129" y="2"/>
                </a:moveTo>
                <a:cubicBezTo>
                  <a:pt x="130" y="2"/>
                  <a:pt x="130" y="2"/>
                  <a:pt x="130" y="2"/>
                </a:cubicBezTo>
                <a:cubicBezTo>
                  <a:pt x="130" y="2"/>
                  <a:pt x="130" y="2"/>
                  <a:pt x="129" y="2"/>
                </a:cubicBezTo>
                <a:moveTo>
                  <a:pt x="129" y="2"/>
                </a:moveTo>
                <a:cubicBezTo>
                  <a:pt x="129" y="2"/>
                  <a:pt x="129" y="2"/>
                  <a:pt x="129" y="2"/>
                </a:cubicBezTo>
                <a:cubicBezTo>
                  <a:pt x="129" y="2"/>
                  <a:pt x="129" y="2"/>
                  <a:pt x="129" y="2"/>
                </a:cubicBezTo>
                <a:moveTo>
                  <a:pt x="129" y="2"/>
                </a:moveTo>
                <a:cubicBezTo>
                  <a:pt x="129" y="2"/>
                  <a:pt x="129" y="2"/>
                  <a:pt x="129" y="2"/>
                </a:cubicBezTo>
                <a:cubicBezTo>
                  <a:pt x="129" y="2"/>
                  <a:pt x="129" y="2"/>
                  <a:pt x="129" y="2"/>
                </a:cubicBezTo>
                <a:moveTo>
                  <a:pt x="128" y="2"/>
                </a:moveTo>
                <a:cubicBezTo>
                  <a:pt x="129" y="2"/>
                  <a:pt x="129" y="2"/>
                  <a:pt x="129" y="2"/>
                </a:cubicBezTo>
                <a:cubicBezTo>
                  <a:pt x="129" y="2"/>
                  <a:pt x="129" y="2"/>
                  <a:pt x="128" y="2"/>
                </a:cubicBezTo>
                <a:moveTo>
                  <a:pt x="128" y="2"/>
                </a:moveTo>
                <a:cubicBezTo>
                  <a:pt x="128" y="2"/>
                  <a:pt x="128" y="2"/>
                  <a:pt x="128" y="2"/>
                </a:cubicBezTo>
                <a:cubicBezTo>
                  <a:pt x="128" y="2"/>
                  <a:pt x="128" y="2"/>
                  <a:pt x="128" y="2"/>
                </a:cubicBezTo>
                <a:moveTo>
                  <a:pt x="128" y="2"/>
                </a:moveTo>
                <a:cubicBezTo>
                  <a:pt x="128" y="2"/>
                  <a:pt x="128" y="2"/>
                  <a:pt x="128" y="2"/>
                </a:cubicBezTo>
                <a:cubicBezTo>
                  <a:pt x="128" y="2"/>
                  <a:pt x="128" y="2"/>
                  <a:pt x="128" y="2"/>
                </a:cubicBezTo>
                <a:moveTo>
                  <a:pt x="127" y="2"/>
                </a:moveTo>
                <a:cubicBezTo>
                  <a:pt x="128" y="2"/>
                  <a:pt x="128" y="2"/>
                  <a:pt x="128" y="2"/>
                </a:cubicBezTo>
                <a:cubicBezTo>
                  <a:pt x="128" y="2"/>
                  <a:pt x="128" y="2"/>
                  <a:pt x="127" y="2"/>
                </a:cubicBezTo>
                <a:moveTo>
                  <a:pt x="127" y="1"/>
                </a:moveTo>
                <a:cubicBezTo>
                  <a:pt x="127" y="2"/>
                  <a:pt x="127" y="2"/>
                  <a:pt x="127" y="2"/>
                </a:cubicBezTo>
                <a:cubicBezTo>
                  <a:pt x="127" y="2"/>
                  <a:pt x="127" y="2"/>
                  <a:pt x="127" y="1"/>
                </a:cubicBezTo>
                <a:moveTo>
                  <a:pt x="127" y="1"/>
                </a:moveTo>
                <a:cubicBezTo>
                  <a:pt x="127" y="1"/>
                  <a:pt x="127" y="1"/>
                  <a:pt x="127" y="1"/>
                </a:cubicBezTo>
                <a:cubicBezTo>
                  <a:pt x="127" y="1"/>
                  <a:pt x="127" y="1"/>
                  <a:pt x="127" y="1"/>
                </a:cubicBezTo>
                <a:moveTo>
                  <a:pt x="126" y="1"/>
                </a:moveTo>
                <a:cubicBezTo>
                  <a:pt x="127" y="1"/>
                  <a:pt x="127" y="1"/>
                  <a:pt x="127" y="1"/>
                </a:cubicBezTo>
                <a:cubicBezTo>
                  <a:pt x="127" y="1"/>
                  <a:pt x="127" y="1"/>
                  <a:pt x="126" y="1"/>
                </a:cubicBezTo>
                <a:moveTo>
                  <a:pt x="126" y="1"/>
                </a:move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moveTo>
                  <a:pt x="126" y="1"/>
                </a:move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moveTo>
                  <a:pt x="126" y="1"/>
                </a:move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moveTo>
                  <a:pt x="125" y="1"/>
                </a:moveTo>
                <a:cubicBezTo>
                  <a:pt x="125" y="1"/>
                  <a:pt x="126" y="1"/>
                  <a:pt x="126" y="1"/>
                </a:cubicBezTo>
                <a:cubicBezTo>
                  <a:pt x="126" y="1"/>
                  <a:pt x="125" y="1"/>
                  <a:pt x="125" y="1"/>
                </a:cubicBezTo>
                <a:moveTo>
                  <a:pt x="125" y="1"/>
                </a:moveTo>
                <a:cubicBezTo>
                  <a:pt x="125" y="1"/>
                  <a:pt x="125" y="1"/>
                  <a:pt x="125" y="1"/>
                </a:cubicBezTo>
                <a:cubicBezTo>
                  <a:pt x="125" y="1"/>
                  <a:pt x="125" y="1"/>
                  <a:pt x="125" y="1"/>
                </a:cubicBezTo>
                <a:moveTo>
                  <a:pt x="125" y="1"/>
                </a:moveTo>
                <a:cubicBezTo>
                  <a:pt x="125" y="1"/>
                  <a:pt x="125" y="1"/>
                  <a:pt x="125" y="1"/>
                </a:cubicBezTo>
                <a:cubicBezTo>
                  <a:pt x="125" y="1"/>
                  <a:pt x="125" y="1"/>
                  <a:pt x="125" y="1"/>
                </a:cubicBezTo>
                <a:moveTo>
                  <a:pt x="125" y="1"/>
                </a:moveTo>
                <a:cubicBezTo>
                  <a:pt x="125" y="1"/>
                  <a:pt x="125" y="1"/>
                  <a:pt x="125" y="1"/>
                </a:cubicBezTo>
                <a:cubicBezTo>
                  <a:pt x="125" y="1"/>
                  <a:pt x="125" y="1"/>
                  <a:pt x="125" y="1"/>
                </a:cubicBezTo>
                <a:moveTo>
                  <a:pt x="124" y="1"/>
                </a:moveTo>
                <a:cubicBezTo>
                  <a:pt x="124" y="1"/>
                  <a:pt x="125" y="1"/>
                  <a:pt x="125" y="1"/>
                </a:cubicBezTo>
                <a:cubicBezTo>
                  <a:pt x="125" y="1"/>
                  <a:pt x="124" y="1"/>
                  <a:pt x="124" y="1"/>
                </a:cubicBezTo>
                <a:moveTo>
                  <a:pt x="124" y="1"/>
                </a:moveTo>
                <a:cubicBezTo>
                  <a:pt x="124" y="1"/>
                  <a:pt x="124" y="1"/>
                  <a:pt x="124" y="1"/>
                </a:cubicBezTo>
                <a:cubicBezTo>
                  <a:pt x="124" y="1"/>
                  <a:pt x="124" y="1"/>
                  <a:pt x="124" y="1"/>
                </a:cubicBezTo>
                <a:moveTo>
                  <a:pt x="124" y="1"/>
                </a:moveTo>
                <a:cubicBezTo>
                  <a:pt x="124" y="1"/>
                  <a:pt x="124" y="1"/>
                  <a:pt x="124" y="1"/>
                </a:cubicBezTo>
                <a:cubicBezTo>
                  <a:pt x="124" y="1"/>
                  <a:pt x="124" y="1"/>
                  <a:pt x="124" y="1"/>
                </a:cubicBezTo>
                <a:moveTo>
                  <a:pt x="124" y="1"/>
                </a:moveTo>
                <a:cubicBezTo>
                  <a:pt x="124" y="1"/>
                  <a:pt x="124" y="1"/>
                  <a:pt x="124" y="1"/>
                </a:cubicBezTo>
                <a:cubicBezTo>
                  <a:pt x="124" y="1"/>
                  <a:pt x="124" y="1"/>
                  <a:pt x="124" y="1"/>
                </a:cubicBezTo>
                <a:moveTo>
                  <a:pt x="123" y="1"/>
                </a:moveTo>
                <a:cubicBezTo>
                  <a:pt x="123" y="1"/>
                  <a:pt x="123" y="1"/>
                  <a:pt x="124" y="1"/>
                </a:cubicBezTo>
                <a:cubicBezTo>
                  <a:pt x="123" y="1"/>
                  <a:pt x="123" y="1"/>
                  <a:pt x="123" y="1"/>
                </a:cubicBezTo>
                <a:moveTo>
                  <a:pt x="123" y="1"/>
                </a:move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moveTo>
                  <a:pt x="123" y="1"/>
                </a:move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moveTo>
                  <a:pt x="122" y="1"/>
                </a:move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2" y="1"/>
                </a:cubicBezTo>
                <a:moveTo>
                  <a:pt x="122" y="1"/>
                </a:move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moveTo>
                  <a:pt x="122" y="1"/>
                </a:move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moveTo>
                  <a:pt x="122" y="1"/>
                </a:move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moveTo>
                  <a:pt x="122" y="1"/>
                </a:move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moveTo>
                  <a:pt x="121" y="1"/>
                </a:move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moveTo>
                  <a:pt x="121" y="1"/>
                </a:move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moveTo>
                  <a:pt x="121" y="1"/>
                </a:move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moveTo>
                  <a:pt x="121" y="1"/>
                </a:move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moveTo>
                  <a:pt x="121" y="1"/>
                </a:move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moveTo>
                  <a:pt x="120" y="1"/>
                </a:move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moveTo>
                  <a:pt x="120" y="1"/>
                </a:move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moveTo>
                  <a:pt x="120" y="1"/>
                </a:move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moveTo>
                  <a:pt x="120" y="1"/>
                </a:move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moveTo>
                  <a:pt x="120" y="1"/>
                </a:move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moveTo>
                  <a:pt x="119" y="1"/>
                </a:moveTo>
                <a:cubicBezTo>
                  <a:pt x="119" y="1"/>
                  <a:pt x="119" y="1"/>
                  <a:pt x="120" y="1"/>
                </a:cubicBezTo>
                <a:cubicBezTo>
                  <a:pt x="119" y="1"/>
                  <a:pt x="119" y="1"/>
                  <a:pt x="119" y="1"/>
                </a:cubicBezTo>
                <a:moveTo>
                  <a:pt x="119" y="1"/>
                </a:move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moveTo>
                  <a:pt x="119" y="1"/>
                </a:move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moveTo>
                  <a:pt x="119" y="1"/>
                </a:move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moveTo>
                  <a:pt x="119" y="0"/>
                </a:moveTo>
                <a:cubicBezTo>
                  <a:pt x="119" y="0"/>
                  <a:pt x="119" y="0"/>
                  <a:pt x="119" y="0"/>
                </a:cubicBezTo>
                <a:cubicBezTo>
                  <a:pt x="119" y="0"/>
                  <a:pt x="119" y="0"/>
                  <a:pt x="119" y="0"/>
                </a:cubicBezTo>
                <a:moveTo>
                  <a:pt x="118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moveTo>
                  <a:pt x="118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moveTo>
                  <a:pt x="118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moveTo>
                  <a:pt x="118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moveTo>
                  <a:pt x="118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moveTo>
                  <a:pt x="117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moveTo>
                  <a:pt x="117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moveTo>
                  <a:pt x="117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moveTo>
                  <a:pt x="117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moveTo>
                  <a:pt x="116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moveTo>
                  <a:pt x="115" y="0"/>
                </a:moveTo>
                <a:cubicBezTo>
                  <a:pt x="115" y="0"/>
                  <a:pt x="116" y="0"/>
                  <a:pt x="116" y="0"/>
                </a:cubicBezTo>
                <a:cubicBezTo>
                  <a:pt x="116" y="0"/>
                  <a:pt x="115" y="0"/>
                  <a:pt x="115" y="0"/>
                </a:cubicBezTo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4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3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2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moveTo>
                  <a:pt x="111" y="0"/>
                </a:moveTo>
                <a:cubicBezTo>
                  <a:pt x="111" y="0"/>
                  <a:pt x="112" y="0"/>
                  <a:pt x="112" y="0"/>
                </a:cubicBezTo>
                <a:cubicBezTo>
                  <a:pt x="112" y="0"/>
                  <a:pt x="111" y="0"/>
                  <a:pt x="111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1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moveTo>
                  <a:pt x="110" y="0"/>
                </a:move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</a:path>
            </a:pathLst>
          </a:custGeom>
          <a:solidFill>
            <a:srgbClr val="B2BC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sľîḋè">
            <a:extLst>
              <a:ext uri="{FF2B5EF4-FFF2-40B4-BE49-F238E27FC236}">
                <a16:creationId xmlns:a16="http://schemas.microsoft.com/office/drawing/2014/main" id="{789ECA4F-2E49-48E0-916C-8FF16EEBE4E5}"/>
              </a:ext>
            </a:extLst>
          </p:cNvPr>
          <p:cNvSpPr>
            <a:spLocks/>
          </p:cNvSpPr>
          <p:nvPr/>
        </p:nvSpPr>
        <p:spPr bwMode="auto">
          <a:xfrm>
            <a:off x="6423328" y="3171063"/>
            <a:ext cx="943186" cy="945555"/>
          </a:xfrm>
          <a:custGeom>
            <a:avLst/>
            <a:gdLst>
              <a:gd name="T0" fmla="*/ 0 w 197"/>
              <a:gd name="T1" fmla="*/ 110 h 197"/>
              <a:gd name="T2" fmla="*/ 0 w 197"/>
              <a:gd name="T3" fmla="*/ 111 h 197"/>
              <a:gd name="T4" fmla="*/ 0 w 197"/>
              <a:gd name="T5" fmla="*/ 112 h 197"/>
              <a:gd name="T6" fmla="*/ 0 w 197"/>
              <a:gd name="T7" fmla="*/ 112 h 197"/>
              <a:gd name="T8" fmla="*/ 0 w 197"/>
              <a:gd name="T9" fmla="*/ 113 h 197"/>
              <a:gd name="T10" fmla="*/ 0 w 197"/>
              <a:gd name="T11" fmla="*/ 114 h 197"/>
              <a:gd name="T12" fmla="*/ 0 w 197"/>
              <a:gd name="T13" fmla="*/ 115 h 197"/>
              <a:gd name="T14" fmla="*/ 0 w 197"/>
              <a:gd name="T15" fmla="*/ 116 h 197"/>
              <a:gd name="T16" fmla="*/ 0 w 197"/>
              <a:gd name="T17" fmla="*/ 117 h 197"/>
              <a:gd name="T18" fmla="*/ 0 w 197"/>
              <a:gd name="T19" fmla="*/ 118 h 197"/>
              <a:gd name="T20" fmla="*/ 0 w 197"/>
              <a:gd name="T21" fmla="*/ 119 h 197"/>
              <a:gd name="T22" fmla="*/ 0 w 197"/>
              <a:gd name="T23" fmla="*/ 120 h 197"/>
              <a:gd name="T24" fmla="*/ 143 w 197"/>
              <a:gd name="T25" fmla="*/ 5 h 197"/>
              <a:gd name="T26" fmla="*/ 142 w 197"/>
              <a:gd name="T27" fmla="*/ 5 h 197"/>
              <a:gd name="T28" fmla="*/ 141 w 197"/>
              <a:gd name="T29" fmla="*/ 5 h 197"/>
              <a:gd name="T30" fmla="*/ 141 w 197"/>
              <a:gd name="T31" fmla="*/ 5 h 197"/>
              <a:gd name="T32" fmla="*/ 140 w 197"/>
              <a:gd name="T33" fmla="*/ 4 h 197"/>
              <a:gd name="T34" fmla="*/ 139 w 197"/>
              <a:gd name="T35" fmla="*/ 4 h 197"/>
              <a:gd name="T36" fmla="*/ 139 w 197"/>
              <a:gd name="T37" fmla="*/ 4 h 197"/>
              <a:gd name="T38" fmla="*/ 138 w 197"/>
              <a:gd name="T39" fmla="*/ 4 h 197"/>
              <a:gd name="T40" fmla="*/ 137 w 197"/>
              <a:gd name="T41" fmla="*/ 4 h 197"/>
              <a:gd name="T42" fmla="*/ 136 w 197"/>
              <a:gd name="T43" fmla="*/ 3 h 197"/>
              <a:gd name="T44" fmla="*/ 136 w 197"/>
              <a:gd name="T45" fmla="*/ 3 h 197"/>
              <a:gd name="T46" fmla="*/ 135 w 197"/>
              <a:gd name="T47" fmla="*/ 3 h 197"/>
              <a:gd name="T48" fmla="*/ 134 w 197"/>
              <a:gd name="T49" fmla="*/ 3 h 197"/>
              <a:gd name="T50" fmla="*/ 133 w 197"/>
              <a:gd name="T51" fmla="*/ 3 h 197"/>
              <a:gd name="T52" fmla="*/ 132 w 197"/>
              <a:gd name="T53" fmla="*/ 2 h 197"/>
              <a:gd name="T54" fmla="*/ 131 w 197"/>
              <a:gd name="T55" fmla="*/ 2 h 197"/>
              <a:gd name="T56" fmla="*/ 130 w 197"/>
              <a:gd name="T57" fmla="*/ 2 h 197"/>
              <a:gd name="T58" fmla="*/ 129 w 197"/>
              <a:gd name="T59" fmla="*/ 2 h 197"/>
              <a:gd name="T60" fmla="*/ 128 w 197"/>
              <a:gd name="T61" fmla="*/ 2 h 197"/>
              <a:gd name="T62" fmla="*/ 127 w 197"/>
              <a:gd name="T63" fmla="*/ 1 h 197"/>
              <a:gd name="T64" fmla="*/ 126 w 197"/>
              <a:gd name="T65" fmla="*/ 1 h 197"/>
              <a:gd name="T66" fmla="*/ 125 w 197"/>
              <a:gd name="T67" fmla="*/ 1 h 197"/>
              <a:gd name="T68" fmla="*/ 124 w 197"/>
              <a:gd name="T69" fmla="*/ 1 h 197"/>
              <a:gd name="T70" fmla="*/ 123 w 197"/>
              <a:gd name="T71" fmla="*/ 1 h 197"/>
              <a:gd name="T72" fmla="*/ 122 w 197"/>
              <a:gd name="T73" fmla="*/ 1 h 197"/>
              <a:gd name="T74" fmla="*/ 122 w 197"/>
              <a:gd name="T75" fmla="*/ 1 h 197"/>
              <a:gd name="T76" fmla="*/ 121 w 197"/>
              <a:gd name="T77" fmla="*/ 1 h 197"/>
              <a:gd name="T78" fmla="*/ 120 w 197"/>
              <a:gd name="T79" fmla="*/ 1 h 197"/>
              <a:gd name="T80" fmla="*/ 120 w 197"/>
              <a:gd name="T81" fmla="*/ 1 h 197"/>
              <a:gd name="T82" fmla="*/ 119 w 197"/>
              <a:gd name="T83" fmla="*/ 1 h 197"/>
              <a:gd name="T84" fmla="*/ 118 w 197"/>
              <a:gd name="T85" fmla="*/ 0 h 197"/>
              <a:gd name="T86" fmla="*/ 117 w 197"/>
              <a:gd name="T87" fmla="*/ 0 h 197"/>
              <a:gd name="T88" fmla="*/ 117 w 197"/>
              <a:gd name="T89" fmla="*/ 0 h 197"/>
              <a:gd name="T90" fmla="*/ 116 w 197"/>
              <a:gd name="T91" fmla="*/ 0 h 197"/>
              <a:gd name="T92" fmla="*/ 115 w 197"/>
              <a:gd name="T93" fmla="*/ 0 h 197"/>
              <a:gd name="T94" fmla="*/ 114 w 197"/>
              <a:gd name="T95" fmla="*/ 0 h 197"/>
              <a:gd name="T96" fmla="*/ 114 w 197"/>
              <a:gd name="T97" fmla="*/ 0 h 197"/>
              <a:gd name="T98" fmla="*/ 113 w 197"/>
              <a:gd name="T99" fmla="*/ 0 h 197"/>
              <a:gd name="T100" fmla="*/ 112 w 197"/>
              <a:gd name="T101" fmla="*/ 0 h 197"/>
              <a:gd name="T102" fmla="*/ 111 w 197"/>
              <a:gd name="T103" fmla="*/ 0 h 197"/>
              <a:gd name="T104" fmla="*/ 111 w 197"/>
              <a:gd name="T105" fmla="*/ 0 h 197"/>
              <a:gd name="T106" fmla="*/ 110 w 197"/>
              <a:gd name="T107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7" h="197">
                <a:moveTo>
                  <a:pt x="109" y="0"/>
                </a:moveTo>
                <a:cubicBezTo>
                  <a:pt x="49" y="0"/>
                  <a:pt x="0" y="49"/>
                  <a:pt x="0" y="110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0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1"/>
                  <a:pt x="0" y="111"/>
                  <a:pt x="0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2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6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19"/>
                  <a:pt x="0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3" y="152"/>
                  <a:pt x="20" y="179"/>
                  <a:pt x="44" y="197"/>
                </a:cubicBezTo>
                <a:cubicBezTo>
                  <a:pt x="30" y="179"/>
                  <a:pt x="22" y="156"/>
                  <a:pt x="22" y="132"/>
                </a:cubicBezTo>
                <a:cubicBezTo>
                  <a:pt x="22" y="71"/>
                  <a:pt x="71" y="22"/>
                  <a:pt x="132" y="22"/>
                </a:cubicBezTo>
                <a:cubicBezTo>
                  <a:pt x="156" y="22"/>
                  <a:pt x="179" y="30"/>
                  <a:pt x="197" y="44"/>
                </a:cubicBezTo>
                <a:cubicBezTo>
                  <a:pt x="184" y="26"/>
                  <a:pt x="166" y="13"/>
                  <a:pt x="144" y="6"/>
                </a:cubicBezTo>
                <a:cubicBezTo>
                  <a:pt x="144" y="6"/>
                  <a:pt x="144" y="6"/>
                  <a:pt x="144" y="6"/>
                </a:cubicBezTo>
                <a:cubicBezTo>
                  <a:pt x="144" y="6"/>
                  <a:pt x="144" y="6"/>
                  <a:pt x="143" y="5"/>
                </a:cubicBezTo>
                <a:cubicBezTo>
                  <a:pt x="143" y="5"/>
                  <a:pt x="143" y="5"/>
                  <a:pt x="143" y="5"/>
                </a:cubicBezTo>
                <a:cubicBezTo>
                  <a:pt x="143" y="5"/>
                  <a:pt x="143" y="5"/>
                  <a:pt x="143" y="5"/>
                </a:cubicBezTo>
                <a:cubicBezTo>
                  <a:pt x="143" y="5"/>
                  <a:pt x="143" y="5"/>
                  <a:pt x="143" y="5"/>
                </a:cubicBezTo>
                <a:cubicBezTo>
                  <a:pt x="143" y="5"/>
                  <a:pt x="143" y="5"/>
                  <a:pt x="142" y="5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5"/>
                  <a:pt x="142" y="5"/>
                  <a:pt x="141" y="5"/>
                </a:cubicBezTo>
                <a:cubicBezTo>
                  <a:pt x="141" y="5"/>
                  <a:pt x="141" y="5"/>
                  <a:pt x="141" y="5"/>
                </a:cubicBezTo>
                <a:cubicBezTo>
                  <a:pt x="141" y="5"/>
                  <a:pt x="141" y="5"/>
                  <a:pt x="141" y="5"/>
                </a:cubicBezTo>
                <a:cubicBezTo>
                  <a:pt x="141" y="5"/>
                  <a:pt x="141" y="5"/>
                  <a:pt x="141" y="5"/>
                </a:cubicBezTo>
                <a:cubicBezTo>
                  <a:pt x="141" y="5"/>
                  <a:pt x="141" y="5"/>
                  <a:pt x="141" y="5"/>
                </a:cubicBezTo>
                <a:cubicBezTo>
                  <a:pt x="141" y="5"/>
                  <a:pt x="141" y="5"/>
                  <a:pt x="141" y="5"/>
                </a:cubicBezTo>
                <a:cubicBezTo>
                  <a:pt x="141" y="5"/>
                  <a:pt x="141" y="5"/>
                  <a:pt x="141" y="5"/>
                </a:cubicBezTo>
                <a:cubicBezTo>
                  <a:pt x="141" y="5"/>
                  <a:pt x="141" y="5"/>
                  <a:pt x="141" y="5"/>
                </a:cubicBezTo>
                <a:cubicBezTo>
                  <a:pt x="141" y="5"/>
                  <a:pt x="141" y="5"/>
                  <a:pt x="141" y="5"/>
                </a:cubicBezTo>
                <a:cubicBezTo>
                  <a:pt x="141" y="5"/>
                  <a:pt x="140" y="5"/>
                  <a:pt x="140" y="5"/>
                </a:cubicBezTo>
                <a:cubicBezTo>
                  <a:pt x="140" y="5"/>
                  <a:pt x="140" y="5"/>
                  <a:pt x="140" y="5"/>
                </a:cubicBezTo>
                <a:cubicBezTo>
                  <a:pt x="140" y="5"/>
                  <a:pt x="140" y="5"/>
                  <a:pt x="140" y="5"/>
                </a:cubicBezTo>
                <a:cubicBezTo>
                  <a:pt x="140" y="5"/>
                  <a:pt x="140" y="4"/>
                  <a:pt x="140" y="4"/>
                </a:cubicBezTo>
                <a:cubicBezTo>
                  <a:pt x="140" y="4"/>
                  <a:pt x="140" y="4"/>
                  <a:pt x="140" y="4"/>
                </a:cubicBezTo>
                <a:cubicBezTo>
                  <a:pt x="140" y="4"/>
                  <a:pt x="140" y="4"/>
                  <a:pt x="140" y="4"/>
                </a:cubicBezTo>
                <a:cubicBezTo>
                  <a:pt x="140" y="4"/>
                  <a:pt x="140" y="4"/>
                  <a:pt x="140" y="4"/>
                </a:cubicBezTo>
                <a:cubicBezTo>
                  <a:pt x="140" y="4"/>
                  <a:pt x="140" y="4"/>
                  <a:pt x="140" y="4"/>
                </a:cubicBezTo>
                <a:cubicBezTo>
                  <a:pt x="140" y="4"/>
                  <a:pt x="140" y="4"/>
                  <a:pt x="140" y="4"/>
                </a:cubicBezTo>
                <a:cubicBezTo>
                  <a:pt x="140" y="4"/>
                  <a:pt x="140" y="4"/>
                  <a:pt x="140" y="4"/>
                </a:cubicBezTo>
                <a:cubicBezTo>
                  <a:pt x="140" y="4"/>
                  <a:pt x="140" y="4"/>
                  <a:pt x="140" y="4"/>
                </a:cubicBezTo>
                <a:cubicBezTo>
                  <a:pt x="139" y="4"/>
                  <a:pt x="139" y="4"/>
                  <a:pt x="139" y="4"/>
                </a:cubicBezTo>
                <a:cubicBezTo>
                  <a:pt x="139" y="4"/>
                  <a:pt x="139" y="4"/>
                  <a:pt x="139" y="4"/>
                </a:cubicBezTo>
                <a:cubicBezTo>
                  <a:pt x="139" y="4"/>
                  <a:pt x="139" y="4"/>
                  <a:pt x="139" y="4"/>
                </a:cubicBezTo>
                <a:cubicBezTo>
                  <a:pt x="139" y="4"/>
                  <a:pt x="139" y="4"/>
                  <a:pt x="139" y="4"/>
                </a:cubicBezTo>
                <a:cubicBezTo>
                  <a:pt x="139" y="4"/>
                  <a:pt x="139" y="4"/>
                  <a:pt x="139" y="4"/>
                </a:cubicBezTo>
                <a:cubicBezTo>
                  <a:pt x="139" y="4"/>
                  <a:pt x="139" y="4"/>
                  <a:pt x="139" y="4"/>
                </a:cubicBezTo>
                <a:cubicBezTo>
                  <a:pt x="139" y="4"/>
                  <a:pt x="139" y="4"/>
                  <a:pt x="139" y="4"/>
                </a:cubicBezTo>
                <a:cubicBezTo>
                  <a:pt x="139" y="4"/>
                  <a:pt x="139" y="4"/>
                  <a:pt x="139" y="4"/>
                </a:cubicBezTo>
                <a:cubicBezTo>
                  <a:pt x="139" y="4"/>
                  <a:pt x="139" y="4"/>
                  <a:pt x="139" y="4"/>
                </a:cubicBezTo>
                <a:cubicBezTo>
                  <a:pt x="139" y="4"/>
                  <a:pt x="139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37" y="4"/>
                  <a:pt x="137" y="4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5" y="3"/>
                  <a:pt x="135" y="3"/>
                </a:cubicBezTo>
                <a:cubicBezTo>
                  <a:pt x="135" y="3"/>
                  <a:pt x="135" y="3"/>
                  <a:pt x="135" y="3"/>
                </a:cubicBezTo>
                <a:cubicBezTo>
                  <a:pt x="135" y="3"/>
                  <a:pt x="135" y="3"/>
                  <a:pt x="135" y="3"/>
                </a:cubicBezTo>
                <a:cubicBezTo>
                  <a:pt x="135" y="3"/>
                  <a:pt x="135" y="3"/>
                  <a:pt x="135" y="3"/>
                </a:cubicBezTo>
                <a:cubicBezTo>
                  <a:pt x="135" y="3"/>
                  <a:pt x="135" y="3"/>
                  <a:pt x="135" y="3"/>
                </a:cubicBezTo>
                <a:cubicBezTo>
                  <a:pt x="135" y="3"/>
                  <a:pt x="135" y="3"/>
                  <a:pt x="135" y="3"/>
                </a:cubicBezTo>
                <a:cubicBezTo>
                  <a:pt x="135" y="3"/>
                  <a:pt x="134" y="3"/>
                  <a:pt x="134" y="3"/>
                </a:cubicBezTo>
                <a:cubicBezTo>
                  <a:pt x="134" y="3"/>
                  <a:pt x="134" y="3"/>
                  <a:pt x="134" y="3"/>
                </a:cubicBezTo>
                <a:cubicBezTo>
                  <a:pt x="134" y="3"/>
                  <a:pt x="134" y="3"/>
                  <a:pt x="134" y="3"/>
                </a:cubicBezTo>
                <a:cubicBezTo>
                  <a:pt x="134" y="3"/>
                  <a:pt x="134" y="3"/>
                  <a:pt x="134" y="3"/>
                </a:cubicBezTo>
                <a:cubicBezTo>
                  <a:pt x="134" y="3"/>
                  <a:pt x="134" y="3"/>
                  <a:pt x="134" y="3"/>
                </a:cubicBezTo>
                <a:cubicBezTo>
                  <a:pt x="134" y="3"/>
                  <a:pt x="134" y="3"/>
                  <a:pt x="134" y="3"/>
                </a:cubicBezTo>
                <a:cubicBezTo>
                  <a:pt x="134" y="3"/>
                  <a:pt x="134" y="3"/>
                  <a:pt x="134" y="3"/>
                </a:cubicBezTo>
                <a:cubicBezTo>
                  <a:pt x="134" y="3"/>
                  <a:pt x="134" y="3"/>
                  <a:pt x="134" y="3"/>
                </a:cubicBezTo>
                <a:cubicBezTo>
                  <a:pt x="134" y="3"/>
                  <a:pt x="133" y="3"/>
                  <a:pt x="133" y="3"/>
                </a:cubicBezTo>
                <a:cubicBezTo>
                  <a:pt x="133" y="3"/>
                  <a:pt x="133" y="3"/>
                  <a:pt x="133" y="3"/>
                </a:cubicBezTo>
                <a:cubicBezTo>
                  <a:pt x="133" y="3"/>
                  <a:pt x="133" y="3"/>
                  <a:pt x="133" y="3"/>
                </a:cubicBezTo>
                <a:cubicBezTo>
                  <a:pt x="133" y="3"/>
                  <a:pt x="133" y="3"/>
                  <a:pt x="133" y="3"/>
                </a:cubicBezTo>
                <a:cubicBezTo>
                  <a:pt x="133" y="3"/>
                  <a:pt x="133" y="3"/>
                  <a:pt x="133" y="3"/>
                </a:cubicBezTo>
                <a:cubicBezTo>
                  <a:pt x="133" y="3"/>
                  <a:pt x="133" y="3"/>
                  <a:pt x="133" y="3"/>
                </a:cubicBezTo>
                <a:cubicBezTo>
                  <a:pt x="133" y="3"/>
                  <a:pt x="133" y="3"/>
                  <a:pt x="133" y="3"/>
                </a:cubicBezTo>
                <a:cubicBezTo>
                  <a:pt x="133" y="3"/>
                  <a:pt x="133" y="3"/>
                  <a:pt x="133" y="3"/>
                </a:cubicBezTo>
                <a:cubicBezTo>
                  <a:pt x="133" y="3"/>
                  <a:pt x="132" y="3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1" y="2"/>
                  <a:pt x="131" y="2"/>
                  <a:pt x="131" y="2"/>
                </a:cubicBezTo>
                <a:cubicBezTo>
                  <a:pt x="131" y="2"/>
                  <a:pt x="131" y="2"/>
                  <a:pt x="131" y="2"/>
                </a:cubicBezTo>
                <a:cubicBezTo>
                  <a:pt x="131" y="2"/>
                  <a:pt x="131" y="2"/>
                  <a:pt x="131" y="2"/>
                </a:cubicBezTo>
                <a:cubicBezTo>
                  <a:pt x="131" y="2"/>
                  <a:pt x="131" y="2"/>
                  <a:pt x="131" y="2"/>
                </a:cubicBezTo>
                <a:cubicBezTo>
                  <a:pt x="131" y="2"/>
                  <a:pt x="131" y="2"/>
                  <a:pt x="131" y="2"/>
                </a:cubicBezTo>
                <a:cubicBezTo>
                  <a:pt x="131" y="2"/>
                  <a:pt x="131" y="2"/>
                  <a:pt x="131" y="2"/>
                </a:cubicBezTo>
                <a:cubicBezTo>
                  <a:pt x="131" y="2"/>
                  <a:pt x="131" y="2"/>
                  <a:pt x="131" y="2"/>
                </a:cubicBezTo>
                <a:cubicBezTo>
                  <a:pt x="131" y="2"/>
                  <a:pt x="131" y="2"/>
                  <a:pt x="131" y="2"/>
                </a:cubicBezTo>
                <a:cubicBezTo>
                  <a:pt x="130" y="2"/>
                  <a:pt x="130" y="2"/>
                  <a:pt x="130" y="2"/>
                </a:cubicBezTo>
                <a:cubicBezTo>
                  <a:pt x="130" y="2"/>
                  <a:pt x="130" y="2"/>
                  <a:pt x="130" y="2"/>
                </a:cubicBezTo>
                <a:cubicBezTo>
                  <a:pt x="130" y="2"/>
                  <a:pt x="130" y="2"/>
                  <a:pt x="130" y="2"/>
                </a:cubicBezTo>
                <a:cubicBezTo>
                  <a:pt x="130" y="2"/>
                  <a:pt x="130" y="2"/>
                  <a:pt x="130" y="2"/>
                </a:cubicBezTo>
                <a:cubicBezTo>
                  <a:pt x="130" y="2"/>
                  <a:pt x="130" y="2"/>
                  <a:pt x="130" y="2"/>
                </a:cubicBezTo>
                <a:cubicBezTo>
                  <a:pt x="130" y="2"/>
                  <a:pt x="130" y="2"/>
                  <a:pt x="130" y="2"/>
                </a:cubicBezTo>
                <a:cubicBezTo>
                  <a:pt x="130" y="2"/>
                  <a:pt x="130" y="2"/>
                  <a:pt x="130" y="2"/>
                </a:cubicBezTo>
                <a:cubicBezTo>
                  <a:pt x="130" y="2"/>
                  <a:pt x="130" y="2"/>
                  <a:pt x="129" y="2"/>
                </a:cubicBezTo>
                <a:cubicBezTo>
                  <a:pt x="129" y="2"/>
                  <a:pt x="129" y="2"/>
                  <a:pt x="129" y="2"/>
                </a:cubicBezTo>
                <a:cubicBezTo>
                  <a:pt x="129" y="2"/>
                  <a:pt x="129" y="2"/>
                  <a:pt x="129" y="2"/>
                </a:cubicBezTo>
                <a:cubicBezTo>
                  <a:pt x="129" y="2"/>
                  <a:pt x="129" y="2"/>
                  <a:pt x="129" y="2"/>
                </a:cubicBezTo>
                <a:cubicBezTo>
                  <a:pt x="129" y="2"/>
                  <a:pt x="129" y="2"/>
                  <a:pt x="129" y="2"/>
                </a:cubicBezTo>
                <a:cubicBezTo>
                  <a:pt x="129" y="2"/>
                  <a:pt x="129" y="2"/>
                  <a:pt x="129" y="2"/>
                </a:cubicBezTo>
                <a:cubicBezTo>
                  <a:pt x="129" y="2"/>
                  <a:pt x="129" y="2"/>
                  <a:pt x="128" y="2"/>
                </a:cubicBezTo>
                <a:cubicBezTo>
                  <a:pt x="128" y="2"/>
                  <a:pt x="128" y="2"/>
                  <a:pt x="128" y="2"/>
                </a:cubicBezTo>
                <a:cubicBezTo>
                  <a:pt x="128" y="2"/>
                  <a:pt x="128" y="2"/>
                  <a:pt x="128" y="2"/>
                </a:cubicBezTo>
                <a:cubicBezTo>
                  <a:pt x="128" y="2"/>
                  <a:pt x="128" y="2"/>
                  <a:pt x="128" y="2"/>
                </a:cubicBezTo>
                <a:cubicBezTo>
                  <a:pt x="128" y="2"/>
                  <a:pt x="128" y="2"/>
                  <a:pt x="128" y="2"/>
                </a:cubicBezTo>
                <a:cubicBezTo>
                  <a:pt x="128" y="2"/>
                  <a:pt x="128" y="2"/>
                  <a:pt x="128" y="2"/>
                </a:cubicBezTo>
                <a:cubicBezTo>
                  <a:pt x="128" y="2"/>
                  <a:pt x="128" y="2"/>
                  <a:pt x="127" y="2"/>
                </a:cubicBezTo>
                <a:cubicBezTo>
                  <a:pt x="127" y="2"/>
                  <a:pt x="127" y="2"/>
                  <a:pt x="127" y="2"/>
                </a:cubicBezTo>
                <a:cubicBezTo>
                  <a:pt x="127" y="2"/>
                  <a:pt x="127" y="2"/>
                  <a:pt x="127" y="1"/>
                </a:cubicBezTo>
                <a:cubicBezTo>
                  <a:pt x="127" y="1"/>
                  <a:pt x="127" y="1"/>
                  <a:pt x="127" y="1"/>
                </a:cubicBezTo>
                <a:cubicBezTo>
                  <a:pt x="127" y="1"/>
                  <a:pt x="127" y="1"/>
                  <a:pt x="127" y="1"/>
                </a:cubicBezTo>
                <a:cubicBezTo>
                  <a:pt x="127" y="1"/>
                  <a:pt x="127" y="1"/>
                  <a:pt x="127" y="1"/>
                </a:cubicBezTo>
                <a:cubicBezTo>
                  <a:pt x="127" y="1"/>
                  <a:pt x="127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6" y="1"/>
                  <a:pt x="126" y="1"/>
                </a:cubicBezTo>
                <a:cubicBezTo>
                  <a:pt x="126" y="1"/>
                  <a:pt x="125" y="1"/>
                  <a:pt x="125" y="1"/>
                </a:cubicBezTo>
                <a:cubicBezTo>
                  <a:pt x="125" y="1"/>
                  <a:pt x="125" y="1"/>
                  <a:pt x="125" y="1"/>
                </a:cubicBezTo>
                <a:cubicBezTo>
                  <a:pt x="125" y="1"/>
                  <a:pt x="125" y="1"/>
                  <a:pt x="125" y="1"/>
                </a:cubicBezTo>
                <a:cubicBezTo>
                  <a:pt x="125" y="1"/>
                  <a:pt x="125" y="1"/>
                  <a:pt x="125" y="1"/>
                </a:cubicBezTo>
                <a:cubicBezTo>
                  <a:pt x="125" y="1"/>
                  <a:pt x="125" y="1"/>
                  <a:pt x="125" y="1"/>
                </a:cubicBezTo>
                <a:cubicBezTo>
                  <a:pt x="125" y="1"/>
                  <a:pt x="125" y="1"/>
                  <a:pt x="125" y="1"/>
                </a:cubicBezTo>
                <a:cubicBezTo>
                  <a:pt x="125" y="1"/>
                  <a:pt x="125" y="1"/>
                  <a:pt x="125" y="1"/>
                </a:cubicBezTo>
                <a:cubicBezTo>
                  <a:pt x="125" y="1"/>
                  <a:pt x="125" y="1"/>
                  <a:pt x="125" y="1"/>
                </a:cubicBezTo>
                <a:cubicBezTo>
                  <a:pt x="125" y="1"/>
                  <a:pt x="124" y="1"/>
                  <a:pt x="124" y="1"/>
                </a:cubicBezTo>
                <a:cubicBezTo>
                  <a:pt x="124" y="1"/>
                  <a:pt x="124" y="1"/>
                  <a:pt x="124" y="1"/>
                </a:cubicBezTo>
                <a:cubicBezTo>
                  <a:pt x="124" y="1"/>
                  <a:pt x="124" y="1"/>
                  <a:pt x="124" y="1"/>
                </a:cubicBezTo>
                <a:cubicBezTo>
                  <a:pt x="124" y="1"/>
                  <a:pt x="124" y="1"/>
                  <a:pt x="124" y="1"/>
                </a:cubicBezTo>
                <a:cubicBezTo>
                  <a:pt x="124" y="1"/>
                  <a:pt x="124" y="1"/>
                  <a:pt x="124" y="1"/>
                </a:cubicBezTo>
                <a:cubicBezTo>
                  <a:pt x="124" y="1"/>
                  <a:pt x="124" y="1"/>
                  <a:pt x="124" y="1"/>
                </a:cubicBezTo>
                <a:cubicBezTo>
                  <a:pt x="124" y="1"/>
                  <a:pt x="124" y="1"/>
                  <a:pt x="124" y="1"/>
                </a:cubicBezTo>
                <a:cubicBezTo>
                  <a:pt x="124" y="1"/>
                  <a:pt x="124" y="1"/>
                  <a:pt x="124" y="1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1"/>
                  <a:pt x="123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2" y="1"/>
                </a:cubicBezTo>
                <a:cubicBezTo>
                  <a:pt x="122" y="1"/>
                  <a:pt x="122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1" y="1"/>
                  <a:pt x="121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0"/>
                  <a:pt x="119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115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0"/>
                  <a:pt x="111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09" y="0"/>
                  <a:pt x="109" y="0"/>
                </a:cubicBezTo>
                <a:cubicBezTo>
                  <a:pt x="109" y="0"/>
                  <a:pt x="109" y="0"/>
                  <a:pt x="109" y="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ṩlîdé">
            <a:extLst>
              <a:ext uri="{FF2B5EF4-FFF2-40B4-BE49-F238E27FC236}">
                <a16:creationId xmlns:a16="http://schemas.microsoft.com/office/drawing/2014/main" id="{EF0E47FD-0E9B-4C0F-B03E-282E1B781E30}"/>
              </a:ext>
            </a:extLst>
          </p:cNvPr>
          <p:cNvSpPr>
            <a:spLocks/>
          </p:cNvSpPr>
          <p:nvPr/>
        </p:nvSpPr>
        <p:spPr bwMode="auto">
          <a:xfrm>
            <a:off x="6693217" y="3513972"/>
            <a:ext cx="528602" cy="527907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sḷîdé">
            <a:extLst>
              <a:ext uri="{FF2B5EF4-FFF2-40B4-BE49-F238E27FC236}">
                <a16:creationId xmlns:a16="http://schemas.microsoft.com/office/drawing/2014/main" id="{1CF0D648-5BA1-4753-B02D-BAE7341AE23E}"/>
              </a:ext>
            </a:extLst>
          </p:cNvPr>
          <p:cNvSpPr>
            <a:spLocks/>
          </p:cNvSpPr>
          <p:nvPr/>
        </p:nvSpPr>
        <p:spPr bwMode="auto">
          <a:xfrm>
            <a:off x="960804" y="1691907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此部分内容作为文字排版占位显示</a:t>
            </a:r>
            <a:b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（建议使用主题字体）</a:t>
            </a:r>
          </a:p>
        </p:txBody>
      </p:sp>
      <p:sp>
        <p:nvSpPr>
          <p:cNvPr id="39" name="îšḷiḍé">
            <a:extLst>
              <a:ext uri="{FF2B5EF4-FFF2-40B4-BE49-F238E27FC236}">
                <a16:creationId xmlns:a16="http://schemas.microsoft.com/office/drawing/2014/main" id="{3F195A25-8BEB-43DD-B143-653EF2F3C54F}"/>
              </a:ext>
            </a:extLst>
          </p:cNvPr>
          <p:cNvSpPr txBox="1">
            <a:spLocks/>
          </p:cNvSpPr>
          <p:nvPr/>
        </p:nvSpPr>
        <p:spPr bwMode="auto">
          <a:xfrm>
            <a:off x="960804" y="1340768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276AA"/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36" name="ïşḷïḓè">
            <a:extLst>
              <a:ext uri="{FF2B5EF4-FFF2-40B4-BE49-F238E27FC236}">
                <a16:creationId xmlns:a16="http://schemas.microsoft.com/office/drawing/2014/main" id="{0F8ED642-DA1A-4776-8D58-ACFF38929527}"/>
              </a:ext>
            </a:extLst>
          </p:cNvPr>
          <p:cNvSpPr>
            <a:spLocks/>
          </p:cNvSpPr>
          <p:nvPr/>
        </p:nvSpPr>
        <p:spPr bwMode="auto">
          <a:xfrm>
            <a:off x="960804" y="2946591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此部分内容作为文字排版占位显示</a:t>
            </a:r>
            <a:b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（建议使用主题字体）</a:t>
            </a:r>
          </a:p>
        </p:txBody>
      </p:sp>
      <p:sp>
        <p:nvSpPr>
          <p:cNvPr id="37" name="ïṣļîḋè">
            <a:extLst>
              <a:ext uri="{FF2B5EF4-FFF2-40B4-BE49-F238E27FC236}">
                <a16:creationId xmlns:a16="http://schemas.microsoft.com/office/drawing/2014/main" id="{A48629DA-95AC-4767-B77D-0A5FC9B14E93}"/>
              </a:ext>
            </a:extLst>
          </p:cNvPr>
          <p:cNvSpPr txBox="1">
            <a:spLocks/>
          </p:cNvSpPr>
          <p:nvPr/>
        </p:nvSpPr>
        <p:spPr bwMode="auto">
          <a:xfrm>
            <a:off x="960804" y="2595452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276AA"/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34" name="ïŝḷiďè">
            <a:extLst>
              <a:ext uri="{FF2B5EF4-FFF2-40B4-BE49-F238E27FC236}">
                <a16:creationId xmlns:a16="http://schemas.microsoft.com/office/drawing/2014/main" id="{A7D76E56-C2A4-4338-8864-513F955AAFA7}"/>
              </a:ext>
            </a:extLst>
          </p:cNvPr>
          <p:cNvSpPr>
            <a:spLocks/>
          </p:cNvSpPr>
          <p:nvPr/>
        </p:nvSpPr>
        <p:spPr bwMode="auto">
          <a:xfrm>
            <a:off x="960804" y="4201275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此部分内容作为文字排版占位显示</a:t>
            </a:r>
            <a:b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（建议使用主题字体）</a:t>
            </a:r>
          </a:p>
        </p:txBody>
      </p:sp>
      <p:sp>
        <p:nvSpPr>
          <p:cNvPr id="35" name="iśļíḋè">
            <a:extLst>
              <a:ext uri="{FF2B5EF4-FFF2-40B4-BE49-F238E27FC236}">
                <a16:creationId xmlns:a16="http://schemas.microsoft.com/office/drawing/2014/main" id="{94268639-108C-475D-AD1A-6C3C42D934AA}"/>
              </a:ext>
            </a:extLst>
          </p:cNvPr>
          <p:cNvSpPr txBox="1">
            <a:spLocks/>
          </p:cNvSpPr>
          <p:nvPr/>
        </p:nvSpPr>
        <p:spPr bwMode="auto">
          <a:xfrm>
            <a:off x="960804" y="3850136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276AA"/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32" name="îṥḷîdé">
            <a:extLst>
              <a:ext uri="{FF2B5EF4-FFF2-40B4-BE49-F238E27FC236}">
                <a16:creationId xmlns:a16="http://schemas.microsoft.com/office/drawing/2014/main" id="{FCDA1405-BC30-448B-8014-E9C5BE7BDBEB}"/>
              </a:ext>
            </a:extLst>
          </p:cNvPr>
          <p:cNvSpPr>
            <a:spLocks/>
          </p:cNvSpPr>
          <p:nvPr/>
        </p:nvSpPr>
        <p:spPr bwMode="auto">
          <a:xfrm>
            <a:off x="960804" y="5455958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此部分内容作为文字排版占位显示</a:t>
            </a:r>
            <a:b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（建议使用主题字体）</a:t>
            </a:r>
          </a:p>
        </p:txBody>
      </p:sp>
      <p:sp>
        <p:nvSpPr>
          <p:cNvPr id="33" name="ïśḷïḑè">
            <a:extLst>
              <a:ext uri="{FF2B5EF4-FFF2-40B4-BE49-F238E27FC236}">
                <a16:creationId xmlns:a16="http://schemas.microsoft.com/office/drawing/2014/main" id="{5D0DF952-CEE6-46AE-8BB2-E80FAE398996}"/>
              </a:ext>
            </a:extLst>
          </p:cNvPr>
          <p:cNvSpPr txBox="1">
            <a:spLocks/>
          </p:cNvSpPr>
          <p:nvPr/>
        </p:nvSpPr>
        <p:spPr bwMode="auto">
          <a:xfrm>
            <a:off x="960804" y="5104819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276AA"/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30" name="îṡḷïḑè">
            <a:extLst>
              <a:ext uri="{FF2B5EF4-FFF2-40B4-BE49-F238E27FC236}">
                <a16:creationId xmlns:a16="http://schemas.microsoft.com/office/drawing/2014/main" id="{0C918191-A10C-428D-826F-C2102CE61FDE}"/>
              </a:ext>
            </a:extLst>
          </p:cNvPr>
          <p:cNvSpPr>
            <a:spLocks/>
          </p:cNvSpPr>
          <p:nvPr/>
        </p:nvSpPr>
        <p:spPr bwMode="auto">
          <a:xfrm>
            <a:off x="8992594" y="1691907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此部分内容作为文字排版占位显示</a:t>
            </a:r>
            <a:b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（建议使用主题字体）</a:t>
            </a:r>
          </a:p>
        </p:txBody>
      </p:sp>
      <p:sp>
        <p:nvSpPr>
          <p:cNvPr id="31" name="işḷíḓè">
            <a:extLst>
              <a:ext uri="{FF2B5EF4-FFF2-40B4-BE49-F238E27FC236}">
                <a16:creationId xmlns:a16="http://schemas.microsoft.com/office/drawing/2014/main" id="{0A3A5C98-D345-41FF-8CD6-3E3A0EFD2DAC}"/>
              </a:ext>
            </a:extLst>
          </p:cNvPr>
          <p:cNvSpPr txBox="1">
            <a:spLocks/>
          </p:cNvSpPr>
          <p:nvPr/>
        </p:nvSpPr>
        <p:spPr bwMode="auto">
          <a:xfrm>
            <a:off x="8992594" y="1340768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0A693"/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28" name="ïṥḻíďe">
            <a:extLst>
              <a:ext uri="{FF2B5EF4-FFF2-40B4-BE49-F238E27FC236}">
                <a16:creationId xmlns:a16="http://schemas.microsoft.com/office/drawing/2014/main" id="{66C25100-E110-4745-B05D-0B03CD8F23B6}"/>
              </a:ext>
            </a:extLst>
          </p:cNvPr>
          <p:cNvSpPr>
            <a:spLocks/>
          </p:cNvSpPr>
          <p:nvPr/>
        </p:nvSpPr>
        <p:spPr bwMode="auto">
          <a:xfrm>
            <a:off x="8992594" y="2946591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此部分内容作为文字排版占位显示</a:t>
            </a:r>
            <a:b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（建议使用主题字体）</a:t>
            </a:r>
          </a:p>
        </p:txBody>
      </p:sp>
      <p:sp>
        <p:nvSpPr>
          <p:cNvPr id="29" name="iŝḷíḍe">
            <a:extLst>
              <a:ext uri="{FF2B5EF4-FFF2-40B4-BE49-F238E27FC236}">
                <a16:creationId xmlns:a16="http://schemas.microsoft.com/office/drawing/2014/main" id="{917942CB-01EE-4CAA-AB2C-DEAC7678FE37}"/>
              </a:ext>
            </a:extLst>
          </p:cNvPr>
          <p:cNvSpPr txBox="1">
            <a:spLocks/>
          </p:cNvSpPr>
          <p:nvPr/>
        </p:nvSpPr>
        <p:spPr bwMode="auto">
          <a:xfrm>
            <a:off x="8992594" y="2595452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0A693"/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26" name="îśļiḓê">
            <a:extLst>
              <a:ext uri="{FF2B5EF4-FFF2-40B4-BE49-F238E27FC236}">
                <a16:creationId xmlns:a16="http://schemas.microsoft.com/office/drawing/2014/main" id="{B136215B-C0FC-47F4-9957-6262D30D454B}"/>
              </a:ext>
            </a:extLst>
          </p:cNvPr>
          <p:cNvSpPr>
            <a:spLocks/>
          </p:cNvSpPr>
          <p:nvPr/>
        </p:nvSpPr>
        <p:spPr bwMode="auto">
          <a:xfrm>
            <a:off x="8992594" y="4201275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此部分内容作为文字排版占位显示</a:t>
            </a:r>
            <a:b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（建议使用主题字体）</a:t>
            </a:r>
          </a:p>
        </p:txBody>
      </p:sp>
      <p:sp>
        <p:nvSpPr>
          <p:cNvPr id="27" name="î$líḑé">
            <a:extLst>
              <a:ext uri="{FF2B5EF4-FFF2-40B4-BE49-F238E27FC236}">
                <a16:creationId xmlns:a16="http://schemas.microsoft.com/office/drawing/2014/main" id="{7FD54F12-2DE5-43FF-A51A-E4DB1B76D07B}"/>
              </a:ext>
            </a:extLst>
          </p:cNvPr>
          <p:cNvSpPr txBox="1">
            <a:spLocks/>
          </p:cNvSpPr>
          <p:nvPr/>
        </p:nvSpPr>
        <p:spPr bwMode="auto">
          <a:xfrm>
            <a:off x="8992594" y="3850136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0A693"/>
                </a:solidFill>
                <a:effectLst/>
                <a:uLnTx/>
                <a:uFillTx/>
              </a:rPr>
              <a:t>标题文本预设</a:t>
            </a:r>
          </a:p>
        </p:txBody>
      </p:sp>
      <p:sp>
        <p:nvSpPr>
          <p:cNvPr id="24" name="îsḷiḋè">
            <a:extLst>
              <a:ext uri="{FF2B5EF4-FFF2-40B4-BE49-F238E27FC236}">
                <a16:creationId xmlns:a16="http://schemas.microsoft.com/office/drawing/2014/main" id="{E66F5176-4600-42F0-B519-FDD06DFFADBE}"/>
              </a:ext>
            </a:extLst>
          </p:cNvPr>
          <p:cNvSpPr>
            <a:spLocks/>
          </p:cNvSpPr>
          <p:nvPr/>
        </p:nvSpPr>
        <p:spPr bwMode="auto">
          <a:xfrm>
            <a:off x="8992594" y="5455958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此部分内容作为文字排版占位显示</a:t>
            </a:r>
            <a:b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（建议使用主题字体）</a:t>
            </a:r>
          </a:p>
        </p:txBody>
      </p:sp>
      <p:sp>
        <p:nvSpPr>
          <p:cNvPr id="25" name="î$ḻiḓé">
            <a:extLst>
              <a:ext uri="{FF2B5EF4-FFF2-40B4-BE49-F238E27FC236}">
                <a16:creationId xmlns:a16="http://schemas.microsoft.com/office/drawing/2014/main" id="{8686D867-75D6-49BC-8A75-C4371E0645E6}"/>
              </a:ext>
            </a:extLst>
          </p:cNvPr>
          <p:cNvSpPr txBox="1">
            <a:spLocks/>
          </p:cNvSpPr>
          <p:nvPr/>
        </p:nvSpPr>
        <p:spPr bwMode="auto">
          <a:xfrm>
            <a:off x="8992594" y="5104819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0A693"/>
                </a:solidFill>
                <a:effectLst/>
                <a:uLnTx/>
                <a:uFillTx/>
              </a:rPr>
              <a:t>标题文本预设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DF054A9-2409-4A3C-AF9E-DD18941293CC}"/>
              </a:ext>
            </a:extLst>
          </p:cNvPr>
          <p:cNvCxnSpPr/>
          <p:nvPr/>
        </p:nvCxnSpPr>
        <p:spPr>
          <a:xfrm>
            <a:off x="960804" y="2420888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5DBCA45-5081-422E-A8A7-9F009D8605E0}"/>
              </a:ext>
            </a:extLst>
          </p:cNvPr>
          <p:cNvCxnSpPr/>
          <p:nvPr/>
        </p:nvCxnSpPr>
        <p:spPr>
          <a:xfrm>
            <a:off x="960804" y="3664472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C59573E-FEDA-4AEE-A4D7-5E0CE504394B}"/>
              </a:ext>
            </a:extLst>
          </p:cNvPr>
          <p:cNvCxnSpPr/>
          <p:nvPr/>
        </p:nvCxnSpPr>
        <p:spPr>
          <a:xfrm>
            <a:off x="960804" y="4889768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C76AC81-4A53-4834-9F57-9596DAA0D2C1}"/>
              </a:ext>
            </a:extLst>
          </p:cNvPr>
          <p:cNvCxnSpPr/>
          <p:nvPr/>
        </p:nvCxnSpPr>
        <p:spPr>
          <a:xfrm>
            <a:off x="9100272" y="2420888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8A03AE09-329F-49AB-A83C-8E69CCAAC20D}"/>
              </a:ext>
            </a:extLst>
          </p:cNvPr>
          <p:cNvCxnSpPr/>
          <p:nvPr/>
        </p:nvCxnSpPr>
        <p:spPr>
          <a:xfrm>
            <a:off x="9100272" y="3664472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71AC956-55E8-4C11-9CAD-343D29F58BDA}"/>
              </a:ext>
            </a:extLst>
          </p:cNvPr>
          <p:cNvCxnSpPr/>
          <p:nvPr/>
        </p:nvCxnSpPr>
        <p:spPr>
          <a:xfrm>
            <a:off x="9100272" y="4889768"/>
            <a:ext cx="20882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îṥlîḓê">
            <a:extLst>
              <a:ext uri="{FF2B5EF4-FFF2-40B4-BE49-F238E27FC236}">
                <a16:creationId xmlns:a16="http://schemas.microsoft.com/office/drawing/2014/main" id="{C6BDAB5F-8D25-4652-8943-6B4B11F5BECF}"/>
              </a:ext>
            </a:extLst>
          </p:cNvPr>
          <p:cNvSpPr txBox="1"/>
          <p:nvPr/>
        </p:nvSpPr>
        <p:spPr>
          <a:xfrm>
            <a:off x="4833632" y="3998596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marL="0" marR="0" lvl="0" indent="0" algn="ctr" defTabSz="91437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276AA"/>
                </a:solidFill>
                <a:effectLst/>
                <a:uLnTx/>
                <a:uFillTx/>
              </a:rPr>
              <a:t>关键词</a:t>
            </a:r>
          </a:p>
        </p:txBody>
      </p:sp>
      <p:sp>
        <p:nvSpPr>
          <p:cNvPr id="23" name="î$ḻîḍè">
            <a:extLst>
              <a:ext uri="{FF2B5EF4-FFF2-40B4-BE49-F238E27FC236}">
                <a16:creationId xmlns:a16="http://schemas.microsoft.com/office/drawing/2014/main" id="{F95694F7-3EB7-43B6-AFC5-651F74C91C01}"/>
              </a:ext>
            </a:extLst>
          </p:cNvPr>
          <p:cNvSpPr txBox="1"/>
          <p:nvPr/>
        </p:nvSpPr>
        <p:spPr>
          <a:xfrm>
            <a:off x="6488079" y="4466945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marL="0" marR="0" lvl="0" indent="0" algn="ctr" defTabSz="91437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0A693"/>
                </a:solidFill>
                <a:effectLst/>
                <a:uLnTx/>
                <a:uFillTx/>
              </a:rPr>
              <a:t>关键词</a:t>
            </a:r>
          </a:p>
        </p:txBody>
      </p:sp>
    </p:spTree>
    <p:extLst>
      <p:ext uri="{BB962C8B-B14F-4D97-AF65-F5344CB8AC3E}">
        <p14:creationId xmlns:p14="http://schemas.microsoft.com/office/powerpoint/2010/main" val="3306746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1026475" y="1525610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/>
              <a:t>研究成果与应用前景</a:t>
            </a:r>
            <a:endParaRPr lang="zh-CN" altLang="en-US" sz="3200" b="0" dirty="0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>
          <a:xfrm>
            <a:off x="1026474" y="2328315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1978222" y="820624"/>
            <a:ext cx="551510" cy="7049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rgbClr val="FF5C64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rgbClr val="FF5C64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411" y="1045705"/>
            <a:ext cx="487577" cy="40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04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6B2114-6F92-477D-AE19-D69B33860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5ABB437-B486-4D98-8218-E306A4806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34DFAA-E2DA-4926-A0F2-E1216AA0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iṧľiḑe">
            <a:extLst>
              <a:ext uri="{FF2B5EF4-FFF2-40B4-BE49-F238E27FC236}">
                <a16:creationId xmlns:a16="http://schemas.microsoft.com/office/drawing/2014/main" id="{7E4B7D6C-A36A-4E4F-8F85-26A90FCBDD2E}"/>
              </a:ext>
            </a:extLst>
          </p:cNvPr>
          <p:cNvSpPr/>
          <p:nvPr/>
        </p:nvSpPr>
        <p:spPr>
          <a:xfrm>
            <a:off x="0" y="2139886"/>
            <a:ext cx="6992169" cy="2578227"/>
          </a:xfrm>
          <a:custGeom>
            <a:avLst/>
            <a:gdLst>
              <a:gd name="connsiteX0" fmla="*/ 0 w 7322107"/>
              <a:gd name="connsiteY0" fmla="*/ 0 h 2578227"/>
              <a:gd name="connsiteX1" fmla="*/ 7322107 w 7322107"/>
              <a:gd name="connsiteY1" fmla="*/ 0 h 2578227"/>
              <a:gd name="connsiteX2" fmla="*/ 7322107 w 7322107"/>
              <a:gd name="connsiteY2" fmla="*/ 2578227 h 2578227"/>
              <a:gd name="connsiteX3" fmla="*/ 0 w 7322107"/>
              <a:gd name="connsiteY3" fmla="*/ 2578227 h 2578227"/>
              <a:gd name="connsiteX4" fmla="*/ 0 w 7322107"/>
              <a:gd name="connsiteY4" fmla="*/ 0 h 2578227"/>
              <a:gd name="connsiteX0" fmla="*/ 0 w 7322107"/>
              <a:gd name="connsiteY0" fmla="*/ 0 h 2578227"/>
              <a:gd name="connsiteX1" fmla="*/ 7322107 w 7322107"/>
              <a:gd name="connsiteY1" fmla="*/ 0 h 2578227"/>
              <a:gd name="connsiteX2" fmla="*/ 5078528 w 7322107"/>
              <a:gd name="connsiteY2" fmla="*/ 2578227 h 2578227"/>
              <a:gd name="connsiteX3" fmla="*/ 0 w 7322107"/>
              <a:gd name="connsiteY3" fmla="*/ 2578227 h 2578227"/>
              <a:gd name="connsiteX4" fmla="*/ 0 w 7322107"/>
              <a:gd name="connsiteY4" fmla="*/ 0 h 2578227"/>
              <a:gd name="connsiteX0" fmla="*/ 0 w 6992169"/>
              <a:gd name="connsiteY0" fmla="*/ 0 h 2578227"/>
              <a:gd name="connsiteX1" fmla="*/ 6992169 w 6992169"/>
              <a:gd name="connsiteY1" fmla="*/ 9427 h 2578227"/>
              <a:gd name="connsiteX2" fmla="*/ 5078528 w 6992169"/>
              <a:gd name="connsiteY2" fmla="*/ 2578227 h 2578227"/>
              <a:gd name="connsiteX3" fmla="*/ 0 w 6992169"/>
              <a:gd name="connsiteY3" fmla="*/ 2578227 h 2578227"/>
              <a:gd name="connsiteX4" fmla="*/ 0 w 6992169"/>
              <a:gd name="connsiteY4" fmla="*/ 0 h 257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2169" h="2578227">
                <a:moveTo>
                  <a:pt x="0" y="0"/>
                </a:moveTo>
                <a:lnTo>
                  <a:pt x="6992169" y="9427"/>
                </a:lnTo>
                <a:lnTo>
                  <a:pt x="5078528" y="2578227"/>
                </a:lnTo>
                <a:lnTo>
                  <a:pt x="0" y="25782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t="-37500" b="-3794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ṥ1ïḍê">
            <a:extLst>
              <a:ext uri="{FF2B5EF4-FFF2-40B4-BE49-F238E27FC236}">
                <a16:creationId xmlns:a16="http://schemas.microsoft.com/office/drawing/2014/main" id="{5EEEF1A3-FFEA-4B0C-951D-E8CB99503F05}"/>
              </a:ext>
            </a:extLst>
          </p:cNvPr>
          <p:cNvSpPr/>
          <p:nvPr/>
        </p:nvSpPr>
        <p:spPr>
          <a:xfrm>
            <a:off x="3791744" y="2139885"/>
            <a:ext cx="3275839" cy="2578227"/>
          </a:xfrm>
          <a:custGeom>
            <a:avLst/>
            <a:gdLst>
              <a:gd name="connsiteX0" fmla="*/ 0 w 3530363"/>
              <a:gd name="connsiteY0" fmla="*/ 2578227 h 2578227"/>
              <a:gd name="connsiteX1" fmla="*/ 2133509 w 3530363"/>
              <a:gd name="connsiteY1" fmla="*/ 0 h 2578227"/>
              <a:gd name="connsiteX2" fmla="*/ 3530363 w 3530363"/>
              <a:gd name="connsiteY2" fmla="*/ 0 h 2578227"/>
              <a:gd name="connsiteX3" fmla="*/ 1396854 w 3530363"/>
              <a:gd name="connsiteY3" fmla="*/ 2578227 h 2578227"/>
              <a:gd name="connsiteX4" fmla="*/ 0 w 3530363"/>
              <a:gd name="connsiteY4" fmla="*/ 2578227 h 2578227"/>
              <a:gd name="connsiteX0" fmla="*/ 0 w 3275839"/>
              <a:gd name="connsiteY0" fmla="*/ 2578227 h 2578227"/>
              <a:gd name="connsiteX1" fmla="*/ 2133509 w 3275839"/>
              <a:gd name="connsiteY1" fmla="*/ 0 h 2578227"/>
              <a:gd name="connsiteX2" fmla="*/ 3275839 w 3275839"/>
              <a:gd name="connsiteY2" fmla="*/ 0 h 2578227"/>
              <a:gd name="connsiteX3" fmla="*/ 1396854 w 3275839"/>
              <a:gd name="connsiteY3" fmla="*/ 2578227 h 2578227"/>
              <a:gd name="connsiteX4" fmla="*/ 0 w 3275839"/>
              <a:gd name="connsiteY4" fmla="*/ 2578227 h 2578227"/>
              <a:gd name="connsiteX0" fmla="*/ 0 w 3275839"/>
              <a:gd name="connsiteY0" fmla="*/ 2578227 h 2578227"/>
              <a:gd name="connsiteX1" fmla="*/ 2139224 w 3275839"/>
              <a:gd name="connsiteY1" fmla="*/ 3810 h 2578227"/>
              <a:gd name="connsiteX2" fmla="*/ 3275839 w 3275839"/>
              <a:gd name="connsiteY2" fmla="*/ 0 h 2578227"/>
              <a:gd name="connsiteX3" fmla="*/ 1396854 w 3275839"/>
              <a:gd name="connsiteY3" fmla="*/ 2578227 h 2578227"/>
              <a:gd name="connsiteX4" fmla="*/ 0 w 3275839"/>
              <a:gd name="connsiteY4" fmla="*/ 2578227 h 257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839" h="2578227">
                <a:moveTo>
                  <a:pt x="0" y="2578227"/>
                </a:moveTo>
                <a:lnTo>
                  <a:pt x="2139224" y="3810"/>
                </a:lnTo>
                <a:lnTo>
                  <a:pt x="3275839" y="0"/>
                </a:lnTo>
                <a:lnTo>
                  <a:pt x="1396854" y="2578227"/>
                </a:lnTo>
                <a:lnTo>
                  <a:pt x="0" y="2578227"/>
                </a:ln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iŝḷíďê">
            <a:extLst>
              <a:ext uri="{FF2B5EF4-FFF2-40B4-BE49-F238E27FC236}">
                <a16:creationId xmlns:a16="http://schemas.microsoft.com/office/drawing/2014/main" id="{482CF3E7-8AC1-4A70-9FD8-812C665F93BF}"/>
              </a:ext>
            </a:extLst>
          </p:cNvPr>
          <p:cNvSpPr/>
          <p:nvPr/>
        </p:nvSpPr>
        <p:spPr>
          <a:xfrm>
            <a:off x="4285201" y="2139884"/>
            <a:ext cx="2393533" cy="2578228"/>
          </a:xfrm>
          <a:custGeom>
            <a:avLst/>
            <a:gdLst>
              <a:gd name="connsiteX0" fmla="*/ 0 w 2808312"/>
              <a:gd name="connsiteY0" fmla="*/ 2578228 h 2578228"/>
              <a:gd name="connsiteX1" fmla="*/ 1840777 w 2808312"/>
              <a:gd name="connsiteY1" fmla="*/ 0 h 2578228"/>
              <a:gd name="connsiteX2" fmla="*/ 2808312 w 2808312"/>
              <a:gd name="connsiteY2" fmla="*/ 0 h 2578228"/>
              <a:gd name="connsiteX3" fmla="*/ 967535 w 2808312"/>
              <a:gd name="connsiteY3" fmla="*/ 2578228 h 2578228"/>
              <a:gd name="connsiteX4" fmla="*/ 0 w 2808312"/>
              <a:gd name="connsiteY4" fmla="*/ 2578228 h 2578228"/>
              <a:gd name="connsiteX0" fmla="*/ 0 w 2393533"/>
              <a:gd name="connsiteY0" fmla="*/ 2578228 h 2578228"/>
              <a:gd name="connsiteX1" fmla="*/ 1840777 w 2393533"/>
              <a:gd name="connsiteY1" fmla="*/ 0 h 2578228"/>
              <a:gd name="connsiteX2" fmla="*/ 2393533 w 2393533"/>
              <a:gd name="connsiteY2" fmla="*/ 0 h 2578228"/>
              <a:gd name="connsiteX3" fmla="*/ 967535 w 2393533"/>
              <a:gd name="connsiteY3" fmla="*/ 2578228 h 2578228"/>
              <a:gd name="connsiteX4" fmla="*/ 0 w 2393533"/>
              <a:gd name="connsiteY4" fmla="*/ 2578228 h 2578228"/>
              <a:gd name="connsiteX0" fmla="*/ 0 w 2393533"/>
              <a:gd name="connsiteY0" fmla="*/ 2578228 h 2578228"/>
              <a:gd name="connsiteX1" fmla="*/ 1435424 w 2393533"/>
              <a:gd name="connsiteY1" fmla="*/ 18853 h 2578228"/>
              <a:gd name="connsiteX2" fmla="*/ 2393533 w 2393533"/>
              <a:gd name="connsiteY2" fmla="*/ 0 h 2578228"/>
              <a:gd name="connsiteX3" fmla="*/ 967535 w 2393533"/>
              <a:gd name="connsiteY3" fmla="*/ 2578228 h 2578228"/>
              <a:gd name="connsiteX4" fmla="*/ 0 w 2393533"/>
              <a:gd name="connsiteY4" fmla="*/ 2578228 h 2578228"/>
              <a:gd name="connsiteX0" fmla="*/ 0 w 2393533"/>
              <a:gd name="connsiteY0" fmla="*/ 2578228 h 2578228"/>
              <a:gd name="connsiteX1" fmla="*/ 1435424 w 2393533"/>
              <a:gd name="connsiteY1" fmla="*/ 3613 h 2578228"/>
              <a:gd name="connsiteX2" fmla="*/ 2393533 w 2393533"/>
              <a:gd name="connsiteY2" fmla="*/ 0 h 2578228"/>
              <a:gd name="connsiteX3" fmla="*/ 967535 w 2393533"/>
              <a:gd name="connsiteY3" fmla="*/ 2578228 h 2578228"/>
              <a:gd name="connsiteX4" fmla="*/ 0 w 2393533"/>
              <a:gd name="connsiteY4" fmla="*/ 2578228 h 2578228"/>
              <a:gd name="connsiteX0" fmla="*/ 0 w 2393533"/>
              <a:gd name="connsiteY0" fmla="*/ 2578228 h 2578228"/>
              <a:gd name="connsiteX1" fmla="*/ 1433519 w 2393533"/>
              <a:gd name="connsiteY1" fmla="*/ 9328 h 2578228"/>
              <a:gd name="connsiteX2" fmla="*/ 2393533 w 2393533"/>
              <a:gd name="connsiteY2" fmla="*/ 0 h 2578228"/>
              <a:gd name="connsiteX3" fmla="*/ 967535 w 2393533"/>
              <a:gd name="connsiteY3" fmla="*/ 2578228 h 2578228"/>
              <a:gd name="connsiteX4" fmla="*/ 0 w 2393533"/>
              <a:gd name="connsiteY4" fmla="*/ 2578228 h 257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3533" h="2578228">
                <a:moveTo>
                  <a:pt x="0" y="2578228"/>
                </a:moveTo>
                <a:lnTo>
                  <a:pt x="1433519" y="9328"/>
                </a:lnTo>
                <a:lnTo>
                  <a:pt x="2393533" y="0"/>
                </a:lnTo>
                <a:lnTo>
                  <a:pt x="967535" y="2578228"/>
                </a:lnTo>
                <a:lnTo>
                  <a:pt x="0" y="2578228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ïŝḻîḓé">
            <a:extLst>
              <a:ext uri="{FF2B5EF4-FFF2-40B4-BE49-F238E27FC236}">
                <a16:creationId xmlns:a16="http://schemas.microsoft.com/office/drawing/2014/main" id="{5E677C5F-6325-4929-8F3E-52879C8575AC}"/>
              </a:ext>
            </a:extLst>
          </p:cNvPr>
          <p:cNvSpPr/>
          <p:nvPr/>
        </p:nvSpPr>
        <p:spPr>
          <a:xfrm>
            <a:off x="7471390" y="2165805"/>
            <a:ext cx="3681352" cy="49859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/>
              <a:t>此部分内容作为文字排版占位显示</a:t>
            </a:r>
            <a:br>
              <a:rPr lang="zh-CN" altLang="en-US" sz="1100" dirty="0"/>
            </a:br>
            <a:r>
              <a:rPr lang="zh-CN" altLang="en-US" sz="1100" dirty="0"/>
              <a:t>（建议使用主题字体）</a:t>
            </a:r>
          </a:p>
        </p:txBody>
      </p:sp>
      <p:sp>
        <p:nvSpPr>
          <p:cNvPr id="17" name="íṡļiďè">
            <a:extLst>
              <a:ext uri="{FF2B5EF4-FFF2-40B4-BE49-F238E27FC236}">
                <a16:creationId xmlns:a16="http://schemas.microsoft.com/office/drawing/2014/main" id="{1C0E12E9-D613-4421-B409-0FDDA012A8E3}"/>
              </a:ext>
            </a:extLst>
          </p:cNvPr>
          <p:cNvSpPr/>
          <p:nvPr/>
        </p:nvSpPr>
        <p:spPr>
          <a:xfrm>
            <a:off x="7471390" y="1820785"/>
            <a:ext cx="3767559" cy="3497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4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4" name="ïṣliḓè">
            <a:extLst>
              <a:ext uri="{FF2B5EF4-FFF2-40B4-BE49-F238E27FC236}">
                <a16:creationId xmlns:a16="http://schemas.microsoft.com/office/drawing/2014/main" id="{2229A6BF-B4A6-4E0A-A79C-A94978810164}"/>
              </a:ext>
            </a:extLst>
          </p:cNvPr>
          <p:cNvSpPr/>
          <p:nvPr/>
        </p:nvSpPr>
        <p:spPr>
          <a:xfrm>
            <a:off x="7471390" y="3454363"/>
            <a:ext cx="3681352" cy="481094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15" name="íSḻïḓê">
            <a:extLst>
              <a:ext uri="{FF2B5EF4-FFF2-40B4-BE49-F238E27FC236}">
                <a16:creationId xmlns:a16="http://schemas.microsoft.com/office/drawing/2014/main" id="{C981DE04-AE63-4AA7-A085-128F2F0E03EA}"/>
              </a:ext>
            </a:extLst>
          </p:cNvPr>
          <p:cNvSpPr/>
          <p:nvPr/>
        </p:nvSpPr>
        <p:spPr>
          <a:xfrm>
            <a:off x="7471390" y="3109343"/>
            <a:ext cx="3767559" cy="3497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4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2" name="îşľïḍé">
            <a:extLst>
              <a:ext uri="{FF2B5EF4-FFF2-40B4-BE49-F238E27FC236}">
                <a16:creationId xmlns:a16="http://schemas.microsoft.com/office/drawing/2014/main" id="{76336105-6F7C-4641-81B2-D2AC347C1244}"/>
              </a:ext>
            </a:extLst>
          </p:cNvPr>
          <p:cNvSpPr/>
          <p:nvPr/>
        </p:nvSpPr>
        <p:spPr>
          <a:xfrm>
            <a:off x="7471390" y="4742922"/>
            <a:ext cx="3681352" cy="481094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13" name="íSlîḋè">
            <a:extLst>
              <a:ext uri="{FF2B5EF4-FFF2-40B4-BE49-F238E27FC236}">
                <a16:creationId xmlns:a16="http://schemas.microsoft.com/office/drawing/2014/main" id="{4CCCDAE6-E0A1-43AF-8406-D200B5F45D01}"/>
              </a:ext>
            </a:extLst>
          </p:cNvPr>
          <p:cNvSpPr/>
          <p:nvPr/>
        </p:nvSpPr>
        <p:spPr>
          <a:xfrm>
            <a:off x="7471390" y="4397902"/>
            <a:ext cx="3767559" cy="34972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400" b="1">
                <a:solidFill>
                  <a:schemeClr val="bg1"/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134723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28E769-937D-4701-8696-C6CA75FA4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51AB773-C3D3-4F55-8C75-A5E62698F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ED9FFC-69B9-485E-B60A-6C7ACB71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8F1358C-3416-4AD5-9480-186B01BA65F6}"/>
              </a:ext>
            </a:extLst>
          </p:cNvPr>
          <p:cNvCxnSpPr/>
          <p:nvPr/>
        </p:nvCxnSpPr>
        <p:spPr>
          <a:xfrm>
            <a:off x="987617" y="3236080"/>
            <a:ext cx="10532871" cy="0"/>
          </a:xfrm>
          <a:prstGeom prst="line">
            <a:avLst/>
          </a:prstGeom>
          <a:ln w="28575" cap="rnd">
            <a:solidFill>
              <a:srgbClr val="95A5A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îṥ1îde">
            <a:extLst>
              <a:ext uri="{FF2B5EF4-FFF2-40B4-BE49-F238E27FC236}">
                <a16:creationId xmlns:a16="http://schemas.microsoft.com/office/drawing/2014/main" id="{56D95803-69AD-4C73-8346-B11F888CC2FB}"/>
              </a:ext>
            </a:extLst>
          </p:cNvPr>
          <p:cNvSpPr/>
          <p:nvPr/>
        </p:nvSpPr>
        <p:spPr>
          <a:xfrm>
            <a:off x="767408" y="3129688"/>
            <a:ext cx="212785" cy="21278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îṣḷiḓé">
            <a:extLst>
              <a:ext uri="{FF2B5EF4-FFF2-40B4-BE49-F238E27FC236}">
                <a16:creationId xmlns:a16="http://schemas.microsoft.com/office/drawing/2014/main" id="{DB35A6E2-0763-466C-A73F-8595D811CFF8}"/>
              </a:ext>
            </a:extLst>
          </p:cNvPr>
          <p:cNvSpPr/>
          <p:nvPr/>
        </p:nvSpPr>
        <p:spPr>
          <a:xfrm>
            <a:off x="1717519" y="3129688"/>
            <a:ext cx="212785" cy="2127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íṡḷiḓè">
            <a:extLst>
              <a:ext uri="{FF2B5EF4-FFF2-40B4-BE49-F238E27FC236}">
                <a16:creationId xmlns:a16="http://schemas.microsoft.com/office/drawing/2014/main" id="{801EEC4D-1ADD-4421-B223-ADDB5CD78856}"/>
              </a:ext>
            </a:extLst>
          </p:cNvPr>
          <p:cNvSpPr/>
          <p:nvPr/>
        </p:nvSpPr>
        <p:spPr>
          <a:xfrm>
            <a:off x="2667629" y="3129688"/>
            <a:ext cx="212785" cy="21278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îşḷïdê">
            <a:extLst>
              <a:ext uri="{FF2B5EF4-FFF2-40B4-BE49-F238E27FC236}">
                <a16:creationId xmlns:a16="http://schemas.microsoft.com/office/drawing/2014/main" id="{CA491A6A-09BA-4E9A-9394-A773A73ACABE}"/>
              </a:ext>
            </a:extLst>
          </p:cNvPr>
          <p:cNvSpPr/>
          <p:nvPr/>
        </p:nvSpPr>
        <p:spPr>
          <a:xfrm>
            <a:off x="3115470" y="3129688"/>
            <a:ext cx="212785" cy="2127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íšḷíḑé">
            <a:extLst>
              <a:ext uri="{FF2B5EF4-FFF2-40B4-BE49-F238E27FC236}">
                <a16:creationId xmlns:a16="http://schemas.microsoft.com/office/drawing/2014/main" id="{E8F0CC4B-F8B6-4519-8FE0-F5F4919D3AD8}"/>
              </a:ext>
            </a:extLst>
          </p:cNvPr>
          <p:cNvSpPr/>
          <p:nvPr/>
        </p:nvSpPr>
        <p:spPr>
          <a:xfrm>
            <a:off x="4194241" y="3129688"/>
            <a:ext cx="212785" cy="2127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ïş1iďé">
            <a:extLst>
              <a:ext uri="{FF2B5EF4-FFF2-40B4-BE49-F238E27FC236}">
                <a16:creationId xmlns:a16="http://schemas.microsoft.com/office/drawing/2014/main" id="{222100B7-D75C-4B2E-A21B-66E53680A8DE}"/>
              </a:ext>
            </a:extLst>
          </p:cNvPr>
          <p:cNvSpPr/>
          <p:nvPr/>
        </p:nvSpPr>
        <p:spPr>
          <a:xfrm>
            <a:off x="5143526" y="3129688"/>
            <a:ext cx="212785" cy="2127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îŝļïďé">
            <a:extLst>
              <a:ext uri="{FF2B5EF4-FFF2-40B4-BE49-F238E27FC236}">
                <a16:creationId xmlns:a16="http://schemas.microsoft.com/office/drawing/2014/main" id="{088FD02B-27E6-4CE9-8DCE-1E7F69BA81A5}"/>
              </a:ext>
            </a:extLst>
          </p:cNvPr>
          <p:cNvSpPr/>
          <p:nvPr/>
        </p:nvSpPr>
        <p:spPr>
          <a:xfrm>
            <a:off x="5732398" y="3129688"/>
            <a:ext cx="212785" cy="21278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ïṥḻïḓè">
            <a:extLst>
              <a:ext uri="{FF2B5EF4-FFF2-40B4-BE49-F238E27FC236}">
                <a16:creationId xmlns:a16="http://schemas.microsoft.com/office/drawing/2014/main" id="{FF43C607-BA8E-4119-B6D9-75D10B43B6F7}"/>
              </a:ext>
            </a:extLst>
          </p:cNvPr>
          <p:cNvSpPr/>
          <p:nvPr/>
        </p:nvSpPr>
        <p:spPr>
          <a:xfrm>
            <a:off x="6761685" y="3129688"/>
            <a:ext cx="212785" cy="2127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îṡlïdé">
            <a:extLst>
              <a:ext uri="{FF2B5EF4-FFF2-40B4-BE49-F238E27FC236}">
                <a16:creationId xmlns:a16="http://schemas.microsoft.com/office/drawing/2014/main" id="{AE5B19F6-0871-448A-A725-6404F80540E2}"/>
              </a:ext>
            </a:extLst>
          </p:cNvPr>
          <p:cNvSpPr/>
          <p:nvPr/>
        </p:nvSpPr>
        <p:spPr>
          <a:xfrm>
            <a:off x="8105201" y="3129688"/>
            <a:ext cx="212785" cy="2127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íṧľiḍe">
            <a:extLst>
              <a:ext uri="{FF2B5EF4-FFF2-40B4-BE49-F238E27FC236}">
                <a16:creationId xmlns:a16="http://schemas.microsoft.com/office/drawing/2014/main" id="{950250A7-52A9-46C5-9142-7980EF8DD25D}"/>
              </a:ext>
            </a:extLst>
          </p:cNvPr>
          <p:cNvSpPr/>
          <p:nvPr/>
        </p:nvSpPr>
        <p:spPr>
          <a:xfrm>
            <a:off x="9605830" y="3129688"/>
            <a:ext cx="212785" cy="21278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ís1iḋê">
            <a:extLst>
              <a:ext uri="{FF2B5EF4-FFF2-40B4-BE49-F238E27FC236}">
                <a16:creationId xmlns:a16="http://schemas.microsoft.com/office/drawing/2014/main" id="{3E36C00E-2BC3-45A8-8CDB-8E58616EF177}"/>
              </a:ext>
            </a:extLst>
          </p:cNvPr>
          <p:cNvSpPr/>
          <p:nvPr/>
        </p:nvSpPr>
        <p:spPr>
          <a:xfrm>
            <a:off x="10477180" y="3129688"/>
            <a:ext cx="212785" cy="2127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97C02DB-11B3-4124-B21C-DC8E39F39DCD}"/>
              </a:ext>
            </a:extLst>
          </p:cNvPr>
          <p:cNvCxnSpPr/>
          <p:nvPr/>
        </p:nvCxnSpPr>
        <p:spPr>
          <a:xfrm flipH="1">
            <a:off x="881224" y="3342473"/>
            <a:ext cx="7424" cy="1593415"/>
          </a:xfrm>
          <a:prstGeom prst="line">
            <a:avLst/>
          </a:prstGeom>
          <a:ln w="3175"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A383F24-0E37-4040-8E21-D2D9FEC669F6}"/>
              </a:ext>
            </a:extLst>
          </p:cNvPr>
          <p:cNvCxnSpPr/>
          <p:nvPr/>
        </p:nvCxnSpPr>
        <p:spPr>
          <a:xfrm flipH="1">
            <a:off x="4296921" y="3342473"/>
            <a:ext cx="7424" cy="1276712"/>
          </a:xfrm>
          <a:prstGeom prst="line">
            <a:avLst/>
          </a:prstGeom>
          <a:ln w="3175"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05BDD12-F87A-4B68-A44C-EE60DE64CC87}"/>
              </a:ext>
            </a:extLst>
          </p:cNvPr>
          <p:cNvCxnSpPr/>
          <p:nvPr/>
        </p:nvCxnSpPr>
        <p:spPr>
          <a:xfrm>
            <a:off x="5242495" y="3352903"/>
            <a:ext cx="7424" cy="340456"/>
          </a:xfrm>
          <a:prstGeom prst="line">
            <a:avLst/>
          </a:prstGeom>
          <a:ln w="3175"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A3E7E537-C93B-43BE-838A-2C55A8A90545}"/>
              </a:ext>
            </a:extLst>
          </p:cNvPr>
          <p:cNvCxnSpPr/>
          <p:nvPr/>
        </p:nvCxnSpPr>
        <p:spPr>
          <a:xfrm flipH="1">
            <a:off x="6858590" y="3370580"/>
            <a:ext cx="7424" cy="1276712"/>
          </a:xfrm>
          <a:prstGeom prst="line">
            <a:avLst/>
          </a:prstGeom>
          <a:ln w="3175"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îśļiḑê">
            <a:extLst>
              <a:ext uri="{FF2B5EF4-FFF2-40B4-BE49-F238E27FC236}">
                <a16:creationId xmlns:a16="http://schemas.microsoft.com/office/drawing/2014/main" id="{6CF6ED5D-1535-46E1-89E7-D8F557BB0631}"/>
              </a:ext>
            </a:extLst>
          </p:cNvPr>
          <p:cNvSpPr/>
          <p:nvPr/>
        </p:nvSpPr>
        <p:spPr>
          <a:xfrm>
            <a:off x="6413855" y="4843811"/>
            <a:ext cx="844932" cy="844932"/>
          </a:xfrm>
          <a:prstGeom prst="arc">
            <a:avLst>
              <a:gd name="adj1" fmla="val 16200000"/>
              <a:gd name="adj2" fmla="val 12750973"/>
            </a:avLst>
          </a:prstGeom>
          <a:noFill/>
          <a:ln w="76200" cap="rnd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/>
            <a:r>
              <a:rPr lang="en-US" altLang="zh-CN" sz="1400" dirty="0">
                <a:solidFill>
                  <a:schemeClr val="accent3"/>
                </a:solidFill>
                <a:latin typeface="Impact" panose="020B0806030902050204" pitchFamily="34" charset="0"/>
              </a:rPr>
              <a:t>95%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0C3AE302-AFDB-417D-BA85-57E35B45D9B4}"/>
              </a:ext>
            </a:extLst>
          </p:cNvPr>
          <p:cNvCxnSpPr/>
          <p:nvPr/>
        </p:nvCxnSpPr>
        <p:spPr>
          <a:xfrm>
            <a:off x="8204170" y="3352903"/>
            <a:ext cx="7424" cy="340456"/>
          </a:xfrm>
          <a:prstGeom prst="line">
            <a:avLst/>
          </a:prstGeom>
          <a:ln w="3175"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F9772C46-4B97-42B7-ABAD-5DF1F7D9E7BD}"/>
              </a:ext>
            </a:extLst>
          </p:cNvPr>
          <p:cNvCxnSpPr/>
          <p:nvPr/>
        </p:nvCxnSpPr>
        <p:spPr>
          <a:xfrm>
            <a:off x="9699617" y="2778593"/>
            <a:ext cx="7424" cy="340456"/>
          </a:xfrm>
          <a:prstGeom prst="line">
            <a:avLst/>
          </a:prstGeom>
          <a:ln w="3175">
            <a:solidFill>
              <a:srgbClr val="95A5A6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ïşḻiďé">
            <a:extLst>
              <a:ext uri="{FF2B5EF4-FFF2-40B4-BE49-F238E27FC236}">
                <a16:creationId xmlns:a16="http://schemas.microsoft.com/office/drawing/2014/main" id="{E5B5307D-C00D-4A52-991E-3DDE1C78D5C4}"/>
              </a:ext>
            </a:extLst>
          </p:cNvPr>
          <p:cNvSpPr txBox="1"/>
          <p:nvPr/>
        </p:nvSpPr>
        <p:spPr>
          <a:xfrm>
            <a:off x="771993" y="5002081"/>
            <a:ext cx="2103477" cy="392415"/>
          </a:xfrm>
          <a:prstGeom prst="rect">
            <a:avLst/>
          </a:prstGeom>
          <a:noFill/>
        </p:spPr>
        <p:txBody>
          <a:bodyPr wrap="none">
            <a:normAutofit lnSpcReduction="10000"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Impact" panose="020B0806030902050204" pitchFamily="34" charset="0"/>
              </a:rPr>
              <a:t>2015</a:t>
            </a:r>
          </a:p>
        </p:txBody>
      </p:sp>
      <p:sp>
        <p:nvSpPr>
          <p:cNvPr id="51" name="iṥ1íďe">
            <a:extLst>
              <a:ext uri="{FF2B5EF4-FFF2-40B4-BE49-F238E27FC236}">
                <a16:creationId xmlns:a16="http://schemas.microsoft.com/office/drawing/2014/main" id="{5018DDCD-A1C9-4AC8-849B-F6095788B976}"/>
              </a:ext>
            </a:extLst>
          </p:cNvPr>
          <p:cNvSpPr>
            <a:spLocks/>
          </p:cNvSpPr>
          <p:nvPr/>
        </p:nvSpPr>
        <p:spPr bwMode="auto">
          <a:xfrm>
            <a:off x="767408" y="5321086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900" dirty="0"/>
              <a:t>此部分内容作为文字排版占位显示</a:t>
            </a:r>
            <a:br>
              <a:rPr lang="en-US" altLang="zh-CN" sz="900" dirty="0"/>
            </a:br>
            <a:r>
              <a:rPr lang="zh-CN" altLang="en-US" sz="900" dirty="0"/>
              <a:t> （建议使用主题字体）</a:t>
            </a:r>
          </a:p>
        </p:txBody>
      </p:sp>
      <p:sp>
        <p:nvSpPr>
          <p:cNvPr id="48" name="íšḻíďe">
            <a:extLst>
              <a:ext uri="{FF2B5EF4-FFF2-40B4-BE49-F238E27FC236}">
                <a16:creationId xmlns:a16="http://schemas.microsoft.com/office/drawing/2014/main" id="{B25B90EB-8E1F-4364-9352-8FECBC0E2EBC}"/>
              </a:ext>
            </a:extLst>
          </p:cNvPr>
          <p:cNvSpPr txBox="1"/>
          <p:nvPr/>
        </p:nvSpPr>
        <p:spPr>
          <a:xfrm>
            <a:off x="3580264" y="1750479"/>
            <a:ext cx="2103477" cy="392415"/>
          </a:xfrm>
          <a:prstGeom prst="rect">
            <a:avLst/>
          </a:prstGeom>
          <a:noFill/>
        </p:spPr>
        <p:txBody>
          <a:bodyPr wrap="none">
            <a:normAutofit lnSpcReduction="10000"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Impact" panose="020B0806030902050204" pitchFamily="34" charset="0"/>
              </a:rPr>
              <a:t>2016</a:t>
            </a:r>
          </a:p>
        </p:txBody>
      </p:sp>
      <p:sp>
        <p:nvSpPr>
          <p:cNvPr id="49" name="iṩľíḍê">
            <a:extLst>
              <a:ext uri="{FF2B5EF4-FFF2-40B4-BE49-F238E27FC236}">
                <a16:creationId xmlns:a16="http://schemas.microsoft.com/office/drawing/2014/main" id="{A973C9C0-2355-4807-AEB6-406942BED662}"/>
              </a:ext>
            </a:extLst>
          </p:cNvPr>
          <p:cNvSpPr>
            <a:spLocks/>
          </p:cNvSpPr>
          <p:nvPr/>
        </p:nvSpPr>
        <p:spPr bwMode="auto">
          <a:xfrm>
            <a:off x="3575679" y="2069484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900" dirty="0"/>
              <a:t>此部分内容作为文字排版占位显示</a:t>
            </a:r>
            <a:br>
              <a:rPr lang="en-US" altLang="zh-CN" sz="900" dirty="0"/>
            </a:br>
            <a:r>
              <a:rPr lang="zh-CN" altLang="en-US" sz="900" dirty="0"/>
              <a:t> （建议使用主题字体）</a:t>
            </a:r>
          </a:p>
        </p:txBody>
      </p:sp>
      <p:sp>
        <p:nvSpPr>
          <p:cNvPr id="46" name="îṧliḋè">
            <a:extLst>
              <a:ext uri="{FF2B5EF4-FFF2-40B4-BE49-F238E27FC236}">
                <a16:creationId xmlns:a16="http://schemas.microsoft.com/office/drawing/2014/main" id="{875634BD-0870-4F09-9664-3F2EA51F35D1}"/>
              </a:ext>
            </a:extLst>
          </p:cNvPr>
          <p:cNvSpPr txBox="1"/>
          <p:nvPr/>
        </p:nvSpPr>
        <p:spPr>
          <a:xfrm>
            <a:off x="6682192" y="1750479"/>
            <a:ext cx="2103477" cy="392415"/>
          </a:xfrm>
          <a:prstGeom prst="rect">
            <a:avLst/>
          </a:prstGeom>
          <a:noFill/>
        </p:spPr>
        <p:txBody>
          <a:bodyPr wrap="none">
            <a:normAutofit lnSpcReduction="10000"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Impact" panose="020B0806030902050204" pitchFamily="34" charset="0"/>
              </a:rPr>
              <a:t>2017</a:t>
            </a:r>
          </a:p>
        </p:txBody>
      </p:sp>
      <p:sp>
        <p:nvSpPr>
          <p:cNvPr id="47" name="ïṡḻíde">
            <a:extLst>
              <a:ext uri="{FF2B5EF4-FFF2-40B4-BE49-F238E27FC236}">
                <a16:creationId xmlns:a16="http://schemas.microsoft.com/office/drawing/2014/main" id="{619D3F7D-8689-4992-AB46-80DC0D0BBCBD}"/>
              </a:ext>
            </a:extLst>
          </p:cNvPr>
          <p:cNvSpPr>
            <a:spLocks/>
          </p:cNvSpPr>
          <p:nvPr/>
        </p:nvSpPr>
        <p:spPr bwMode="auto">
          <a:xfrm>
            <a:off x="6677607" y="2069484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900" dirty="0"/>
              <a:t>此部分内容作为文字排版占位显示</a:t>
            </a:r>
            <a:br>
              <a:rPr lang="en-US" altLang="zh-CN" sz="900" dirty="0"/>
            </a:br>
            <a:r>
              <a:rPr lang="zh-CN" altLang="en-US" sz="900" dirty="0"/>
              <a:t> （建议使用主题字体）</a:t>
            </a:r>
          </a:p>
        </p:txBody>
      </p:sp>
      <p:sp>
        <p:nvSpPr>
          <p:cNvPr id="44" name="îśḷïďê">
            <a:extLst>
              <a:ext uri="{FF2B5EF4-FFF2-40B4-BE49-F238E27FC236}">
                <a16:creationId xmlns:a16="http://schemas.microsoft.com/office/drawing/2014/main" id="{E194C45E-C478-427E-AF35-5468C607815D}"/>
              </a:ext>
            </a:extLst>
          </p:cNvPr>
          <p:cNvSpPr txBox="1"/>
          <p:nvPr/>
        </p:nvSpPr>
        <p:spPr>
          <a:xfrm>
            <a:off x="9610415" y="1750479"/>
            <a:ext cx="2103477" cy="392415"/>
          </a:xfrm>
          <a:prstGeom prst="rect">
            <a:avLst/>
          </a:prstGeom>
          <a:noFill/>
        </p:spPr>
        <p:txBody>
          <a:bodyPr wrap="none">
            <a:normAutofit lnSpcReduction="10000"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Impact" panose="020B0806030902050204" pitchFamily="34" charset="0"/>
              </a:rPr>
              <a:t>2018</a:t>
            </a:r>
          </a:p>
        </p:txBody>
      </p:sp>
      <p:sp>
        <p:nvSpPr>
          <p:cNvPr id="45" name="işlïḑè">
            <a:extLst>
              <a:ext uri="{FF2B5EF4-FFF2-40B4-BE49-F238E27FC236}">
                <a16:creationId xmlns:a16="http://schemas.microsoft.com/office/drawing/2014/main" id="{13141132-941D-4D1B-B77D-324F771016AF}"/>
              </a:ext>
            </a:extLst>
          </p:cNvPr>
          <p:cNvSpPr>
            <a:spLocks/>
          </p:cNvSpPr>
          <p:nvPr/>
        </p:nvSpPr>
        <p:spPr bwMode="auto">
          <a:xfrm>
            <a:off x="9605830" y="2069484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900" dirty="0"/>
              <a:t>此部分内容作为文字排版占位显示</a:t>
            </a:r>
            <a:br>
              <a:rPr lang="en-US" altLang="zh-CN" sz="900" dirty="0"/>
            </a:br>
            <a:r>
              <a:rPr lang="zh-CN" altLang="en-US" sz="900" dirty="0"/>
              <a:t> （建议使用主题字体）</a:t>
            </a:r>
          </a:p>
        </p:txBody>
      </p:sp>
      <p:cxnSp>
        <p:nvCxnSpPr>
          <p:cNvPr id="29" name="肘形连接符 54">
            <a:extLst>
              <a:ext uri="{FF2B5EF4-FFF2-40B4-BE49-F238E27FC236}">
                <a16:creationId xmlns:a16="http://schemas.microsoft.com/office/drawing/2014/main" id="{2FD4555B-5E5C-4955-932A-41B170406D3C}"/>
              </a:ext>
            </a:extLst>
          </p:cNvPr>
          <p:cNvCxnSpPr>
            <a:stCxn id="9" idx="0"/>
          </p:cNvCxnSpPr>
          <p:nvPr/>
        </p:nvCxnSpPr>
        <p:spPr>
          <a:xfrm rot="5400000" flipH="1" flipV="1">
            <a:off x="2681453" y="2235463"/>
            <a:ext cx="986794" cy="801657"/>
          </a:xfrm>
          <a:prstGeom prst="bentConnector3">
            <a:avLst>
              <a:gd name="adj1" fmla="val 100193"/>
            </a:avLst>
          </a:prstGeom>
          <a:ln w="3175"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59">
            <a:extLst>
              <a:ext uri="{FF2B5EF4-FFF2-40B4-BE49-F238E27FC236}">
                <a16:creationId xmlns:a16="http://schemas.microsoft.com/office/drawing/2014/main" id="{B1DB9832-260E-4583-A14E-397134ECC732}"/>
              </a:ext>
            </a:extLst>
          </p:cNvPr>
          <p:cNvCxnSpPr>
            <a:stCxn id="13" idx="0"/>
          </p:cNvCxnSpPr>
          <p:nvPr/>
        </p:nvCxnSpPr>
        <p:spPr>
          <a:xfrm rot="5400000" flipH="1" flipV="1">
            <a:off x="5764802" y="2216883"/>
            <a:ext cx="986794" cy="838816"/>
          </a:xfrm>
          <a:prstGeom prst="bentConnector3">
            <a:avLst>
              <a:gd name="adj1" fmla="val 99228"/>
            </a:avLst>
          </a:prstGeom>
          <a:ln w="3175"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ï$ľíďe">
            <a:extLst>
              <a:ext uri="{FF2B5EF4-FFF2-40B4-BE49-F238E27FC236}">
                <a16:creationId xmlns:a16="http://schemas.microsoft.com/office/drawing/2014/main" id="{CB23E280-627B-48C1-9AAF-282536147AE6}"/>
              </a:ext>
            </a:extLst>
          </p:cNvPr>
          <p:cNvSpPr/>
          <p:nvPr/>
        </p:nvSpPr>
        <p:spPr>
          <a:xfrm>
            <a:off x="2636899" y="4210315"/>
            <a:ext cx="1190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accent3"/>
                </a:solidFill>
              </a:rPr>
              <a:t>关键词</a:t>
            </a:r>
          </a:p>
        </p:txBody>
      </p:sp>
      <p:cxnSp>
        <p:nvCxnSpPr>
          <p:cNvPr id="32" name="肘形连接符 63">
            <a:extLst>
              <a:ext uri="{FF2B5EF4-FFF2-40B4-BE49-F238E27FC236}">
                <a16:creationId xmlns:a16="http://schemas.microsoft.com/office/drawing/2014/main" id="{DF791F0B-6348-4BCD-929B-5A739890897F}"/>
              </a:ext>
            </a:extLst>
          </p:cNvPr>
          <p:cNvCxnSpPr>
            <a:stCxn id="8" idx="2"/>
            <a:endCxn id="31" idx="1"/>
          </p:cNvCxnSpPr>
          <p:nvPr/>
        </p:nvCxnSpPr>
        <p:spPr>
          <a:xfrm rot="16200000" flipH="1">
            <a:off x="1719540" y="3446844"/>
            <a:ext cx="1021731" cy="812987"/>
          </a:xfrm>
          <a:prstGeom prst="bentConnector2">
            <a:avLst/>
          </a:prstGeom>
          <a:ln w="3175"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îṥļiḍe">
            <a:extLst>
              <a:ext uri="{FF2B5EF4-FFF2-40B4-BE49-F238E27FC236}">
                <a16:creationId xmlns:a16="http://schemas.microsoft.com/office/drawing/2014/main" id="{848C0DD1-57D1-487C-B2EA-9EF1D8057D17}"/>
              </a:ext>
            </a:extLst>
          </p:cNvPr>
          <p:cNvSpPr/>
          <p:nvPr/>
        </p:nvSpPr>
        <p:spPr>
          <a:xfrm>
            <a:off x="4654912" y="3786239"/>
            <a:ext cx="1190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accent3"/>
                </a:solidFill>
              </a:rPr>
              <a:t>关键词</a:t>
            </a:r>
          </a:p>
        </p:txBody>
      </p:sp>
      <p:sp>
        <p:nvSpPr>
          <p:cNvPr id="34" name="íSlîḑè">
            <a:extLst>
              <a:ext uri="{FF2B5EF4-FFF2-40B4-BE49-F238E27FC236}">
                <a16:creationId xmlns:a16="http://schemas.microsoft.com/office/drawing/2014/main" id="{17770B3D-24D7-48C5-A16C-6CF0634ED2B3}"/>
              </a:ext>
            </a:extLst>
          </p:cNvPr>
          <p:cNvSpPr/>
          <p:nvPr/>
        </p:nvSpPr>
        <p:spPr>
          <a:xfrm>
            <a:off x="4198416" y="2660584"/>
            <a:ext cx="1190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accent3"/>
                </a:solidFill>
              </a:rPr>
              <a:t>关键词</a:t>
            </a:r>
          </a:p>
        </p:txBody>
      </p:sp>
      <p:cxnSp>
        <p:nvCxnSpPr>
          <p:cNvPr id="35" name="肘形连接符 68">
            <a:extLst>
              <a:ext uri="{FF2B5EF4-FFF2-40B4-BE49-F238E27FC236}">
                <a16:creationId xmlns:a16="http://schemas.microsoft.com/office/drawing/2014/main" id="{CFC00D5C-A155-4C45-AE57-54DF9ACA4CB3}"/>
              </a:ext>
            </a:extLst>
          </p:cNvPr>
          <p:cNvCxnSpPr>
            <a:stCxn id="10" idx="0"/>
            <a:endCxn id="34" idx="1"/>
          </p:cNvCxnSpPr>
          <p:nvPr/>
        </p:nvCxnSpPr>
        <p:spPr>
          <a:xfrm rot="5400000" flipH="1" flipV="1">
            <a:off x="3552532" y="2483805"/>
            <a:ext cx="315215" cy="976553"/>
          </a:xfrm>
          <a:prstGeom prst="bentConnector2">
            <a:avLst/>
          </a:prstGeom>
          <a:ln w="3175"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íSḷïḓé">
            <a:extLst>
              <a:ext uri="{FF2B5EF4-FFF2-40B4-BE49-F238E27FC236}">
                <a16:creationId xmlns:a16="http://schemas.microsoft.com/office/drawing/2014/main" id="{4FCA59BD-191A-4D54-9E83-D3290087150F}"/>
              </a:ext>
            </a:extLst>
          </p:cNvPr>
          <p:cNvSpPr>
            <a:spLocks/>
          </p:cNvSpPr>
          <p:nvPr/>
        </p:nvSpPr>
        <p:spPr bwMode="auto">
          <a:xfrm>
            <a:off x="3238749" y="5124945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43" name="í$ľîḋè">
            <a:extLst>
              <a:ext uri="{FF2B5EF4-FFF2-40B4-BE49-F238E27FC236}">
                <a16:creationId xmlns:a16="http://schemas.microsoft.com/office/drawing/2014/main" id="{DC9016B7-152E-41D9-8BBF-8D7B6A822309}"/>
              </a:ext>
            </a:extLst>
          </p:cNvPr>
          <p:cNvSpPr txBox="1">
            <a:spLocks/>
          </p:cNvSpPr>
          <p:nvPr/>
        </p:nvSpPr>
        <p:spPr bwMode="auto">
          <a:xfrm>
            <a:off x="3238749" y="4712065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40" name="îŝlïḋê">
            <a:extLst>
              <a:ext uri="{FF2B5EF4-FFF2-40B4-BE49-F238E27FC236}">
                <a16:creationId xmlns:a16="http://schemas.microsoft.com/office/drawing/2014/main" id="{416E814D-B4A5-4972-B417-7AA228906293}"/>
              </a:ext>
            </a:extLst>
          </p:cNvPr>
          <p:cNvSpPr>
            <a:spLocks/>
          </p:cNvSpPr>
          <p:nvPr/>
        </p:nvSpPr>
        <p:spPr bwMode="auto">
          <a:xfrm>
            <a:off x="8273373" y="4837097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41" name="iṡľïḓé">
            <a:extLst>
              <a:ext uri="{FF2B5EF4-FFF2-40B4-BE49-F238E27FC236}">
                <a16:creationId xmlns:a16="http://schemas.microsoft.com/office/drawing/2014/main" id="{6A22836D-4DBD-4FD1-8597-4F2268CA4C8F}"/>
              </a:ext>
            </a:extLst>
          </p:cNvPr>
          <p:cNvSpPr txBox="1">
            <a:spLocks/>
          </p:cNvSpPr>
          <p:nvPr/>
        </p:nvSpPr>
        <p:spPr bwMode="auto">
          <a:xfrm>
            <a:off x="8273373" y="4424217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</a:p>
        </p:txBody>
      </p:sp>
      <p:cxnSp>
        <p:nvCxnSpPr>
          <p:cNvPr id="38" name="肘形连接符 76">
            <a:extLst>
              <a:ext uri="{FF2B5EF4-FFF2-40B4-BE49-F238E27FC236}">
                <a16:creationId xmlns:a16="http://schemas.microsoft.com/office/drawing/2014/main" id="{A0894191-1F02-4358-B2BD-6984717B0053}"/>
              </a:ext>
            </a:extLst>
          </p:cNvPr>
          <p:cNvCxnSpPr>
            <a:cxnSpLocks/>
            <a:stCxn id="17" idx="2"/>
            <a:endCxn id="41" idx="3"/>
          </p:cNvCxnSpPr>
          <p:nvPr/>
        </p:nvCxnSpPr>
        <p:spPr>
          <a:xfrm rot="5400000">
            <a:off x="9838413" y="3885497"/>
            <a:ext cx="1288184" cy="202137"/>
          </a:xfrm>
          <a:prstGeom prst="bentConnector2">
            <a:avLst/>
          </a:prstGeom>
          <a:ln w="3175"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îṥḷîḓê">
            <a:extLst>
              <a:ext uri="{FF2B5EF4-FFF2-40B4-BE49-F238E27FC236}">
                <a16:creationId xmlns:a16="http://schemas.microsoft.com/office/drawing/2014/main" id="{7DBF083F-FEB6-4AAC-9E3C-49F6C68674BC}"/>
              </a:ext>
            </a:extLst>
          </p:cNvPr>
          <p:cNvSpPr/>
          <p:nvPr/>
        </p:nvSpPr>
        <p:spPr>
          <a:xfrm>
            <a:off x="7603839" y="3786239"/>
            <a:ext cx="1190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accent3"/>
                </a:solidFill>
              </a:rPr>
              <a:t>关键词</a:t>
            </a:r>
          </a:p>
        </p:txBody>
      </p:sp>
    </p:spTree>
    <p:extLst>
      <p:ext uri="{BB962C8B-B14F-4D97-AF65-F5344CB8AC3E}">
        <p14:creationId xmlns:p14="http://schemas.microsoft.com/office/powerpoint/2010/main" val="4117792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98C60-F3A9-473F-8AB2-957D6E1F6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BA346A-14F4-44B9-847C-E3FBE8D2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1F5960-B90C-40A3-8EEA-E451D3F09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40" name="ïşḻïḓè">
            <a:extLst>
              <a:ext uri="{FF2B5EF4-FFF2-40B4-BE49-F238E27FC236}">
                <a16:creationId xmlns:a16="http://schemas.microsoft.com/office/drawing/2014/main" id="{8FA73AAC-0691-4C7E-92F9-EB66BE015BE2}"/>
              </a:ext>
            </a:extLst>
          </p:cNvPr>
          <p:cNvSpPr/>
          <p:nvPr/>
        </p:nvSpPr>
        <p:spPr bwMode="auto">
          <a:xfrm>
            <a:off x="1408011" y="5447312"/>
            <a:ext cx="854196" cy="1410687"/>
          </a:xfrm>
          <a:custGeom>
            <a:avLst/>
            <a:gdLst>
              <a:gd name="connsiteX0" fmla="*/ 108012 w 1224024"/>
              <a:gd name="connsiteY0" fmla="*/ 1116120 h 1548168"/>
              <a:gd name="connsiteX1" fmla="*/ 108012 w 1224024"/>
              <a:gd name="connsiteY1" fmla="*/ 1296144 h 1548168"/>
              <a:gd name="connsiteX2" fmla="*/ 1116012 w 1224024"/>
              <a:gd name="connsiteY2" fmla="*/ 1296144 h 1548168"/>
              <a:gd name="connsiteX3" fmla="*/ 1116012 w 1224024"/>
              <a:gd name="connsiteY3" fmla="*/ 1116120 h 1548168"/>
              <a:gd name="connsiteX4" fmla="*/ 108012 w 1224024"/>
              <a:gd name="connsiteY4" fmla="*/ 900096 h 1548168"/>
              <a:gd name="connsiteX5" fmla="*/ 108012 w 1224024"/>
              <a:gd name="connsiteY5" fmla="*/ 1080120 h 1548168"/>
              <a:gd name="connsiteX6" fmla="*/ 1116012 w 1224024"/>
              <a:gd name="connsiteY6" fmla="*/ 1080120 h 1548168"/>
              <a:gd name="connsiteX7" fmla="*/ 1116012 w 1224024"/>
              <a:gd name="connsiteY7" fmla="*/ 900096 h 1548168"/>
              <a:gd name="connsiteX8" fmla="*/ 108012 w 1224024"/>
              <a:gd name="connsiteY8" fmla="*/ 684072 h 1548168"/>
              <a:gd name="connsiteX9" fmla="*/ 108012 w 1224024"/>
              <a:gd name="connsiteY9" fmla="*/ 864096 h 1548168"/>
              <a:gd name="connsiteX10" fmla="*/ 1116012 w 1224024"/>
              <a:gd name="connsiteY10" fmla="*/ 864096 h 1548168"/>
              <a:gd name="connsiteX11" fmla="*/ 1116012 w 1224024"/>
              <a:gd name="connsiteY11" fmla="*/ 684072 h 1548168"/>
              <a:gd name="connsiteX12" fmla="*/ 108012 w 1224024"/>
              <a:gd name="connsiteY12" fmla="*/ 468048 h 1548168"/>
              <a:gd name="connsiteX13" fmla="*/ 108012 w 1224024"/>
              <a:gd name="connsiteY13" fmla="*/ 648072 h 1548168"/>
              <a:gd name="connsiteX14" fmla="*/ 1116012 w 1224024"/>
              <a:gd name="connsiteY14" fmla="*/ 648072 h 1548168"/>
              <a:gd name="connsiteX15" fmla="*/ 1116012 w 1224024"/>
              <a:gd name="connsiteY15" fmla="*/ 468048 h 1548168"/>
              <a:gd name="connsiteX16" fmla="*/ 108012 w 1224024"/>
              <a:gd name="connsiteY16" fmla="*/ 252024 h 1548168"/>
              <a:gd name="connsiteX17" fmla="*/ 108012 w 1224024"/>
              <a:gd name="connsiteY17" fmla="*/ 432048 h 1548168"/>
              <a:gd name="connsiteX18" fmla="*/ 1116012 w 1224024"/>
              <a:gd name="connsiteY18" fmla="*/ 432048 h 1548168"/>
              <a:gd name="connsiteX19" fmla="*/ 1116012 w 1224024"/>
              <a:gd name="connsiteY19" fmla="*/ 252024 h 1548168"/>
              <a:gd name="connsiteX20" fmla="*/ 0 w 1224024"/>
              <a:gd name="connsiteY20" fmla="*/ 0 h 1548168"/>
              <a:gd name="connsiteX21" fmla="*/ 108012 w 1224024"/>
              <a:gd name="connsiteY21" fmla="*/ 0 h 1548168"/>
              <a:gd name="connsiteX22" fmla="*/ 108012 w 1224024"/>
              <a:gd name="connsiteY22" fmla="*/ 216024 h 1548168"/>
              <a:gd name="connsiteX23" fmla="*/ 1116012 w 1224024"/>
              <a:gd name="connsiteY23" fmla="*/ 216024 h 1548168"/>
              <a:gd name="connsiteX24" fmla="*/ 1116012 w 1224024"/>
              <a:gd name="connsiteY24" fmla="*/ 0 h 1548168"/>
              <a:gd name="connsiteX25" fmla="*/ 1224024 w 1224024"/>
              <a:gd name="connsiteY25" fmla="*/ 0 h 1548168"/>
              <a:gd name="connsiteX26" fmla="*/ 1224024 w 1224024"/>
              <a:gd name="connsiteY26" fmla="*/ 1548168 h 1548168"/>
              <a:gd name="connsiteX27" fmla="*/ 1116012 w 1224024"/>
              <a:gd name="connsiteY27" fmla="*/ 1548168 h 1548168"/>
              <a:gd name="connsiteX28" fmla="*/ 1116012 w 1224024"/>
              <a:gd name="connsiteY28" fmla="*/ 1332144 h 1548168"/>
              <a:gd name="connsiteX29" fmla="*/ 108012 w 1224024"/>
              <a:gd name="connsiteY29" fmla="*/ 1332144 h 1548168"/>
              <a:gd name="connsiteX30" fmla="*/ 108012 w 1224024"/>
              <a:gd name="connsiteY30" fmla="*/ 1548168 h 1548168"/>
              <a:gd name="connsiteX31" fmla="*/ 0 w 1224024"/>
              <a:gd name="connsiteY31" fmla="*/ 1548168 h 154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24024" h="1548168">
                <a:moveTo>
                  <a:pt x="108012" y="1116120"/>
                </a:moveTo>
                <a:lnTo>
                  <a:pt x="108012" y="1296144"/>
                </a:lnTo>
                <a:lnTo>
                  <a:pt x="1116012" y="1296144"/>
                </a:lnTo>
                <a:lnTo>
                  <a:pt x="1116012" y="1116120"/>
                </a:lnTo>
                <a:close/>
                <a:moveTo>
                  <a:pt x="108012" y="900096"/>
                </a:moveTo>
                <a:lnTo>
                  <a:pt x="108012" y="1080120"/>
                </a:lnTo>
                <a:lnTo>
                  <a:pt x="1116012" y="1080120"/>
                </a:lnTo>
                <a:lnTo>
                  <a:pt x="1116012" y="900096"/>
                </a:lnTo>
                <a:close/>
                <a:moveTo>
                  <a:pt x="108012" y="684072"/>
                </a:moveTo>
                <a:lnTo>
                  <a:pt x="108012" y="864096"/>
                </a:lnTo>
                <a:lnTo>
                  <a:pt x="1116012" y="864096"/>
                </a:lnTo>
                <a:lnTo>
                  <a:pt x="1116012" y="684072"/>
                </a:lnTo>
                <a:close/>
                <a:moveTo>
                  <a:pt x="108012" y="468048"/>
                </a:moveTo>
                <a:lnTo>
                  <a:pt x="108012" y="648072"/>
                </a:lnTo>
                <a:lnTo>
                  <a:pt x="1116012" y="648072"/>
                </a:lnTo>
                <a:lnTo>
                  <a:pt x="1116012" y="468048"/>
                </a:lnTo>
                <a:close/>
                <a:moveTo>
                  <a:pt x="108012" y="252024"/>
                </a:moveTo>
                <a:lnTo>
                  <a:pt x="108012" y="432048"/>
                </a:lnTo>
                <a:lnTo>
                  <a:pt x="1116012" y="432048"/>
                </a:lnTo>
                <a:lnTo>
                  <a:pt x="1116012" y="252024"/>
                </a:lnTo>
                <a:close/>
                <a:moveTo>
                  <a:pt x="0" y="0"/>
                </a:moveTo>
                <a:lnTo>
                  <a:pt x="108012" y="0"/>
                </a:lnTo>
                <a:lnTo>
                  <a:pt x="108012" y="216024"/>
                </a:lnTo>
                <a:lnTo>
                  <a:pt x="1116012" y="216024"/>
                </a:lnTo>
                <a:lnTo>
                  <a:pt x="1116012" y="0"/>
                </a:lnTo>
                <a:lnTo>
                  <a:pt x="1224024" y="0"/>
                </a:lnTo>
                <a:lnTo>
                  <a:pt x="1224024" y="1548168"/>
                </a:lnTo>
                <a:lnTo>
                  <a:pt x="1116012" y="1548168"/>
                </a:lnTo>
                <a:lnTo>
                  <a:pt x="1116012" y="1332144"/>
                </a:lnTo>
                <a:lnTo>
                  <a:pt x="108012" y="1332144"/>
                </a:lnTo>
                <a:lnTo>
                  <a:pt x="108012" y="1548168"/>
                </a:lnTo>
                <a:lnTo>
                  <a:pt x="0" y="1548168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Sļïḍe">
            <a:extLst>
              <a:ext uri="{FF2B5EF4-FFF2-40B4-BE49-F238E27FC236}">
                <a16:creationId xmlns:a16="http://schemas.microsoft.com/office/drawing/2014/main" id="{A77944E0-9099-491F-A77C-C4CA4C3AD6B5}"/>
              </a:ext>
            </a:extLst>
          </p:cNvPr>
          <p:cNvSpPr>
            <a:spLocks noChangeAspect="1"/>
          </p:cNvSpPr>
          <p:nvPr/>
        </p:nvSpPr>
        <p:spPr bwMode="auto">
          <a:xfrm>
            <a:off x="954401" y="4409727"/>
            <a:ext cx="1764421" cy="1317103"/>
          </a:xfrm>
          <a:custGeom>
            <a:avLst/>
            <a:gdLst>
              <a:gd name="T0" fmla="*/ 223 w 256"/>
              <a:gd name="T1" fmla="*/ 72 h 192"/>
              <a:gd name="T2" fmla="*/ 224 w 256"/>
              <a:gd name="T3" fmla="*/ 64 h 192"/>
              <a:gd name="T4" fmla="*/ 160 w 256"/>
              <a:gd name="T5" fmla="*/ 0 h 192"/>
              <a:gd name="T6" fmla="*/ 109 w 256"/>
              <a:gd name="T7" fmla="*/ 26 h 192"/>
              <a:gd name="T8" fmla="*/ 96 w 256"/>
              <a:gd name="T9" fmla="*/ 24 h 192"/>
              <a:gd name="T10" fmla="*/ 40 w 256"/>
              <a:gd name="T11" fmla="*/ 80 h 192"/>
              <a:gd name="T12" fmla="*/ 40 w 256"/>
              <a:gd name="T13" fmla="*/ 83 h 192"/>
              <a:gd name="T14" fmla="*/ 0 w 256"/>
              <a:gd name="T15" fmla="*/ 136 h 192"/>
              <a:gd name="T16" fmla="*/ 56 w 256"/>
              <a:gd name="T17" fmla="*/ 192 h 192"/>
              <a:gd name="T18" fmla="*/ 192 w 256"/>
              <a:gd name="T19" fmla="*/ 192 h 192"/>
              <a:gd name="T20" fmla="*/ 256 w 256"/>
              <a:gd name="T21" fmla="*/ 128 h 192"/>
              <a:gd name="T22" fmla="*/ 223 w 256"/>
              <a:gd name="T23" fmla="*/ 7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6" h="192">
                <a:moveTo>
                  <a:pt x="223" y="72"/>
                </a:moveTo>
                <a:cubicBezTo>
                  <a:pt x="224" y="70"/>
                  <a:pt x="224" y="67"/>
                  <a:pt x="224" y="64"/>
                </a:cubicBezTo>
                <a:cubicBezTo>
                  <a:pt x="224" y="29"/>
                  <a:pt x="195" y="0"/>
                  <a:pt x="160" y="0"/>
                </a:cubicBezTo>
                <a:cubicBezTo>
                  <a:pt x="139" y="0"/>
                  <a:pt x="121" y="10"/>
                  <a:pt x="109" y="26"/>
                </a:cubicBezTo>
                <a:cubicBezTo>
                  <a:pt x="105" y="25"/>
                  <a:pt x="101" y="24"/>
                  <a:pt x="96" y="24"/>
                </a:cubicBezTo>
                <a:cubicBezTo>
                  <a:pt x="65" y="24"/>
                  <a:pt x="40" y="49"/>
                  <a:pt x="40" y="80"/>
                </a:cubicBezTo>
                <a:cubicBezTo>
                  <a:pt x="40" y="81"/>
                  <a:pt x="40" y="82"/>
                  <a:pt x="40" y="83"/>
                </a:cubicBezTo>
                <a:cubicBezTo>
                  <a:pt x="17" y="89"/>
                  <a:pt x="0" y="111"/>
                  <a:pt x="0" y="136"/>
                </a:cubicBezTo>
                <a:cubicBezTo>
                  <a:pt x="0" y="167"/>
                  <a:pt x="25" y="192"/>
                  <a:pt x="56" y="192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227" y="192"/>
                  <a:pt x="256" y="163"/>
                  <a:pt x="256" y="128"/>
                </a:cubicBezTo>
                <a:cubicBezTo>
                  <a:pt x="256" y="104"/>
                  <a:pt x="243" y="83"/>
                  <a:pt x="223" y="7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šḷîḍe">
            <a:extLst>
              <a:ext uri="{FF2B5EF4-FFF2-40B4-BE49-F238E27FC236}">
                <a16:creationId xmlns:a16="http://schemas.microsoft.com/office/drawing/2014/main" id="{A7A2BC07-4CAE-49F0-9362-7972598552B0}"/>
              </a:ext>
            </a:extLst>
          </p:cNvPr>
          <p:cNvSpPr>
            <a:spLocks/>
          </p:cNvSpPr>
          <p:nvPr/>
        </p:nvSpPr>
        <p:spPr bwMode="auto">
          <a:xfrm>
            <a:off x="1568848" y="4885561"/>
            <a:ext cx="535528" cy="365434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s1idè">
            <a:extLst>
              <a:ext uri="{FF2B5EF4-FFF2-40B4-BE49-F238E27FC236}">
                <a16:creationId xmlns:a16="http://schemas.microsoft.com/office/drawing/2014/main" id="{80737F47-6808-4F63-A656-C855691F1500}"/>
              </a:ext>
            </a:extLst>
          </p:cNvPr>
          <p:cNvSpPr>
            <a:spLocks/>
          </p:cNvSpPr>
          <p:nvPr/>
        </p:nvSpPr>
        <p:spPr bwMode="auto">
          <a:xfrm>
            <a:off x="737154" y="3669390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39" name="îṩľïďe">
            <a:extLst>
              <a:ext uri="{FF2B5EF4-FFF2-40B4-BE49-F238E27FC236}">
                <a16:creationId xmlns:a16="http://schemas.microsoft.com/office/drawing/2014/main" id="{755BE5D8-CBDA-471A-B50F-4369098EDB2F}"/>
              </a:ext>
            </a:extLst>
          </p:cNvPr>
          <p:cNvSpPr txBox="1">
            <a:spLocks/>
          </p:cNvSpPr>
          <p:nvPr/>
        </p:nvSpPr>
        <p:spPr bwMode="auto">
          <a:xfrm>
            <a:off x="737154" y="3318251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33" name="îṡḻíḓé">
            <a:extLst>
              <a:ext uri="{FF2B5EF4-FFF2-40B4-BE49-F238E27FC236}">
                <a16:creationId xmlns:a16="http://schemas.microsoft.com/office/drawing/2014/main" id="{29E933E1-F0D8-46F4-9DF6-213EB9B0B9D1}"/>
              </a:ext>
            </a:extLst>
          </p:cNvPr>
          <p:cNvSpPr/>
          <p:nvPr/>
        </p:nvSpPr>
        <p:spPr bwMode="auto">
          <a:xfrm>
            <a:off x="3566301" y="4545536"/>
            <a:ext cx="854196" cy="2312464"/>
          </a:xfrm>
          <a:custGeom>
            <a:avLst/>
            <a:gdLst>
              <a:gd name="connsiteX0" fmla="*/ 108012 w 1224024"/>
              <a:gd name="connsiteY0" fmla="*/ 1116120 h 1548168"/>
              <a:gd name="connsiteX1" fmla="*/ 108012 w 1224024"/>
              <a:gd name="connsiteY1" fmla="*/ 1296144 h 1548168"/>
              <a:gd name="connsiteX2" fmla="*/ 1116012 w 1224024"/>
              <a:gd name="connsiteY2" fmla="*/ 1296144 h 1548168"/>
              <a:gd name="connsiteX3" fmla="*/ 1116012 w 1224024"/>
              <a:gd name="connsiteY3" fmla="*/ 1116120 h 1548168"/>
              <a:gd name="connsiteX4" fmla="*/ 108012 w 1224024"/>
              <a:gd name="connsiteY4" fmla="*/ 900096 h 1548168"/>
              <a:gd name="connsiteX5" fmla="*/ 108012 w 1224024"/>
              <a:gd name="connsiteY5" fmla="*/ 1080120 h 1548168"/>
              <a:gd name="connsiteX6" fmla="*/ 1116012 w 1224024"/>
              <a:gd name="connsiteY6" fmla="*/ 1080120 h 1548168"/>
              <a:gd name="connsiteX7" fmla="*/ 1116012 w 1224024"/>
              <a:gd name="connsiteY7" fmla="*/ 900096 h 1548168"/>
              <a:gd name="connsiteX8" fmla="*/ 108012 w 1224024"/>
              <a:gd name="connsiteY8" fmla="*/ 684072 h 1548168"/>
              <a:gd name="connsiteX9" fmla="*/ 108012 w 1224024"/>
              <a:gd name="connsiteY9" fmla="*/ 864096 h 1548168"/>
              <a:gd name="connsiteX10" fmla="*/ 1116012 w 1224024"/>
              <a:gd name="connsiteY10" fmla="*/ 864096 h 1548168"/>
              <a:gd name="connsiteX11" fmla="*/ 1116012 w 1224024"/>
              <a:gd name="connsiteY11" fmla="*/ 684072 h 1548168"/>
              <a:gd name="connsiteX12" fmla="*/ 108012 w 1224024"/>
              <a:gd name="connsiteY12" fmla="*/ 468048 h 1548168"/>
              <a:gd name="connsiteX13" fmla="*/ 108012 w 1224024"/>
              <a:gd name="connsiteY13" fmla="*/ 648072 h 1548168"/>
              <a:gd name="connsiteX14" fmla="*/ 1116012 w 1224024"/>
              <a:gd name="connsiteY14" fmla="*/ 648072 h 1548168"/>
              <a:gd name="connsiteX15" fmla="*/ 1116012 w 1224024"/>
              <a:gd name="connsiteY15" fmla="*/ 468048 h 1548168"/>
              <a:gd name="connsiteX16" fmla="*/ 108012 w 1224024"/>
              <a:gd name="connsiteY16" fmla="*/ 252024 h 1548168"/>
              <a:gd name="connsiteX17" fmla="*/ 108012 w 1224024"/>
              <a:gd name="connsiteY17" fmla="*/ 432048 h 1548168"/>
              <a:gd name="connsiteX18" fmla="*/ 1116012 w 1224024"/>
              <a:gd name="connsiteY18" fmla="*/ 432048 h 1548168"/>
              <a:gd name="connsiteX19" fmla="*/ 1116012 w 1224024"/>
              <a:gd name="connsiteY19" fmla="*/ 252024 h 1548168"/>
              <a:gd name="connsiteX20" fmla="*/ 0 w 1224024"/>
              <a:gd name="connsiteY20" fmla="*/ 0 h 1548168"/>
              <a:gd name="connsiteX21" fmla="*/ 108012 w 1224024"/>
              <a:gd name="connsiteY21" fmla="*/ 0 h 1548168"/>
              <a:gd name="connsiteX22" fmla="*/ 108012 w 1224024"/>
              <a:gd name="connsiteY22" fmla="*/ 216024 h 1548168"/>
              <a:gd name="connsiteX23" fmla="*/ 1116012 w 1224024"/>
              <a:gd name="connsiteY23" fmla="*/ 216024 h 1548168"/>
              <a:gd name="connsiteX24" fmla="*/ 1116012 w 1224024"/>
              <a:gd name="connsiteY24" fmla="*/ 0 h 1548168"/>
              <a:gd name="connsiteX25" fmla="*/ 1224024 w 1224024"/>
              <a:gd name="connsiteY25" fmla="*/ 0 h 1548168"/>
              <a:gd name="connsiteX26" fmla="*/ 1224024 w 1224024"/>
              <a:gd name="connsiteY26" fmla="*/ 1548168 h 1548168"/>
              <a:gd name="connsiteX27" fmla="*/ 1116012 w 1224024"/>
              <a:gd name="connsiteY27" fmla="*/ 1548168 h 1548168"/>
              <a:gd name="connsiteX28" fmla="*/ 1116012 w 1224024"/>
              <a:gd name="connsiteY28" fmla="*/ 1332144 h 1548168"/>
              <a:gd name="connsiteX29" fmla="*/ 108012 w 1224024"/>
              <a:gd name="connsiteY29" fmla="*/ 1332144 h 1548168"/>
              <a:gd name="connsiteX30" fmla="*/ 108012 w 1224024"/>
              <a:gd name="connsiteY30" fmla="*/ 1548168 h 1548168"/>
              <a:gd name="connsiteX31" fmla="*/ 0 w 1224024"/>
              <a:gd name="connsiteY31" fmla="*/ 1548168 h 154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24024" h="1548168">
                <a:moveTo>
                  <a:pt x="108012" y="1116120"/>
                </a:moveTo>
                <a:lnTo>
                  <a:pt x="108012" y="1296144"/>
                </a:lnTo>
                <a:lnTo>
                  <a:pt x="1116012" y="1296144"/>
                </a:lnTo>
                <a:lnTo>
                  <a:pt x="1116012" y="1116120"/>
                </a:lnTo>
                <a:close/>
                <a:moveTo>
                  <a:pt x="108012" y="900096"/>
                </a:moveTo>
                <a:lnTo>
                  <a:pt x="108012" y="1080120"/>
                </a:lnTo>
                <a:lnTo>
                  <a:pt x="1116012" y="1080120"/>
                </a:lnTo>
                <a:lnTo>
                  <a:pt x="1116012" y="900096"/>
                </a:lnTo>
                <a:close/>
                <a:moveTo>
                  <a:pt x="108012" y="684072"/>
                </a:moveTo>
                <a:lnTo>
                  <a:pt x="108012" y="864096"/>
                </a:lnTo>
                <a:lnTo>
                  <a:pt x="1116012" y="864096"/>
                </a:lnTo>
                <a:lnTo>
                  <a:pt x="1116012" y="684072"/>
                </a:lnTo>
                <a:close/>
                <a:moveTo>
                  <a:pt x="108012" y="468048"/>
                </a:moveTo>
                <a:lnTo>
                  <a:pt x="108012" y="648072"/>
                </a:lnTo>
                <a:lnTo>
                  <a:pt x="1116012" y="648072"/>
                </a:lnTo>
                <a:lnTo>
                  <a:pt x="1116012" y="468048"/>
                </a:lnTo>
                <a:close/>
                <a:moveTo>
                  <a:pt x="108012" y="252024"/>
                </a:moveTo>
                <a:lnTo>
                  <a:pt x="108012" y="432048"/>
                </a:lnTo>
                <a:lnTo>
                  <a:pt x="1116012" y="432048"/>
                </a:lnTo>
                <a:lnTo>
                  <a:pt x="1116012" y="252024"/>
                </a:lnTo>
                <a:close/>
                <a:moveTo>
                  <a:pt x="0" y="0"/>
                </a:moveTo>
                <a:lnTo>
                  <a:pt x="108012" y="0"/>
                </a:lnTo>
                <a:lnTo>
                  <a:pt x="108012" y="216024"/>
                </a:lnTo>
                <a:lnTo>
                  <a:pt x="1116012" y="216024"/>
                </a:lnTo>
                <a:lnTo>
                  <a:pt x="1116012" y="0"/>
                </a:lnTo>
                <a:lnTo>
                  <a:pt x="1224024" y="0"/>
                </a:lnTo>
                <a:lnTo>
                  <a:pt x="1224024" y="1548168"/>
                </a:lnTo>
                <a:lnTo>
                  <a:pt x="1116012" y="1548168"/>
                </a:lnTo>
                <a:lnTo>
                  <a:pt x="1116012" y="1332144"/>
                </a:lnTo>
                <a:lnTo>
                  <a:pt x="108012" y="1332144"/>
                </a:lnTo>
                <a:lnTo>
                  <a:pt x="108012" y="1548168"/>
                </a:lnTo>
                <a:lnTo>
                  <a:pt x="0" y="1548168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íslíḓe">
            <a:extLst>
              <a:ext uri="{FF2B5EF4-FFF2-40B4-BE49-F238E27FC236}">
                <a16:creationId xmlns:a16="http://schemas.microsoft.com/office/drawing/2014/main" id="{C177F78A-87C1-40FA-9B2B-339A8D1D626D}"/>
              </a:ext>
            </a:extLst>
          </p:cNvPr>
          <p:cNvSpPr>
            <a:spLocks noChangeAspect="1"/>
          </p:cNvSpPr>
          <p:nvPr/>
        </p:nvSpPr>
        <p:spPr bwMode="auto">
          <a:xfrm>
            <a:off x="3112691" y="3507951"/>
            <a:ext cx="1764421" cy="1317103"/>
          </a:xfrm>
          <a:custGeom>
            <a:avLst/>
            <a:gdLst>
              <a:gd name="T0" fmla="*/ 223 w 256"/>
              <a:gd name="T1" fmla="*/ 72 h 192"/>
              <a:gd name="T2" fmla="*/ 224 w 256"/>
              <a:gd name="T3" fmla="*/ 64 h 192"/>
              <a:gd name="T4" fmla="*/ 160 w 256"/>
              <a:gd name="T5" fmla="*/ 0 h 192"/>
              <a:gd name="T6" fmla="*/ 109 w 256"/>
              <a:gd name="T7" fmla="*/ 26 h 192"/>
              <a:gd name="T8" fmla="*/ 96 w 256"/>
              <a:gd name="T9" fmla="*/ 24 h 192"/>
              <a:gd name="T10" fmla="*/ 40 w 256"/>
              <a:gd name="T11" fmla="*/ 80 h 192"/>
              <a:gd name="T12" fmla="*/ 40 w 256"/>
              <a:gd name="T13" fmla="*/ 83 h 192"/>
              <a:gd name="T14" fmla="*/ 0 w 256"/>
              <a:gd name="T15" fmla="*/ 136 h 192"/>
              <a:gd name="T16" fmla="*/ 56 w 256"/>
              <a:gd name="T17" fmla="*/ 192 h 192"/>
              <a:gd name="T18" fmla="*/ 192 w 256"/>
              <a:gd name="T19" fmla="*/ 192 h 192"/>
              <a:gd name="T20" fmla="*/ 256 w 256"/>
              <a:gd name="T21" fmla="*/ 128 h 192"/>
              <a:gd name="T22" fmla="*/ 223 w 256"/>
              <a:gd name="T23" fmla="*/ 7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6" h="192">
                <a:moveTo>
                  <a:pt x="223" y="72"/>
                </a:moveTo>
                <a:cubicBezTo>
                  <a:pt x="224" y="70"/>
                  <a:pt x="224" y="67"/>
                  <a:pt x="224" y="64"/>
                </a:cubicBezTo>
                <a:cubicBezTo>
                  <a:pt x="224" y="29"/>
                  <a:pt x="195" y="0"/>
                  <a:pt x="160" y="0"/>
                </a:cubicBezTo>
                <a:cubicBezTo>
                  <a:pt x="139" y="0"/>
                  <a:pt x="121" y="10"/>
                  <a:pt x="109" y="26"/>
                </a:cubicBezTo>
                <a:cubicBezTo>
                  <a:pt x="105" y="25"/>
                  <a:pt x="101" y="24"/>
                  <a:pt x="96" y="24"/>
                </a:cubicBezTo>
                <a:cubicBezTo>
                  <a:pt x="65" y="24"/>
                  <a:pt x="40" y="49"/>
                  <a:pt x="40" y="80"/>
                </a:cubicBezTo>
                <a:cubicBezTo>
                  <a:pt x="40" y="81"/>
                  <a:pt x="40" y="82"/>
                  <a:pt x="40" y="83"/>
                </a:cubicBezTo>
                <a:cubicBezTo>
                  <a:pt x="17" y="89"/>
                  <a:pt x="0" y="111"/>
                  <a:pt x="0" y="136"/>
                </a:cubicBezTo>
                <a:cubicBezTo>
                  <a:pt x="0" y="167"/>
                  <a:pt x="25" y="192"/>
                  <a:pt x="56" y="192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227" y="192"/>
                  <a:pt x="256" y="163"/>
                  <a:pt x="256" y="128"/>
                </a:cubicBezTo>
                <a:cubicBezTo>
                  <a:pt x="256" y="104"/>
                  <a:pt x="243" y="83"/>
                  <a:pt x="223" y="7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ṧľíḑé">
            <a:extLst>
              <a:ext uri="{FF2B5EF4-FFF2-40B4-BE49-F238E27FC236}">
                <a16:creationId xmlns:a16="http://schemas.microsoft.com/office/drawing/2014/main" id="{6B362C4F-24C6-49B5-BCE4-7142E9AC88B1}"/>
              </a:ext>
            </a:extLst>
          </p:cNvPr>
          <p:cNvSpPr>
            <a:spLocks/>
          </p:cNvSpPr>
          <p:nvPr/>
        </p:nvSpPr>
        <p:spPr bwMode="auto">
          <a:xfrm>
            <a:off x="3727138" y="3973274"/>
            <a:ext cx="535528" cy="386456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ṣḷîḍê">
            <a:extLst>
              <a:ext uri="{FF2B5EF4-FFF2-40B4-BE49-F238E27FC236}">
                <a16:creationId xmlns:a16="http://schemas.microsoft.com/office/drawing/2014/main" id="{C1F96694-21E7-4814-9C62-F55FB2D34D33}"/>
              </a:ext>
            </a:extLst>
          </p:cNvPr>
          <p:cNvSpPr>
            <a:spLocks/>
          </p:cNvSpPr>
          <p:nvPr/>
        </p:nvSpPr>
        <p:spPr bwMode="auto">
          <a:xfrm>
            <a:off x="2895444" y="2840746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32" name="íŝḻîḍe">
            <a:extLst>
              <a:ext uri="{FF2B5EF4-FFF2-40B4-BE49-F238E27FC236}">
                <a16:creationId xmlns:a16="http://schemas.microsoft.com/office/drawing/2014/main" id="{27C81A8F-58A1-4EA9-AF96-10CC99C40B84}"/>
              </a:ext>
            </a:extLst>
          </p:cNvPr>
          <p:cNvSpPr txBox="1">
            <a:spLocks/>
          </p:cNvSpPr>
          <p:nvPr/>
        </p:nvSpPr>
        <p:spPr bwMode="auto">
          <a:xfrm>
            <a:off x="2895444" y="2489607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28" name="ïŝlíḋe">
            <a:extLst>
              <a:ext uri="{FF2B5EF4-FFF2-40B4-BE49-F238E27FC236}">
                <a16:creationId xmlns:a16="http://schemas.microsoft.com/office/drawing/2014/main" id="{DEEC81C3-26DE-4D5C-9A62-EDD7FF953DAB}"/>
              </a:ext>
            </a:extLst>
          </p:cNvPr>
          <p:cNvSpPr/>
          <p:nvPr/>
        </p:nvSpPr>
        <p:spPr bwMode="auto">
          <a:xfrm>
            <a:off x="5723089" y="3322910"/>
            <a:ext cx="854196" cy="3535090"/>
          </a:xfrm>
          <a:custGeom>
            <a:avLst/>
            <a:gdLst>
              <a:gd name="connsiteX0" fmla="*/ 108012 w 1224024"/>
              <a:gd name="connsiteY0" fmla="*/ 1116120 h 1548168"/>
              <a:gd name="connsiteX1" fmla="*/ 108012 w 1224024"/>
              <a:gd name="connsiteY1" fmla="*/ 1296144 h 1548168"/>
              <a:gd name="connsiteX2" fmla="*/ 1116012 w 1224024"/>
              <a:gd name="connsiteY2" fmla="*/ 1296144 h 1548168"/>
              <a:gd name="connsiteX3" fmla="*/ 1116012 w 1224024"/>
              <a:gd name="connsiteY3" fmla="*/ 1116120 h 1548168"/>
              <a:gd name="connsiteX4" fmla="*/ 108012 w 1224024"/>
              <a:gd name="connsiteY4" fmla="*/ 900096 h 1548168"/>
              <a:gd name="connsiteX5" fmla="*/ 108012 w 1224024"/>
              <a:gd name="connsiteY5" fmla="*/ 1080120 h 1548168"/>
              <a:gd name="connsiteX6" fmla="*/ 1116012 w 1224024"/>
              <a:gd name="connsiteY6" fmla="*/ 1080120 h 1548168"/>
              <a:gd name="connsiteX7" fmla="*/ 1116012 w 1224024"/>
              <a:gd name="connsiteY7" fmla="*/ 900096 h 1548168"/>
              <a:gd name="connsiteX8" fmla="*/ 108012 w 1224024"/>
              <a:gd name="connsiteY8" fmla="*/ 684072 h 1548168"/>
              <a:gd name="connsiteX9" fmla="*/ 108012 w 1224024"/>
              <a:gd name="connsiteY9" fmla="*/ 864096 h 1548168"/>
              <a:gd name="connsiteX10" fmla="*/ 1116012 w 1224024"/>
              <a:gd name="connsiteY10" fmla="*/ 864096 h 1548168"/>
              <a:gd name="connsiteX11" fmla="*/ 1116012 w 1224024"/>
              <a:gd name="connsiteY11" fmla="*/ 684072 h 1548168"/>
              <a:gd name="connsiteX12" fmla="*/ 108012 w 1224024"/>
              <a:gd name="connsiteY12" fmla="*/ 468048 h 1548168"/>
              <a:gd name="connsiteX13" fmla="*/ 108012 w 1224024"/>
              <a:gd name="connsiteY13" fmla="*/ 648072 h 1548168"/>
              <a:gd name="connsiteX14" fmla="*/ 1116012 w 1224024"/>
              <a:gd name="connsiteY14" fmla="*/ 648072 h 1548168"/>
              <a:gd name="connsiteX15" fmla="*/ 1116012 w 1224024"/>
              <a:gd name="connsiteY15" fmla="*/ 468048 h 1548168"/>
              <a:gd name="connsiteX16" fmla="*/ 108012 w 1224024"/>
              <a:gd name="connsiteY16" fmla="*/ 252024 h 1548168"/>
              <a:gd name="connsiteX17" fmla="*/ 108012 w 1224024"/>
              <a:gd name="connsiteY17" fmla="*/ 432048 h 1548168"/>
              <a:gd name="connsiteX18" fmla="*/ 1116012 w 1224024"/>
              <a:gd name="connsiteY18" fmla="*/ 432048 h 1548168"/>
              <a:gd name="connsiteX19" fmla="*/ 1116012 w 1224024"/>
              <a:gd name="connsiteY19" fmla="*/ 252024 h 1548168"/>
              <a:gd name="connsiteX20" fmla="*/ 0 w 1224024"/>
              <a:gd name="connsiteY20" fmla="*/ 0 h 1548168"/>
              <a:gd name="connsiteX21" fmla="*/ 108012 w 1224024"/>
              <a:gd name="connsiteY21" fmla="*/ 0 h 1548168"/>
              <a:gd name="connsiteX22" fmla="*/ 108012 w 1224024"/>
              <a:gd name="connsiteY22" fmla="*/ 216024 h 1548168"/>
              <a:gd name="connsiteX23" fmla="*/ 1116012 w 1224024"/>
              <a:gd name="connsiteY23" fmla="*/ 216024 h 1548168"/>
              <a:gd name="connsiteX24" fmla="*/ 1116012 w 1224024"/>
              <a:gd name="connsiteY24" fmla="*/ 0 h 1548168"/>
              <a:gd name="connsiteX25" fmla="*/ 1224024 w 1224024"/>
              <a:gd name="connsiteY25" fmla="*/ 0 h 1548168"/>
              <a:gd name="connsiteX26" fmla="*/ 1224024 w 1224024"/>
              <a:gd name="connsiteY26" fmla="*/ 1548168 h 1548168"/>
              <a:gd name="connsiteX27" fmla="*/ 1116012 w 1224024"/>
              <a:gd name="connsiteY27" fmla="*/ 1548168 h 1548168"/>
              <a:gd name="connsiteX28" fmla="*/ 1116012 w 1224024"/>
              <a:gd name="connsiteY28" fmla="*/ 1332144 h 1548168"/>
              <a:gd name="connsiteX29" fmla="*/ 108012 w 1224024"/>
              <a:gd name="connsiteY29" fmla="*/ 1332144 h 1548168"/>
              <a:gd name="connsiteX30" fmla="*/ 108012 w 1224024"/>
              <a:gd name="connsiteY30" fmla="*/ 1548168 h 1548168"/>
              <a:gd name="connsiteX31" fmla="*/ 0 w 1224024"/>
              <a:gd name="connsiteY31" fmla="*/ 1548168 h 154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24024" h="1548168">
                <a:moveTo>
                  <a:pt x="108012" y="1116120"/>
                </a:moveTo>
                <a:lnTo>
                  <a:pt x="108012" y="1296144"/>
                </a:lnTo>
                <a:lnTo>
                  <a:pt x="1116012" y="1296144"/>
                </a:lnTo>
                <a:lnTo>
                  <a:pt x="1116012" y="1116120"/>
                </a:lnTo>
                <a:close/>
                <a:moveTo>
                  <a:pt x="108012" y="900096"/>
                </a:moveTo>
                <a:lnTo>
                  <a:pt x="108012" y="1080120"/>
                </a:lnTo>
                <a:lnTo>
                  <a:pt x="1116012" y="1080120"/>
                </a:lnTo>
                <a:lnTo>
                  <a:pt x="1116012" y="900096"/>
                </a:lnTo>
                <a:close/>
                <a:moveTo>
                  <a:pt x="108012" y="684072"/>
                </a:moveTo>
                <a:lnTo>
                  <a:pt x="108012" y="864096"/>
                </a:lnTo>
                <a:lnTo>
                  <a:pt x="1116012" y="864096"/>
                </a:lnTo>
                <a:lnTo>
                  <a:pt x="1116012" y="684072"/>
                </a:lnTo>
                <a:close/>
                <a:moveTo>
                  <a:pt x="108012" y="468048"/>
                </a:moveTo>
                <a:lnTo>
                  <a:pt x="108012" y="648072"/>
                </a:lnTo>
                <a:lnTo>
                  <a:pt x="1116012" y="648072"/>
                </a:lnTo>
                <a:lnTo>
                  <a:pt x="1116012" y="468048"/>
                </a:lnTo>
                <a:close/>
                <a:moveTo>
                  <a:pt x="108012" y="252024"/>
                </a:moveTo>
                <a:lnTo>
                  <a:pt x="108012" y="432048"/>
                </a:lnTo>
                <a:lnTo>
                  <a:pt x="1116012" y="432048"/>
                </a:lnTo>
                <a:lnTo>
                  <a:pt x="1116012" y="252024"/>
                </a:lnTo>
                <a:close/>
                <a:moveTo>
                  <a:pt x="0" y="0"/>
                </a:moveTo>
                <a:lnTo>
                  <a:pt x="108012" y="0"/>
                </a:lnTo>
                <a:lnTo>
                  <a:pt x="108012" y="216024"/>
                </a:lnTo>
                <a:lnTo>
                  <a:pt x="1116012" y="216024"/>
                </a:lnTo>
                <a:lnTo>
                  <a:pt x="1116012" y="0"/>
                </a:lnTo>
                <a:lnTo>
                  <a:pt x="1224024" y="0"/>
                </a:lnTo>
                <a:lnTo>
                  <a:pt x="1224024" y="1548168"/>
                </a:lnTo>
                <a:lnTo>
                  <a:pt x="1116012" y="1548168"/>
                </a:lnTo>
                <a:lnTo>
                  <a:pt x="1116012" y="1332144"/>
                </a:lnTo>
                <a:lnTo>
                  <a:pt x="108012" y="1332144"/>
                </a:lnTo>
                <a:lnTo>
                  <a:pt x="108012" y="1548168"/>
                </a:lnTo>
                <a:lnTo>
                  <a:pt x="0" y="1548168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śliḋè">
            <a:extLst>
              <a:ext uri="{FF2B5EF4-FFF2-40B4-BE49-F238E27FC236}">
                <a16:creationId xmlns:a16="http://schemas.microsoft.com/office/drawing/2014/main" id="{E131FF42-1E13-4CED-94E8-305BC4D689BB}"/>
              </a:ext>
            </a:extLst>
          </p:cNvPr>
          <p:cNvSpPr>
            <a:spLocks noChangeAspect="1"/>
          </p:cNvSpPr>
          <p:nvPr/>
        </p:nvSpPr>
        <p:spPr bwMode="auto">
          <a:xfrm>
            <a:off x="5269479" y="2285325"/>
            <a:ext cx="1764421" cy="1317103"/>
          </a:xfrm>
          <a:custGeom>
            <a:avLst/>
            <a:gdLst>
              <a:gd name="T0" fmla="*/ 223 w 256"/>
              <a:gd name="T1" fmla="*/ 72 h 192"/>
              <a:gd name="T2" fmla="*/ 224 w 256"/>
              <a:gd name="T3" fmla="*/ 64 h 192"/>
              <a:gd name="T4" fmla="*/ 160 w 256"/>
              <a:gd name="T5" fmla="*/ 0 h 192"/>
              <a:gd name="T6" fmla="*/ 109 w 256"/>
              <a:gd name="T7" fmla="*/ 26 h 192"/>
              <a:gd name="T8" fmla="*/ 96 w 256"/>
              <a:gd name="T9" fmla="*/ 24 h 192"/>
              <a:gd name="T10" fmla="*/ 40 w 256"/>
              <a:gd name="T11" fmla="*/ 80 h 192"/>
              <a:gd name="T12" fmla="*/ 40 w 256"/>
              <a:gd name="T13" fmla="*/ 83 h 192"/>
              <a:gd name="T14" fmla="*/ 0 w 256"/>
              <a:gd name="T15" fmla="*/ 136 h 192"/>
              <a:gd name="T16" fmla="*/ 56 w 256"/>
              <a:gd name="T17" fmla="*/ 192 h 192"/>
              <a:gd name="T18" fmla="*/ 192 w 256"/>
              <a:gd name="T19" fmla="*/ 192 h 192"/>
              <a:gd name="T20" fmla="*/ 256 w 256"/>
              <a:gd name="T21" fmla="*/ 128 h 192"/>
              <a:gd name="T22" fmla="*/ 223 w 256"/>
              <a:gd name="T23" fmla="*/ 7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6" h="192">
                <a:moveTo>
                  <a:pt x="223" y="72"/>
                </a:moveTo>
                <a:cubicBezTo>
                  <a:pt x="224" y="70"/>
                  <a:pt x="224" y="67"/>
                  <a:pt x="224" y="64"/>
                </a:cubicBezTo>
                <a:cubicBezTo>
                  <a:pt x="224" y="29"/>
                  <a:pt x="195" y="0"/>
                  <a:pt x="160" y="0"/>
                </a:cubicBezTo>
                <a:cubicBezTo>
                  <a:pt x="139" y="0"/>
                  <a:pt x="121" y="10"/>
                  <a:pt x="109" y="26"/>
                </a:cubicBezTo>
                <a:cubicBezTo>
                  <a:pt x="105" y="25"/>
                  <a:pt x="101" y="24"/>
                  <a:pt x="96" y="24"/>
                </a:cubicBezTo>
                <a:cubicBezTo>
                  <a:pt x="65" y="24"/>
                  <a:pt x="40" y="49"/>
                  <a:pt x="40" y="80"/>
                </a:cubicBezTo>
                <a:cubicBezTo>
                  <a:pt x="40" y="81"/>
                  <a:pt x="40" y="82"/>
                  <a:pt x="40" y="83"/>
                </a:cubicBezTo>
                <a:cubicBezTo>
                  <a:pt x="17" y="89"/>
                  <a:pt x="0" y="111"/>
                  <a:pt x="0" y="136"/>
                </a:cubicBezTo>
                <a:cubicBezTo>
                  <a:pt x="0" y="167"/>
                  <a:pt x="25" y="192"/>
                  <a:pt x="56" y="192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227" y="192"/>
                  <a:pt x="256" y="163"/>
                  <a:pt x="256" y="128"/>
                </a:cubicBezTo>
                <a:cubicBezTo>
                  <a:pt x="256" y="104"/>
                  <a:pt x="243" y="83"/>
                  <a:pt x="223" y="7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ïşľïḑe">
            <a:extLst>
              <a:ext uri="{FF2B5EF4-FFF2-40B4-BE49-F238E27FC236}">
                <a16:creationId xmlns:a16="http://schemas.microsoft.com/office/drawing/2014/main" id="{18E0E634-86FA-436C-AD30-4A91134D3C0D}"/>
              </a:ext>
            </a:extLst>
          </p:cNvPr>
          <p:cNvSpPr>
            <a:spLocks/>
          </p:cNvSpPr>
          <p:nvPr/>
        </p:nvSpPr>
        <p:spPr bwMode="auto">
          <a:xfrm>
            <a:off x="5883926" y="2676464"/>
            <a:ext cx="535528" cy="53482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ïsḻïḓe">
            <a:extLst>
              <a:ext uri="{FF2B5EF4-FFF2-40B4-BE49-F238E27FC236}">
                <a16:creationId xmlns:a16="http://schemas.microsoft.com/office/drawing/2014/main" id="{F72E142F-0141-4B42-8033-222D7B63E544}"/>
              </a:ext>
            </a:extLst>
          </p:cNvPr>
          <p:cNvSpPr>
            <a:spLocks/>
          </p:cNvSpPr>
          <p:nvPr/>
        </p:nvSpPr>
        <p:spPr bwMode="auto">
          <a:xfrm>
            <a:off x="5053734" y="1532356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27" name="íşḻiďê">
            <a:extLst>
              <a:ext uri="{FF2B5EF4-FFF2-40B4-BE49-F238E27FC236}">
                <a16:creationId xmlns:a16="http://schemas.microsoft.com/office/drawing/2014/main" id="{0743E55B-A890-4703-B8EF-4A5C4DA3873A}"/>
              </a:ext>
            </a:extLst>
          </p:cNvPr>
          <p:cNvSpPr txBox="1">
            <a:spLocks/>
          </p:cNvSpPr>
          <p:nvPr/>
        </p:nvSpPr>
        <p:spPr bwMode="auto">
          <a:xfrm>
            <a:off x="5053734" y="1181217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3" name="ïṧḷiḍê">
            <a:extLst>
              <a:ext uri="{FF2B5EF4-FFF2-40B4-BE49-F238E27FC236}">
                <a16:creationId xmlns:a16="http://schemas.microsoft.com/office/drawing/2014/main" id="{ABD7D279-2413-4902-95F6-90B44A919F65}"/>
              </a:ext>
            </a:extLst>
          </p:cNvPr>
          <p:cNvSpPr/>
          <p:nvPr/>
        </p:nvSpPr>
        <p:spPr bwMode="auto">
          <a:xfrm>
            <a:off x="10041172" y="5447312"/>
            <a:ext cx="854196" cy="1410687"/>
          </a:xfrm>
          <a:custGeom>
            <a:avLst/>
            <a:gdLst>
              <a:gd name="connsiteX0" fmla="*/ 108012 w 1224024"/>
              <a:gd name="connsiteY0" fmla="*/ 1116120 h 1548168"/>
              <a:gd name="connsiteX1" fmla="*/ 108012 w 1224024"/>
              <a:gd name="connsiteY1" fmla="*/ 1296144 h 1548168"/>
              <a:gd name="connsiteX2" fmla="*/ 1116012 w 1224024"/>
              <a:gd name="connsiteY2" fmla="*/ 1296144 h 1548168"/>
              <a:gd name="connsiteX3" fmla="*/ 1116012 w 1224024"/>
              <a:gd name="connsiteY3" fmla="*/ 1116120 h 1548168"/>
              <a:gd name="connsiteX4" fmla="*/ 108012 w 1224024"/>
              <a:gd name="connsiteY4" fmla="*/ 900096 h 1548168"/>
              <a:gd name="connsiteX5" fmla="*/ 108012 w 1224024"/>
              <a:gd name="connsiteY5" fmla="*/ 1080120 h 1548168"/>
              <a:gd name="connsiteX6" fmla="*/ 1116012 w 1224024"/>
              <a:gd name="connsiteY6" fmla="*/ 1080120 h 1548168"/>
              <a:gd name="connsiteX7" fmla="*/ 1116012 w 1224024"/>
              <a:gd name="connsiteY7" fmla="*/ 900096 h 1548168"/>
              <a:gd name="connsiteX8" fmla="*/ 108012 w 1224024"/>
              <a:gd name="connsiteY8" fmla="*/ 684072 h 1548168"/>
              <a:gd name="connsiteX9" fmla="*/ 108012 w 1224024"/>
              <a:gd name="connsiteY9" fmla="*/ 864096 h 1548168"/>
              <a:gd name="connsiteX10" fmla="*/ 1116012 w 1224024"/>
              <a:gd name="connsiteY10" fmla="*/ 864096 h 1548168"/>
              <a:gd name="connsiteX11" fmla="*/ 1116012 w 1224024"/>
              <a:gd name="connsiteY11" fmla="*/ 684072 h 1548168"/>
              <a:gd name="connsiteX12" fmla="*/ 108012 w 1224024"/>
              <a:gd name="connsiteY12" fmla="*/ 468048 h 1548168"/>
              <a:gd name="connsiteX13" fmla="*/ 108012 w 1224024"/>
              <a:gd name="connsiteY13" fmla="*/ 648072 h 1548168"/>
              <a:gd name="connsiteX14" fmla="*/ 1116012 w 1224024"/>
              <a:gd name="connsiteY14" fmla="*/ 648072 h 1548168"/>
              <a:gd name="connsiteX15" fmla="*/ 1116012 w 1224024"/>
              <a:gd name="connsiteY15" fmla="*/ 468048 h 1548168"/>
              <a:gd name="connsiteX16" fmla="*/ 108012 w 1224024"/>
              <a:gd name="connsiteY16" fmla="*/ 252024 h 1548168"/>
              <a:gd name="connsiteX17" fmla="*/ 108012 w 1224024"/>
              <a:gd name="connsiteY17" fmla="*/ 432048 h 1548168"/>
              <a:gd name="connsiteX18" fmla="*/ 1116012 w 1224024"/>
              <a:gd name="connsiteY18" fmla="*/ 432048 h 1548168"/>
              <a:gd name="connsiteX19" fmla="*/ 1116012 w 1224024"/>
              <a:gd name="connsiteY19" fmla="*/ 252024 h 1548168"/>
              <a:gd name="connsiteX20" fmla="*/ 0 w 1224024"/>
              <a:gd name="connsiteY20" fmla="*/ 0 h 1548168"/>
              <a:gd name="connsiteX21" fmla="*/ 108012 w 1224024"/>
              <a:gd name="connsiteY21" fmla="*/ 0 h 1548168"/>
              <a:gd name="connsiteX22" fmla="*/ 108012 w 1224024"/>
              <a:gd name="connsiteY22" fmla="*/ 216024 h 1548168"/>
              <a:gd name="connsiteX23" fmla="*/ 1116012 w 1224024"/>
              <a:gd name="connsiteY23" fmla="*/ 216024 h 1548168"/>
              <a:gd name="connsiteX24" fmla="*/ 1116012 w 1224024"/>
              <a:gd name="connsiteY24" fmla="*/ 0 h 1548168"/>
              <a:gd name="connsiteX25" fmla="*/ 1224024 w 1224024"/>
              <a:gd name="connsiteY25" fmla="*/ 0 h 1548168"/>
              <a:gd name="connsiteX26" fmla="*/ 1224024 w 1224024"/>
              <a:gd name="connsiteY26" fmla="*/ 1548168 h 1548168"/>
              <a:gd name="connsiteX27" fmla="*/ 1116012 w 1224024"/>
              <a:gd name="connsiteY27" fmla="*/ 1548168 h 1548168"/>
              <a:gd name="connsiteX28" fmla="*/ 1116012 w 1224024"/>
              <a:gd name="connsiteY28" fmla="*/ 1332144 h 1548168"/>
              <a:gd name="connsiteX29" fmla="*/ 108012 w 1224024"/>
              <a:gd name="connsiteY29" fmla="*/ 1332144 h 1548168"/>
              <a:gd name="connsiteX30" fmla="*/ 108012 w 1224024"/>
              <a:gd name="connsiteY30" fmla="*/ 1548168 h 1548168"/>
              <a:gd name="connsiteX31" fmla="*/ 0 w 1224024"/>
              <a:gd name="connsiteY31" fmla="*/ 1548168 h 154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24024" h="1548168">
                <a:moveTo>
                  <a:pt x="108012" y="1116120"/>
                </a:moveTo>
                <a:lnTo>
                  <a:pt x="108012" y="1296144"/>
                </a:lnTo>
                <a:lnTo>
                  <a:pt x="1116012" y="1296144"/>
                </a:lnTo>
                <a:lnTo>
                  <a:pt x="1116012" y="1116120"/>
                </a:lnTo>
                <a:close/>
                <a:moveTo>
                  <a:pt x="108012" y="900096"/>
                </a:moveTo>
                <a:lnTo>
                  <a:pt x="108012" y="1080120"/>
                </a:lnTo>
                <a:lnTo>
                  <a:pt x="1116012" y="1080120"/>
                </a:lnTo>
                <a:lnTo>
                  <a:pt x="1116012" y="900096"/>
                </a:lnTo>
                <a:close/>
                <a:moveTo>
                  <a:pt x="108012" y="684072"/>
                </a:moveTo>
                <a:lnTo>
                  <a:pt x="108012" y="864096"/>
                </a:lnTo>
                <a:lnTo>
                  <a:pt x="1116012" y="864096"/>
                </a:lnTo>
                <a:lnTo>
                  <a:pt x="1116012" y="684072"/>
                </a:lnTo>
                <a:close/>
                <a:moveTo>
                  <a:pt x="108012" y="468048"/>
                </a:moveTo>
                <a:lnTo>
                  <a:pt x="108012" y="648072"/>
                </a:lnTo>
                <a:lnTo>
                  <a:pt x="1116012" y="648072"/>
                </a:lnTo>
                <a:lnTo>
                  <a:pt x="1116012" y="468048"/>
                </a:lnTo>
                <a:close/>
                <a:moveTo>
                  <a:pt x="108012" y="252024"/>
                </a:moveTo>
                <a:lnTo>
                  <a:pt x="108012" y="432048"/>
                </a:lnTo>
                <a:lnTo>
                  <a:pt x="1116012" y="432048"/>
                </a:lnTo>
                <a:lnTo>
                  <a:pt x="1116012" y="252024"/>
                </a:lnTo>
                <a:close/>
                <a:moveTo>
                  <a:pt x="0" y="0"/>
                </a:moveTo>
                <a:lnTo>
                  <a:pt x="108012" y="0"/>
                </a:lnTo>
                <a:lnTo>
                  <a:pt x="108012" y="216024"/>
                </a:lnTo>
                <a:lnTo>
                  <a:pt x="1116012" y="216024"/>
                </a:lnTo>
                <a:lnTo>
                  <a:pt x="1116012" y="0"/>
                </a:lnTo>
                <a:lnTo>
                  <a:pt x="1224024" y="0"/>
                </a:lnTo>
                <a:lnTo>
                  <a:pt x="1224024" y="1548168"/>
                </a:lnTo>
                <a:lnTo>
                  <a:pt x="1116012" y="1548168"/>
                </a:lnTo>
                <a:lnTo>
                  <a:pt x="1116012" y="1332144"/>
                </a:lnTo>
                <a:lnTo>
                  <a:pt x="108012" y="1332144"/>
                </a:lnTo>
                <a:lnTo>
                  <a:pt x="108012" y="1548168"/>
                </a:lnTo>
                <a:lnTo>
                  <a:pt x="0" y="1548168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isļíḋè">
            <a:extLst>
              <a:ext uri="{FF2B5EF4-FFF2-40B4-BE49-F238E27FC236}">
                <a16:creationId xmlns:a16="http://schemas.microsoft.com/office/drawing/2014/main" id="{AE618FBD-AFFF-438E-8A54-4F47FCB735CB}"/>
              </a:ext>
            </a:extLst>
          </p:cNvPr>
          <p:cNvSpPr>
            <a:spLocks noChangeAspect="1"/>
          </p:cNvSpPr>
          <p:nvPr/>
        </p:nvSpPr>
        <p:spPr bwMode="auto">
          <a:xfrm>
            <a:off x="9587562" y="4409727"/>
            <a:ext cx="1764421" cy="1317103"/>
          </a:xfrm>
          <a:custGeom>
            <a:avLst/>
            <a:gdLst>
              <a:gd name="T0" fmla="*/ 223 w 256"/>
              <a:gd name="T1" fmla="*/ 72 h 192"/>
              <a:gd name="T2" fmla="*/ 224 w 256"/>
              <a:gd name="T3" fmla="*/ 64 h 192"/>
              <a:gd name="T4" fmla="*/ 160 w 256"/>
              <a:gd name="T5" fmla="*/ 0 h 192"/>
              <a:gd name="T6" fmla="*/ 109 w 256"/>
              <a:gd name="T7" fmla="*/ 26 h 192"/>
              <a:gd name="T8" fmla="*/ 96 w 256"/>
              <a:gd name="T9" fmla="*/ 24 h 192"/>
              <a:gd name="T10" fmla="*/ 40 w 256"/>
              <a:gd name="T11" fmla="*/ 80 h 192"/>
              <a:gd name="T12" fmla="*/ 40 w 256"/>
              <a:gd name="T13" fmla="*/ 83 h 192"/>
              <a:gd name="T14" fmla="*/ 0 w 256"/>
              <a:gd name="T15" fmla="*/ 136 h 192"/>
              <a:gd name="T16" fmla="*/ 56 w 256"/>
              <a:gd name="T17" fmla="*/ 192 h 192"/>
              <a:gd name="T18" fmla="*/ 192 w 256"/>
              <a:gd name="T19" fmla="*/ 192 h 192"/>
              <a:gd name="T20" fmla="*/ 256 w 256"/>
              <a:gd name="T21" fmla="*/ 128 h 192"/>
              <a:gd name="T22" fmla="*/ 223 w 256"/>
              <a:gd name="T23" fmla="*/ 7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6" h="192">
                <a:moveTo>
                  <a:pt x="223" y="72"/>
                </a:moveTo>
                <a:cubicBezTo>
                  <a:pt x="224" y="70"/>
                  <a:pt x="224" y="67"/>
                  <a:pt x="224" y="64"/>
                </a:cubicBezTo>
                <a:cubicBezTo>
                  <a:pt x="224" y="29"/>
                  <a:pt x="195" y="0"/>
                  <a:pt x="160" y="0"/>
                </a:cubicBezTo>
                <a:cubicBezTo>
                  <a:pt x="139" y="0"/>
                  <a:pt x="121" y="10"/>
                  <a:pt x="109" y="26"/>
                </a:cubicBezTo>
                <a:cubicBezTo>
                  <a:pt x="105" y="25"/>
                  <a:pt x="101" y="24"/>
                  <a:pt x="96" y="24"/>
                </a:cubicBezTo>
                <a:cubicBezTo>
                  <a:pt x="65" y="24"/>
                  <a:pt x="40" y="49"/>
                  <a:pt x="40" y="80"/>
                </a:cubicBezTo>
                <a:cubicBezTo>
                  <a:pt x="40" y="81"/>
                  <a:pt x="40" y="82"/>
                  <a:pt x="40" y="83"/>
                </a:cubicBezTo>
                <a:cubicBezTo>
                  <a:pt x="17" y="89"/>
                  <a:pt x="0" y="111"/>
                  <a:pt x="0" y="136"/>
                </a:cubicBezTo>
                <a:cubicBezTo>
                  <a:pt x="0" y="167"/>
                  <a:pt x="25" y="192"/>
                  <a:pt x="56" y="192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227" y="192"/>
                  <a:pt x="256" y="163"/>
                  <a:pt x="256" y="128"/>
                </a:cubicBezTo>
                <a:cubicBezTo>
                  <a:pt x="256" y="104"/>
                  <a:pt x="243" y="83"/>
                  <a:pt x="223" y="7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Sľíḓè">
            <a:extLst>
              <a:ext uri="{FF2B5EF4-FFF2-40B4-BE49-F238E27FC236}">
                <a16:creationId xmlns:a16="http://schemas.microsoft.com/office/drawing/2014/main" id="{65E5A710-3F5C-445D-8692-34B12FF83EE4}"/>
              </a:ext>
            </a:extLst>
          </p:cNvPr>
          <p:cNvSpPr>
            <a:spLocks/>
          </p:cNvSpPr>
          <p:nvPr/>
        </p:nvSpPr>
        <p:spPr bwMode="auto">
          <a:xfrm>
            <a:off x="10202009" y="4880119"/>
            <a:ext cx="535528" cy="376317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íṥ1îḓe">
            <a:extLst>
              <a:ext uri="{FF2B5EF4-FFF2-40B4-BE49-F238E27FC236}">
                <a16:creationId xmlns:a16="http://schemas.microsoft.com/office/drawing/2014/main" id="{AC9BB589-BBDB-4017-9B4D-9FE0035DB7E6}"/>
              </a:ext>
            </a:extLst>
          </p:cNvPr>
          <p:cNvSpPr>
            <a:spLocks/>
          </p:cNvSpPr>
          <p:nvPr/>
        </p:nvSpPr>
        <p:spPr bwMode="auto">
          <a:xfrm>
            <a:off x="9370315" y="3669390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22" name="íş1ïde">
            <a:extLst>
              <a:ext uri="{FF2B5EF4-FFF2-40B4-BE49-F238E27FC236}">
                <a16:creationId xmlns:a16="http://schemas.microsoft.com/office/drawing/2014/main" id="{022D74F6-34AD-4843-8EF1-66C4E336513E}"/>
              </a:ext>
            </a:extLst>
          </p:cNvPr>
          <p:cNvSpPr txBox="1">
            <a:spLocks/>
          </p:cNvSpPr>
          <p:nvPr/>
        </p:nvSpPr>
        <p:spPr bwMode="auto">
          <a:xfrm>
            <a:off x="9370315" y="3318251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16" name="iSľiḋè">
            <a:extLst>
              <a:ext uri="{FF2B5EF4-FFF2-40B4-BE49-F238E27FC236}">
                <a16:creationId xmlns:a16="http://schemas.microsoft.com/office/drawing/2014/main" id="{749551FA-D88C-4646-8DA1-627535F0B46E}"/>
              </a:ext>
            </a:extLst>
          </p:cNvPr>
          <p:cNvSpPr/>
          <p:nvPr/>
        </p:nvSpPr>
        <p:spPr bwMode="auto">
          <a:xfrm>
            <a:off x="7882881" y="4545536"/>
            <a:ext cx="854196" cy="2312464"/>
          </a:xfrm>
          <a:custGeom>
            <a:avLst/>
            <a:gdLst>
              <a:gd name="connsiteX0" fmla="*/ 108012 w 1224024"/>
              <a:gd name="connsiteY0" fmla="*/ 1116120 h 1548168"/>
              <a:gd name="connsiteX1" fmla="*/ 108012 w 1224024"/>
              <a:gd name="connsiteY1" fmla="*/ 1296144 h 1548168"/>
              <a:gd name="connsiteX2" fmla="*/ 1116012 w 1224024"/>
              <a:gd name="connsiteY2" fmla="*/ 1296144 h 1548168"/>
              <a:gd name="connsiteX3" fmla="*/ 1116012 w 1224024"/>
              <a:gd name="connsiteY3" fmla="*/ 1116120 h 1548168"/>
              <a:gd name="connsiteX4" fmla="*/ 108012 w 1224024"/>
              <a:gd name="connsiteY4" fmla="*/ 900096 h 1548168"/>
              <a:gd name="connsiteX5" fmla="*/ 108012 w 1224024"/>
              <a:gd name="connsiteY5" fmla="*/ 1080120 h 1548168"/>
              <a:gd name="connsiteX6" fmla="*/ 1116012 w 1224024"/>
              <a:gd name="connsiteY6" fmla="*/ 1080120 h 1548168"/>
              <a:gd name="connsiteX7" fmla="*/ 1116012 w 1224024"/>
              <a:gd name="connsiteY7" fmla="*/ 900096 h 1548168"/>
              <a:gd name="connsiteX8" fmla="*/ 108012 w 1224024"/>
              <a:gd name="connsiteY8" fmla="*/ 684072 h 1548168"/>
              <a:gd name="connsiteX9" fmla="*/ 108012 w 1224024"/>
              <a:gd name="connsiteY9" fmla="*/ 864096 h 1548168"/>
              <a:gd name="connsiteX10" fmla="*/ 1116012 w 1224024"/>
              <a:gd name="connsiteY10" fmla="*/ 864096 h 1548168"/>
              <a:gd name="connsiteX11" fmla="*/ 1116012 w 1224024"/>
              <a:gd name="connsiteY11" fmla="*/ 684072 h 1548168"/>
              <a:gd name="connsiteX12" fmla="*/ 108012 w 1224024"/>
              <a:gd name="connsiteY12" fmla="*/ 468048 h 1548168"/>
              <a:gd name="connsiteX13" fmla="*/ 108012 w 1224024"/>
              <a:gd name="connsiteY13" fmla="*/ 648072 h 1548168"/>
              <a:gd name="connsiteX14" fmla="*/ 1116012 w 1224024"/>
              <a:gd name="connsiteY14" fmla="*/ 648072 h 1548168"/>
              <a:gd name="connsiteX15" fmla="*/ 1116012 w 1224024"/>
              <a:gd name="connsiteY15" fmla="*/ 468048 h 1548168"/>
              <a:gd name="connsiteX16" fmla="*/ 108012 w 1224024"/>
              <a:gd name="connsiteY16" fmla="*/ 252024 h 1548168"/>
              <a:gd name="connsiteX17" fmla="*/ 108012 w 1224024"/>
              <a:gd name="connsiteY17" fmla="*/ 432048 h 1548168"/>
              <a:gd name="connsiteX18" fmla="*/ 1116012 w 1224024"/>
              <a:gd name="connsiteY18" fmla="*/ 432048 h 1548168"/>
              <a:gd name="connsiteX19" fmla="*/ 1116012 w 1224024"/>
              <a:gd name="connsiteY19" fmla="*/ 252024 h 1548168"/>
              <a:gd name="connsiteX20" fmla="*/ 0 w 1224024"/>
              <a:gd name="connsiteY20" fmla="*/ 0 h 1548168"/>
              <a:gd name="connsiteX21" fmla="*/ 108012 w 1224024"/>
              <a:gd name="connsiteY21" fmla="*/ 0 h 1548168"/>
              <a:gd name="connsiteX22" fmla="*/ 108012 w 1224024"/>
              <a:gd name="connsiteY22" fmla="*/ 216024 h 1548168"/>
              <a:gd name="connsiteX23" fmla="*/ 1116012 w 1224024"/>
              <a:gd name="connsiteY23" fmla="*/ 216024 h 1548168"/>
              <a:gd name="connsiteX24" fmla="*/ 1116012 w 1224024"/>
              <a:gd name="connsiteY24" fmla="*/ 0 h 1548168"/>
              <a:gd name="connsiteX25" fmla="*/ 1224024 w 1224024"/>
              <a:gd name="connsiteY25" fmla="*/ 0 h 1548168"/>
              <a:gd name="connsiteX26" fmla="*/ 1224024 w 1224024"/>
              <a:gd name="connsiteY26" fmla="*/ 1548168 h 1548168"/>
              <a:gd name="connsiteX27" fmla="*/ 1116012 w 1224024"/>
              <a:gd name="connsiteY27" fmla="*/ 1548168 h 1548168"/>
              <a:gd name="connsiteX28" fmla="*/ 1116012 w 1224024"/>
              <a:gd name="connsiteY28" fmla="*/ 1332144 h 1548168"/>
              <a:gd name="connsiteX29" fmla="*/ 108012 w 1224024"/>
              <a:gd name="connsiteY29" fmla="*/ 1332144 h 1548168"/>
              <a:gd name="connsiteX30" fmla="*/ 108012 w 1224024"/>
              <a:gd name="connsiteY30" fmla="*/ 1548168 h 1548168"/>
              <a:gd name="connsiteX31" fmla="*/ 0 w 1224024"/>
              <a:gd name="connsiteY31" fmla="*/ 1548168 h 154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24024" h="1548168">
                <a:moveTo>
                  <a:pt x="108012" y="1116120"/>
                </a:moveTo>
                <a:lnTo>
                  <a:pt x="108012" y="1296144"/>
                </a:lnTo>
                <a:lnTo>
                  <a:pt x="1116012" y="1296144"/>
                </a:lnTo>
                <a:lnTo>
                  <a:pt x="1116012" y="1116120"/>
                </a:lnTo>
                <a:close/>
                <a:moveTo>
                  <a:pt x="108012" y="900096"/>
                </a:moveTo>
                <a:lnTo>
                  <a:pt x="108012" y="1080120"/>
                </a:lnTo>
                <a:lnTo>
                  <a:pt x="1116012" y="1080120"/>
                </a:lnTo>
                <a:lnTo>
                  <a:pt x="1116012" y="900096"/>
                </a:lnTo>
                <a:close/>
                <a:moveTo>
                  <a:pt x="108012" y="684072"/>
                </a:moveTo>
                <a:lnTo>
                  <a:pt x="108012" y="864096"/>
                </a:lnTo>
                <a:lnTo>
                  <a:pt x="1116012" y="864096"/>
                </a:lnTo>
                <a:lnTo>
                  <a:pt x="1116012" y="684072"/>
                </a:lnTo>
                <a:close/>
                <a:moveTo>
                  <a:pt x="108012" y="468048"/>
                </a:moveTo>
                <a:lnTo>
                  <a:pt x="108012" y="648072"/>
                </a:lnTo>
                <a:lnTo>
                  <a:pt x="1116012" y="648072"/>
                </a:lnTo>
                <a:lnTo>
                  <a:pt x="1116012" y="468048"/>
                </a:lnTo>
                <a:close/>
                <a:moveTo>
                  <a:pt x="108012" y="252024"/>
                </a:moveTo>
                <a:lnTo>
                  <a:pt x="108012" y="432048"/>
                </a:lnTo>
                <a:lnTo>
                  <a:pt x="1116012" y="432048"/>
                </a:lnTo>
                <a:lnTo>
                  <a:pt x="1116012" y="252024"/>
                </a:lnTo>
                <a:close/>
                <a:moveTo>
                  <a:pt x="0" y="0"/>
                </a:moveTo>
                <a:lnTo>
                  <a:pt x="108012" y="0"/>
                </a:lnTo>
                <a:lnTo>
                  <a:pt x="108012" y="216024"/>
                </a:lnTo>
                <a:lnTo>
                  <a:pt x="1116012" y="216024"/>
                </a:lnTo>
                <a:lnTo>
                  <a:pt x="1116012" y="0"/>
                </a:lnTo>
                <a:lnTo>
                  <a:pt x="1224024" y="0"/>
                </a:lnTo>
                <a:lnTo>
                  <a:pt x="1224024" y="1548168"/>
                </a:lnTo>
                <a:lnTo>
                  <a:pt x="1116012" y="1548168"/>
                </a:lnTo>
                <a:lnTo>
                  <a:pt x="1116012" y="1332144"/>
                </a:lnTo>
                <a:lnTo>
                  <a:pt x="108012" y="1332144"/>
                </a:lnTo>
                <a:lnTo>
                  <a:pt x="108012" y="1548168"/>
                </a:lnTo>
                <a:lnTo>
                  <a:pt x="0" y="1548168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íşľíḓè">
            <a:extLst>
              <a:ext uri="{FF2B5EF4-FFF2-40B4-BE49-F238E27FC236}">
                <a16:creationId xmlns:a16="http://schemas.microsoft.com/office/drawing/2014/main" id="{5B21C0E2-9C0B-4436-B8DE-51C320B7C235}"/>
              </a:ext>
            </a:extLst>
          </p:cNvPr>
          <p:cNvSpPr>
            <a:spLocks noChangeAspect="1"/>
          </p:cNvSpPr>
          <p:nvPr/>
        </p:nvSpPr>
        <p:spPr bwMode="auto">
          <a:xfrm>
            <a:off x="7429271" y="3507951"/>
            <a:ext cx="1764421" cy="1317103"/>
          </a:xfrm>
          <a:custGeom>
            <a:avLst/>
            <a:gdLst>
              <a:gd name="T0" fmla="*/ 223 w 256"/>
              <a:gd name="T1" fmla="*/ 72 h 192"/>
              <a:gd name="T2" fmla="*/ 224 w 256"/>
              <a:gd name="T3" fmla="*/ 64 h 192"/>
              <a:gd name="T4" fmla="*/ 160 w 256"/>
              <a:gd name="T5" fmla="*/ 0 h 192"/>
              <a:gd name="T6" fmla="*/ 109 w 256"/>
              <a:gd name="T7" fmla="*/ 26 h 192"/>
              <a:gd name="T8" fmla="*/ 96 w 256"/>
              <a:gd name="T9" fmla="*/ 24 h 192"/>
              <a:gd name="T10" fmla="*/ 40 w 256"/>
              <a:gd name="T11" fmla="*/ 80 h 192"/>
              <a:gd name="T12" fmla="*/ 40 w 256"/>
              <a:gd name="T13" fmla="*/ 83 h 192"/>
              <a:gd name="T14" fmla="*/ 0 w 256"/>
              <a:gd name="T15" fmla="*/ 136 h 192"/>
              <a:gd name="T16" fmla="*/ 56 w 256"/>
              <a:gd name="T17" fmla="*/ 192 h 192"/>
              <a:gd name="T18" fmla="*/ 192 w 256"/>
              <a:gd name="T19" fmla="*/ 192 h 192"/>
              <a:gd name="T20" fmla="*/ 256 w 256"/>
              <a:gd name="T21" fmla="*/ 128 h 192"/>
              <a:gd name="T22" fmla="*/ 223 w 256"/>
              <a:gd name="T23" fmla="*/ 7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6" h="192">
                <a:moveTo>
                  <a:pt x="223" y="72"/>
                </a:moveTo>
                <a:cubicBezTo>
                  <a:pt x="224" y="70"/>
                  <a:pt x="224" y="67"/>
                  <a:pt x="224" y="64"/>
                </a:cubicBezTo>
                <a:cubicBezTo>
                  <a:pt x="224" y="29"/>
                  <a:pt x="195" y="0"/>
                  <a:pt x="160" y="0"/>
                </a:cubicBezTo>
                <a:cubicBezTo>
                  <a:pt x="139" y="0"/>
                  <a:pt x="121" y="10"/>
                  <a:pt x="109" y="26"/>
                </a:cubicBezTo>
                <a:cubicBezTo>
                  <a:pt x="105" y="25"/>
                  <a:pt x="101" y="24"/>
                  <a:pt x="96" y="24"/>
                </a:cubicBezTo>
                <a:cubicBezTo>
                  <a:pt x="65" y="24"/>
                  <a:pt x="40" y="49"/>
                  <a:pt x="40" y="80"/>
                </a:cubicBezTo>
                <a:cubicBezTo>
                  <a:pt x="40" y="81"/>
                  <a:pt x="40" y="82"/>
                  <a:pt x="40" y="83"/>
                </a:cubicBezTo>
                <a:cubicBezTo>
                  <a:pt x="17" y="89"/>
                  <a:pt x="0" y="111"/>
                  <a:pt x="0" y="136"/>
                </a:cubicBezTo>
                <a:cubicBezTo>
                  <a:pt x="0" y="167"/>
                  <a:pt x="25" y="192"/>
                  <a:pt x="56" y="192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227" y="192"/>
                  <a:pt x="256" y="163"/>
                  <a:pt x="256" y="128"/>
                </a:cubicBezTo>
                <a:cubicBezTo>
                  <a:pt x="256" y="104"/>
                  <a:pt x="243" y="83"/>
                  <a:pt x="223" y="7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îṩḻíḑé">
            <a:extLst>
              <a:ext uri="{FF2B5EF4-FFF2-40B4-BE49-F238E27FC236}">
                <a16:creationId xmlns:a16="http://schemas.microsoft.com/office/drawing/2014/main" id="{728D98CE-C3E8-4F3E-B9F6-C2E71788BA63}"/>
              </a:ext>
            </a:extLst>
          </p:cNvPr>
          <p:cNvSpPr>
            <a:spLocks/>
          </p:cNvSpPr>
          <p:nvPr/>
        </p:nvSpPr>
        <p:spPr bwMode="auto">
          <a:xfrm>
            <a:off x="8043718" y="3899143"/>
            <a:ext cx="535528" cy="534719"/>
          </a:xfrm>
          <a:custGeom>
            <a:avLst/>
            <a:gdLst>
              <a:gd name="T0" fmla="*/ 6827 w 6827"/>
              <a:gd name="T1" fmla="*/ 910 h 6827"/>
              <a:gd name="T2" fmla="*/ 5916 w 6827"/>
              <a:gd name="T3" fmla="*/ 0 h 6827"/>
              <a:gd name="T4" fmla="*/ 5006 w 6827"/>
              <a:gd name="T5" fmla="*/ 910 h 6827"/>
              <a:gd name="T6" fmla="*/ 5796 w 6827"/>
              <a:gd name="T7" fmla="*/ 1812 h 6827"/>
              <a:gd name="T8" fmla="*/ 4892 w 6827"/>
              <a:gd name="T9" fmla="*/ 2617 h 6827"/>
              <a:gd name="T10" fmla="*/ 1934 w 6827"/>
              <a:gd name="T11" fmla="*/ 2617 h 6827"/>
              <a:gd name="T12" fmla="*/ 796 w 6827"/>
              <a:gd name="T13" fmla="*/ 3755 h 6827"/>
              <a:gd name="T14" fmla="*/ 796 w 6827"/>
              <a:gd name="T15" fmla="*/ 5014 h 6827"/>
              <a:gd name="T16" fmla="*/ 0 w 6827"/>
              <a:gd name="T17" fmla="*/ 5916 h 6827"/>
              <a:gd name="T18" fmla="*/ 910 w 6827"/>
              <a:gd name="T19" fmla="*/ 6827 h 6827"/>
              <a:gd name="T20" fmla="*/ 1820 w 6827"/>
              <a:gd name="T21" fmla="*/ 5916 h 6827"/>
              <a:gd name="T22" fmla="*/ 1024 w 6827"/>
              <a:gd name="T23" fmla="*/ 5014 h 6827"/>
              <a:gd name="T24" fmla="*/ 1024 w 6827"/>
              <a:gd name="T25" fmla="*/ 3755 h 6827"/>
              <a:gd name="T26" fmla="*/ 1934 w 6827"/>
              <a:gd name="T27" fmla="*/ 2844 h 6827"/>
              <a:gd name="T28" fmla="*/ 3757 w 6827"/>
              <a:gd name="T29" fmla="*/ 2844 h 6827"/>
              <a:gd name="T30" fmla="*/ 3300 w 6827"/>
              <a:gd name="T31" fmla="*/ 3755 h 6827"/>
              <a:gd name="T32" fmla="*/ 3300 w 6827"/>
              <a:gd name="T33" fmla="*/ 5014 h 6827"/>
              <a:gd name="T34" fmla="*/ 2503 w 6827"/>
              <a:gd name="T35" fmla="*/ 5916 h 6827"/>
              <a:gd name="T36" fmla="*/ 3413 w 6827"/>
              <a:gd name="T37" fmla="*/ 6827 h 6827"/>
              <a:gd name="T38" fmla="*/ 4324 w 6827"/>
              <a:gd name="T39" fmla="*/ 5916 h 6827"/>
              <a:gd name="T40" fmla="*/ 3527 w 6827"/>
              <a:gd name="T41" fmla="*/ 5014 h 6827"/>
              <a:gd name="T42" fmla="*/ 3527 w 6827"/>
              <a:gd name="T43" fmla="*/ 3755 h 6827"/>
              <a:gd name="T44" fmla="*/ 4437 w 6827"/>
              <a:gd name="T45" fmla="*/ 2844 h 6827"/>
              <a:gd name="T46" fmla="*/ 4892 w 6827"/>
              <a:gd name="T47" fmla="*/ 2844 h 6827"/>
              <a:gd name="T48" fmla="*/ 6025 w 6827"/>
              <a:gd name="T49" fmla="*/ 1814 h 6827"/>
              <a:gd name="T50" fmla="*/ 6827 w 6827"/>
              <a:gd name="T51" fmla="*/ 910 h 6827"/>
              <a:gd name="T52" fmla="*/ 1593 w 6827"/>
              <a:gd name="T53" fmla="*/ 5916 h 6827"/>
              <a:gd name="T54" fmla="*/ 910 w 6827"/>
              <a:gd name="T55" fmla="*/ 6599 h 6827"/>
              <a:gd name="T56" fmla="*/ 228 w 6827"/>
              <a:gd name="T57" fmla="*/ 5916 h 6827"/>
              <a:gd name="T58" fmla="*/ 910 w 6827"/>
              <a:gd name="T59" fmla="*/ 5234 h 6827"/>
              <a:gd name="T60" fmla="*/ 1593 w 6827"/>
              <a:gd name="T61" fmla="*/ 5916 h 6827"/>
              <a:gd name="T62" fmla="*/ 4096 w 6827"/>
              <a:gd name="T63" fmla="*/ 5916 h 6827"/>
              <a:gd name="T64" fmla="*/ 3413 w 6827"/>
              <a:gd name="T65" fmla="*/ 6599 h 6827"/>
              <a:gd name="T66" fmla="*/ 2731 w 6827"/>
              <a:gd name="T67" fmla="*/ 5916 h 6827"/>
              <a:gd name="T68" fmla="*/ 3413 w 6827"/>
              <a:gd name="T69" fmla="*/ 5234 h 6827"/>
              <a:gd name="T70" fmla="*/ 4096 w 6827"/>
              <a:gd name="T71" fmla="*/ 5916 h 6827"/>
              <a:gd name="T72" fmla="*/ 5916 w 6827"/>
              <a:gd name="T73" fmla="*/ 1593 h 6827"/>
              <a:gd name="T74" fmla="*/ 5234 w 6827"/>
              <a:gd name="T75" fmla="*/ 910 h 6827"/>
              <a:gd name="T76" fmla="*/ 5916 w 6827"/>
              <a:gd name="T77" fmla="*/ 228 h 6827"/>
              <a:gd name="T78" fmla="*/ 6599 w 6827"/>
              <a:gd name="T79" fmla="*/ 910 h 6827"/>
              <a:gd name="T80" fmla="*/ 5916 w 6827"/>
              <a:gd name="T81" fmla="*/ 1593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827" h="6827">
                <a:moveTo>
                  <a:pt x="6827" y="910"/>
                </a:moveTo>
                <a:cubicBezTo>
                  <a:pt x="6827" y="410"/>
                  <a:pt x="6417" y="0"/>
                  <a:pt x="5916" y="0"/>
                </a:cubicBezTo>
                <a:cubicBezTo>
                  <a:pt x="5416" y="0"/>
                  <a:pt x="5006" y="410"/>
                  <a:pt x="5006" y="910"/>
                </a:cubicBezTo>
                <a:cubicBezTo>
                  <a:pt x="5006" y="1370"/>
                  <a:pt x="5352" y="1753"/>
                  <a:pt x="5796" y="1812"/>
                </a:cubicBezTo>
                <a:cubicBezTo>
                  <a:pt x="5744" y="2264"/>
                  <a:pt x="5357" y="2617"/>
                  <a:pt x="4892" y="2617"/>
                </a:cubicBezTo>
                <a:lnTo>
                  <a:pt x="1934" y="2617"/>
                </a:lnTo>
                <a:cubicBezTo>
                  <a:pt x="1308" y="2617"/>
                  <a:pt x="796" y="3129"/>
                  <a:pt x="796" y="3755"/>
                </a:cubicBezTo>
                <a:lnTo>
                  <a:pt x="796" y="5014"/>
                </a:lnTo>
                <a:cubicBezTo>
                  <a:pt x="349" y="5070"/>
                  <a:pt x="0" y="5454"/>
                  <a:pt x="0" y="5916"/>
                </a:cubicBezTo>
                <a:cubicBezTo>
                  <a:pt x="0" y="6417"/>
                  <a:pt x="410" y="6827"/>
                  <a:pt x="910" y="6827"/>
                </a:cubicBezTo>
                <a:cubicBezTo>
                  <a:pt x="1411" y="6827"/>
                  <a:pt x="1820" y="6417"/>
                  <a:pt x="1820" y="5916"/>
                </a:cubicBezTo>
                <a:cubicBezTo>
                  <a:pt x="1820" y="5454"/>
                  <a:pt x="1471" y="5070"/>
                  <a:pt x="1024" y="5014"/>
                </a:cubicBezTo>
                <a:lnTo>
                  <a:pt x="1024" y="3755"/>
                </a:lnTo>
                <a:cubicBezTo>
                  <a:pt x="1024" y="3254"/>
                  <a:pt x="1434" y="2844"/>
                  <a:pt x="1934" y="2844"/>
                </a:cubicBezTo>
                <a:lnTo>
                  <a:pt x="3757" y="2844"/>
                </a:lnTo>
                <a:cubicBezTo>
                  <a:pt x="3480" y="3052"/>
                  <a:pt x="3300" y="3384"/>
                  <a:pt x="3300" y="3755"/>
                </a:cubicBezTo>
                <a:lnTo>
                  <a:pt x="3300" y="5014"/>
                </a:lnTo>
                <a:cubicBezTo>
                  <a:pt x="2852" y="5070"/>
                  <a:pt x="2503" y="5454"/>
                  <a:pt x="2503" y="5916"/>
                </a:cubicBezTo>
                <a:cubicBezTo>
                  <a:pt x="2503" y="6417"/>
                  <a:pt x="2913" y="6827"/>
                  <a:pt x="3413" y="6827"/>
                </a:cubicBezTo>
                <a:cubicBezTo>
                  <a:pt x="3914" y="6827"/>
                  <a:pt x="4324" y="6417"/>
                  <a:pt x="4324" y="5916"/>
                </a:cubicBezTo>
                <a:cubicBezTo>
                  <a:pt x="4324" y="5454"/>
                  <a:pt x="3975" y="5070"/>
                  <a:pt x="3527" y="5014"/>
                </a:cubicBezTo>
                <a:lnTo>
                  <a:pt x="3527" y="3755"/>
                </a:lnTo>
                <a:cubicBezTo>
                  <a:pt x="3527" y="3254"/>
                  <a:pt x="3937" y="2844"/>
                  <a:pt x="4437" y="2844"/>
                </a:cubicBezTo>
                <a:lnTo>
                  <a:pt x="4892" y="2844"/>
                </a:lnTo>
                <a:cubicBezTo>
                  <a:pt x="5482" y="2844"/>
                  <a:pt x="5971" y="2390"/>
                  <a:pt x="6025" y="1814"/>
                </a:cubicBezTo>
                <a:cubicBezTo>
                  <a:pt x="6475" y="1760"/>
                  <a:pt x="6827" y="1374"/>
                  <a:pt x="6827" y="910"/>
                </a:cubicBezTo>
                <a:close/>
                <a:moveTo>
                  <a:pt x="1593" y="5916"/>
                </a:moveTo>
                <a:cubicBezTo>
                  <a:pt x="1593" y="6292"/>
                  <a:pt x="1286" y="6599"/>
                  <a:pt x="910" y="6599"/>
                </a:cubicBezTo>
                <a:cubicBezTo>
                  <a:pt x="535" y="6599"/>
                  <a:pt x="228" y="6292"/>
                  <a:pt x="228" y="5916"/>
                </a:cubicBezTo>
                <a:cubicBezTo>
                  <a:pt x="228" y="5541"/>
                  <a:pt x="535" y="5234"/>
                  <a:pt x="910" y="5234"/>
                </a:cubicBezTo>
                <a:cubicBezTo>
                  <a:pt x="1286" y="5234"/>
                  <a:pt x="1593" y="5541"/>
                  <a:pt x="1593" y="5916"/>
                </a:cubicBezTo>
                <a:close/>
                <a:moveTo>
                  <a:pt x="4096" y="5916"/>
                </a:moveTo>
                <a:cubicBezTo>
                  <a:pt x="4096" y="6292"/>
                  <a:pt x="3789" y="6599"/>
                  <a:pt x="3413" y="6599"/>
                </a:cubicBezTo>
                <a:cubicBezTo>
                  <a:pt x="3038" y="6599"/>
                  <a:pt x="2731" y="6292"/>
                  <a:pt x="2731" y="5916"/>
                </a:cubicBezTo>
                <a:cubicBezTo>
                  <a:pt x="2731" y="5541"/>
                  <a:pt x="3038" y="5234"/>
                  <a:pt x="3413" y="5234"/>
                </a:cubicBezTo>
                <a:cubicBezTo>
                  <a:pt x="3789" y="5234"/>
                  <a:pt x="4096" y="5541"/>
                  <a:pt x="4096" y="5916"/>
                </a:cubicBezTo>
                <a:close/>
                <a:moveTo>
                  <a:pt x="5916" y="1593"/>
                </a:moveTo>
                <a:cubicBezTo>
                  <a:pt x="5541" y="1593"/>
                  <a:pt x="5234" y="1286"/>
                  <a:pt x="5234" y="910"/>
                </a:cubicBezTo>
                <a:cubicBezTo>
                  <a:pt x="5234" y="535"/>
                  <a:pt x="5541" y="228"/>
                  <a:pt x="5916" y="228"/>
                </a:cubicBezTo>
                <a:cubicBezTo>
                  <a:pt x="6292" y="228"/>
                  <a:pt x="6599" y="535"/>
                  <a:pt x="6599" y="910"/>
                </a:cubicBezTo>
                <a:cubicBezTo>
                  <a:pt x="6599" y="1286"/>
                  <a:pt x="6292" y="1593"/>
                  <a:pt x="5916" y="1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ïşlíḑè">
            <a:extLst>
              <a:ext uri="{FF2B5EF4-FFF2-40B4-BE49-F238E27FC236}">
                <a16:creationId xmlns:a16="http://schemas.microsoft.com/office/drawing/2014/main" id="{B7D4A8F6-68EA-4986-8240-CAE4901A59E7}"/>
              </a:ext>
            </a:extLst>
          </p:cNvPr>
          <p:cNvSpPr>
            <a:spLocks/>
          </p:cNvSpPr>
          <p:nvPr/>
        </p:nvSpPr>
        <p:spPr bwMode="auto">
          <a:xfrm>
            <a:off x="7212024" y="2840746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15" name="ïs1îḓé">
            <a:extLst>
              <a:ext uri="{FF2B5EF4-FFF2-40B4-BE49-F238E27FC236}">
                <a16:creationId xmlns:a16="http://schemas.microsoft.com/office/drawing/2014/main" id="{28842271-5875-4B65-96DE-ADA49856A3DC}"/>
              </a:ext>
            </a:extLst>
          </p:cNvPr>
          <p:cNvSpPr txBox="1">
            <a:spLocks/>
          </p:cNvSpPr>
          <p:nvPr/>
        </p:nvSpPr>
        <p:spPr bwMode="auto">
          <a:xfrm>
            <a:off x="7212024" y="2489607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966449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1026475" y="1525610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/>
              <a:t>论文总结与展望</a:t>
            </a:r>
            <a:endParaRPr lang="zh-CN" altLang="en-US" sz="3200" b="0" dirty="0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>
          <a:xfrm>
            <a:off x="1026474" y="2328315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1978222" y="820624"/>
            <a:ext cx="551510" cy="7049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rgbClr val="FF5C64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rgbClr val="FF5C64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411" y="1045705"/>
            <a:ext cx="487577" cy="40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18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3E03DD-6B2A-435B-B5C2-634CC61E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B2EA356-77E6-4941-8D5F-7D6AF4E8C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61CE0D-A0D5-41CC-9FCD-A5686C201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ïšľïḍé">
            <a:extLst>
              <a:ext uri="{FF2B5EF4-FFF2-40B4-BE49-F238E27FC236}">
                <a16:creationId xmlns:a16="http://schemas.microsoft.com/office/drawing/2014/main" id="{D1288968-7B85-4067-953C-BEC8061C030B}"/>
              </a:ext>
            </a:extLst>
          </p:cNvPr>
          <p:cNvSpPr txBox="1"/>
          <p:nvPr/>
        </p:nvSpPr>
        <p:spPr>
          <a:xfrm>
            <a:off x="695399" y="1354449"/>
            <a:ext cx="4634831" cy="1224136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统一的字体让阅读更流畅</a:t>
            </a:r>
          </a:p>
          <a:p>
            <a:pPr algn="just"/>
            <a:r>
              <a:rPr lang="zh-CN" altLang="en-US" sz="2200" b="1" dirty="0"/>
              <a:t>主题颜色让</a:t>
            </a:r>
            <a:r>
              <a:rPr lang="en-US" altLang="zh-CN" sz="2200" b="1" dirty="0"/>
              <a:t>PPT</a:t>
            </a:r>
            <a:r>
              <a:rPr lang="zh-CN" altLang="en-US" sz="2200" b="1" dirty="0"/>
              <a:t>改起来更方便</a:t>
            </a:r>
          </a:p>
          <a:p>
            <a:pPr algn="just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调整行距来适应中文排版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中使用参考线</a:t>
            </a:r>
          </a:p>
        </p:txBody>
      </p:sp>
      <p:sp>
        <p:nvSpPr>
          <p:cNvPr id="7" name="ïŝľïḑê">
            <a:extLst>
              <a:ext uri="{FF2B5EF4-FFF2-40B4-BE49-F238E27FC236}">
                <a16:creationId xmlns:a16="http://schemas.microsoft.com/office/drawing/2014/main" id="{FBA2B0F2-1054-4836-B38C-8E8CFF6C11DF}"/>
              </a:ext>
            </a:extLst>
          </p:cNvPr>
          <p:cNvSpPr txBox="1"/>
          <p:nvPr/>
        </p:nvSpPr>
        <p:spPr>
          <a:xfrm>
            <a:off x="695400" y="2523757"/>
            <a:ext cx="4922160" cy="1284471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50" dirty="0"/>
              <a:t>1.</a:t>
            </a:r>
            <a:r>
              <a:rPr lang="zh-CN" altLang="en-US" sz="1050" dirty="0"/>
              <a:t>单击要填充的形状；</a:t>
            </a:r>
            <a:r>
              <a:rPr lang="en-US" altLang="zh-CN" sz="1050" dirty="0"/>
              <a:t>2.</a:t>
            </a:r>
            <a:r>
              <a:rPr lang="zh-CN" altLang="en-US" sz="1050" dirty="0"/>
              <a:t>在“格式”选项卡上的“形状样式”组中，单击“形状填充”旁边的箭头，然后单击「图片或纹理填充」； </a:t>
            </a:r>
            <a:r>
              <a:rPr lang="en-US" altLang="zh-CN" sz="1050" dirty="0"/>
              <a:t>3.</a:t>
            </a:r>
            <a:r>
              <a:rPr lang="zh-CN" altLang="en-US" sz="1050" dirty="0"/>
              <a:t>找到包含需要使用的图片的文件夹，单击该图片，然后单击“插入”；</a:t>
            </a:r>
            <a:r>
              <a:rPr lang="en-US" altLang="zh-CN" sz="1050" dirty="0"/>
              <a:t>4.</a:t>
            </a:r>
            <a:r>
              <a:rPr lang="zh-CN" altLang="en-US" sz="1050" dirty="0"/>
              <a:t>使用图片工具“裁剪”下拉菜单中的「填充」可对图片进行调整</a:t>
            </a:r>
          </a:p>
        </p:txBody>
      </p:sp>
      <p:sp>
        <p:nvSpPr>
          <p:cNvPr id="8" name="í$ḻïḍè">
            <a:extLst>
              <a:ext uri="{FF2B5EF4-FFF2-40B4-BE49-F238E27FC236}">
                <a16:creationId xmlns:a16="http://schemas.microsoft.com/office/drawing/2014/main" id="{56FC78C9-199B-40A7-B244-1D8AA55B13FB}"/>
              </a:ext>
            </a:extLst>
          </p:cNvPr>
          <p:cNvSpPr/>
          <p:nvPr/>
        </p:nvSpPr>
        <p:spPr>
          <a:xfrm>
            <a:off x="-795" y="4367969"/>
            <a:ext cx="12192000" cy="2526394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3" name="îṥḻïḋê">
            <a:extLst>
              <a:ext uri="{FF2B5EF4-FFF2-40B4-BE49-F238E27FC236}">
                <a16:creationId xmlns:a16="http://schemas.microsoft.com/office/drawing/2014/main" id="{FD1B51A2-5E7F-4041-9369-FD04D10769BA}"/>
              </a:ext>
            </a:extLst>
          </p:cNvPr>
          <p:cNvSpPr>
            <a:spLocks/>
          </p:cNvSpPr>
          <p:nvPr/>
        </p:nvSpPr>
        <p:spPr bwMode="auto">
          <a:xfrm>
            <a:off x="8019396" y="3769929"/>
            <a:ext cx="1293714" cy="18797"/>
          </a:xfrm>
          <a:custGeom>
            <a:avLst/>
            <a:gdLst>
              <a:gd name="T0" fmla="*/ 6776 w 6981"/>
              <a:gd name="T1" fmla="*/ 0 h 103"/>
              <a:gd name="T2" fmla="*/ 6776 w 6981"/>
              <a:gd name="T3" fmla="*/ 0 h 103"/>
              <a:gd name="T4" fmla="*/ 203 w 6981"/>
              <a:gd name="T5" fmla="*/ 0 h 103"/>
              <a:gd name="T6" fmla="*/ 0 w 6981"/>
              <a:gd name="T7" fmla="*/ 46 h 103"/>
              <a:gd name="T8" fmla="*/ 0 w 6981"/>
              <a:gd name="T9" fmla="*/ 55 h 103"/>
              <a:gd name="T10" fmla="*/ 203 w 6981"/>
              <a:gd name="T11" fmla="*/ 102 h 103"/>
              <a:gd name="T12" fmla="*/ 6776 w 6981"/>
              <a:gd name="T13" fmla="*/ 102 h 103"/>
              <a:gd name="T14" fmla="*/ 6980 w 6981"/>
              <a:gd name="T15" fmla="*/ 55 h 103"/>
              <a:gd name="T16" fmla="*/ 6980 w 6981"/>
              <a:gd name="T17" fmla="*/ 46 h 103"/>
              <a:gd name="T18" fmla="*/ 6776 w 6981"/>
              <a:gd name="T19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81" h="103">
                <a:moveTo>
                  <a:pt x="6776" y="0"/>
                </a:moveTo>
                <a:lnTo>
                  <a:pt x="6776" y="0"/>
                </a:lnTo>
                <a:cubicBezTo>
                  <a:pt x="203" y="0"/>
                  <a:pt x="203" y="0"/>
                  <a:pt x="203" y="0"/>
                </a:cubicBezTo>
                <a:cubicBezTo>
                  <a:pt x="92" y="0"/>
                  <a:pt x="0" y="18"/>
                  <a:pt x="0" y="46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83"/>
                  <a:pt x="92" y="102"/>
                  <a:pt x="203" y="102"/>
                </a:cubicBezTo>
                <a:cubicBezTo>
                  <a:pt x="6776" y="102"/>
                  <a:pt x="6776" y="102"/>
                  <a:pt x="6776" y="102"/>
                </a:cubicBezTo>
                <a:cubicBezTo>
                  <a:pt x="6887" y="102"/>
                  <a:pt x="6980" y="83"/>
                  <a:pt x="6980" y="55"/>
                </a:cubicBezTo>
                <a:cubicBezTo>
                  <a:pt x="6980" y="46"/>
                  <a:pt x="6980" y="46"/>
                  <a:pt x="6980" y="46"/>
                </a:cubicBezTo>
                <a:cubicBezTo>
                  <a:pt x="6980" y="18"/>
                  <a:pt x="6887" y="0"/>
                  <a:pt x="6776" y="0"/>
                </a:cubicBezTo>
              </a:path>
            </a:pathLst>
          </a:custGeom>
          <a:solidFill>
            <a:srgbClr val="BCBDC0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šḷîḋè">
            <a:extLst>
              <a:ext uri="{FF2B5EF4-FFF2-40B4-BE49-F238E27FC236}">
                <a16:creationId xmlns:a16="http://schemas.microsoft.com/office/drawing/2014/main" id="{FF7ED23E-7F73-4411-B5A0-45A04E5E94B8}"/>
              </a:ext>
            </a:extLst>
          </p:cNvPr>
          <p:cNvSpPr>
            <a:spLocks/>
          </p:cNvSpPr>
          <p:nvPr/>
        </p:nvSpPr>
        <p:spPr bwMode="auto">
          <a:xfrm>
            <a:off x="6896488" y="831099"/>
            <a:ext cx="3521551" cy="2131387"/>
          </a:xfrm>
          <a:custGeom>
            <a:avLst/>
            <a:gdLst>
              <a:gd name="T0" fmla="*/ 18999 w 19000"/>
              <a:gd name="T1" fmla="*/ 11499 h 11500"/>
              <a:gd name="T2" fmla="*/ 18999 w 19000"/>
              <a:gd name="T3" fmla="*/ 11499 h 11500"/>
              <a:gd name="T4" fmla="*/ 18999 w 19000"/>
              <a:gd name="T5" fmla="*/ 630 h 11500"/>
              <a:gd name="T6" fmla="*/ 18369 w 19000"/>
              <a:gd name="T7" fmla="*/ 0 h 11500"/>
              <a:gd name="T8" fmla="*/ 630 w 19000"/>
              <a:gd name="T9" fmla="*/ 0 h 11500"/>
              <a:gd name="T10" fmla="*/ 0 w 19000"/>
              <a:gd name="T11" fmla="*/ 630 h 11500"/>
              <a:gd name="T12" fmla="*/ 0 w 19000"/>
              <a:gd name="T13" fmla="*/ 11499 h 11500"/>
              <a:gd name="T14" fmla="*/ 18999 w 19000"/>
              <a:gd name="T15" fmla="*/ 11499 h 1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000" h="11500">
                <a:moveTo>
                  <a:pt x="18999" y="11499"/>
                </a:moveTo>
                <a:lnTo>
                  <a:pt x="18999" y="11499"/>
                </a:lnTo>
                <a:cubicBezTo>
                  <a:pt x="18999" y="630"/>
                  <a:pt x="18999" y="630"/>
                  <a:pt x="18999" y="630"/>
                </a:cubicBezTo>
                <a:cubicBezTo>
                  <a:pt x="18999" y="287"/>
                  <a:pt x="18712" y="0"/>
                  <a:pt x="18369" y="0"/>
                </a:cubicBezTo>
                <a:cubicBezTo>
                  <a:pt x="630" y="0"/>
                  <a:pt x="630" y="0"/>
                  <a:pt x="630" y="0"/>
                </a:cubicBezTo>
                <a:cubicBezTo>
                  <a:pt x="278" y="0"/>
                  <a:pt x="0" y="287"/>
                  <a:pt x="0" y="630"/>
                </a:cubicBezTo>
                <a:cubicBezTo>
                  <a:pt x="0" y="11499"/>
                  <a:pt x="0" y="11499"/>
                  <a:pt x="0" y="11499"/>
                </a:cubicBezTo>
                <a:lnTo>
                  <a:pt x="18999" y="11499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ṩḷïďê">
            <a:extLst>
              <a:ext uri="{FF2B5EF4-FFF2-40B4-BE49-F238E27FC236}">
                <a16:creationId xmlns:a16="http://schemas.microsoft.com/office/drawing/2014/main" id="{FCB727AD-D4B7-4466-828F-560D9138A0C7}"/>
              </a:ext>
            </a:extLst>
          </p:cNvPr>
          <p:cNvSpPr>
            <a:spLocks/>
          </p:cNvSpPr>
          <p:nvPr/>
        </p:nvSpPr>
        <p:spPr bwMode="auto">
          <a:xfrm>
            <a:off x="8019396" y="3351497"/>
            <a:ext cx="1293714" cy="429057"/>
          </a:xfrm>
          <a:custGeom>
            <a:avLst/>
            <a:gdLst>
              <a:gd name="T0" fmla="*/ 6924 w 6981"/>
              <a:gd name="T1" fmla="*/ 2138 h 2315"/>
              <a:gd name="T2" fmla="*/ 6924 w 6981"/>
              <a:gd name="T3" fmla="*/ 2138 h 2315"/>
              <a:gd name="T4" fmla="*/ 6249 w 6981"/>
              <a:gd name="T5" fmla="*/ 2000 h 2315"/>
              <a:gd name="T6" fmla="*/ 6036 w 6981"/>
              <a:gd name="T7" fmla="*/ 1712 h 2315"/>
              <a:gd name="T8" fmla="*/ 5897 w 6981"/>
              <a:gd name="T9" fmla="*/ 0 h 2315"/>
              <a:gd name="T10" fmla="*/ 1074 w 6981"/>
              <a:gd name="T11" fmla="*/ 0 h 2315"/>
              <a:gd name="T12" fmla="*/ 944 w 6981"/>
              <a:gd name="T13" fmla="*/ 1712 h 2315"/>
              <a:gd name="T14" fmla="*/ 731 w 6981"/>
              <a:gd name="T15" fmla="*/ 2000 h 2315"/>
              <a:gd name="T16" fmla="*/ 37 w 6981"/>
              <a:gd name="T17" fmla="*/ 2148 h 2315"/>
              <a:gd name="T18" fmla="*/ 0 w 6981"/>
              <a:gd name="T19" fmla="*/ 2185 h 2315"/>
              <a:gd name="T20" fmla="*/ 0 w 6981"/>
              <a:gd name="T21" fmla="*/ 2314 h 2315"/>
              <a:gd name="T22" fmla="*/ 18 w 6981"/>
              <a:gd name="T23" fmla="*/ 2314 h 2315"/>
              <a:gd name="T24" fmla="*/ 6961 w 6981"/>
              <a:gd name="T25" fmla="*/ 2314 h 2315"/>
              <a:gd name="T26" fmla="*/ 6980 w 6981"/>
              <a:gd name="T27" fmla="*/ 2314 h 2315"/>
              <a:gd name="T28" fmla="*/ 6980 w 6981"/>
              <a:gd name="T29" fmla="*/ 2185 h 2315"/>
              <a:gd name="T30" fmla="*/ 6924 w 6981"/>
              <a:gd name="T31" fmla="*/ 2138 h 2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81" h="2315">
                <a:moveTo>
                  <a:pt x="6924" y="2138"/>
                </a:moveTo>
                <a:lnTo>
                  <a:pt x="6924" y="2138"/>
                </a:lnTo>
                <a:cubicBezTo>
                  <a:pt x="6795" y="2111"/>
                  <a:pt x="6443" y="2037"/>
                  <a:pt x="6249" y="2000"/>
                </a:cubicBezTo>
                <a:cubicBezTo>
                  <a:pt x="6008" y="1944"/>
                  <a:pt x="6036" y="1712"/>
                  <a:pt x="6036" y="1712"/>
                </a:cubicBezTo>
                <a:cubicBezTo>
                  <a:pt x="5897" y="0"/>
                  <a:pt x="5897" y="0"/>
                  <a:pt x="5897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944" y="1712"/>
                  <a:pt x="944" y="1712"/>
                  <a:pt x="944" y="1712"/>
                </a:cubicBezTo>
                <a:cubicBezTo>
                  <a:pt x="944" y="1712"/>
                  <a:pt x="972" y="1944"/>
                  <a:pt x="731" y="2000"/>
                </a:cubicBezTo>
                <a:cubicBezTo>
                  <a:pt x="527" y="2046"/>
                  <a:pt x="148" y="2120"/>
                  <a:pt x="37" y="2148"/>
                </a:cubicBezTo>
                <a:cubicBezTo>
                  <a:pt x="0" y="2157"/>
                  <a:pt x="0" y="2185"/>
                  <a:pt x="0" y="2185"/>
                </a:cubicBezTo>
                <a:cubicBezTo>
                  <a:pt x="0" y="2314"/>
                  <a:pt x="0" y="2314"/>
                  <a:pt x="0" y="2314"/>
                </a:cubicBezTo>
                <a:cubicBezTo>
                  <a:pt x="18" y="2314"/>
                  <a:pt x="18" y="2314"/>
                  <a:pt x="18" y="2314"/>
                </a:cubicBezTo>
                <a:cubicBezTo>
                  <a:pt x="6961" y="2314"/>
                  <a:pt x="6961" y="2314"/>
                  <a:pt x="6961" y="2314"/>
                </a:cubicBezTo>
                <a:cubicBezTo>
                  <a:pt x="6980" y="2314"/>
                  <a:pt x="6980" y="2314"/>
                  <a:pt x="6980" y="2314"/>
                </a:cubicBezTo>
                <a:cubicBezTo>
                  <a:pt x="6980" y="2185"/>
                  <a:pt x="6980" y="2185"/>
                  <a:pt x="6980" y="2185"/>
                </a:cubicBezTo>
                <a:cubicBezTo>
                  <a:pt x="6980" y="2185"/>
                  <a:pt x="6980" y="2157"/>
                  <a:pt x="6924" y="2138"/>
                </a:cubicBezTo>
              </a:path>
            </a:pathLst>
          </a:cu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śľïḍè">
            <a:extLst>
              <a:ext uri="{FF2B5EF4-FFF2-40B4-BE49-F238E27FC236}">
                <a16:creationId xmlns:a16="http://schemas.microsoft.com/office/drawing/2014/main" id="{62A1A1DE-EEA8-4DD0-BCEB-04667086BB25}"/>
              </a:ext>
            </a:extLst>
          </p:cNvPr>
          <p:cNvSpPr>
            <a:spLocks/>
          </p:cNvSpPr>
          <p:nvPr/>
        </p:nvSpPr>
        <p:spPr bwMode="auto">
          <a:xfrm>
            <a:off x="6896488" y="2962486"/>
            <a:ext cx="3521551" cy="389828"/>
          </a:xfrm>
          <a:custGeom>
            <a:avLst/>
            <a:gdLst>
              <a:gd name="T0" fmla="*/ 0 w 19000"/>
              <a:gd name="T1" fmla="*/ 0 h 2103"/>
              <a:gd name="T2" fmla="*/ 0 w 19000"/>
              <a:gd name="T3" fmla="*/ 0 h 2103"/>
              <a:gd name="T4" fmla="*/ 0 w 19000"/>
              <a:gd name="T5" fmla="*/ 1472 h 2103"/>
              <a:gd name="T6" fmla="*/ 630 w 19000"/>
              <a:gd name="T7" fmla="*/ 2102 h 2103"/>
              <a:gd name="T8" fmla="*/ 18369 w 19000"/>
              <a:gd name="T9" fmla="*/ 2102 h 2103"/>
              <a:gd name="T10" fmla="*/ 18999 w 19000"/>
              <a:gd name="T11" fmla="*/ 1472 h 2103"/>
              <a:gd name="T12" fmla="*/ 18999 w 19000"/>
              <a:gd name="T13" fmla="*/ 0 h 2103"/>
              <a:gd name="T14" fmla="*/ 0 w 19000"/>
              <a:gd name="T15" fmla="*/ 0 h 2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000" h="2103">
                <a:moveTo>
                  <a:pt x="0" y="0"/>
                </a:moveTo>
                <a:lnTo>
                  <a:pt x="0" y="0"/>
                </a:lnTo>
                <a:cubicBezTo>
                  <a:pt x="0" y="1472"/>
                  <a:pt x="0" y="1472"/>
                  <a:pt x="0" y="1472"/>
                </a:cubicBezTo>
                <a:cubicBezTo>
                  <a:pt x="0" y="1824"/>
                  <a:pt x="278" y="2102"/>
                  <a:pt x="630" y="2102"/>
                </a:cubicBezTo>
                <a:cubicBezTo>
                  <a:pt x="18369" y="2102"/>
                  <a:pt x="18369" y="2102"/>
                  <a:pt x="18369" y="2102"/>
                </a:cubicBezTo>
                <a:cubicBezTo>
                  <a:pt x="18712" y="2102"/>
                  <a:pt x="18999" y="1824"/>
                  <a:pt x="18999" y="1472"/>
                </a:cubicBezTo>
                <a:cubicBezTo>
                  <a:pt x="18999" y="0"/>
                  <a:pt x="18999" y="0"/>
                  <a:pt x="18999" y="0"/>
                </a:cubicBezTo>
                <a:lnTo>
                  <a:pt x="0" y="0"/>
                </a:lnTo>
              </a:path>
            </a:pathLst>
          </a:cu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ïşḻïdê">
            <a:extLst>
              <a:ext uri="{FF2B5EF4-FFF2-40B4-BE49-F238E27FC236}">
                <a16:creationId xmlns:a16="http://schemas.microsoft.com/office/drawing/2014/main" id="{04794013-157C-4B37-8082-CED3A60156D9}"/>
              </a:ext>
            </a:extLst>
          </p:cNvPr>
          <p:cNvSpPr>
            <a:spLocks/>
          </p:cNvSpPr>
          <p:nvPr/>
        </p:nvSpPr>
        <p:spPr bwMode="auto">
          <a:xfrm>
            <a:off x="8019396" y="3749498"/>
            <a:ext cx="1293714" cy="31055"/>
          </a:xfrm>
          <a:custGeom>
            <a:avLst/>
            <a:gdLst>
              <a:gd name="T0" fmla="*/ 6943 w 6981"/>
              <a:gd name="T1" fmla="*/ 0 h 167"/>
              <a:gd name="T2" fmla="*/ 6943 w 6981"/>
              <a:gd name="T3" fmla="*/ 0 h 167"/>
              <a:gd name="T4" fmla="*/ 27 w 6981"/>
              <a:gd name="T5" fmla="*/ 0 h 167"/>
              <a:gd name="T6" fmla="*/ 0 w 6981"/>
              <a:gd name="T7" fmla="*/ 37 h 167"/>
              <a:gd name="T8" fmla="*/ 0 w 6981"/>
              <a:gd name="T9" fmla="*/ 166 h 167"/>
              <a:gd name="T10" fmla="*/ 18 w 6981"/>
              <a:gd name="T11" fmla="*/ 166 h 167"/>
              <a:gd name="T12" fmla="*/ 6961 w 6981"/>
              <a:gd name="T13" fmla="*/ 166 h 167"/>
              <a:gd name="T14" fmla="*/ 6980 w 6981"/>
              <a:gd name="T15" fmla="*/ 166 h 167"/>
              <a:gd name="T16" fmla="*/ 6980 w 6981"/>
              <a:gd name="T17" fmla="*/ 37 h 167"/>
              <a:gd name="T18" fmla="*/ 6943 w 6981"/>
              <a:gd name="T19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81" h="167">
                <a:moveTo>
                  <a:pt x="6943" y="0"/>
                </a:moveTo>
                <a:lnTo>
                  <a:pt x="6943" y="0"/>
                </a:lnTo>
                <a:cubicBezTo>
                  <a:pt x="27" y="0"/>
                  <a:pt x="27" y="0"/>
                  <a:pt x="27" y="0"/>
                </a:cubicBezTo>
                <a:cubicBezTo>
                  <a:pt x="0" y="9"/>
                  <a:pt x="0" y="37"/>
                  <a:pt x="0" y="37"/>
                </a:cubicBezTo>
                <a:cubicBezTo>
                  <a:pt x="0" y="166"/>
                  <a:pt x="0" y="166"/>
                  <a:pt x="0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6961" y="166"/>
                  <a:pt x="6961" y="166"/>
                  <a:pt x="6961" y="166"/>
                </a:cubicBezTo>
                <a:cubicBezTo>
                  <a:pt x="6980" y="166"/>
                  <a:pt x="6980" y="166"/>
                  <a:pt x="6980" y="166"/>
                </a:cubicBezTo>
                <a:cubicBezTo>
                  <a:pt x="6980" y="37"/>
                  <a:pt x="6980" y="37"/>
                  <a:pt x="6980" y="37"/>
                </a:cubicBezTo>
                <a:cubicBezTo>
                  <a:pt x="6980" y="37"/>
                  <a:pt x="6980" y="18"/>
                  <a:pt x="6943" y="0"/>
                </a:cubicBezTo>
              </a:path>
            </a:pathLst>
          </a:custGeom>
          <a:solidFill>
            <a:srgbClr val="D1D2D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ṧľîḓé">
            <a:extLst>
              <a:ext uri="{FF2B5EF4-FFF2-40B4-BE49-F238E27FC236}">
                <a16:creationId xmlns:a16="http://schemas.microsoft.com/office/drawing/2014/main" id="{59F342A1-4497-40AC-A983-449C643E874C}"/>
              </a:ext>
            </a:extLst>
          </p:cNvPr>
          <p:cNvSpPr>
            <a:spLocks/>
          </p:cNvSpPr>
          <p:nvPr/>
        </p:nvSpPr>
        <p:spPr bwMode="auto">
          <a:xfrm>
            <a:off x="7061573" y="985560"/>
            <a:ext cx="3189746" cy="1806939"/>
          </a:xfrm>
          <a:custGeom>
            <a:avLst/>
            <a:gdLst>
              <a:gd name="T0" fmla="*/ 17212 w 17213"/>
              <a:gd name="T1" fmla="*/ 9749 h 9750"/>
              <a:gd name="T2" fmla="*/ 0 w 17213"/>
              <a:gd name="T3" fmla="*/ 9749 h 9750"/>
              <a:gd name="T4" fmla="*/ 0 w 17213"/>
              <a:gd name="T5" fmla="*/ 0 h 9750"/>
              <a:gd name="T6" fmla="*/ 17212 w 17213"/>
              <a:gd name="T7" fmla="*/ 0 h 9750"/>
              <a:gd name="T8" fmla="*/ 17212 w 17213"/>
              <a:gd name="T9" fmla="*/ 9749 h 9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13" h="9750">
                <a:moveTo>
                  <a:pt x="17212" y="9749"/>
                </a:moveTo>
                <a:lnTo>
                  <a:pt x="0" y="9749"/>
                </a:lnTo>
                <a:lnTo>
                  <a:pt x="0" y="0"/>
                </a:lnTo>
                <a:lnTo>
                  <a:pt x="17212" y="0"/>
                </a:lnTo>
                <a:lnTo>
                  <a:pt x="17212" y="9749"/>
                </a:lnTo>
              </a:path>
            </a:pathLst>
          </a:custGeom>
          <a:blipFill>
            <a:blip r:embed="rId3"/>
            <a:srcRect/>
            <a:stretch>
              <a:fillRect l="879" t="-6774" r="-885" b="-7437"/>
            </a:stretch>
          </a:blip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îşḷîḋé">
            <a:extLst>
              <a:ext uri="{FF2B5EF4-FFF2-40B4-BE49-F238E27FC236}">
                <a16:creationId xmlns:a16="http://schemas.microsoft.com/office/drawing/2014/main" id="{CA8F03D4-09CE-42EF-840E-E35D8FB7C96F}"/>
              </a:ext>
            </a:extLst>
          </p:cNvPr>
          <p:cNvSpPr>
            <a:spLocks/>
          </p:cNvSpPr>
          <p:nvPr/>
        </p:nvSpPr>
        <p:spPr bwMode="auto">
          <a:xfrm>
            <a:off x="6360864" y="1687592"/>
            <a:ext cx="1097078" cy="2209854"/>
          </a:xfrm>
          <a:custGeom>
            <a:avLst/>
            <a:gdLst>
              <a:gd name="T0" fmla="*/ 8594 w 8630"/>
              <a:gd name="T1" fmla="*/ 3320 h 17382"/>
              <a:gd name="T2" fmla="*/ 8596 w 8630"/>
              <a:gd name="T3" fmla="*/ 3320 h 17382"/>
              <a:gd name="T4" fmla="*/ 8629 w 8630"/>
              <a:gd name="T5" fmla="*/ 3353 h 17382"/>
              <a:gd name="T6" fmla="*/ 8629 w 8630"/>
              <a:gd name="T7" fmla="*/ 4419 h 17382"/>
              <a:gd name="T8" fmla="*/ 8596 w 8630"/>
              <a:gd name="T9" fmla="*/ 4452 h 17382"/>
              <a:gd name="T10" fmla="*/ 8594 w 8630"/>
              <a:gd name="T11" fmla="*/ 4452 h 17382"/>
              <a:gd name="T12" fmla="*/ 8594 w 8630"/>
              <a:gd name="T13" fmla="*/ 16371 h 17382"/>
              <a:gd name="T14" fmla="*/ 7584 w 8630"/>
              <a:gd name="T15" fmla="*/ 17381 h 17382"/>
              <a:gd name="T16" fmla="*/ 1043 w 8630"/>
              <a:gd name="T17" fmla="*/ 17381 h 17382"/>
              <a:gd name="T18" fmla="*/ 33 w 8630"/>
              <a:gd name="T19" fmla="*/ 16371 h 17382"/>
              <a:gd name="T20" fmla="*/ 33 w 8630"/>
              <a:gd name="T21" fmla="*/ 5859 h 17382"/>
              <a:gd name="T22" fmla="*/ 33 w 8630"/>
              <a:gd name="T23" fmla="*/ 5859 h 17382"/>
              <a:gd name="T24" fmla="*/ 0 w 8630"/>
              <a:gd name="T25" fmla="*/ 5826 h 17382"/>
              <a:gd name="T26" fmla="*/ 0 w 8630"/>
              <a:gd name="T27" fmla="*/ 4760 h 17382"/>
              <a:gd name="T28" fmla="*/ 33 w 8630"/>
              <a:gd name="T29" fmla="*/ 4727 h 17382"/>
              <a:gd name="T30" fmla="*/ 33 w 8630"/>
              <a:gd name="T31" fmla="*/ 4727 h 17382"/>
              <a:gd name="T32" fmla="*/ 33 w 8630"/>
              <a:gd name="T33" fmla="*/ 4452 h 17382"/>
              <a:gd name="T34" fmla="*/ 33 w 8630"/>
              <a:gd name="T35" fmla="*/ 4452 h 17382"/>
              <a:gd name="T36" fmla="*/ 0 w 8630"/>
              <a:gd name="T37" fmla="*/ 4419 h 17382"/>
              <a:gd name="T38" fmla="*/ 0 w 8630"/>
              <a:gd name="T39" fmla="*/ 3353 h 17382"/>
              <a:gd name="T40" fmla="*/ 33 w 8630"/>
              <a:gd name="T41" fmla="*/ 3320 h 17382"/>
              <a:gd name="T42" fmla="*/ 33 w 8630"/>
              <a:gd name="T43" fmla="*/ 3320 h 17382"/>
              <a:gd name="T44" fmla="*/ 33 w 8630"/>
              <a:gd name="T45" fmla="*/ 2704 h 17382"/>
              <a:gd name="T46" fmla="*/ 33 w 8630"/>
              <a:gd name="T47" fmla="*/ 2704 h 17382"/>
              <a:gd name="T48" fmla="*/ 0 w 8630"/>
              <a:gd name="T49" fmla="*/ 2672 h 17382"/>
              <a:gd name="T50" fmla="*/ 0 w 8630"/>
              <a:gd name="T51" fmla="*/ 2075 h 17382"/>
              <a:gd name="T52" fmla="*/ 33 w 8630"/>
              <a:gd name="T53" fmla="*/ 2042 h 17382"/>
              <a:gd name="T54" fmla="*/ 33 w 8630"/>
              <a:gd name="T55" fmla="*/ 2042 h 17382"/>
              <a:gd name="T56" fmla="*/ 33 w 8630"/>
              <a:gd name="T57" fmla="*/ 1010 h 17382"/>
              <a:gd name="T58" fmla="*/ 1043 w 8630"/>
              <a:gd name="T59" fmla="*/ 0 h 17382"/>
              <a:gd name="T60" fmla="*/ 7584 w 8630"/>
              <a:gd name="T61" fmla="*/ 0 h 17382"/>
              <a:gd name="T62" fmla="*/ 8594 w 8630"/>
              <a:gd name="T63" fmla="*/ 1010 h 17382"/>
              <a:gd name="T64" fmla="*/ 8594 w 8630"/>
              <a:gd name="T65" fmla="*/ 3320 h 173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630"/>
              <a:gd name="T100" fmla="*/ 0 h 17382"/>
              <a:gd name="T101" fmla="*/ 8630 w 8630"/>
              <a:gd name="T102" fmla="*/ 17382 h 173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630" h="17382">
                <a:moveTo>
                  <a:pt x="8594" y="3320"/>
                </a:moveTo>
                <a:lnTo>
                  <a:pt x="8596" y="3320"/>
                </a:lnTo>
                <a:cubicBezTo>
                  <a:pt x="8614" y="3320"/>
                  <a:pt x="8629" y="3335"/>
                  <a:pt x="8629" y="3353"/>
                </a:cubicBezTo>
                <a:lnTo>
                  <a:pt x="8629" y="4419"/>
                </a:lnTo>
                <a:cubicBezTo>
                  <a:pt x="8629" y="4438"/>
                  <a:pt x="8614" y="4452"/>
                  <a:pt x="8596" y="4452"/>
                </a:cubicBezTo>
                <a:lnTo>
                  <a:pt x="8594" y="4452"/>
                </a:lnTo>
                <a:lnTo>
                  <a:pt x="8594" y="16371"/>
                </a:lnTo>
                <a:cubicBezTo>
                  <a:pt x="8594" y="16928"/>
                  <a:pt x="8141" y="17381"/>
                  <a:pt x="7584" y="17381"/>
                </a:cubicBezTo>
                <a:lnTo>
                  <a:pt x="1043" y="17381"/>
                </a:lnTo>
                <a:cubicBezTo>
                  <a:pt x="487" y="17381"/>
                  <a:pt x="33" y="16928"/>
                  <a:pt x="33" y="16371"/>
                </a:cubicBezTo>
                <a:lnTo>
                  <a:pt x="33" y="5859"/>
                </a:lnTo>
                <a:cubicBezTo>
                  <a:pt x="15" y="5859"/>
                  <a:pt x="0" y="5844"/>
                  <a:pt x="0" y="5826"/>
                </a:cubicBezTo>
                <a:lnTo>
                  <a:pt x="0" y="4760"/>
                </a:lnTo>
                <a:cubicBezTo>
                  <a:pt x="0" y="4741"/>
                  <a:pt x="15" y="4727"/>
                  <a:pt x="33" y="4727"/>
                </a:cubicBezTo>
                <a:lnTo>
                  <a:pt x="33" y="4452"/>
                </a:lnTo>
                <a:cubicBezTo>
                  <a:pt x="15" y="4452"/>
                  <a:pt x="0" y="4438"/>
                  <a:pt x="0" y="4419"/>
                </a:cubicBezTo>
                <a:lnTo>
                  <a:pt x="0" y="3353"/>
                </a:lnTo>
                <a:cubicBezTo>
                  <a:pt x="0" y="3335"/>
                  <a:pt x="15" y="3320"/>
                  <a:pt x="33" y="3320"/>
                </a:cubicBezTo>
                <a:lnTo>
                  <a:pt x="33" y="2704"/>
                </a:lnTo>
                <a:cubicBezTo>
                  <a:pt x="15" y="2704"/>
                  <a:pt x="0" y="2690"/>
                  <a:pt x="0" y="2672"/>
                </a:cubicBezTo>
                <a:lnTo>
                  <a:pt x="0" y="2075"/>
                </a:lnTo>
                <a:cubicBezTo>
                  <a:pt x="0" y="2057"/>
                  <a:pt x="15" y="2042"/>
                  <a:pt x="33" y="2042"/>
                </a:cubicBezTo>
                <a:lnTo>
                  <a:pt x="33" y="1010"/>
                </a:lnTo>
                <a:cubicBezTo>
                  <a:pt x="33" y="453"/>
                  <a:pt x="487" y="0"/>
                  <a:pt x="1043" y="0"/>
                </a:cubicBezTo>
                <a:lnTo>
                  <a:pt x="7584" y="0"/>
                </a:lnTo>
                <a:cubicBezTo>
                  <a:pt x="8141" y="0"/>
                  <a:pt x="8594" y="453"/>
                  <a:pt x="8594" y="1010"/>
                </a:cubicBezTo>
                <a:lnTo>
                  <a:pt x="8594" y="3320"/>
                </a:ln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ïsļïḓe">
            <a:extLst>
              <a:ext uri="{FF2B5EF4-FFF2-40B4-BE49-F238E27FC236}">
                <a16:creationId xmlns:a16="http://schemas.microsoft.com/office/drawing/2014/main" id="{BFF2BA9D-3745-45A5-8B8A-577D2F2CDA4B}"/>
              </a:ext>
            </a:extLst>
          </p:cNvPr>
          <p:cNvSpPr>
            <a:spLocks/>
          </p:cNvSpPr>
          <p:nvPr/>
        </p:nvSpPr>
        <p:spPr bwMode="auto">
          <a:xfrm>
            <a:off x="6373198" y="1695440"/>
            <a:ext cx="1072413" cy="2193597"/>
          </a:xfrm>
          <a:custGeom>
            <a:avLst/>
            <a:gdLst>
              <a:gd name="T0" fmla="*/ 947 w 8436"/>
              <a:gd name="T1" fmla="*/ 17255 h 17256"/>
              <a:gd name="T2" fmla="*/ 0 w 8436"/>
              <a:gd name="T3" fmla="*/ 16308 h 17256"/>
              <a:gd name="T4" fmla="*/ 0 w 8436"/>
              <a:gd name="T5" fmla="*/ 947 h 17256"/>
              <a:gd name="T6" fmla="*/ 947 w 8436"/>
              <a:gd name="T7" fmla="*/ 0 h 17256"/>
              <a:gd name="T8" fmla="*/ 7488 w 8436"/>
              <a:gd name="T9" fmla="*/ 0 h 17256"/>
              <a:gd name="T10" fmla="*/ 8435 w 8436"/>
              <a:gd name="T11" fmla="*/ 947 h 17256"/>
              <a:gd name="T12" fmla="*/ 8435 w 8436"/>
              <a:gd name="T13" fmla="*/ 16308 h 17256"/>
              <a:gd name="T14" fmla="*/ 7488 w 8436"/>
              <a:gd name="T15" fmla="*/ 17255 h 17256"/>
              <a:gd name="T16" fmla="*/ 947 w 8436"/>
              <a:gd name="T17" fmla="*/ 17255 h 172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36"/>
              <a:gd name="T28" fmla="*/ 0 h 17256"/>
              <a:gd name="T29" fmla="*/ 8436 w 8436"/>
              <a:gd name="T30" fmla="*/ 17256 h 172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36" h="17256">
                <a:moveTo>
                  <a:pt x="947" y="17255"/>
                </a:moveTo>
                <a:cubicBezTo>
                  <a:pt x="425" y="17255"/>
                  <a:pt x="0" y="16831"/>
                  <a:pt x="0" y="16308"/>
                </a:cubicBezTo>
                <a:lnTo>
                  <a:pt x="0" y="947"/>
                </a:lnTo>
                <a:cubicBezTo>
                  <a:pt x="0" y="425"/>
                  <a:pt x="425" y="0"/>
                  <a:pt x="947" y="0"/>
                </a:cubicBezTo>
                <a:lnTo>
                  <a:pt x="7488" y="0"/>
                </a:lnTo>
                <a:cubicBezTo>
                  <a:pt x="8010" y="0"/>
                  <a:pt x="8435" y="425"/>
                  <a:pt x="8435" y="947"/>
                </a:cubicBezTo>
                <a:lnTo>
                  <a:pt x="8435" y="16308"/>
                </a:lnTo>
                <a:cubicBezTo>
                  <a:pt x="8435" y="16831"/>
                  <a:pt x="8010" y="17255"/>
                  <a:pt x="7488" y="17255"/>
                </a:cubicBezTo>
                <a:lnTo>
                  <a:pt x="947" y="17255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ṥľïḓe">
            <a:extLst>
              <a:ext uri="{FF2B5EF4-FFF2-40B4-BE49-F238E27FC236}">
                <a16:creationId xmlns:a16="http://schemas.microsoft.com/office/drawing/2014/main" id="{ABD42D46-DDCC-411C-940E-551BDB06F2A6}"/>
              </a:ext>
            </a:extLst>
          </p:cNvPr>
          <p:cNvSpPr>
            <a:spLocks/>
          </p:cNvSpPr>
          <p:nvPr/>
        </p:nvSpPr>
        <p:spPr bwMode="auto">
          <a:xfrm>
            <a:off x="6739265" y="1806998"/>
            <a:ext cx="33075" cy="33075"/>
          </a:xfrm>
          <a:custGeom>
            <a:avLst/>
            <a:gdLst>
              <a:gd name="T0" fmla="*/ 130 w 260"/>
              <a:gd name="T1" fmla="*/ 260 h 261"/>
              <a:gd name="T2" fmla="*/ 0 w 260"/>
              <a:gd name="T3" fmla="*/ 130 h 261"/>
              <a:gd name="T4" fmla="*/ 130 w 260"/>
              <a:gd name="T5" fmla="*/ 0 h 261"/>
              <a:gd name="T6" fmla="*/ 259 w 260"/>
              <a:gd name="T7" fmla="*/ 130 h 261"/>
              <a:gd name="T8" fmla="*/ 130 w 260"/>
              <a:gd name="T9" fmla="*/ 260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0"/>
              <a:gd name="T16" fmla="*/ 0 h 261"/>
              <a:gd name="T17" fmla="*/ 260 w 260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0" h="261">
                <a:moveTo>
                  <a:pt x="130" y="260"/>
                </a:moveTo>
                <a:cubicBezTo>
                  <a:pt x="58" y="260"/>
                  <a:pt x="0" y="202"/>
                  <a:pt x="0" y="130"/>
                </a:cubicBezTo>
                <a:cubicBezTo>
                  <a:pt x="0" y="58"/>
                  <a:pt x="58" y="0"/>
                  <a:pt x="130" y="0"/>
                </a:cubicBezTo>
                <a:cubicBezTo>
                  <a:pt x="201" y="0"/>
                  <a:pt x="259" y="58"/>
                  <a:pt x="259" y="130"/>
                </a:cubicBezTo>
                <a:cubicBezTo>
                  <a:pt x="259" y="202"/>
                  <a:pt x="201" y="260"/>
                  <a:pt x="130" y="26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š1îdè">
            <a:extLst>
              <a:ext uri="{FF2B5EF4-FFF2-40B4-BE49-F238E27FC236}">
                <a16:creationId xmlns:a16="http://schemas.microsoft.com/office/drawing/2014/main" id="{6A9BEC72-4620-4C32-9ED4-C40C528E1B82}"/>
              </a:ext>
            </a:extLst>
          </p:cNvPr>
          <p:cNvSpPr>
            <a:spLocks/>
          </p:cNvSpPr>
          <p:nvPr/>
        </p:nvSpPr>
        <p:spPr bwMode="auto">
          <a:xfrm>
            <a:off x="6896230" y="1747015"/>
            <a:ext cx="24106" cy="24105"/>
          </a:xfrm>
          <a:custGeom>
            <a:avLst/>
            <a:gdLst>
              <a:gd name="T0" fmla="*/ 95 w 191"/>
              <a:gd name="T1" fmla="*/ 190 h 191"/>
              <a:gd name="T2" fmla="*/ 0 w 191"/>
              <a:gd name="T3" fmla="*/ 95 h 191"/>
              <a:gd name="T4" fmla="*/ 95 w 191"/>
              <a:gd name="T5" fmla="*/ 0 h 191"/>
              <a:gd name="T6" fmla="*/ 190 w 191"/>
              <a:gd name="T7" fmla="*/ 95 h 191"/>
              <a:gd name="T8" fmla="*/ 95 w 191"/>
              <a:gd name="T9" fmla="*/ 190 h 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"/>
              <a:gd name="T16" fmla="*/ 0 h 191"/>
              <a:gd name="T17" fmla="*/ 191 w 191"/>
              <a:gd name="T18" fmla="*/ 191 h 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" h="191">
                <a:moveTo>
                  <a:pt x="95" y="190"/>
                </a:moveTo>
                <a:cubicBezTo>
                  <a:pt x="42" y="190"/>
                  <a:pt x="0" y="147"/>
                  <a:pt x="0" y="95"/>
                </a:cubicBezTo>
                <a:cubicBezTo>
                  <a:pt x="0" y="43"/>
                  <a:pt x="42" y="0"/>
                  <a:pt x="95" y="0"/>
                </a:cubicBezTo>
                <a:cubicBezTo>
                  <a:pt x="147" y="0"/>
                  <a:pt x="190" y="43"/>
                  <a:pt x="190" y="95"/>
                </a:cubicBezTo>
                <a:cubicBezTo>
                  <a:pt x="190" y="147"/>
                  <a:pt x="147" y="190"/>
                  <a:pt x="95" y="19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ṧḷïḋè">
            <a:extLst>
              <a:ext uri="{FF2B5EF4-FFF2-40B4-BE49-F238E27FC236}">
                <a16:creationId xmlns:a16="http://schemas.microsoft.com/office/drawing/2014/main" id="{28BE0C65-87F1-4151-9A2A-B1C5631B7CA2}"/>
              </a:ext>
            </a:extLst>
          </p:cNvPr>
          <p:cNvSpPr>
            <a:spLocks/>
          </p:cNvSpPr>
          <p:nvPr/>
        </p:nvSpPr>
        <p:spPr bwMode="auto">
          <a:xfrm>
            <a:off x="6831202" y="1815967"/>
            <a:ext cx="153602" cy="16257"/>
          </a:xfrm>
          <a:custGeom>
            <a:avLst/>
            <a:gdLst>
              <a:gd name="T0" fmla="*/ 1143 w 1209"/>
              <a:gd name="T1" fmla="*/ 129 h 130"/>
              <a:gd name="T2" fmla="*/ 64 w 1209"/>
              <a:gd name="T3" fmla="*/ 129 h 130"/>
              <a:gd name="T4" fmla="*/ 0 w 1209"/>
              <a:gd name="T5" fmla="*/ 65 h 130"/>
              <a:gd name="T6" fmla="*/ 64 w 1209"/>
              <a:gd name="T7" fmla="*/ 0 h 130"/>
              <a:gd name="T8" fmla="*/ 1143 w 1209"/>
              <a:gd name="T9" fmla="*/ 0 h 130"/>
              <a:gd name="T10" fmla="*/ 1208 w 1209"/>
              <a:gd name="T11" fmla="*/ 65 h 130"/>
              <a:gd name="T12" fmla="*/ 1143 w 1209"/>
              <a:gd name="T13" fmla="*/ 129 h 1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9"/>
              <a:gd name="T22" fmla="*/ 0 h 130"/>
              <a:gd name="T23" fmla="*/ 1209 w 1209"/>
              <a:gd name="T24" fmla="*/ 130 h 1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9" h="130">
                <a:moveTo>
                  <a:pt x="1143" y="129"/>
                </a:moveTo>
                <a:lnTo>
                  <a:pt x="64" y="129"/>
                </a:lnTo>
                <a:cubicBezTo>
                  <a:pt x="29" y="129"/>
                  <a:pt x="0" y="100"/>
                  <a:pt x="0" y="65"/>
                </a:cubicBezTo>
                <a:cubicBezTo>
                  <a:pt x="0" y="29"/>
                  <a:pt x="29" y="0"/>
                  <a:pt x="64" y="0"/>
                </a:cubicBezTo>
                <a:lnTo>
                  <a:pt x="1143" y="0"/>
                </a:lnTo>
                <a:cubicBezTo>
                  <a:pt x="1179" y="0"/>
                  <a:pt x="1208" y="29"/>
                  <a:pt x="1208" y="65"/>
                </a:cubicBezTo>
                <a:cubicBezTo>
                  <a:pt x="1208" y="100"/>
                  <a:pt x="1179" y="129"/>
                  <a:pt x="1143" y="12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iṥḷiḋê">
            <a:extLst>
              <a:ext uri="{FF2B5EF4-FFF2-40B4-BE49-F238E27FC236}">
                <a16:creationId xmlns:a16="http://schemas.microsoft.com/office/drawing/2014/main" id="{C9B4874F-F57C-4615-A1BF-59C601756004}"/>
              </a:ext>
            </a:extLst>
          </p:cNvPr>
          <p:cNvSpPr>
            <a:spLocks/>
          </p:cNvSpPr>
          <p:nvPr/>
        </p:nvSpPr>
        <p:spPr bwMode="auto">
          <a:xfrm>
            <a:off x="6832884" y="3690587"/>
            <a:ext cx="150799" cy="150799"/>
          </a:xfrm>
          <a:custGeom>
            <a:avLst/>
            <a:gdLst>
              <a:gd name="T0" fmla="*/ 84 w 1187"/>
              <a:gd name="T1" fmla="*/ 593 h 1186"/>
              <a:gd name="T2" fmla="*/ 593 w 1187"/>
              <a:gd name="T3" fmla="*/ 1102 h 1186"/>
              <a:gd name="T4" fmla="*/ 1102 w 1187"/>
              <a:gd name="T5" fmla="*/ 593 h 1186"/>
              <a:gd name="T6" fmla="*/ 593 w 1187"/>
              <a:gd name="T7" fmla="*/ 83 h 1186"/>
              <a:gd name="T8" fmla="*/ 84 w 1187"/>
              <a:gd name="T9" fmla="*/ 593 h 1186"/>
              <a:gd name="T10" fmla="*/ 0 w 1187"/>
              <a:gd name="T11" fmla="*/ 593 h 1186"/>
              <a:gd name="T12" fmla="*/ 593 w 1187"/>
              <a:gd name="T13" fmla="*/ 0 h 1186"/>
              <a:gd name="T14" fmla="*/ 1186 w 1187"/>
              <a:gd name="T15" fmla="*/ 593 h 1186"/>
              <a:gd name="T16" fmla="*/ 593 w 1187"/>
              <a:gd name="T17" fmla="*/ 1185 h 1186"/>
              <a:gd name="T18" fmla="*/ 0 w 1187"/>
              <a:gd name="T19" fmla="*/ 593 h 11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7"/>
              <a:gd name="T31" fmla="*/ 0 h 1186"/>
              <a:gd name="T32" fmla="*/ 1187 w 1187"/>
              <a:gd name="T33" fmla="*/ 1186 h 11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7" h="1186">
                <a:moveTo>
                  <a:pt x="84" y="593"/>
                </a:moveTo>
                <a:cubicBezTo>
                  <a:pt x="84" y="874"/>
                  <a:pt x="312" y="1102"/>
                  <a:pt x="593" y="1102"/>
                </a:cubicBezTo>
                <a:cubicBezTo>
                  <a:pt x="874" y="1102"/>
                  <a:pt x="1102" y="874"/>
                  <a:pt x="1102" y="593"/>
                </a:cubicBezTo>
                <a:cubicBezTo>
                  <a:pt x="1102" y="312"/>
                  <a:pt x="874" y="83"/>
                  <a:pt x="593" y="83"/>
                </a:cubicBezTo>
                <a:cubicBezTo>
                  <a:pt x="312" y="83"/>
                  <a:pt x="84" y="312"/>
                  <a:pt x="84" y="593"/>
                </a:cubicBezTo>
                <a:close/>
                <a:moveTo>
                  <a:pt x="0" y="593"/>
                </a:moveTo>
                <a:cubicBezTo>
                  <a:pt x="0" y="266"/>
                  <a:pt x="266" y="0"/>
                  <a:pt x="593" y="0"/>
                </a:cubicBezTo>
                <a:cubicBezTo>
                  <a:pt x="920" y="0"/>
                  <a:pt x="1186" y="266"/>
                  <a:pt x="1186" y="593"/>
                </a:cubicBezTo>
                <a:cubicBezTo>
                  <a:pt x="1186" y="920"/>
                  <a:pt x="920" y="1185"/>
                  <a:pt x="593" y="1185"/>
                </a:cubicBezTo>
                <a:cubicBezTo>
                  <a:pt x="266" y="1185"/>
                  <a:pt x="0" y="920"/>
                  <a:pt x="0" y="5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ṩḻïdè">
            <a:extLst>
              <a:ext uri="{FF2B5EF4-FFF2-40B4-BE49-F238E27FC236}">
                <a16:creationId xmlns:a16="http://schemas.microsoft.com/office/drawing/2014/main" id="{4B2C7A71-77D0-4B34-8A48-D025916D5142}"/>
              </a:ext>
            </a:extLst>
          </p:cNvPr>
          <p:cNvSpPr/>
          <p:nvPr/>
        </p:nvSpPr>
        <p:spPr>
          <a:xfrm>
            <a:off x="6413278" y="1877073"/>
            <a:ext cx="992254" cy="1760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îšlîḑé">
            <a:extLst>
              <a:ext uri="{FF2B5EF4-FFF2-40B4-BE49-F238E27FC236}">
                <a16:creationId xmlns:a16="http://schemas.microsoft.com/office/drawing/2014/main" id="{71E745F9-B7C8-4FC2-AF50-7AFD40E7C191}"/>
              </a:ext>
            </a:extLst>
          </p:cNvPr>
          <p:cNvSpPr/>
          <p:nvPr/>
        </p:nvSpPr>
        <p:spPr bwMode="auto">
          <a:xfrm>
            <a:off x="6413278" y="1871436"/>
            <a:ext cx="992254" cy="1765897"/>
          </a:xfrm>
          <a:prstGeom prst="rect">
            <a:avLst/>
          </a:prstGeom>
          <a:blipFill>
            <a:blip r:embed="rId4"/>
            <a:srcRect/>
            <a:stretch>
              <a:fillRect l="-80399" t="762" r="-94703" b="-762"/>
            </a:stretch>
          </a:blip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îṥ1íḑê">
            <a:extLst>
              <a:ext uri="{FF2B5EF4-FFF2-40B4-BE49-F238E27FC236}">
                <a16:creationId xmlns:a16="http://schemas.microsoft.com/office/drawing/2014/main" id="{69373C5E-4E0D-4002-A0CC-47B3B777602F}"/>
              </a:ext>
            </a:extLst>
          </p:cNvPr>
          <p:cNvSpPr>
            <a:spLocks/>
          </p:cNvSpPr>
          <p:nvPr/>
        </p:nvSpPr>
        <p:spPr bwMode="auto">
          <a:xfrm>
            <a:off x="9758589" y="1375144"/>
            <a:ext cx="1709531" cy="2551802"/>
          </a:xfrm>
          <a:custGeom>
            <a:avLst/>
            <a:gdLst>
              <a:gd name="T0" fmla="*/ 12066 w 12067"/>
              <a:gd name="T1" fmla="*/ 17195 h 18009"/>
              <a:gd name="T2" fmla="*/ 11253 w 12067"/>
              <a:gd name="T3" fmla="*/ 18008 h 18009"/>
              <a:gd name="T4" fmla="*/ 813 w 12067"/>
              <a:gd name="T5" fmla="*/ 18008 h 18009"/>
              <a:gd name="T6" fmla="*/ 0 w 12067"/>
              <a:gd name="T7" fmla="*/ 17195 h 18009"/>
              <a:gd name="T8" fmla="*/ 0 w 12067"/>
              <a:gd name="T9" fmla="*/ 813 h 18009"/>
              <a:gd name="T10" fmla="*/ 813 w 12067"/>
              <a:gd name="T11" fmla="*/ 0 h 18009"/>
              <a:gd name="T12" fmla="*/ 11253 w 12067"/>
              <a:gd name="T13" fmla="*/ 0 h 18009"/>
              <a:gd name="T14" fmla="*/ 12066 w 12067"/>
              <a:gd name="T15" fmla="*/ 813 h 18009"/>
              <a:gd name="T16" fmla="*/ 12066 w 12067"/>
              <a:gd name="T17" fmla="*/ 17195 h 180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067"/>
              <a:gd name="T28" fmla="*/ 0 h 18009"/>
              <a:gd name="T29" fmla="*/ 12067 w 12067"/>
              <a:gd name="T30" fmla="*/ 18009 h 1800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067" h="18009">
                <a:moveTo>
                  <a:pt x="12066" y="17195"/>
                </a:moveTo>
                <a:cubicBezTo>
                  <a:pt x="12066" y="17644"/>
                  <a:pt x="11702" y="18008"/>
                  <a:pt x="11253" y="18008"/>
                </a:cubicBezTo>
                <a:lnTo>
                  <a:pt x="813" y="18008"/>
                </a:lnTo>
                <a:cubicBezTo>
                  <a:pt x="364" y="18008"/>
                  <a:pt x="0" y="17644"/>
                  <a:pt x="0" y="17195"/>
                </a:cubicBezTo>
                <a:lnTo>
                  <a:pt x="0" y="813"/>
                </a:lnTo>
                <a:cubicBezTo>
                  <a:pt x="0" y="364"/>
                  <a:pt x="364" y="0"/>
                  <a:pt x="813" y="0"/>
                </a:cubicBezTo>
                <a:lnTo>
                  <a:pt x="11253" y="0"/>
                </a:lnTo>
                <a:cubicBezTo>
                  <a:pt x="11702" y="0"/>
                  <a:pt x="12066" y="364"/>
                  <a:pt x="12066" y="813"/>
                </a:cubicBezTo>
                <a:lnTo>
                  <a:pt x="12066" y="17195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şḻíḓé">
            <a:extLst>
              <a:ext uri="{FF2B5EF4-FFF2-40B4-BE49-F238E27FC236}">
                <a16:creationId xmlns:a16="http://schemas.microsoft.com/office/drawing/2014/main" id="{0DBB60D8-4C47-4A58-A2CF-931467933675}"/>
              </a:ext>
            </a:extLst>
          </p:cNvPr>
          <p:cNvSpPr>
            <a:spLocks/>
          </p:cNvSpPr>
          <p:nvPr/>
        </p:nvSpPr>
        <p:spPr bwMode="auto">
          <a:xfrm>
            <a:off x="10619916" y="1484176"/>
            <a:ext cx="24368" cy="24993"/>
          </a:xfrm>
          <a:custGeom>
            <a:avLst/>
            <a:gdLst>
              <a:gd name="T0" fmla="*/ 86 w 174"/>
              <a:gd name="T1" fmla="*/ 174 h 175"/>
              <a:gd name="T2" fmla="*/ 0 w 174"/>
              <a:gd name="T3" fmla="*/ 87 h 175"/>
              <a:gd name="T4" fmla="*/ 86 w 174"/>
              <a:gd name="T5" fmla="*/ 0 h 175"/>
              <a:gd name="T6" fmla="*/ 173 w 174"/>
              <a:gd name="T7" fmla="*/ 87 h 175"/>
              <a:gd name="T8" fmla="*/ 86 w 174"/>
              <a:gd name="T9" fmla="*/ 174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175"/>
              <a:gd name="T17" fmla="*/ 174 w 174"/>
              <a:gd name="T18" fmla="*/ 175 h 1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175">
                <a:moveTo>
                  <a:pt x="86" y="174"/>
                </a:moveTo>
                <a:cubicBezTo>
                  <a:pt x="39" y="174"/>
                  <a:pt x="0" y="135"/>
                  <a:pt x="0" y="87"/>
                </a:cubicBezTo>
                <a:cubicBezTo>
                  <a:pt x="0" y="39"/>
                  <a:pt x="39" y="0"/>
                  <a:pt x="86" y="0"/>
                </a:cubicBezTo>
                <a:cubicBezTo>
                  <a:pt x="134" y="0"/>
                  <a:pt x="173" y="39"/>
                  <a:pt x="173" y="87"/>
                </a:cubicBezTo>
                <a:cubicBezTo>
                  <a:pt x="173" y="135"/>
                  <a:pt x="134" y="174"/>
                  <a:pt x="86" y="17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şḻiďe">
            <a:extLst>
              <a:ext uri="{FF2B5EF4-FFF2-40B4-BE49-F238E27FC236}">
                <a16:creationId xmlns:a16="http://schemas.microsoft.com/office/drawing/2014/main" id="{476B548B-B0D4-40FF-812F-BDAEB4DD8E0B}"/>
              </a:ext>
            </a:extLst>
          </p:cNvPr>
          <p:cNvSpPr>
            <a:spLocks/>
          </p:cNvSpPr>
          <p:nvPr/>
        </p:nvSpPr>
        <p:spPr bwMode="auto">
          <a:xfrm>
            <a:off x="10541188" y="3742934"/>
            <a:ext cx="131214" cy="131214"/>
          </a:xfrm>
          <a:custGeom>
            <a:avLst/>
            <a:gdLst>
              <a:gd name="T0" fmla="*/ 463 w 925"/>
              <a:gd name="T1" fmla="*/ 925 h 926"/>
              <a:gd name="T2" fmla="*/ 0 w 925"/>
              <a:gd name="T3" fmla="*/ 463 h 926"/>
              <a:gd name="T4" fmla="*/ 463 w 925"/>
              <a:gd name="T5" fmla="*/ 0 h 926"/>
              <a:gd name="T6" fmla="*/ 924 w 925"/>
              <a:gd name="T7" fmla="*/ 463 h 926"/>
              <a:gd name="T8" fmla="*/ 463 w 925"/>
              <a:gd name="T9" fmla="*/ 925 h 9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5"/>
              <a:gd name="T16" fmla="*/ 0 h 926"/>
              <a:gd name="T17" fmla="*/ 925 w 925"/>
              <a:gd name="T18" fmla="*/ 926 h 9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5" h="926">
                <a:moveTo>
                  <a:pt x="463" y="925"/>
                </a:moveTo>
                <a:cubicBezTo>
                  <a:pt x="207" y="925"/>
                  <a:pt x="0" y="718"/>
                  <a:pt x="0" y="463"/>
                </a:cubicBezTo>
                <a:cubicBezTo>
                  <a:pt x="0" y="207"/>
                  <a:pt x="207" y="0"/>
                  <a:pt x="463" y="0"/>
                </a:cubicBezTo>
                <a:cubicBezTo>
                  <a:pt x="717" y="0"/>
                  <a:pt x="924" y="207"/>
                  <a:pt x="924" y="463"/>
                </a:cubicBezTo>
                <a:cubicBezTo>
                  <a:pt x="924" y="718"/>
                  <a:pt x="717" y="925"/>
                  <a:pt x="463" y="92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í$ľîḓe">
            <a:extLst>
              <a:ext uri="{FF2B5EF4-FFF2-40B4-BE49-F238E27FC236}">
                <a16:creationId xmlns:a16="http://schemas.microsoft.com/office/drawing/2014/main" id="{E0C5A93A-F4C5-4E82-9D29-0C3BCEAA9CA1}"/>
              </a:ext>
            </a:extLst>
          </p:cNvPr>
          <p:cNvSpPr>
            <a:spLocks/>
          </p:cNvSpPr>
          <p:nvPr/>
        </p:nvSpPr>
        <p:spPr bwMode="auto">
          <a:xfrm>
            <a:off x="10581802" y="3782298"/>
            <a:ext cx="50611" cy="51861"/>
          </a:xfrm>
          <a:custGeom>
            <a:avLst/>
            <a:gdLst>
              <a:gd name="T0" fmla="*/ 73 w 355"/>
              <a:gd name="T1" fmla="*/ 30 h 367"/>
              <a:gd name="T2" fmla="*/ 30 w 355"/>
              <a:gd name="T3" fmla="*/ 73 h 367"/>
              <a:gd name="T4" fmla="*/ 30 w 355"/>
              <a:gd name="T5" fmla="*/ 293 h 367"/>
              <a:gd name="T6" fmla="*/ 73 w 355"/>
              <a:gd name="T7" fmla="*/ 335 h 367"/>
              <a:gd name="T8" fmla="*/ 281 w 355"/>
              <a:gd name="T9" fmla="*/ 335 h 367"/>
              <a:gd name="T10" fmla="*/ 324 w 355"/>
              <a:gd name="T11" fmla="*/ 293 h 367"/>
              <a:gd name="T12" fmla="*/ 324 w 355"/>
              <a:gd name="T13" fmla="*/ 73 h 367"/>
              <a:gd name="T14" fmla="*/ 281 w 355"/>
              <a:gd name="T15" fmla="*/ 30 h 367"/>
              <a:gd name="T16" fmla="*/ 73 w 355"/>
              <a:gd name="T17" fmla="*/ 30 h 367"/>
              <a:gd name="T18" fmla="*/ 73 w 355"/>
              <a:gd name="T19" fmla="*/ 366 h 367"/>
              <a:gd name="T20" fmla="*/ 0 w 355"/>
              <a:gd name="T21" fmla="*/ 293 h 367"/>
              <a:gd name="T22" fmla="*/ 0 w 355"/>
              <a:gd name="T23" fmla="*/ 73 h 367"/>
              <a:gd name="T24" fmla="*/ 73 w 355"/>
              <a:gd name="T25" fmla="*/ 0 h 367"/>
              <a:gd name="T26" fmla="*/ 281 w 355"/>
              <a:gd name="T27" fmla="*/ 0 h 367"/>
              <a:gd name="T28" fmla="*/ 354 w 355"/>
              <a:gd name="T29" fmla="*/ 73 h 367"/>
              <a:gd name="T30" fmla="*/ 354 w 355"/>
              <a:gd name="T31" fmla="*/ 293 h 367"/>
              <a:gd name="T32" fmla="*/ 281 w 355"/>
              <a:gd name="T33" fmla="*/ 366 h 367"/>
              <a:gd name="T34" fmla="*/ 73 w 355"/>
              <a:gd name="T35" fmla="*/ 366 h 36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55"/>
              <a:gd name="T55" fmla="*/ 0 h 367"/>
              <a:gd name="T56" fmla="*/ 355 w 355"/>
              <a:gd name="T57" fmla="*/ 367 h 36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55" h="367">
                <a:moveTo>
                  <a:pt x="73" y="30"/>
                </a:moveTo>
                <a:cubicBezTo>
                  <a:pt x="49" y="30"/>
                  <a:pt x="30" y="50"/>
                  <a:pt x="30" y="73"/>
                </a:cubicBezTo>
                <a:lnTo>
                  <a:pt x="30" y="293"/>
                </a:lnTo>
                <a:cubicBezTo>
                  <a:pt x="30" y="316"/>
                  <a:pt x="49" y="335"/>
                  <a:pt x="73" y="335"/>
                </a:cubicBezTo>
                <a:lnTo>
                  <a:pt x="281" y="335"/>
                </a:lnTo>
                <a:cubicBezTo>
                  <a:pt x="305" y="335"/>
                  <a:pt x="324" y="316"/>
                  <a:pt x="324" y="293"/>
                </a:cubicBezTo>
                <a:lnTo>
                  <a:pt x="324" y="73"/>
                </a:lnTo>
                <a:cubicBezTo>
                  <a:pt x="324" y="50"/>
                  <a:pt x="305" y="30"/>
                  <a:pt x="281" y="30"/>
                </a:cubicBezTo>
                <a:lnTo>
                  <a:pt x="73" y="30"/>
                </a:lnTo>
                <a:close/>
                <a:moveTo>
                  <a:pt x="73" y="366"/>
                </a:moveTo>
                <a:cubicBezTo>
                  <a:pt x="33" y="366"/>
                  <a:pt x="0" y="333"/>
                  <a:pt x="0" y="293"/>
                </a:cubicBezTo>
                <a:lnTo>
                  <a:pt x="0" y="73"/>
                </a:lnTo>
                <a:cubicBezTo>
                  <a:pt x="0" y="33"/>
                  <a:pt x="33" y="0"/>
                  <a:pt x="73" y="0"/>
                </a:cubicBezTo>
                <a:lnTo>
                  <a:pt x="281" y="0"/>
                </a:lnTo>
                <a:cubicBezTo>
                  <a:pt x="322" y="0"/>
                  <a:pt x="354" y="33"/>
                  <a:pt x="354" y="73"/>
                </a:cubicBezTo>
                <a:lnTo>
                  <a:pt x="354" y="293"/>
                </a:lnTo>
                <a:cubicBezTo>
                  <a:pt x="354" y="333"/>
                  <a:pt x="322" y="366"/>
                  <a:pt x="281" y="366"/>
                </a:cubicBezTo>
                <a:lnTo>
                  <a:pt x="73" y="36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śḻïďe">
            <a:extLst>
              <a:ext uri="{FF2B5EF4-FFF2-40B4-BE49-F238E27FC236}">
                <a16:creationId xmlns:a16="http://schemas.microsoft.com/office/drawing/2014/main" id="{21B4B586-72DD-4263-8A6C-276D9F960455}"/>
              </a:ext>
            </a:extLst>
          </p:cNvPr>
          <p:cNvSpPr>
            <a:spLocks/>
          </p:cNvSpPr>
          <p:nvPr/>
        </p:nvSpPr>
        <p:spPr bwMode="auto">
          <a:xfrm>
            <a:off x="11462810" y="1802214"/>
            <a:ext cx="10622" cy="146210"/>
          </a:xfrm>
          <a:custGeom>
            <a:avLst/>
            <a:gdLst>
              <a:gd name="T0" fmla="*/ 0 w 75"/>
              <a:gd name="T1" fmla="*/ 51 h 1030"/>
              <a:gd name="T2" fmla="*/ 37 w 75"/>
              <a:gd name="T3" fmla="*/ 0 h 1030"/>
              <a:gd name="T4" fmla="*/ 74 w 75"/>
              <a:gd name="T5" fmla="*/ 51 h 1030"/>
              <a:gd name="T6" fmla="*/ 74 w 75"/>
              <a:gd name="T7" fmla="*/ 978 h 1030"/>
              <a:gd name="T8" fmla="*/ 37 w 75"/>
              <a:gd name="T9" fmla="*/ 1029 h 1030"/>
              <a:gd name="T10" fmla="*/ 0 w 75"/>
              <a:gd name="T11" fmla="*/ 978 h 1030"/>
              <a:gd name="T12" fmla="*/ 0 w 75"/>
              <a:gd name="T13" fmla="*/ 51 h 10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5"/>
              <a:gd name="T22" fmla="*/ 0 h 1030"/>
              <a:gd name="T23" fmla="*/ 75 w 75"/>
              <a:gd name="T24" fmla="*/ 1030 h 10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5" h="1030">
                <a:moveTo>
                  <a:pt x="0" y="51"/>
                </a:moveTo>
                <a:cubicBezTo>
                  <a:pt x="0" y="23"/>
                  <a:pt x="17" y="0"/>
                  <a:pt x="37" y="0"/>
                </a:cubicBezTo>
                <a:cubicBezTo>
                  <a:pt x="57" y="0"/>
                  <a:pt x="74" y="23"/>
                  <a:pt x="74" y="51"/>
                </a:cubicBezTo>
                <a:lnTo>
                  <a:pt x="74" y="978"/>
                </a:lnTo>
                <a:cubicBezTo>
                  <a:pt x="74" y="1006"/>
                  <a:pt x="57" y="1029"/>
                  <a:pt x="37" y="1029"/>
                </a:cubicBezTo>
                <a:cubicBezTo>
                  <a:pt x="17" y="1029"/>
                  <a:pt x="0" y="1006"/>
                  <a:pt x="0" y="978"/>
                </a:cubicBezTo>
                <a:lnTo>
                  <a:pt x="0" y="5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sliḋé">
            <a:extLst>
              <a:ext uri="{FF2B5EF4-FFF2-40B4-BE49-F238E27FC236}">
                <a16:creationId xmlns:a16="http://schemas.microsoft.com/office/drawing/2014/main" id="{056DE76A-65DC-4D97-998C-48C5B2A17993}"/>
              </a:ext>
            </a:extLst>
          </p:cNvPr>
          <p:cNvSpPr>
            <a:spLocks/>
          </p:cNvSpPr>
          <p:nvPr/>
        </p:nvSpPr>
        <p:spPr bwMode="auto">
          <a:xfrm>
            <a:off x="11462809" y="1975917"/>
            <a:ext cx="10622" cy="145585"/>
          </a:xfrm>
          <a:custGeom>
            <a:avLst/>
            <a:gdLst>
              <a:gd name="T0" fmla="*/ 0 w 75"/>
              <a:gd name="T1" fmla="*/ 50 h 1029"/>
              <a:gd name="T2" fmla="*/ 37 w 75"/>
              <a:gd name="T3" fmla="*/ 0 h 1029"/>
              <a:gd name="T4" fmla="*/ 74 w 75"/>
              <a:gd name="T5" fmla="*/ 50 h 1029"/>
              <a:gd name="T6" fmla="*/ 74 w 75"/>
              <a:gd name="T7" fmla="*/ 978 h 1029"/>
              <a:gd name="T8" fmla="*/ 37 w 75"/>
              <a:gd name="T9" fmla="*/ 1028 h 1029"/>
              <a:gd name="T10" fmla="*/ 0 w 75"/>
              <a:gd name="T11" fmla="*/ 978 h 1029"/>
              <a:gd name="T12" fmla="*/ 0 w 75"/>
              <a:gd name="T13" fmla="*/ 50 h 10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5"/>
              <a:gd name="T22" fmla="*/ 0 h 1029"/>
              <a:gd name="T23" fmla="*/ 75 w 75"/>
              <a:gd name="T24" fmla="*/ 1029 h 10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5" h="1029">
                <a:moveTo>
                  <a:pt x="0" y="50"/>
                </a:moveTo>
                <a:cubicBezTo>
                  <a:pt x="0" y="23"/>
                  <a:pt x="17" y="0"/>
                  <a:pt x="37" y="0"/>
                </a:cubicBezTo>
                <a:cubicBezTo>
                  <a:pt x="57" y="0"/>
                  <a:pt x="74" y="23"/>
                  <a:pt x="74" y="50"/>
                </a:cubicBezTo>
                <a:lnTo>
                  <a:pt x="74" y="978"/>
                </a:lnTo>
                <a:cubicBezTo>
                  <a:pt x="74" y="1006"/>
                  <a:pt x="57" y="1028"/>
                  <a:pt x="37" y="1028"/>
                </a:cubicBezTo>
                <a:cubicBezTo>
                  <a:pt x="17" y="1028"/>
                  <a:pt x="0" y="1006"/>
                  <a:pt x="0" y="978"/>
                </a:cubicBezTo>
                <a:lnTo>
                  <a:pt x="0" y="5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íŝḻïḑè">
            <a:extLst>
              <a:ext uri="{FF2B5EF4-FFF2-40B4-BE49-F238E27FC236}">
                <a16:creationId xmlns:a16="http://schemas.microsoft.com/office/drawing/2014/main" id="{5341E426-73B4-4783-8273-C3A31CAC540D}"/>
              </a:ext>
            </a:extLst>
          </p:cNvPr>
          <p:cNvSpPr/>
          <p:nvPr/>
        </p:nvSpPr>
        <p:spPr>
          <a:xfrm>
            <a:off x="9818696" y="1567828"/>
            <a:ext cx="1581821" cy="2115650"/>
          </a:xfrm>
          <a:prstGeom prst="rect">
            <a:avLst/>
          </a:prstGeom>
          <a:blipFill>
            <a:blip r:embed="rId5"/>
            <a:srcRect/>
            <a:stretch>
              <a:fillRect l="-48818" t="445" r="-57928" b="-445"/>
            </a:stretch>
          </a:blip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ïṧḷíďe">
            <a:extLst>
              <a:ext uri="{FF2B5EF4-FFF2-40B4-BE49-F238E27FC236}">
                <a16:creationId xmlns:a16="http://schemas.microsoft.com/office/drawing/2014/main" id="{B85D7601-9681-46F4-A6C2-11E3AE75892F}"/>
              </a:ext>
            </a:extLst>
          </p:cNvPr>
          <p:cNvSpPr>
            <a:spLocks/>
          </p:cNvSpPr>
          <p:nvPr/>
        </p:nvSpPr>
        <p:spPr bwMode="auto">
          <a:xfrm>
            <a:off x="1450074" y="5341007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</a:rPr>
              <a:t>此部分内容作为文字排版占位显示</a:t>
            </a:r>
            <a:br>
              <a:rPr lang="en-US" altLang="zh-CN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 （建议使用主题字体）</a:t>
            </a:r>
          </a:p>
        </p:txBody>
      </p:sp>
      <p:sp>
        <p:nvSpPr>
          <p:cNvPr id="20" name="íŝ1iḍè">
            <a:extLst>
              <a:ext uri="{FF2B5EF4-FFF2-40B4-BE49-F238E27FC236}">
                <a16:creationId xmlns:a16="http://schemas.microsoft.com/office/drawing/2014/main" id="{A18C84D9-D775-4EA5-BF72-8D9F080257A5}"/>
              </a:ext>
            </a:extLst>
          </p:cNvPr>
          <p:cNvSpPr txBox="1">
            <a:spLocks/>
          </p:cNvSpPr>
          <p:nvPr/>
        </p:nvSpPr>
        <p:spPr bwMode="auto">
          <a:xfrm>
            <a:off x="1450074" y="4928127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1" name="iSḷïḋè">
            <a:extLst>
              <a:ext uri="{FF2B5EF4-FFF2-40B4-BE49-F238E27FC236}">
                <a16:creationId xmlns:a16="http://schemas.microsoft.com/office/drawing/2014/main" id="{020DD172-12A9-4EEC-A060-6A25B0B3FD72}"/>
              </a:ext>
            </a:extLst>
          </p:cNvPr>
          <p:cNvSpPr>
            <a:spLocks/>
          </p:cNvSpPr>
          <p:nvPr/>
        </p:nvSpPr>
        <p:spPr bwMode="auto">
          <a:xfrm>
            <a:off x="811527" y="5081657"/>
            <a:ext cx="461080" cy="339517"/>
          </a:xfrm>
          <a:custGeom>
            <a:avLst/>
            <a:gdLst>
              <a:gd name="T0" fmla="*/ 3344 w 5590"/>
              <a:gd name="T1" fmla="*/ 549 h 4122"/>
              <a:gd name="T2" fmla="*/ 2246 w 5590"/>
              <a:gd name="T3" fmla="*/ 549 h 4122"/>
              <a:gd name="T4" fmla="*/ 2795 w 5590"/>
              <a:gd name="T5" fmla="*/ 240 h 4122"/>
              <a:gd name="T6" fmla="*/ 2795 w 5590"/>
              <a:gd name="T7" fmla="*/ 859 h 4122"/>
              <a:gd name="T8" fmla="*/ 2795 w 5590"/>
              <a:gd name="T9" fmla="*/ 240 h 4122"/>
              <a:gd name="T10" fmla="*/ 5470 w 5590"/>
              <a:gd name="T11" fmla="*/ 4122 h 4122"/>
              <a:gd name="T12" fmla="*/ 0 w 5590"/>
              <a:gd name="T13" fmla="*/ 4002 h 4122"/>
              <a:gd name="T14" fmla="*/ 5470 w 5590"/>
              <a:gd name="T15" fmla="*/ 3882 h 4122"/>
              <a:gd name="T16" fmla="*/ 917 w 5590"/>
              <a:gd name="T17" fmla="*/ 1194 h 4122"/>
              <a:gd name="T18" fmla="*/ 1144 w 5590"/>
              <a:gd name="T19" fmla="*/ 1115 h 4122"/>
              <a:gd name="T20" fmla="*/ 4344 w 5590"/>
              <a:gd name="T21" fmla="*/ 1411 h 4122"/>
              <a:gd name="T22" fmla="*/ 4599 w 5590"/>
              <a:gd name="T23" fmla="*/ 1041 h 4122"/>
              <a:gd name="T24" fmla="*/ 4544 w 5590"/>
              <a:gd name="T25" fmla="*/ 1568 h 4122"/>
              <a:gd name="T26" fmla="*/ 4487 w 5590"/>
              <a:gd name="T27" fmla="*/ 1637 h 4122"/>
              <a:gd name="T28" fmla="*/ 4429 w 5590"/>
              <a:gd name="T29" fmla="*/ 1651 h 4122"/>
              <a:gd name="T30" fmla="*/ 1165 w 5590"/>
              <a:gd name="T31" fmla="*/ 1651 h 4122"/>
              <a:gd name="T32" fmla="*/ 1106 w 5590"/>
              <a:gd name="T33" fmla="*/ 1638 h 4122"/>
              <a:gd name="T34" fmla="*/ 1054 w 5590"/>
              <a:gd name="T35" fmla="*/ 1585 h 4122"/>
              <a:gd name="T36" fmla="*/ 917 w 5590"/>
              <a:gd name="T37" fmla="*/ 1194 h 4122"/>
              <a:gd name="T38" fmla="*/ 1539 w 5590"/>
              <a:gd name="T39" fmla="*/ 3355 h 4122"/>
              <a:gd name="T40" fmla="*/ 2675 w 5590"/>
              <a:gd name="T41" fmla="*/ 1947 h 4122"/>
              <a:gd name="T42" fmla="*/ 2915 w 5590"/>
              <a:gd name="T43" fmla="*/ 1947 h 4122"/>
              <a:gd name="T44" fmla="*/ 4051 w 5590"/>
              <a:gd name="T45" fmla="*/ 3355 h 4122"/>
              <a:gd name="T46" fmla="*/ 3301 w 5590"/>
              <a:gd name="T47" fmla="*/ 3198 h 4122"/>
              <a:gd name="T48" fmla="*/ 3301 w 5590"/>
              <a:gd name="T49" fmla="*/ 2958 h 4122"/>
              <a:gd name="T50" fmla="*/ 4104 w 5590"/>
              <a:gd name="T51" fmla="*/ 2960 h 4122"/>
              <a:gd name="T52" fmla="*/ 4187 w 5590"/>
              <a:gd name="T53" fmla="*/ 3019 h 4122"/>
              <a:gd name="T54" fmla="*/ 4332 w 5590"/>
              <a:gd name="T55" fmla="*/ 3433 h 4122"/>
              <a:gd name="T56" fmla="*/ 4338 w 5590"/>
              <a:gd name="T57" fmla="*/ 3497 h 4122"/>
              <a:gd name="T58" fmla="*/ 4279 w 5590"/>
              <a:gd name="T59" fmla="*/ 3580 h 4122"/>
              <a:gd name="T60" fmla="*/ 4217 w 5590"/>
              <a:gd name="T61" fmla="*/ 3595 h 4122"/>
              <a:gd name="T62" fmla="*/ 2793 w 5590"/>
              <a:gd name="T63" fmla="*/ 3595 h 4122"/>
              <a:gd name="T64" fmla="*/ 1370 w 5590"/>
              <a:gd name="T65" fmla="*/ 3595 h 4122"/>
              <a:gd name="T66" fmla="*/ 1250 w 5590"/>
              <a:gd name="T67" fmla="*/ 3475 h 4122"/>
              <a:gd name="T68" fmla="*/ 1393 w 5590"/>
              <a:gd name="T69" fmla="*/ 3041 h 4122"/>
              <a:gd name="T70" fmla="*/ 1438 w 5590"/>
              <a:gd name="T71" fmla="*/ 2980 h 4122"/>
              <a:gd name="T72" fmla="*/ 1510 w 5590"/>
              <a:gd name="T73" fmla="*/ 2958 h 4122"/>
              <a:gd name="T74" fmla="*/ 2409 w 5590"/>
              <a:gd name="T75" fmla="*/ 3078 h 4122"/>
              <a:gd name="T76" fmla="*/ 1593 w 5590"/>
              <a:gd name="T77" fmla="*/ 3198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0" h="4122">
                <a:moveTo>
                  <a:pt x="2795" y="1099"/>
                </a:moveTo>
                <a:cubicBezTo>
                  <a:pt x="3098" y="1099"/>
                  <a:pt x="3344" y="852"/>
                  <a:pt x="3344" y="549"/>
                </a:cubicBezTo>
                <a:cubicBezTo>
                  <a:pt x="3344" y="246"/>
                  <a:pt x="3098" y="0"/>
                  <a:pt x="2795" y="0"/>
                </a:cubicBezTo>
                <a:cubicBezTo>
                  <a:pt x="2492" y="0"/>
                  <a:pt x="2246" y="246"/>
                  <a:pt x="2246" y="549"/>
                </a:cubicBezTo>
                <a:cubicBezTo>
                  <a:pt x="2246" y="852"/>
                  <a:pt x="2492" y="1099"/>
                  <a:pt x="2795" y="1099"/>
                </a:cubicBezTo>
                <a:close/>
                <a:moveTo>
                  <a:pt x="2795" y="240"/>
                </a:moveTo>
                <a:cubicBezTo>
                  <a:pt x="2966" y="240"/>
                  <a:pt x="3104" y="379"/>
                  <a:pt x="3104" y="549"/>
                </a:cubicBezTo>
                <a:cubicBezTo>
                  <a:pt x="3104" y="720"/>
                  <a:pt x="2966" y="859"/>
                  <a:pt x="2795" y="859"/>
                </a:cubicBezTo>
                <a:cubicBezTo>
                  <a:pt x="2624" y="859"/>
                  <a:pt x="2486" y="720"/>
                  <a:pt x="2486" y="549"/>
                </a:cubicBezTo>
                <a:cubicBezTo>
                  <a:pt x="2486" y="379"/>
                  <a:pt x="2625" y="240"/>
                  <a:pt x="2795" y="240"/>
                </a:cubicBezTo>
                <a:close/>
                <a:moveTo>
                  <a:pt x="5590" y="4002"/>
                </a:moveTo>
                <a:cubicBezTo>
                  <a:pt x="5590" y="4068"/>
                  <a:pt x="5536" y="4122"/>
                  <a:pt x="5470" y="4122"/>
                </a:cubicBezTo>
                <a:lnTo>
                  <a:pt x="120" y="4122"/>
                </a:lnTo>
                <a:cubicBezTo>
                  <a:pt x="54" y="4122"/>
                  <a:pt x="0" y="4068"/>
                  <a:pt x="0" y="4002"/>
                </a:cubicBezTo>
                <a:cubicBezTo>
                  <a:pt x="0" y="3936"/>
                  <a:pt x="54" y="3882"/>
                  <a:pt x="120" y="3882"/>
                </a:cubicBezTo>
                <a:lnTo>
                  <a:pt x="5470" y="3882"/>
                </a:lnTo>
                <a:cubicBezTo>
                  <a:pt x="5536" y="3882"/>
                  <a:pt x="5590" y="3936"/>
                  <a:pt x="5590" y="4002"/>
                </a:cubicBezTo>
                <a:close/>
                <a:moveTo>
                  <a:pt x="917" y="1194"/>
                </a:moveTo>
                <a:cubicBezTo>
                  <a:pt x="896" y="1131"/>
                  <a:pt x="929" y="1063"/>
                  <a:pt x="992" y="1041"/>
                </a:cubicBezTo>
                <a:cubicBezTo>
                  <a:pt x="1054" y="1020"/>
                  <a:pt x="1123" y="1053"/>
                  <a:pt x="1144" y="1115"/>
                </a:cubicBezTo>
                <a:lnTo>
                  <a:pt x="1246" y="1411"/>
                </a:lnTo>
                <a:lnTo>
                  <a:pt x="4344" y="1411"/>
                </a:lnTo>
                <a:lnTo>
                  <a:pt x="4446" y="1115"/>
                </a:lnTo>
                <a:cubicBezTo>
                  <a:pt x="4468" y="1053"/>
                  <a:pt x="4536" y="1020"/>
                  <a:pt x="4599" y="1041"/>
                </a:cubicBezTo>
                <a:cubicBezTo>
                  <a:pt x="4661" y="1063"/>
                  <a:pt x="4694" y="1131"/>
                  <a:pt x="4673" y="1194"/>
                </a:cubicBezTo>
                <a:lnTo>
                  <a:pt x="4544" y="1568"/>
                </a:lnTo>
                <a:cubicBezTo>
                  <a:pt x="4542" y="1574"/>
                  <a:pt x="4539" y="1580"/>
                  <a:pt x="4536" y="1586"/>
                </a:cubicBezTo>
                <a:cubicBezTo>
                  <a:pt x="4525" y="1608"/>
                  <a:pt x="4508" y="1625"/>
                  <a:pt x="4487" y="1637"/>
                </a:cubicBezTo>
                <a:cubicBezTo>
                  <a:pt x="4480" y="1640"/>
                  <a:pt x="4473" y="1644"/>
                  <a:pt x="4465" y="1646"/>
                </a:cubicBezTo>
                <a:cubicBezTo>
                  <a:pt x="4454" y="1650"/>
                  <a:pt x="4442" y="1651"/>
                  <a:pt x="4429" y="1651"/>
                </a:cubicBezTo>
                <a:cubicBezTo>
                  <a:pt x="4428" y="1651"/>
                  <a:pt x="4427" y="1651"/>
                  <a:pt x="4426" y="1651"/>
                </a:cubicBezTo>
                <a:lnTo>
                  <a:pt x="1165" y="1651"/>
                </a:lnTo>
                <a:cubicBezTo>
                  <a:pt x="1150" y="1652"/>
                  <a:pt x="1136" y="1650"/>
                  <a:pt x="1123" y="1645"/>
                </a:cubicBezTo>
                <a:cubicBezTo>
                  <a:pt x="1117" y="1643"/>
                  <a:pt x="1112" y="1641"/>
                  <a:pt x="1106" y="1638"/>
                </a:cubicBezTo>
                <a:cubicBezTo>
                  <a:pt x="1106" y="1638"/>
                  <a:pt x="1106" y="1638"/>
                  <a:pt x="1106" y="1638"/>
                </a:cubicBezTo>
                <a:cubicBezTo>
                  <a:pt x="1084" y="1627"/>
                  <a:pt x="1065" y="1609"/>
                  <a:pt x="1054" y="1585"/>
                </a:cubicBezTo>
                <a:cubicBezTo>
                  <a:pt x="1051" y="1580"/>
                  <a:pt x="1048" y="1574"/>
                  <a:pt x="1047" y="1568"/>
                </a:cubicBezTo>
                <a:lnTo>
                  <a:pt x="917" y="1194"/>
                </a:lnTo>
                <a:close/>
                <a:moveTo>
                  <a:pt x="1593" y="3198"/>
                </a:moveTo>
                <a:lnTo>
                  <a:pt x="1539" y="3355"/>
                </a:lnTo>
                <a:lnTo>
                  <a:pt x="2675" y="3355"/>
                </a:lnTo>
                <a:lnTo>
                  <a:pt x="2675" y="1947"/>
                </a:lnTo>
                <a:cubicBezTo>
                  <a:pt x="2675" y="1881"/>
                  <a:pt x="2729" y="1827"/>
                  <a:pt x="2795" y="1827"/>
                </a:cubicBezTo>
                <a:cubicBezTo>
                  <a:pt x="2861" y="1827"/>
                  <a:pt x="2915" y="1881"/>
                  <a:pt x="2915" y="1947"/>
                </a:cubicBezTo>
                <a:lnTo>
                  <a:pt x="2915" y="3355"/>
                </a:lnTo>
                <a:lnTo>
                  <a:pt x="4051" y="3355"/>
                </a:lnTo>
                <a:lnTo>
                  <a:pt x="3997" y="3198"/>
                </a:lnTo>
                <a:lnTo>
                  <a:pt x="3301" y="3198"/>
                </a:lnTo>
                <a:cubicBezTo>
                  <a:pt x="3235" y="3198"/>
                  <a:pt x="3181" y="3144"/>
                  <a:pt x="3181" y="3078"/>
                </a:cubicBezTo>
                <a:cubicBezTo>
                  <a:pt x="3181" y="3011"/>
                  <a:pt x="3235" y="2958"/>
                  <a:pt x="3301" y="2958"/>
                </a:cubicBezTo>
                <a:lnTo>
                  <a:pt x="4080" y="2958"/>
                </a:lnTo>
                <a:cubicBezTo>
                  <a:pt x="4088" y="2957"/>
                  <a:pt x="4096" y="2958"/>
                  <a:pt x="4104" y="2960"/>
                </a:cubicBezTo>
                <a:cubicBezTo>
                  <a:pt x="4122" y="2963"/>
                  <a:pt x="4138" y="2970"/>
                  <a:pt x="4151" y="2979"/>
                </a:cubicBezTo>
                <a:cubicBezTo>
                  <a:pt x="4166" y="2989"/>
                  <a:pt x="4178" y="3003"/>
                  <a:pt x="4187" y="3019"/>
                </a:cubicBezTo>
                <a:cubicBezTo>
                  <a:pt x="4191" y="3026"/>
                  <a:pt x="4194" y="3033"/>
                  <a:pt x="4197" y="3041"/>
                </a:cubicBezTo>
                <a:lnTo>
                  <a:pt x="4332" y="3433"/>
                </a:lnTo>
                <a:cubicBezTo>
                  <a:pt x="4335" y="3440"/>
                  <a:pt x="4337" y="3448"/>
                  <a:pt x="4338" y="3455"/>
                </a:cubicBezTo>
                <a:cubicBezTo>
                  <a:pt x="4340" y="3469"/>
                  <a:pt x="4340" y="3483"/>
                  <a:pt x="4338" y="3497"/>
                </a:cubicBezTo>
                <a:cubicBezTo>
                  <a:pt x="4335" y="3514"/>
                  <a:pt x="4327" y="3531"/>
                  <a:pt x="4317" y="3545"/>
                </a:cubicBezTo>
                <a:cubicBezTo>
                  <a:pt x="4307" y="3559"/>
                  <a:pt x="4294" y="3571"/>
                  <a:pt x="4279" y="3580"/>
                </a:cubicBezTo>
                <a:cubicBezTo>
                  <a:pt x="4267" y="3586"/>
                  <a:pt x="4253" y="3591"/>
                  <a:pt x="4239" y="3594"/>
                </a:cubicBezTo>
                <a:cubicBezTo>
                  <a:pt x="4232" y="3595"/>
                  <a:pt x="4224" y="3595"/>
                  <a:pt x="4217" y="3595"/>
                </a:cubicBezTo>
                <a:lnTo>
                  <a:pt x="2798" y="3595"/>
                </a:lnTo>
                <a:cubicBezTo>
                  <a:pt x="2796" y="3595"/>
                  <a:pt x="2794" y="3595"/>
                  <a:pt x="2793" y="3595"/>
                </a:cubicBezTo>
                <a:lnTo>
                  <a:pt x="1373" y="3595"/>
                </a:lnTo>
                <a:cubicBezTo>
                  <a:pt x="1372" y="3595"/>
                  <a:pt x="1371" y="3595"/>
                  <a:pt x="1370" y="3595"/>
                </a:cubicBezTo>
                <a:cubicBezTo>
                  <a:pt x="1365" y="3595"/>
                  <a:pt x="1359" y="3595"/>
                  <a:pt x="1354" y="3594"/>
                </a:cubicBezTo>
                <a:cubicBezTo>
                  <a:pt x="1295" y="3586"/>
                  <a:pt x="1250" y="3536"/>
                  <a:pt x="1250" y="3475"/>
                </a:cubicBezTo>
                <a:cubicBezTo>
                  <a:pt x="1250" y="3460"/>
                  <a:pt x="1253" y="3445"/>
                  <a:pt x="1258" y="3432"/>
                </a:cubicBezTo>
                <a:lnTo>
                  <a:pt x="1393" y="3041"/>
                </a:lnTo>
                <a:cubicBezTo>
                  <a:pt x="1396" y="3033"/>
                  <a:pt x="1399" y="3026"/>
                  <a:pt x="1403" y="3019"/>
                </a:cubicBezTo>
                <a:cubicBezTo>
                  <a:pt x="1412" y="3003"/>
                  <a:pt x="1424" y="2990"/>
                  <a:pt x="1438" y="2980"/>
                </a:cubicBezTo>
                <a:cubicBezTo>
                  <a:pt x="1452" y="2970"/>
                  <a:pt x="1468" y="2963"/>
                  <a:pt x="1486" y="2960"/>
                </a:cubicBezTo>
                <a:cubicBezTo>
                  <a:pt x="1494" y="2958"/>
                  <a:pt x="1502" y="2957"/>
                  <a:pt x="1510" y="2958"/>
                </a:cubicBezTo>
                <a:lnTo>
                  <a:pt x="2289" y="2958"/>
                </a:lnTo>
                <a:cubicBezTo>
                  <a:pt x="2355" y="2958"/>
                  <a:pt x="2409" y="3011"/>
                  <a:pt x="2409" y="3078"/>
                </a:cubicBezTo>
                <a:cubicBezTo>
                  <a:pt x="2409" y="3144"/>
                  <a:pt x="2355" y="3198"/>
                  <a:pt x="2289" y="3198"/>
                </a:cubicBezTo>
                <a:lnTo>
                  <a:pt x="1593" y="31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ïṥḻïḍé">
            <a:extLst>
              <a:ext uri="{FF2B5EF4-FFF2-40B4-BE49-F238E27FC236}">
                <a16:creationId xmlns:a16="http://schemas.microsoft.com/office/drawing/2014/main" id="{B456E7DD-5CF4-4D0F-B188-8FDC6811F530}"/>
              </a:ext>
            </a:extLst>
          </p:cNvPr>
          <p:cNvSpPr>
            <a:spLocks/>
          </p:cNvSpPr>
          <p:nvPr/>
        </p:nvSpPr>
        <p:spPr bwMode="auto">
          <a:xfrm>
            <a:off x="5370284" y="5341007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</a:rPr>
              <a:t>此部分内容作为文字排版占位显示</a:t>
            </a:r>
            <a:br>
              <a:rPr lang="en-US" altLang="zh-CN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 （建议使用主题字体）</a:t>
            </a:r>
          </a:p>
        </p:txBody>
      </p:sp>
      <p:sp>
        <p:nvSpPr>
          <p:cNvPr id="17" name="íŝḷiḑe">
            <a:extLst>
              <a:ext uri="{FF2B5EF4-FFF2-40B4-BE49-F238E27FC236}">
                <a16:creationId xmlns:a16="http://schemas.microsoft.com/office/drawing/2014/main" id="{A77DF967-2DE9-4F06-8F34-1F28500CCC24}"/>
              </a:ext>
            </a:extLst>
          </p:cNvPr>
          <p:cNvSpPr txBox="1">
            <a:spLocks/>
          </p:cNvSpPr>
          <p:nvPr/>
        </p:nvSpPr>
        <p:spPr bwMode="auto">
          <a:xfrm>
            <a:off x="5370284" y="4928127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8" name="íṡļiḑê">
            <a:extLst>
              <a:ext uri="{FF2B5EF4-FFF2-40B4-BE49-F238E27FC236}">
                <a16:creationId xmlns:a16="http://schemas.microsoft.com/office/drawing/2014/main" id="{A5FA9C4D-8DF3-4FA9-B9AD-ADD7218A73EF}"/>
              </a:ext>
            </a:extLst>
          </p:cNvPr>
          <p:cNvSpPr>
            <a:spLocks/>
          </p:cNvSpPr>
          <p:nvPr/>
        </p:nvSpPr>
        <p:spPr bwMode="auto">
          <a:xfrm>
            <a:off x="4731737" y="5021178"/>
            <a:ext cx="461080" cy="4604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îŝľïḑè">
            <a:extLst>
              <a:ext uri="{FF2B5EF4-FFF2-40B4-BE49-F238E27FC236}">
                <a16:creationId xmlns:a16="http://schemas.microsoft.com/office/drawing/2014/main" id="{6845AC17-556C-4511-9B89-E5F5CC7F4C97}"/>
              </a:ext>
            </a:extLst>
          </p:cNvPr>
          <p:cNvSpPr>
            <a:spLocks/>
          </p:cNvSpPr>
          <p:nvPr/>
        </p:nvSpPr>
        <p:spPr bwMode="auto">
          <a:xfrm>
            <a:off x="9290494" y="5341007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</a:rPr>
              <a:t>此部分内容作为文字排版占位显示</a:t>
            </a:r>
            <a:br>
              <a:rPr lang="en-US" altLang="zh-CN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 （建议使用主题字体）</a:t>
            </a:r>
          </a:p>
        </p:txBody>
      </p:sp>
      <p:sp>
        <p:nvSpPr>
          <p:cNvPr id="14" name="iSḷïďe">
            <a:extLst>
              <a:ext uri="{FF2B5EF4-FFF2-40B4-BE49-F238E27FC236}">
                <a16:creationId xmlns:a16="http://schemas.microsoft.com/office/drawing/2014/main" id="{ED27D82C-0175-48B0-9FDB-CCB2B0B8F64E}"/>
              </a:ext>
            </a:extLst>
          </p:cNvPr>
          <p:cNvSpPr txBox="1">
            <a:spLocks/>
          </p:cNvSpPr>
          <p:nvPr/>
        </p:nvSpPr>
        <p:spPr bwMode="auto">
          <a:xfrm>
            <a:off x="9290494" y="4928127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5" name="ïṣļîďe">
            <a:extLst>
              <a:ext uri="{FF2B5EF4-FFF2-40B4-BE49-F238E27FC236}">
                <a16:creationId xmlns:a16="http://schemas.microsoft.com/office/drawing/2014/main" id="{200570BC-B176-4429-85B7-F53ED4C38EA1}"/>
              </a:ext>
            </a:extLst>
          </p:cNvPr>
          <p:cNvSpPr>
            <a:spLocks/>
          </p:cNvSpPr>
          <p:nvPr/>
        </p:nvSpPr>
        <p:spPr bwMode="auto">
          <a:xfrm>
            <a:off x="8651947" y="5021223"/>
            <a:ext cx="461080" cy="460384"/>
          </a:xfrm>
          <a:custGeom>
            <a:avLst/>
            <a:gdLst>
              <a:gd name="T0" fmla="*/ 6827 w 6827"/>
              <a:gd name="T1" fmla="*/ 910 h 6827"/>
              <a:gd name="T2" fmla="*/ 5916 w 6827"/>
              <a:gd name="T3" fmla="*/ 0 h 6827"/>
              <a:gd name="T4" fmla="*/ 5006 w 6827"/>
              <a:gd name="T5" fmla="*/ 910 h 6827"/>
              <a:gd name="T6" fmla="*/ 5796 w 6827"/>
              <a:gd name="T7" fmla="*/ 1812 h 6827"/>
              <a:gd name="T8" fmla="*/ 4892 w 6827"/>
              <a:gd name="T9" fmla="*/ 2617 h 6827"/>
              <a:gd name="T10" fmla="*/ 1934 w 6827"/>
              <a:gd name="T11" fmla="*/ 2617 h 6827"/>
              <a:gd name="T12" fmla="*/ 796 w 6827"/>
              <a:gd name="T13" fmla="*/ 3755 h 6827"/>
              <a:gd name="T14" fmla="*/ 796 w 6827"/>
              <a:gd name="T15" fmla="*/ 5014 h 6827"/>
              <a:gd name="T16" fmla="*/ 0 w 6827"/>
              <a:gd name="T17" fmla="*/ 5916 h 6827"/>
              <a:gd name="T18" fmla="*/ 910 w 6827"/>
              <a:gd name="T19" fmla="*/ 6827 h 6827"/>
              <a:gd name="T20" fmla="*/ 1820 w 6827"/>
              <a:gd name="T21" fmla="*/ 5916 h 6827"/>
              <a:gd name="T22" fmla="*/ 1024 w 6827"/>
              <a:gd name="T23" fmla="*/ 5014 h 6827"/>
              <a:gd name="T24" fmla="*/ 1024 w 6827"/>
              <a:gd name="T25" fmla="*/ 3755 h 6827"/>
              <a:gd name="T26" fmla="*/ 1934 w 6827"/>
              <a:gd name="T27" fmla="*/ 2844 h 6827"/>
              <a:gd name="T28" fmla="*/ 3757 w 6827"/>
              <a:gd name="T29" fmla="*/ 2844 h 6827"/>
              <a:gd name="T30" fmla="*/ 3300 w 6827"/>
              <a:gd name="T31" fmla="*/ 3755 h 6827"/>
              <a:gd name="T32" fmla="*/ 3300 w 6827"/>
              <a:gd name="T33" fmla="*/ 5014 h 6827"/>
              <a:gd name="T34" fmla="*/ 2503 w 6827"/>
              <a:gd name="T35" fmla="*/ 5916 h 6827"/>
              <a:gd name="T36" fmla="*/ 3413 w 6827"/>
              <a:gd name="T37" fmla="*/ 6827 h 6827"/>
              <a:gd name="T38" fmla="*/ 4324 w 6827"/>
              <a:gd name="T39" fmla="*/ 5916 h 6827"/>
              <a:gd name="T40" fmla="*/ 3527 w 6827"/>
              <a:gd name="T41" fmla="*/ 5014 h 6827"/>
              <a:gd name="T42" fmla="*/ 3527 w 6827"/>
              <a:gd name="T43" fmla="*/ 3755 h 6827"/>
              <a:gd name="T44" fmla="*/ 4437 w 6827"/>
              <a:gd name="T45" fmla="*/ 2844 h 6827"/>
              <a:gd name="T46" fmla="*/ 4892 w 6827"/>
              <a:gd name="T47" fmla="*/ 2844 h 6827"/>
              <a:gd name="T48" fmla="*/ 6025 w 6827"/>
              <a:gd name="T49" fmla="*/ 1814 h 6827"/>
              <a:gd name="T50" fmla="*/ 6827 w 6827"/>
              <a:gd name="T51" fmla="*/ 910 h 6827"/>
              <a:gd name="T52" fmla="*/ 1593 w 6827"/>
              <a:gd name="T53" fmla="*/ 5916 h 6827"/>
              <a:gd name="T54" fmla="*/ 910 w 6827"/>
              <a:gd name="T55" fmla="*/ 6599 h 6827"/>
              <a:gd name="T56" fmla="*/ 228 w 6827"/>
              <a:gd name="T57" fmla="*/ 5916 h 6827"/>
              <a:gd name="T58" fmla="*/ 910 w 6827"/>
              <a:gd name="T59" fmla="*/ 5234 h 6827"/>
              <a:gd name="T60" fmla="*/ 1593 w 6827"/>
              <a:gd name="T61" fmla="*/ 5916 h 6827"/>
              <a:gd name="T62" fmla="*/ 4096 w 6827"/>
              <a:gd name="T63" fmla="*/ 5916 h 6827"/>
              <a:gd name="T64" fmla="*/ 3413 w 6827"/>
              <a:gd name="T65" fmla="*/ 6599 h 6827"/>
              <a:gd name="T66" fmla="*/ 2731 w 6827"/>
              <a:gd name="T67" fmla="*/ 5916 h 6827"/>
              <a:gd name="T68" fmla="*/ 3413 w 6827"/>
              <a:gd name="T69" fmla="*/ 5234 h 6827"/>
              <a:gd name="T70" fmla="*/ 4096 w 6827"/>
              <a:gd name="T71" fmla="*/ 5916 h 6827"/>
              <a:gd name="T72" fmla="*/ 5916 w 6827"/>
              <a:gd name="T73" fmla="*/ 1593 h 6827"/>
              <a:gd name="T74" fmla="*/ 5234 w 6827"/>
              <a:gd name="T75" fmla="*/ 910 h 6827"/>
              <a:gd name="T76" fmla="*/ 5916 w 6827"/>
              <a:gd name="T77" fmla="*/ 228 h 6827"/>
              <a:gd name="T78" fmla="*/ 6599 w 6827"/>
              <a:gd name="T79" fmla="*/ 910 h 6827"/>
              <a:gd name="T80" fmla="*/ 5916 w 6827"/>
              <a:gd name="T81" fmla="*/ 1593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827" h="6827">
                <a:moveTo>
                  <a:pt x="6827" y="910"/>
                </a:moveTo>
                <a:cubicBezTo>
                  <a:pt x="6827" y="410"/>
                  <a:pt x="6417" y="0"/>
                  <a:pt x="5916" y="0"/>
                </a:cubicBezTo>
                <a:cubicBezTo>
                  <a:pt x="5416" y="0"/>
                  <a:pt x="5006" y="410"/>
                  <a:pt x="5006" y="910"/>
                </a:cubicBezTo>
                <a:cubicBezTo>
                  <a:pt x="5006" y="1370"/>
                  <a:pt x="5352" y="1753"/>
                  <a:pt x="5796" y="1812"/>
                </a:cubicBezTo>
                <a:cubicBezTo>
                  <a:pt x="5744" y="2264"/>
                  <a:pt x="5357" y="2617"/>
                  <a:pt x="4892" y="2617"/>
                </a:cubicBezTo>
                <a:lnTo>
                  <a:pt x="1934" y="2617"/>
                </a:lnTo>
                <a:cubicBezTo>
                  <a:pt x="1308" y="2617"/>
                  <a:pt x="796" y="3129"/>
                  <a:pt x="796" y="3755"/>
                </a:cubicBezTo>
                <a:lnTo>
                  <a:pt x="796" y="5014"/>
                </a:lnTo>
                <a:cubicBezTo>
                  <a:pt x="349" y="5070"/>
                  <a:pt x="0" y="5454"/>
                  <a:pt x="0" y="5916"/>
                </a:cubicBezTo>
                <a:cubicBezTo>
                  <a:pt x="0" y="6417"/>
                  <a:pt x="410" y="6827"/>
                  <a:pt x="910" y="6827"/>
                </a:cubicBezTo>
                <a:cubicBezTo>
                  <a:pt x="1411" y="6827"/>
                  <a:pt x="1820" y="6417"/>
                  <a:pt x="1820" y="5916"/>
                </a:cubicBezTo>
                <a:cubicBezTo>
                  <a:pt x="1820" y="5454"/>
                  <a:pt x="1471" y="5070"/>
                  <a:pt x="1024" y="5014"/>
                </a:cubicBezTo>
                <a:lnTo>
                  <a:pt x="1024" y="3755"/>
                </a:lnTo>
                <a:cubicBezTo>
                  <a:pt x="1024" y="3254"/>
                  <a:pt x="1434" y="2844"/>
                  <a:pt x="1934" y="2844"/>
                </a:cubicBezTo>
                <a:lnTo>
                  <a:pt x="3757" y="2844"/>
                </a:lnTo>
                <a:cubicBezTo>
                  <a:pt x="3480" y="3052"/>
                  <a:pt x="3300" y="3384"/>
                  <a:pt x="3300" y="3755"/>
                </a:cubicBezTo>
                <a:lnTo>
                  <a:pt x="3300" y="5014"/>
                </a:lnTo>
                <a:cubicBezTo>
                  <a:pt x="2852" y="5070"/>
                  <a:pt x="2503" y="5454"/>
                  <a:pt x="2503" y="5916"/>
                </a:cubicBezTo>
                <a:cubicBezTo>
                  <a:pt x="2503" y="6417"/>
                  <a:pt x="2913" y="6827"/>
                  <a:pt x="3413" y="6827"/>
                </a:cubicBezTo>
                <a:cubicBezTo>
                  <a:pt x="3914" y="6827"/>
                  <a:pt x="4324" y="6417"/>
                  <a:pt x="4324" y="5916"/>
                </a:cubicBezTo>
                <a:cubicBezTo>
                  <a:pt x="4324" y="5454"/>
                  <a:pt x="3975" y="5070"/>
                  <a:pt x="3527" y="5014"/>
                </a:cubicBezTo>
                <a:lnTo>
                  <a:pt x="3527" y="3755"/>
                </a:lnTo>
                <a:cubicBezTo>
                  <a:pt x="3527" y="3254"/>
                  <a:pt x="3937" y="2844"/>
                  <a:pt x="4437" y="2844"/>
                </a:cubicBezTo>
                <a:lnTo>
                  <a:pt x="4892" y="2844"/>
                </a:lnTo>
                <a:cubicBezTo>
                  <a:pt x="5482" y="2844"/>
                  <a:pt x="5971" y="2390"/>
                  <a:pt x="6025" y="1814"/>
                </a:cubicBezTo>
                <a:cubicBezTo>
                  <a:pt x="6475" y="1760"/>
                  <a:pt x="6827" y="1374"/>
                  <a:pt x="6827" y="910"/>
                </a:cubicBezTo>
                <a:close/>
                <a:moveTo>
                  <a:pt x="1593" y="5916"/>
                </a:moveTo>
                <a:cubicBezTo>
                  <a:pt x="1593" y="6292"/>
                  <a:pt x="1286" y="6599"/>
                  <a:pt x="910" y="6599"/>
                </a:cubicBezTo>
                <a:cubicBezTo>
                  <a:pt x="535" y="6599"/>
                  <a:pt x="228" y="6292"/>
                  <a:pt x="228" y="5916"/>
                </a:cubicBezTo>
                <a:cubicBezTo>
                  <a:pt x="228" y="5541"/>
                  <a:pt x="535" y="5234"/>
                  <a:pt x="910" y="5234"/>
                </a:cubicBezTo>
                <a:cubicBezTo>
                  <a:pt x="1286" y="5234"/>
                  <a:pt x="1593" y="5541"/>
                  <a:pt x="1593" y="5916"/>
                </a:cubicBezTo>
                <a:close/>
                <a:moveTo>
                  <a:pt x="4096" y="5916"/>
                </a:moveTo>
                <a:cubicBezTo>
                  <a:pt x="4096" y="6292"/>
                  <a:pt x="3789" y="6599"/>
                  <a:pt x="3413" y="6599"/>
                </a:cubicBezTo>
                <a:cubicBezTo>
                  <a:pt x="3038" y="6599"/>
                  <a:pt x="2731" y="6292"/>
                  <a:pt x="2731" y="5916"/>
                </a:cubicBezTo>
                <a:cubicBezTo>
                  <a:pt x="2731" y="5541"/>
                  <a:pt x="3038" y="5234"/>
                  <a:pt x="3413" y="5234"/>
                </a:cubicBezTo>
                <a:cubicBezTo>
                  <a:pt x="3789" y="5234"/>
                  <a:pt x="4096" y="5541"/>
                  <a:pt x="4096" y="5916"/>
                </a:cubicBezTo>
                <a:close/>
                <a:moveTo>
                  <a:pt x="5916" y="1593"/>
                </a:moveTo>
                <a:cubicBezTo>
                  <a:pt x="5541" y="1593"/>
                  <a:pt x="5234" y="1286"/>
                  <a:pt x="5234" y="910"/>
                </a:cubicBezTo>
                <a:cubicBezTo>
                  <a:pt x="5234" y="535"/>
                  <a:pt x="5541" y="228"/>
                  <a:pt x="5916" y="228"/>
                </a:cubicBezTo>
                <a:cubicBezTo>
                  <a:pt x="6292" y="228"/>
                  <a:pt x="6599" y="535"/>
                  <a:pt x="6599" y="910"/>
                </a:cubicBezTo>
                <a:cubicBezTo>
                  <a:pt x="6599" y="1286"/>
                  <a:pt x="6292" y="1593"/>
                  <a:pt x="5916" y="1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5203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4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ea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4B351B-2894-4206-8AC3-BBB7F639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8A4FA08-2A7B-400C-A948-FCBD42DC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46FB0D-DA87-4FAA-A76F-957E614B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í$ḻîďè">
            <a:extLst>
              <a:ext uri="{FF2B5EF4-FFF2-40B4-BE49-F238E27FC236}">
                <a16:creationId xmlns:a16="http://schemas.microsoft.com/office/drawing/2014/main" id="{4BCC7200-D77E-4341-90DD-59AD63F1E715}"/>
              </a:ext>
            </a:extLst>
          </p:cNvPr>
          <p:cNvSpPr>
            <a:spLocks/>
          </p:cNvSpPr>
          <p:nvPr/>
        </p:nvSpPr>
        <p:spPr bwMode="auto">
          <a:xfrm>
            <a:off x="4560570" y="1916832"/>
            <a:ext cx="1729317" cy="1731434"/>
          </a:xfrm>
          <a:custGeom>
            <a:avLst/>
            <a:gdLst/>
            <a:ahLst/>
            <a:cxnLst>
              <a:cxn ang="0">
                <a:pos x="748" y="622"/>
              </a:cxn>
              <a:cxn ang="0">
                <a:pos x="748" y="622"/>
              </a:cxn>
              <a:cxn ang="0">
                <a:pos x="748" y="0"/>
              </a:cxn>
              <a:cxn ang="0">
                <a:pos x="718" y="21"/>
              </a:cxn>
              <a:cxn ang="0">
                <a:pos x="680" y="82"/>
              </a:cxn>
              <a:cxn ang="0">
                <a:pos x="606" y="94"/>
              </a:cxn>
              <a:cxn ang="0">
                <a:pos x="552" y="47"/>
              </a:cxn>
              <a:cxn ang="0">
                <a:pos x="494" y="66"/>
              </a:cxn>
              <a:cxn ang="0">
                <a:pos x="478" y="135"/>
              </a:cxn>
              <a:cxn ang="0">
                <a:pos x="411" y="169"/>
              </a:cxn>
              <a:cxn ang="0">
                <a:pos x="345" y="142"/>
              </a:cxn>
              <a:cxn ang="0">
                <a:pos x="296" y="177"/>
              </a:cxn>
              <a:cxn ang="0">
                <a:pos x="302" y="249"/>
              </a:cxn>
              <a:cxn ang="0">
                <a:pos x="249" y="302"/>
              </a:cxn>
              <a:cxn ang="0">
                <a:pos x="177" y="296"/>
              </a:cxn>
              <a:cxn ang="0">
                <a:pos x="142" y="345"/>
              </a:cxn>
              <a:cxn ang="0">
                <a:pos x="169" y="411"/>
              </a:cxn>
              <a:cxn ang="0">
                <a:pos x="135" y="478"/>
              </a:cxn>
              <a:cxn ang="0">
                <a:pos x="65" y="494"/>
              </a:cxn>
              <a:cxn ang="0">
                <a:pos x="47" y="552"/>
              </a:cxn>
              <a:cxn ang="0">
                <a:pos x="94" y="606"/>
              </a:cxn>
              <a:cxn ang="0">
                <a:pos x="82" y="680"/>
              </a:cxn>
              <a:cxn ang="0">
                <a:pos x="21" y="718"/>
              </a:cxn>
              <a:cxn ang="0">
                <a:pos x="0" y="748"/>
              </a:cxn>
              <a:cxn ang="0">
                <a:pos x="622" y="748"/>
              </a:cxn>
              <a:cxn ang="0">
                <a:pos x="748" y="622"/>
              </a:cxn>
            </a:cxnLst>
            <a:rect l="0" t="0" r="r" b="b"/>
            <a:pathLst>
              <a:path w="748" h="748">
                <a:moveTo>
                  <a:pt x="748" y="622"/>
                </a:moveTo>
                <a:cubicBezTo>
                  <a:pt x="748" y="622"/>
                  <a:pt x="748" y="622"/>
                  <a:pt x="748" y="622"/>
                </a:cubicBezTo>
                <a:cubicBezTo>
                  <a:pt x="748" y="0"/>
                  <a:pt x="748" y="0"/>
                  <a:pt x="748" y="0"/>
                </a:cubicBezTo>
                <a:cubicBezTo>
                  <a:pt x="737" y="0"/>
                  <a:pt x="726" y="7"/>
                  <a:pt x="718" y="21"/>
                </a:cubicBezTo>
                <a:cubicBezTo>
                  <a:pt x="680" y="82"/>
                  <a:pt x="680" y="82"/>
                  <a:pt x="680" y="82"/>
                </a:cubicBezTo>
                <a:cubicBezTo>
                  <a:pt x="664" y="109"/>
                  <a:pt x="630" y="115"/>
                  <a:pt x="606" y="94"/>
                </a:cubicBezTo>
                <a:cubicBezTo>
                  <a:pt x="552" y="47"/>
                  <a:pt x="552" y="47"/>
                  <a:pt x="552" y="47"/>
                </a:cubicBezTo>
                <a:cubicBezTo>
                  <a:pt x="527" y="26"/>
                  <a:pt x="502" y="34"/>
                  <a:pt x="494" y="66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1" y="167"/>
                  <a:pt x="440" y="182"/>
                  <a:pt x="411" y="169"/>
                </a:cubicBezTo>
                <a:cubicBezTo>
                  <a:pt x="345" y="142"/>
                  <a:pt x="345" y="142"/>
                  <a:pt x="345" y="142"/>
                </a:cubicBezTo>
                <a:cubicBezTo>
                  <a:pt x="315" y="129"/>
                  <a:pt x="293" y="145"/>
                  <a:pt x="296" y="177"/>
                </a:cubicBezTo>
                <a:cubicBezTo>
                  <a:pt x="302" y="249"/>
                  <a:pt x="302" y="249"/>
                  <a:pt x="302" y="249"/>
                </a:cubicBezTo>
                <a:cubicBezTo>
                  <a:pt x="305" y="281"/>
                  <a:pt x="281" y="305"/>
                  <a:pt x="249" y="302"/>
                </a:cubicBezTo>
                <a:cubicBezTo>
                  <a:pt x="177" y="296"/>
                  <a:pt x="177" y="296"/>
                  <a:pt x="177" y="296"/>
                </a:cubicBezTo>
                <a:cubicBezTo>
                  <a:pt x="145" y="293"/>
                  <a:pt x="129" y="315"/>
                  <a:pt x="142" y="345"/>
                </a:cubicBezTo>
                <a:cubicBezTo>
                  <a:pt x="169" y="411"/>
                  <a:pt x="169" y="411"/>
                  <a:pt x="169" y="411"/>
                </a:cubicBezTo>
                <a:cubicBezTo>
                  <a:pt x="182" y="441"/>
                  <a:pt x="166" y="471"/>
                  <a:pt x="135" y="478"/>
                </a:cubicBezTo>
                <a:cubicBezTo>
                  <a:pt x="65" y="494"/>
                  <a:pt x="65" y="494"/>
                  <a:pt x="65" y="494"/>
                </a:cubicBezTo>
                <a:cubicBezTo>
                  <a:pt x="34" y="502"/>
                  <a:pt x="26" y="528"/>
                  <a:pt x="47" y="552"/>
                </a:cubicBezTo>
                <a:cubicBezTo>
                  <a:pt x="94" y="606"/>
                  <a:pt x="94" y="606"/>
                  <a:pt x="94" y="606"/>
                </a:cubicBezTo>
                <a:cubicBezTo>
                  <a:pt x="115" y="630"/>
                  <a:pt x="109" y="664"/>
                  <a:pt x="82" y="680"/>
                </a:cubicBezTo>
                <a:cubicBezTo>
                  <a:pt x="21" y="718"/>
                  <a:pt x="21" y="718"/>
                  <a:pt x="21" y="718"/>
                </a:cubicBezTo>
                <a:cubicBezTo>
                  <a:pt x="7" y="726"/>
                  <a:pt x="0" y="737"/>
                  <a:pt x="0" y="748"/>
                </a:cubicBezTo>
                <a:cubicBezTo>
                  <a:pt x="622" y="748"/>
                  <a:pt x="622" y="748"/>
                  <a:pt x="622" y="748"/>
                </a:cubicBezTo>
                <a:cubicBezTo>
                  <a:pt x="622" y="678"/>
                  <a:pt x="678" y="622"/>
                  <a:pt x="748" y="62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îšlíḑê">
            <a:extLst>
              <a:ext uri="{FF2B5EF4-FFF2-40B4-BE49-F238E27FC236}">
                <a16:creationId xmlns:a16="http://schemas.microsoft.com/office/drawing/2014/main" id="{20D70D5B-075D-4071-BB7D-E8548BF38F5B}"/>
              </a:ext>
            </a:extLst>
          </p:cNvPr>
          <p:cNvSpPr>
            <a:spLocks/>
          </p:cNvSpPr>
          <p:nvPr/>
        </p:nvSpPr>
        <p:spPr bwMode="auto">
          <a:xfrm>
            <a:off x="4560570" y="3648266"/>
            <a:ext cx="1729317" cy="1729317"/>
          </a:xfrm>
          <a:custGeom>
            <a:avLst/>
            <a:gdLst/>
            <a:ahLst/>
            <a:cxnLst>
              <a:cxn ang="0">
                <a:pos x="748" y="126"/>
              </a:cxn>
              <a:cxn ang="0">
                <a:pos x="748" y="126"/>
              </a:cxn>
              <a:cxn ang="0">
                <a:pos x="622" y="0"/>
              </a:cxn>
              <a:cxn ang="0">
                <a:pos x="622" y="0"/>
              </a:cxn>
              <a:cxn ang="0">
                <a:pos x="0" y="0"/>
              </a:cxn>
              <a:cxn ang="0">
                <a:pos x="21" y="30"/>
              </a:cxn>
              <a:cxn ang="0">
                <a:pos x="82" y="67"/>
              </a:cxn>
              <a:cxn ang="0">
                <a:pos x="94" y="141"/>
              </a:cxn>
              <a:cxn ang="0">
                <a:pos x="47" y="196"/>
              </a:cxn>
              <a:cxn ang="0">
                <a:pos x="65" y="253"/>
              </a:cxn>
              <a:cxn ang="0">
                <a:pos x="135" y="270"/>
              </a:cxn>
              <a:cxn ang="0">
                <a:pos x="169" y="337"/>
              </a:cxn>
              <a:cxn ang="0">
                <a:pos x="142" y="403"/>
              </a:cxn>
              <a:cxn ang="0">
                <a:pos x="177" y="452"/>
              </a:cxn>
              <a:cxn ang="0">
                <a:pos x="249" y="446"/>
              </a:cxn>
              <a:cxn ang="0">
                <a:pos x="302" y="499"/>
              </a:cxn>
              <a:cxn ang="0">
                <a:pos x="296" y="570"/>
              </a:cxn>
              <a:cxn ang="0">
                <a:pos x="345" y="606"/>
              </a:cxn>
              <a:cxn ang="0">
                <a:pos x="411" y="578"/>
              </a:cxn>
              <a:cxn ang="0">
                <a:pos x="478" y="612"/>
              </a:cxn>
              <a:cxn ang="0">
                <a:pos x="494" y="682"/>
              </a:cxn>
              <a:cxn ang="0">
                <a:pos x="552" y="701"/>
              </a:cxn>
              <a:cxn ang="0">
                <a:pos x="606" y="654"/>
              </a:cxn>
              <a:cxn ang="0">
                <a:pos x="680" y="666"/>
              </a:cxn>
              <a:cxn ang="0">
                <a:pos x="718" y="727"/>
              </a:cxn>
              <a:cxn ang="0">
                <a:pos x="748" y="748"/>
              </a:cxn>
              <a:cxn ang="0">
                <a:pos x="748" y="126"/>
              </a:cxn>
            </a:cxnLst>
            <a:rect l="0" t="0" r="r" b="b"/>
            <a:pathLst>
              <a:path w="748" h="748">
                <a:moveTo>
                  <a:pt x="748" y="126"/>
                </a:moveTo>
                <a:cubicBezTo>
                  <a:pt x="748" y="126"/>
                  <a:pt x="748" y="126"/>
                  <a:pt x="748" y="126"/>
                </a:cubicBezTo>
                <a:cubicBezTo>
                  <a:pt x="678" y="126"/>
                  <a:pt x="622" y="69"/>
                  <a:pt x="622" y="0"/>
                </a:cubicBezTo>
                <a:cubicBezTo>
                  <a:pt x="622" y="0"/>
                  <a:pt x="622" y="0"/>
                  <a:pt x="62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"/>
                  <a:pt x="7" y="22"/>
                  <a:pt x="21" y="30"/>
                </a:cubicBezTo>
                <a:cubicBezTo>
                  <a:pt x="82" y="67"/>
                  <a:pt x="82" y="67"/>
                  <a:pt x="82" y="67"/>
                </a:cubicBezTo>
                <a:cubicBezTo>
                  <a:pt x="109" y="84"/>
                  <a:pt x="115" y="117"/>
                  <a:pt x="94" y="141"/>
                </a:cubicBezTo>
                <a:cubicBezTo>
                  <a:pt x="47" y="196"/>
                  <a:pt x="47" y="196"/>
                  <a:pt x="47" y="196"/>
                </a:cubicBezTo>
                <a:cubicBezTo>
                  <a:pt x="26" y="220"/>
                  <a:pt x="34" y="246"/>
                  <a:pt x="65" y="253"/>
                </a:cubicBezTo>
                <a:cubicBezTo>
                  <a:pt x="135" y="270"/>
                  <a:pt x="135" y="270"/>
                  <a:pt x="135" y="270"/>
                </a:cubicBezTo>
                <a:cubicBezTo>
                  <a:pt x="166" y="277"/>
                  <a:pt x="182" y="307"/>
                  <a:pt x="169" y="337"/>
                </a:cubicBezTo>
                <a:cubicBezTo>
                  <a:pt x="142" y="403"/>
                  <a:pt x="142" y="403"/>
                  <a:pt x="142" y="403"/>
                </a:cubicBezTo>
                <a:cubicBezTo>
                  <a:pt x="129" y="432"/>
                  <a:pt x="145" y="454"/>
                  <a:pt x="177" y="452"/>
                </a:cubicBezTo>
                <a:cubicBezTo>
                  <a:pt x="249" y="446"/>
                  <a:pt x="249" y="446"/>
                  <a:pt x="249" y="446"/>
                </a:cubicBezTo>
                <a:cubicBezTo>
                  <a:pt x="281" y="443"/>
                  <a:pt x="305" y="467"/>
                  <a:pt x="302" y="499"/>
                </a:cubicBezTo>
                <a:cubicBezTo>
                  <a:pt x="296" y="570"/>
                  <a:pt x="296" y="570"/>
                  <a:pt x="296" y="570"/>
                </a:cubicBezTo>
                <a:cubicBezTo>
                  <a:pt x="293" y="602"/>
                  <a:pt x="315" y="618"/>
                  <a:pt x="345" y="606"/>
                </a:cubicBezTo>
                <a:cubicBezTo>
                  <a:pt x="411" y="578"/>
                  <a:pt x="411" y="578"/>
                  <a:pt x="411" y="578"/>
                </a:cubicBezTo>
                <a:cubicBezTo>
                  <a:pt x="440" y="566"/>
                  <a:pt x="471" y="581"/>
                  <a:pt x="478" y="612"/>
                </a:cubicBezTo>
                <a:cubicBezTo>
                  <a:pt x="494" y="682"/>
                  <a:pt x="494" y="682"/>
                  <a:pt x="494" y="682"/>
                </a:cubicBezTo>
                <a:cubicBezTo>
                  <a:pt x="502" y="713"/>
                  <a:pt x="527" y="722"/>
                  <a:pt x="552" y="701"/>
                </a:cubicBezTo>
                <a:cubicBezTo>
                  <a:pt x="606" y="654"/>
                  <a:pt x="606" y="654"/>
                  <a:pt x="606" y="654"/>
                </a:cubicBezTo>
                <a:cubicBezTo>
                  <a:pt x="630" y="633"/>
                  <a:pt x="664" y="638"/>
                  <a:pt x="680" y="666"/>
                </a:cubicBezTo>
                <a:cubicBezTo>
                  <a:pt x="718" y="727"/>
                  <a:pt x="718" y="727"/>
                  <a:pt x="718" y="727"/>
                </a:cubicBezTo>
                <a:cubicBezTo>
                  <a:pt x="726" y="741"/>
                  <a:pt x="737" y="748"/>
                  <a:pt x="748" y="748"/>
                </a:cubicBezTo>
                <a:cubicBezTo>
                  <a:pt x="748" y="126"/>
                  <a:pt x="748" y="126"/>
                  <a:pt x="748" y="126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îśľíḓe">
            <a:extLst>
              <a:ext uri="{FF2B5EF4-FFF2-40B4-BE49-F238E27FC236}">
                <a16:creationId xmlns:a16="http://schemas.microsoft.com/office/drawing/2014/main" id="{A41F739C-CBBA-4605-968E-823D3DB39FC8}"/>
              </a:ext>
            </a:extLst>
          </p:cNvPr>
          <p:cNvSpPr>
            <a:spLocks/>
          </p:cNvSpPr>
          <p:nvPr/>
        </p:nvSpPr>
        <p:spPr bwMode="auto">
          <a:xfrm>
            <a:off x="6289887" y="1916832"/>
            <a:ext cx="1731434" cy="1731434"/>
          </a:xfrm>
          <a:custGeom>
            <a:avLst/>
            <a:gdLst/>
            <a:ahLst/>
            <a:cxnLst>
              <a:cxn ang="0">
                <a:pos x="727" y="718"/>
              </a:cxn>
              <a:cxn ang="0">
                <a:pos x="666" y="680"/>
              </a:cxn>
              <a:cxn ang="0">
                <a:pos x="654" y="606"/>
              </a:cxn>
              <a:cxn ang="0">
                <a:pos x="701" y="552"/>
              </a:cxn>
              <a:cxn ang="0">
                <a:pos x="682" y="494"/>
              </a:cxn>
              <a:cxn ang="0">
                <a:pos x="612" y="478"/>
              </a:cxn>
              <a:cxn ang="0">
                <a:pos x="578" y="411"/>
              </a:cxn>
              <a:cxn ang="0">
                <a:pos x="606" y="345"/>
              </a:cxn>
              <a:cxn ang="0">
                <a:pos x="570" y="296"/>
              </a:cxn>
              <a:cxn ang="0">
                <a:pos x="499" y="302"/>
              </a:cxn>
              <a:cxn ang="0">
                <a:pos x="446" y="249"/>
              </a:cxn>
              <a:cxn ang="0">
                <a:pos x="452" y="177"/>
              </a:cxn>
              <a:cxn ang="0">
                <a:pos x="403" y="142"/>
              </a:cxn>
              <a:cxn ang="0">
                <a:pos x="337" y="169"/>
              </a:cxn>
              <a:cxn ang="0">
                <a:pos x="270" y="135"/>
              </a:cxn>
              <a:cxn ang="0">
                <a:pos x="253" y="66"/>
              </a:cxn>
              <a:cxn ang="0">
                <a:pos x="196" y="47"/>
              </a:cxn>
              <a:cxn ang="0">
                <a:pos x="141" y="94"/>
              </a:cxn>
              <a:cxn ang="0">
                <a:pos x="67" y="82"/>
              </a:cxn>
              <a:cxn ang="0">
                <a:pos x="30" y="21"/>
              </a:cxn>
              <a:cxn ang="0">
                <a:pos x="0" y="0"/>
              </a:cxn>
              <a:cxn ang="0">
                <a:pos x="0" y="622"/>
              </a:cxn>
              <a:cxn ang="0">
                <a:pos x="126" y="748"/>
              </a:cxn>
              <a:cxn ang="0">
                <a:pos x="748" y="748"/>
              </a:cxn>
              <a:cxn ang="0">
                <a:pos x="727" y="718"/>
              </a:cxn>
            </a:cxnLst>
            <a:rect l="0" t="0" r="r" b="b"/>
            <a:pathLst>
              <a:path w="748" h="748">
                <a:moveTo>
                  <a:pt x="727" y="718"/>
                </a:moveTo>
                <a:cubicBezTo>
                  <a:pt x="666" y="680"/>
                  <a:pt x="666" y="680"/>
                  <a:pt x="666" y="680"/>
                </a:cubicBezTo>
                <a:cubicBezTo>
                  <a:pt x="638" y="664"/>
                  <a:pt x="633" y="630"/>
                  <a:pt x="654" y="606"/>
                </a:cubicBezTo>
                <a:cubicBezTo>
                  <a:pt x="701" y="552"/>
                  <a:pt x="701" y="552"/>
                  <a:pt x="701" y="552"/>
                </a:cubicBezTo>
                <a:cubicBezTo>
                  <a:pt x="722" y="528"/>
                  <a:pt x="713" y="502"/>
                  <a:pt x="682" y="494"/>
                </a:cubicBezTo>
                <a:cubicBezTo>
                  <a:pt x="612" y="478"/>
                  <a:pt x="612" y="478"/>
                  <a:pt x="612" y="478"/>
                </a:cubicBezTo>
                <a:cubicBezTo>
                  <a:pt x="581" y="471"/>
                  <a:pt x="566" y="441"/>
                  <a:pt x="578" y="411"/>
                </a:cubicBezTo>
                <a:cubicBezTo>
                  <a:pt x="606" y="345"/>
                  <a:pt x="606" y="345"/>
                  <a:pt x="606" y="345"/>
                </a:cubicBezTo>
                <a:cubicBezTo>
                  <a:pt x="618" y="315"/>
                  <a:pt x="602" y="293"/>
                  <a:pt x="570" y="296"/>
                </a:cubicBezTo>
                <a:cubicBezTo>
                  <a:pt x="499" y="302"/>
                  <a:pt x="499" y="302"/>
                  <a:pt x="499" y="302"/>
                </a:cubicBezTo>
                <a:cubicBezTo>
                  <a:pt x="467" y="305"/>
                  <a:pt x="443" y="281"/>
                  <a:pt x="446" y="249"/>
                </a:cubicBezTo>
                <a:cubicBezTo>
                  <a:pt x="452" y="177"/>
                  <a:pt x="452" y="177"/>
                  <a:pt x="452" y="177"/>
                </a:cubicBezTo>
                <a:cubicBezTo>
                  <a:pt x="454" y="145"/>
                  <a:pt x="432" y="129"/>
                  <a:pt x="403" y="142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07" y="182"/>
                  <a:pt x="277" y="167"/>
                  <a:pt x="270" y="135"/>
                </a:cubicBezTo>
                <a:cubicBezTo>
                  <a:pt x="253" y="66"/>
                  <a:pt x="253" y="66"/>
                  <a:pt x="253" y="66"/>
                </a:cubicBezTo>
                <a:cubicBezTo>
                  <a:pt x="246" y="34"/>
                  <a:pt x="220" y="26"/>
                  <a:pt x="196" y="47"/>
                </a:cubicBezTo>
                <a:cubicBezTo>
                  <a:pt x="141" y="94"/>
                  <a:pt x="141" y="94"/>
                  <a:pt x="141" y="94"/>
                </a:cubicBezTo>
                <a:cubicBezTo>
                  <a:pt x="117" y="115"/>
                  <a:pt x="84" y="109"/>
                  <a:pt x="67" y="82"/>
                </a:cubicBezTo>
                <a:cubicBezTo>
                  <a:pt x="30" y="21"/>
                  <a:pt x="30" y="21"/>
                  <a:pt x="30" y="21"/>
                </a:cubicBezTo>
                <a:cubicBezTo>
                  <a:pt x="22" y="7"/>
                  <a:pt x="11" y="0"/>
                  <a:pt x="0" y="0"/>
                </a:cubicBezTo>
                <a:cubicBezTo>
                  <a:pt x="0" y="622"/>
                  <a:pt x="0" y="622"/>
                  <a:pt x="0" y="622"/>
                </a:cubicBezTo>
                <a:cubicBezTo>
                  <a:pt x="69" y="622"/>
                  <a:pt x="126" y="678"/>
                  <a:pt x="126" y="748"/>
                </a:cubicBezTo>
                <a:cubicBezTo>
                  <a:pt x="748" y="748"/>
                  <a:pt x="748" y="748"/>
                  <a:pt x="748" y="748"/>
                </a:cubicBezTo>
                <a:cubicBezTo>
                  <a:pt x="748" y="737"/>
                  <a:pt x="741" y="726"/>
                  <a:pt x="727" y="718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íṡļíďe">
            <a:extLst>
              <a:ext uri="{FF2B5EF4-FFF2-40B4-BE49-F238E27FC236}">
                <a16:creationId xmlns:a16="http://schemas.microsoft.com/office/drawing/2014/main" id="{E67398C5-9564-488A-974D-98EC1B56C1EE}"/>
              </a:ext>
            </a:extLst>
          </p:cNvPr>
          <p:cNvSpPr>
            <a:spLocks/>
          </p:cNvSpPr>
          <p:nvPr/>
        </p:nvSpPr>
        <p:spPr bwMode="auto">
          <a:xfrm>
            <a:off x="6289887" y="3648266"/>
            <a:ext cx="1731434" cy="1729317"/>
          </a:xfrm>
          <a:custGeom>
            <a:avLst/>
            <a:gdLst/>
            <a:ahLst/>
            <a:cxnLst>
              <a:cxn ang="0">
                <a:pos x="612" y="270"/>
              </a:cxn>
              <a:cxn ang="0">
                <a:pos x="682" y="253"/>
              </a:cxn>
              <a:cxn ang="0">
                <a:pos x="701" y="196"/>
              </a:cxn>
              <a:cxn ang="0">
                <a:pos x="654" y="141"/>
              </a:cxn>
              <a:cxn ang="0">
                <a:pos x="666" y="67"/>
              </a:cxn>
              <a:cxn ang="0">
                <a:pos x="727" y="30"/>
              </a:cxn>
              <a:cxn ang="0">
                <a:pos x="748" y="0"/>
              </a:cxn>
              <a:cxn ang="0">
                <a:pos x="126" y="0"/>
              </a:cxn>
              <a:cxn ang="0">
                <a:pos x="126" y="0"/>
              </a:cxn>
              <a:cxn ang="0">
                <a:pos x="0" y="126"/>
              </a:cxn>
              <a:cxn ang="0">
                <a:pos x="0" y="748"/>
              </a:cxn>
              <a:cxn ang="0">
                <a:pos x="30" y="727"/>
              </a:cxn>
              <a:cxn ang="0">
                <a:pos x="67" y="666"/>
              </a:cxn>
              <a:cxn ang="0">
                <a:pos x="141" y="654"/>
              </a:cxn>
              <a:cxn ang="0">
                <a:pos x="196" y="701"/>
              </a:cxn>
              <a:cxn ang="0">
                <a:pos x="253" y="682"/>
              </a:cxn>
              <a:cxn ang="0">
                <a:pos x="270" y="612"/>
              </a:cxn>
              <a:cxn ang="0">
                <a:pos x="337" y="578"/>
              </a:cxn>
              <a:cxn ang="0">
                <a:pos x="403" y="606"/>
              </a:cxn>
              <a:cxn ang="0">
                <a:pos x="452" y="570"/>
              </a:cxn>
              <a:cxn ang="0">
                <a:pos x="446" y="499"/>
              </a:cxn>
              <a:cxn ang="0">
                <a:pos x="499" y="446"/>
              </a:cxn>
              <a:cxn ang="0">
                <a:pos x="570" y="452"/>
              </a:cxn>
              <a:cxn ang="0">
                <a:pos x="606" y="403"/>
              </a:cxn>
              <a:cxn ang="0">
                <a:pos x="578" y="337"/>
              </a:cxn>
              <a:cxn ang="0">
                <a:pos x="612" y="270"/>
              </a:cxn>
            </a:cxnLst>
            <a:rect l="0" t="0" r="r" b="b"/>
            <a:pathLst>
              <a:path w="748" h="748">
                <a:moveTo>
                  <a:pt x="612" y="270"/>
                </a:moveTo>
                <a:cubicBezTo>
                  <a:pt x="682" y="253"/>
                  <a:pt x="682" y="253"/>
                  <a:pt x="682" y="253"/>
                </a:cubicBezTo>
                <a:cubicBezTo>
                  <a:pt x="713" y="246"/>
                  <a:pt x="722" y="220"/>
                  <a:pt x="701" y="196"/>
                </a:cubicBezTo>
                <a:cubicBezTo>
                  <a:pt x="654" y="141"/>
                  <a:pt x="654" y="141"/>
                  <a:pt x="654" y="141"/>
                </a:cubicBezTo>
                <a:cubicBezTo>
                  <a:pt x="633" y="117"/>
                  <a:pt x="638" y="84"/>
                  <a:pt x="666" y="67"/>
                </a:cubicBezTo>
                <a:cubicBezTo>
                  <a:pt x="727" y="30"/>
                  <a:pt x="727" y="30"/>
                  <a:pt x="727" y="30"/>
                </a:cubicBezTo>
                <a:cubicBezTo>
                  <a:pt x="741" y="22"/>
                  <a:pt x="748" y="11"/>
                  <a:pt x="748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69"/>
                  <a:pt x="69" y="126"/>
                  <a:pt x="0" y="126"/>
                </a:cubicBezTo>
                <a:cubicBezTo>
                  <a:pt x="0" y="748"/>
                  <a:pt x="0" y="748"/>
                  <a:pt x="0" y="748"/>
                </a:cubicBezTo>
                <a:cubicBezTo>
                  <a:pt x="11" y="748"/>
                  <a:pt x="22" y="741"/>
                  <a:pt x="30" y="727"/>
                </a:cubicBezTo>
                <a:cubicBezTo>
                  <a:pt x="67" y="666"/>
                  <a:pt x="67" y="666"/>
                  <a:pt x="67" y="666"/>
                </a:cubicBezTo>
                <a:cubicBezTo>
                  <a:pt x="84" y="638"/>
                  <a:pt x="117" y="633"/>
                  <a:pt x="141" y="654"/>
                </a:cubicBezTo>
                <a:cubicBezTo>
                  <a:pt x="196" y="701"/>
                  <a:pt x="196" y="701"/>
                  <a:pt x="196" y="701"/>
                </a:cubicBezTo>
                <a:cubicBezTo>
                  <a:pt x="220" y="722"/>
                  <a:pt x="246" y="713"/>
                  <a:pt x="253" y="682"/>
                </a:cubicBezTo>
                <a:cubicBezTo>
                  <a:pt x="270" y="612"/>
                  <a:pt x="270" y="612"/>
                  <a:pt x="270" y="612"/>
                </a:cubicBezTo>
                <a:cubicBezTo>
                  <a:pt x="277" y="581"/>
                  <a:pt x="307" y="566"/>
                  <a:pt x="337" y="578"/>
                </a:cubicBezTo>
                <a:cubicBezTo>
                  <a:pt x="403" y="606"/>
                  <a:pt x="403" y="606"/>
                  <a:pt x="403" y="606"/>
                </a:cubicBezTo>
                <a:cubicBezTo>
                  <a:pt x="432" y="618"/>
                  <a:pt x="454" y="602"/>
                  <a:pt x="452" y="570"/>
                </a:cubicBezTo>
                <a:cubicBezTo>
                  <a:pt x="446" y="499"/>
                  <a:pt x="446" y="499"/>
                  <a:pt x="446" y="499"/>
                </a:cubicBezTo>
                <a:cubicBezTo>
                  <a:pt x="443" y="467"/>
                  <a:pt x="467" y="443"/>
                  <a:pt x="499" y="446"/>
                </a:cubicBezTo>
                <a:cubicBezTo>
                  <a:pt x="570" y="452"/>
                  <a:pt x="570" y="452"/>
                  <a:pt x="570" y="452"/>
                </a:cubicBezTo>
                <a:cubicBezTo>
                  <a:pt x="602" y="454"/>
                  <a:pt x="618" y="432"/>
                  <a:pt x="606" y="403"/>
                </a:cubicBezTo>
                <a:cubicBezTo>
                  <a:pt x="578" y="337"/>
                  <a:pt x="578" y="337"/>
                  <a:pt x="578" y="337"/>
                </a:cubicBezTo>
                <a:cubicBezTo>
                  <a:pt x="566" y="307"/>
                  <a:pt x="581" y="277"/>
                  <a:pt x="612" y="270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í$ļíḓé">
            <a:extLst>
              <a:ext uri="{FF2B5EF4-FFF2-40B4-BE49-F238E27FC236}">
                <a16:creationId xmlns:a16="http://schemas.microsoft.com/office/drawing/2014/main" id="{A935DC0C-51D0-4049-B7F4-8BF556EB9B10}"/>
              </a:ext>
            </a:extLst>
          </p:cNvPr>
          <p:cNvSpPr>
            <a:spLocks/>
          </p:cNvSpPr>
          <p:nvPr/>
        </p:nvSpPr>
        <p:spPr bwMode="auto">
          <a:xfrm>
            <a:off x="5678150" y="2856632"/>
            <a:ext cx="124884" cy="381000"/>
          </a:xfrm>
          <a:custGeom>
            <a:avLst/>
            <a:gdLst/>
            <a:ahLst/>
            <a:cxnLst>
              <a:cxn ang="0">
                <a:pos x="0" y="165"/>
              </a:cxn>
              <a:cxn ang="0">
                <a:pos x="54" y="165"/>
              </a:cxn>
              <a:cxn ang="0">
                <a:pos x="54" y="3"/>
              </a:cxn>
              <a:cxn ang="0">
                <a:pos x="46" y="0"/>
              </a:cxn>
              <a:cxn ang="0">
                <a:pos x="0" y="165"/>
              </a:cxn>
            </a:cxnLst>
            <a:rect l="0" t="0" r="r" b="b"/>
            <a:pathLst>
              <a:path w="54" h="165">
                <a:moveTo>
                  <a:pt x="0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5"/>
                  <a:pt x="26" y="91"/>
                  <a:pt x="54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8" y="68"/>
                  <a:pt x="0" y="16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ŝḷíḍê">
            <a:extLst>
              <a:ext uri="{FF2B5EF4-FFF2-40B4-BE49-F238E27FC236}">
                <a16:creationId xmlns:a16="http://schemas.microsoft.com/office/drawing/2014/main" id="{1806FF21-93DD-464C-8742-BFE3A187E4FC}"/>
              </a:ext>
            </a:extLst>
          </p:cNvPr>
          <p:cNvSpPr>
            <a:spLocks/>
          </p:cNvSpPr>
          <p:nvPr/>
        </p:nvSpPr>
        <p:spPr bwMode="auto">
          <a:xfrm>
            <a:off x="5635817" y="2888383"/>
            <a:ext cx="112184" cy="137584"/>
          </a:xfrm>
          <a:custGeom>
            <a:avLst/>
            <a:gdLst/>
            <a:ahLst/>
            <a:cxnLst>
              <a:cxn ang="0">
                <a:pos x="49" y="41"/>
              </a:cxn>
              <a:cxn ang="0">
                <a:pos x="5" y="0"/>
              </a:cxn>
              <a:cxn ang="0">
                <a:pos x="0" y="5"/>
              </a:cxn>
              <a:cxn ang="0">
                <a:pos x="46" y="59"/>
              </a:cxn>
              <a:cxn ang="0">
                <a:pos x="49" y="41"/>
              </a:cxn>
            </a:cxnLst>
            <a:rect l="0" t="0" r="r" b="b"/>
            <a:pathLst>
              <a:path w="49" h="59">
                <a:moveTo>
                  <a:pt x="49" y="41"/>
                </a:moveTo>
                <a:cubicBezTo>
                  <a:pt x="49" y="41"/>
                  <a:pt x="18" y="26"/>
                  <a:pt x="5" y="0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14" y="41"/>
                  <a:pt x="46" y="59"/>
                </a:cubicBezTo>
                <a:cubicBezTo>
                  <a:pt x="49" y="41"/>
                  <a:pt x="49" y="41"/>
                  <a:pt x="49" y="41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iŝḻîḍe">
            <a:extLst>
              <a:ext uri="{FF2B5EF4-FFF2-40B4-BE49-F238E27FC236}">
                <a16:creationId xmlns:a16="http://schemas.microsoft.com/office/drawing/2014/main" id="{1264E6DB-62A2-42C9-8E78-4CE7A8F2B0AA}"/>
              </a:ext>
            </a:extLst>
          </p:cNvPr>
          <p:cNvSpPr>
            <a:spLocks/>
          </p:cNvSpPr>
          <p:nvPr/>
        </p:nvSpPr>
        <p:spPr bwMode="auto">
          <a:xfrm>
            <a:off x="5722600" y="2729632"/>
            <a:ext cx="69850" cy="127000"/>
          </a:xfrm>
          <a:custGeom>
            <a:avLst/>
            <a:gdLst/>
            <a:ahLst/>
            <a:cxnLst>
              <a:cxn ang="0">
                <a:pos x="1" y="29"/>
              </a:cxn>
              <a:cxn ang="0">
                <a:pos x="13" y="0"/>
              </a:cxn>
              <a:cxn ang="0">
                <a:pos x="29" y="27"/>
              </a:cxn>
              <a:cxn ang="0">
                <a:pos x="17" y="55"/>
              </a:cxn>
              <a:cxn ang="0">
                <a:pos x="1" y="29"/>
              </a:cxn>
            </a:cxnLst>
            <a:rect l="0" t="0" r="r" b="b"/>
            <a:pathLst>
              <a:path w="30" h="55">
                <a:moveTo>
                  <a:pt x="1" y="29"/>
                </a:moveTo>
                <a:cubicBezTo>
                  <a:pt x="0" y="14"/>
                  <a:pt x="13" y="0"/>
                  <a:pt x="13" y="0"/>
                </a:cubicBezTo>
                <a:cubicBezTo>
                  <a:pt x="13" y="0"/>
                  <a:pt x="28" y="12"/>
                  <a:pt x="29" y="27"/>
                </a:cubicBezTo>
                <a:cubicBezTo>
                  <a:pt x="30" y="42"/>
                  <a:pt x="17" y="55"/>
                  <a:pt x="17" y="55"/>
                </a:cubicBezTo>
                <a:cubicBezTo>
                  <a:pt x="17" y="55"/>
                  <a:pt x="2" y="44"/>
                  <a:pt x="1" y="29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ï$ľîḑê">
            <a:extLst>
              <a:ext uri="{FF2B5EF4-FFF2-40B4-BE49-F238E27FC236}">
                <a16:creationId xmlns:a16="http://schemas.microsoft.com/office/drawing/2014/main" id="{B47A3624-985A-4EDD-911E-2CD32EFEB9C6}"/>
              </a:ext>
            </a:extLst>
          </p:cNvPr>
          <p:cNvSpPr>
            <a:spLocks/>
          </p:cNvSpPr>
          <p:nvPr/>
        </p:nvSpPr>
        <p:spPr bwMode="auto">
          <a:xfrm>
            <a:off x="5805150" y="3004799"/>
            <a:ext cx="76200" cy="74084"/>
          </a:xfrm>
          <a:custGeom>
            <a:avLst/>
            <a:gdLst/>
            <a:ahLst/>
            <a:cxnLst>
              <a:cxn ang="0">
                <a:pos x="9" y="24"/>
              </a:cxn>
              <a:cxn ang="0">
                <a:pos x="0" y="2"/>
              </a:cxn>
              <a:cxn ang="0">
                <a:pos x="24" y="8"/>
              </a:cxn>
              <a:cxn ang="0">
                <a:pos x="33" y="30"/>
              </a:cxn>
              <a:cxn ang="0">
                <a:pos x="9" y="24"/>
              </a:cxn>
            </a:cxnLst>
            <a:rect l="0" t="0" r="r" b="b"/>
            <a:pathLst>
              <a:path w="33" h="32">
                <a:moveTo>
                  <a:pt x="9" y="24"/>
                </a:moveTo>
                <a:cubicBezTo>
                  <a:pt x="1" y="17"/>
                  <a:pt x="0" y="2"/>
                  <a:pt x="0" y="2"/>
                </a:cubicBezTo>
                <a:cubicBezTo>
                  <a:pt x="0" y="2"/>
                  <a:pt x="15" y="0"/>
                  <a:pt x="24" y="8"/>
                </a:cubicBezTo>
                <a:cubicBezTo>
                  <a:pt x="32" y="16"/>
                  <a:pt x="33" y="30"/>
                  <a:pt x="33" y="30"/>
                </a:cubicBezTo>
                <a:cubicBezTo>
                  <a:pt x="33" y="30"/>
                  <a:pt x="18" y="32"/>
                  <a:pt x="9" y="24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íṣļïḑê">
            <a:extLst>
              <a:ext uri="{FF2B5EF4-FFF2-40B4-BE49-F238E27FC236}">
                <a16:creationId xmlns:a16="http://schemas.microsoft.com/office/drawing/2014/main" id="{CC01A2C3-3649-4299-B898-BBA84861D41B}"/>
              </a:ext>
            </a:extLst>
          </p:cNvPr>
          <p:cNvSpPr>
            <a:spLocks/>
          </p:cNvSpPr>
          <p:nvPr/>
        </p:nvSpPr>
        <p:spPr bwMode="auto">
          <a:xfrm>
            <a:off x="5517284" y="2795249"/>
            <a:ext cx="74084" cy="71967"/>
          </a:xfrm>
          <a:custGeom>
            <a:avLst/>
            <a:gdLst/>
            <a:ahLst/>
            <a:cxnLst>
              <a:cxn ang="0">
                <a:pos x="9" y="24"/>
              </a:cxn>
              <a:cxn ang="0">
                <a:pos x="0" y="2"/>
              </a:cxn>
              <a:cxn ang="0">
                <a:pos x="23" y="7"/>
              </a:cxn>
              <a:cxn ang="0">
                <a:pos x="32" y="29"/>
              </a:cxn>
              <a:cxn ang="0">
                <a:pos x="9" y="24"/>
              </a:cxn>
            </a:cxnLst>
            <a:rect l="0" t="0" r="r" b="b"/>
            <a:pathLst>
              <a:path w="32" h="31">
                <a:moveTo>
                  <a:pt x="9" y="24"/>
                </a:moveTo>
                <a:cubicBezTo>
                  <a:pt x="0" y="16"/>
                  <a:pt x="0" y="2"/>
                  <a:pt x="0" y="2"/>
                </a:cubicBezTo>
                <a:cubicBezTo>
                  <a:pt x="0" y="2"/>
                  <a:pt x="14" y="0"/>
                  <a:pt x="23" y="7"/>
                </a:cubicBezTo>
                <a:cubicBezTo>
                  <a:pt x="32" y="15"/>
                  <a:pt x="32" y="29"/>
                  <a:pt x="32" y="29"/>
                </a:cubicBezTo>
                <a:cubicBezTo>
                  <a:pt x="32" y="29"/>
                  <a:pt x="18" y="31"/>
                  <a:pt x="9" y="24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Sľïḋé">
            <a:extLst>
              <a:ext uri="{FF2B5EF4-FFF2-40B4-BE49-F238E27FC236}">
                <a16:creationId xmlns:a16="http://schemas.microsoft.com/office/drawing/2014/main" id="{CF25A6FD-915F-4F25-A24A-F80F2C977228}"/>
              </a:ext>
            </a:extLst>
          </p:cNvPr>
          <p:cNvSpPr>
            <a:spLocks/>
          </p:cNvSpPr>
          <p:nvPr/>
        </p:nvSpPr>
        <p:spPr bwMode="auto">
          <a:xfrm>
            <a:off x="5796683" y="2742332"/>
            <a:ext cx="69850" cy="88900"/>
          </a:xfrm>
          <a:custGeom>
            <a:avLst/>
            <a:gdLst/>
            <a:ahLst/>
            <a:cxnLst>
              <a:cxn ang="0">
                <a:pos x="25" y="24"/>
              </a:cxn>
              <a:cxn ang="0">
                <a:pos x="6" y="38"/>
              </a:cxn>
              <a:cxn ang="0">
                <a:pos x="5" y="14"/>
              </a:cxn>
              <a:cxn ang="0">
                <a:pos x="25" y="0"/>
              </a:cxn>
              <a:cxn ang="0">
                <a:pos x="25" y="24"/>
              </a:cxn>
            </a:cxnLst>
            <a:rect l="0" t="0" r="r" b="b"/>
            <a:pathLst>
              <a:path w="30" h="38">
                <a:moveTo>
                  <a:pt x="25" y="24"/>
                </a:moveTo>
                <a:cubicBezTo>
                  <a:pt x="20" y="34"/>
                  <a:pt x="6" y="38"/>
                  <a:pt x="6" y="38"/>
                </a:cubicBezTo>
                <a:cubicBezTo>
                  <a:pt x="6" y="38"/>
                  <a:pt x="0" y="24"/>
                  <a:pt x="5" y="14"/>
                </a:cubicBezTo>
                <a:cubicBezTo>
                  <a:pt x="11" y="3"/>
                  <a:pt x="25" y="0"/>
                  <a:pt x="25" y="0"/>
                </a:cubicBezTo>
                <a:cubicBezTo>
                  <a:pt x="25" y="0"/>
                  <a:pt x="30" y="13"/>
                  <a:pt x="25" y="24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ïṡlïḍê">
            <a:extLst>
              <a:ext uri="{FF2B5EF4-FFF2-40B4-BE49-F238E27FC236}">
                <a16:creationId xmlns:a16="http://schemas.microsoft.com/office/drawing/2014/main" id="{215DDFEE-754D-49FD-9EEC-2CE6BE857782}"/>
              </a:ext>
            </a:extLst>
          </p:cNvPr>
          <p:cNvSpPr>
            <a:spLocks/>
          </p:cNvSpPr>
          <p:nvPr/>
        </p:nvSpPr>
        <p:spPr bwMode="auto">
          <a:xfrm>
            <a:off x="5805150" y="2896849"/>
            <a:ext cx="222250" cy="129117"/>
          </a:xfrm>
          <a:custGeom>
            <a:avLst/>
            <a:gdLst/>
            <a:ahLst/>
            <a:cxnLst>
              <a:cxn ang="0">
                <a:pos x="46" y="3"/>
              </a:cxn>
              <a:cxn ang="0">
                <a:pos x="0" y="32"/>
              </a:cxn>
              <a:cxn ang="0">
                <a:pos x="51" y="52"/>
              </a:cxn>
              <a:cxn ang="0">
                <a:pos x="96" y="23"/>
              </a:cxn>
              <a:cxn ang="0">
                <a:pos x="46" y="3"/>
              </a:cxn>
              <a:cxn ang="0">
                <a:pos x="44" y="32"/>
              </a:cxn>
              <a:cxn ang="0">
                <a:pos x="45" y="37"/>
              </a:cxn>
              <a:cxn ang="0">
                <a:pos x="41" y="38"/>
              </a:cxn>
              <a:cxn ang="0">
                <a:pos x="40" y="32"/>
              </a:cxn>
              <a:cxn ang="0">
                <a:pos x="38" y="32"/>
              </a:cxn>
              <a:cxn ang="0">
                <a:pos x="39" y="38"/>
              </a:cxn>
              <a:cxn ang="0">
                <a:pos x="35" y="39"/>
              </a:cxn>
              <a:cxn ang="0">
                <a:pos x="34" y="33"/>
              </a:cxn>
              <a:cxn ang="0">
                <a:pos x="31" y="33"/>
              </a:cxn>
              <a:cxn ang="0">
                <a:pos x="30" y="26"/>
              </a:cxn>
              <a:cxn ang="0">
                <a:pos x="33" y="26"/>
              </a:cxn>
              <a:cxn ang="0">
                <a:pos x="32" y="20"/>
              </a:cxn>
              <a:cxn ang="0">
                <a:pos x="37" y="20"/>
              </a:cxn>
              <a:cxn ang="0">
                <a:pos x="37" y="25"/>
              </a:cxn>
              <a:cxn ang="0">
                <a:pos x="39" y="25"/>
              </a:cxn>
              <a:cxn ang="0">
                <a:pos x="38" y="20"/>
              </a:cxn>
              <a:cxn ang="0">
                <a:pos x="43" y="19"/>
              </a:cxn>
              <a:cxn ang="0">
                <a:pos x="43" y="24"/>
              </a:cxn>
              <a:cxn ang="0">
                <a:pos x="60" y="12"/>
              </a:cxn>
              <a:cxn ang="0">
                <a:pos x="61" y="20"/>
              </a:cxn>
              <a:cxn ang="0">
                <a:pos x="54" y="24"/>
              </a:cxn>
              <a:cxn ang="0">
                <a:pos x="49" y="28"/>
              </a:cxn>
              <a:cxn ang="0">
                <a:pos x="49" y="28"/>
              </a:cxn>
              <a:cxn ang="0">
                <a:pos x="55" y="29"/>
              </a:cxn>
              <a:cxn ang="0">
                <a:pos x="63" y="32"/>
              </a:cxn>
              <a:cxn ang="0">
                <a:pos x="64" y="40"/>
              </a:cxn>
              <a:cxn ang="0">
                <a:pos x="44" y="32"/>
              </a:cxn>
            </a:cxnLst>
            <a:rect l="0" t="0" r="r" b="b"/>
            <a:pathLst>
              <a:path w="96" h="55">
                <a:moveTo>
                  <a:pt x="46" y="3"/>
                </a:moveTo>
                <a:cubicBezTo>
                  <a:pt x="19" y="6"/>
                  <a:pt x="0" y="32"/>
                  <a:pt x="0" y="32"/>
                </a:cubicBezTo>
                <a:cubicBezTo>
                  <a:pt x="0" y="32"/>
                  <a:pt x="24" y="55"/>
                  <a:pt x="51" y="52"/>
                </a:cubicBezTo>
                <a:cubicBezTo>
                  <a:pt x="77" y="49"/>
                  <a:pt x="96" y="23"/>
                  <a:pt x="96" y="23"/>
                </a:cubicBezTo>
                <a:cubicBezTo>
                  <a:pt x="96" y="23"/>
                  <a:pt x="72" y="0"/>
                  <a:pt x="46" y="3"/>
                </a:cubicBezTo>
                <a:moveTo>
                  <a:pt x="44" y="32"/>
                </a:moveTo>
                <a:cubicBezTo>
                  <a:pt x="45" y="37"/>
                  <a:pt x="45" y="37"/>
                  <a:pt x="45" y="37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2"/>
                  <a:pt x="40" y="32"/>
                  <a:pt x="40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9" y="38"/>
                  <a:pt x="39" y="38"/>
                  <a:pt x="39" y="38"/>
                </a:cubicBezTo>
                <a:cubicBezTo>
                  <a:pt x="35" y="39"/>
                  <a:pt x="35" y="39"/>
                  <a:pt x="35" y="39"/>
                </a:cubicBezTo>
                <a:cubicBezTo>
                  <a:pt x="34" y="33"/>
                  <a:pt x="34" y="33"/>
                  <a:pt x="34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0" y="26"/>
                  <a:pt x="30" y="26"/>
                  <a:pt x="30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2" y="20"/>
                  <a:pt x="32" y="20"/>
                  <a:pt x="32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5"/>
                  <a:pt x="37" y="25"/>
                  <a:pt x="37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8" y="20"/>
                  <a:pt x="38" y="20"/>
                  <a:pt x="38" y="20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24"/>
                  <a:pt x="43" y="24"/>
                  <a:pt x="43" y="24"/>
                </a:cubicBezTo>
                <a:cubicBezTo>
                  <a:pt x="60" y="12"/>
                  <a:pt x="60" y="12"/>
                  <a:pt x="60" y="12"/>
                </a:cubicBezTo>
                <a:cubicBezTo>
                  <a:pt x="61" y="20"/>
                  <a:pt x="61" y="20"/>
                  <a:pt x="61" y="20"/>
                </a:cubicBezTo>
                <a:cubicBezTo>
                  <a:pt x="54" y="24"/>
                  <a:pt x="54" y="24"/>
                  <a:pt x="54" y="24"/>
                </a:cubicBezTo>
                <a:cubicBezTo>
                  <a:pt x="52" y="26"/>
                  <a:pt x="51" y="27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51" y="28"/>
                  <a:pt x="53" y="29"/>
                  <a:pt x="55" y="29"/>
                </a:cubicBezTo>
                <a:cubicBezTo>
                  <a:pt x="63" y="32"/>
                  <a:pt x="63" y="32"/>
                  <a:pt x="63" y="32"/>
                </a:cubicBezTo>
                <a:cubicBezTo>
                  <a:pt x="64" y="40"/>
                  <a:pt x="64" y="40"/>
                  <a:pt x="64" y="40"/>
                </a:cubicBezTo>
                <a:cubicBezTo>
                  <a:pt x="44" y="32"/>
                  <a:pt x="44" y="32"/>
                  <a:pt x="44" y="32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í$ḻíḍê">
            <a:extLst>
              <a:ext uri="{FF2B5EF4-FFF2-40B4-BE49-F238E27FC236}">
                <a16:creationId xmlns:a16="http://schemas.microsoft.com/office/drawing/2014/main" id="{2C6B6E67-8DEC-4B64-A882-9D5CA357CC37}"/>
              </a:ext>
            </a:extLst>
          </p:cNvPr>
          <p:cNvSpPr>
            <a:spLocks/>
          </p:cNvSpPr>
          <p:nvPr/>
        </p:nvSpPr>
        <p:spPr bwMode="auto">
          <a:xfrm>
            <a:off x="5477067" y="2867216"/>
            <a:ext cx="152400" cy="99484"/>
          </a:xfrm>
          <a:custGeom>
            <a:avLst/>
            <a:gdLst/>
            <a:ahLst/>
            <a:cxnLst>
              <a:cxn ang="0">
                <a:pos x="37" y="5"/>
              </a:cxn>
              <a:cxn ang="0">
                <a:pos x="0" y="13"/>
              </a:cxn>
              <a:cxn ang="0">
                <a:pos x="29" y="39"/>
              </a:cxn>
              <a:cxn ang="0">
                <a:pos x="66" y="30"/>
              </a:cxn>
              <a:cxn ang="0">
                <a:pos x="37" y="5"/>
              </a:cxn>
              <a:cxn ang="0">
                <a:pos x="46" y="20"/>
              </a:cxn>
              <a:cxn ang="0">
                <a:pos x="36" y="27"/>
              </a:cxn>
              <a:cxn ang="0">
                <a:pos x="36" y="30"/>
              </a:cxn>
              <a:cxn ang="0">
                <a:pos x="33" y="30"/>
              </a:cxn>
              <a:cxn ang="0">
                <a:pos x="34" y="27"/>
              </a:cxn>
              <a:cxn ang="0">
                <a:pos x="33" y="27"/>
              </a:cxn>
              <a:cxn ang="0">
                <a:pos x="32" y="27"/>
              </a:cxn>
              <a:cxn ang="0">
                <a:pos x="31" y="29"/>
              </a:cxn>
              <a:cxn ang="0">
                <a:pos x="29" y="29"/>
              </a:cxn>
              <a:cxn ang="0">
                <a:pos x="29" y="26"/>
              </a:cxn>
              <a:cxn ang="0">
                <a:pos x="23" y="15"/>
              </a:cxn>
              <a:cxn ang="0">
                <a:pos x="24" y="12"/>
              </a:cxn>
              <a:cxn ang="0">
                <a:pos x="28" y="13"/>
              </a:cxn>
              <a:cxn ang="0">
                <a:pos x="27" y="15"/>
              </a:cxn>
              <a:cxn ang="0">
                <a:pos x="30" y="21"/>
              </a:cxn>
              <a:cxn ang="0">
                <a:pos x="32" y="13"/>
              </a:cxn>
              <a:cxn ang="0">
                <a:pos x="34" y="14"/>
              </a:cxn>
              <a:cxn ang="0">
                <a:pos x="33" y="22"/>
              </a:cxn>
              <a:cxn ang="0">
                <a:pos x="34" y="23"/>
              </a:cxn>
              <a:cxn ang="0">
                <a:pos x="34" y="23"/>
              </a:cxn>
              <a:cxn ang="0">
                <a:pos x="36" y="14"/>
              </a:cxn>
              <a:cxn ang="0">
                <a:pos x="39" y="15"/>
              </a:cxn>
              <a:cxn ang="0">
                <a:pos x="37" y="23"/>
              </a:cxn>
              <a:cxn ang="0">
                <a:pos x="42" y="18"/>
              </a:cxn>
              <a:cxn ang="0">
                <a:pos x="42" y="16"/>
              </a:cxn>
              <a:cxn ang="0">
                <a:pos x="47" y="16"/>
              </a:cxn>
              <a:cxn ang="0">
                <a:pos x="46" y="20"/>
              </a:cxn>
            </a:cxnLst>
            <a:rect l="0" t="0" r="r" b="b"/>
            <a:pathLst>
              <a:path w="66" h="43">
                <a:moveTo>
                  <a:pt x="37" y="5"/>
                </a:moveTo>
                <a:cubicBezTo>
                  <a:pt x="19" y="0"/>
                  <a:pt x="0" y="13"/>
                  <a:pt x="0" y="13"/>
                </a:cubicBezTo>
                <a:cubicBezTo>
                  <a:pt x="0" y="13"/>
                  <a:pt x="11" y="34"/>
                  <a:pt x="29" y="39"/>
                </a:cubicBezTo>
                <a:cubicBezTo>
                  <a:pt x="47" y="43"/>
                  <a:pt x="66" y="30"/>
                  <a:pt x="66" y="30"/>
                </a:cubicBezTo>
                <a:cubicBezTo>
                  <a:pt x="66" y="30"/>
                  <a:pt x="56" y="9"/>
                  <a:pt x="37" y="5"/>
                </a:cubicBezTo>
                <a:moveTo>
                  <a:pt x="46" y="20"/>
                </a:moveTo>
                <a:cubicBezTo>
                  <a:pt x="45" y="25"/>
                  <a:pt x="41" y="27"/>
                  <a:pt x="36" y="27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2" y="27"/>
                  <a:pt x="32" y="27"/>
                </a:cubicBezTo>
                <a:cubicBezTo>
                  <a:pt x="31" y="29"/>
                  <a:pt x="31" y="29"/>
                  <a:pt x="31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6"/>
                  <a:pt x="29" y="26"/>
                  <a:pt x="29" y="26"/>
                </a:cubicBezTo>
                <a:cubicBezTo>
                  <a:pt x="24" y="23"/>
                  <a:pt x="22" y="19"/>
                  <a:pt x="23" y="15"/>
                </a:cubicBezTo>
                <a:cubicBezTo>
                  <a:pt x="23" y="13"/>
                  <a:pt x="23" y="13"/>
                  <a:pt x="24" y="12"/>
                </a:cubicBezTo>
                <a:cubicBezTo>
                  <a:pt x="28" y="13"/>
                  <a:pt x="28" y="13"/>
                  <a:pt x="28" y="13"/>
                </a:cubicBezTo>
                <a:cubicBezTo>
                  <a:pt x="28" y="13"/>
                  <a:pt x="27" y="14"/>
                  <a:pt x="27" y="15"/>
                </a:cubicBezTo>
                <a:cubicBezTo>
                  <a:pt x="27" y="18"/>
                  <a:pt x="28" y="20"/>
                  <a:pt x="30" y="21"/>
                </a:cubicBezTo>
                <a:cubicBezTo>
                  <a:pt x="32" y="13"/>
                  <a:pt x="32" y="13"/>
                  <a:pt x="32" y="13"/>
                </a:cubicBezTo>
                <a:cubicBezTo>
                  <a:pt x="34" y="14"/>
                  <a:pt x="34" y="14"/>
                  <a:pt x="34" y="14"/>
                </a:cubicBezTo>
                <a:cubicBezTo>
                  <a:pt x="33" y="22"/>
                  <a:pt x="33" y="22"/>
                  <a:pt x="33" y="22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6" y="14"/>
                  <a:pt x="36" y="14"/>
                  <a:pt x="36" y="14"/>
                </a:cubicBezTo>
                <a:cubicBezTo>
                  <a:pt x="39" y="15"/>
                  <a:pt x="39" y="15"/>
                  <a:pt x="39" y="15"/>
                </a:cubicBezTo>
                <a:cubicBezTo>
                  <a:pt x="37" y="23"/>
                  <a:pt x="37" y="23"/>
                  <a:pt x="37" y="23"/>
                </a:cubicBezTo>
                <a:cubicBezTo>
                  <a:pt x="40" y="22"/>
                  <a:pt x="42" y="21"/>
                  <a:pt x="42" y="18"/>
                </a:cubicBezTo>
                <a:cubicBezTo>
                  <a:pt x="42" y="17"/>
                  <a:pt x="42" y="16"/>
                  <a:pt x="42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7"/>
                  <a:pt x="47" y="18"/>
                  <a:pt x="46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išḻîḑé">
            <a:extLst>
              <a:ext uri="{FF2B5EF4-FFF2-40B4-BE49-F238E27FC236}">
                <a16:creationId xmlns:a16="http://schemas.microsoft.com/office/drawing/2014/main" id="{E3C6DCFC-0C08-4D71-8913-56A93BAE6610}"/>
              </a:ext>
            </a:extLst>
          </p:cNvPr>
          <p:cNvSpPr>
            <a:spLocks/>
          </p:cNvSpPr>
          <p:nvPr/>
        </p:nvSpPr>
        <p:spPr bwMode="auto">
          <a:xfrm>
            <a:off x="5570200" y="2704232"/>
            <a:ext cx="165100" cy="182033"/>
          </a:xfrm>
          <a:custGeom>
            <a:avLst/>
            <a:gdLst/>
            <a:ahLst/>
            <a:cxnLst>
              <a:cxn ang="0">
                <a:pos x="56" y="26"/>
              </a:cxn>
              <a:cxn ang="0">
                <a:pos x="8" y="0"/>
              </a:cxn>
              <a:cxn ang="0">
                <a:pos x="15" y="54"/>
              </a:cxn>
              <a:cxn ang="0">
                <a:pos x="62" y="79"/>
              </a:cxn>
              <a:cxn ang="0">
                <a:pos x="56" y="26"/>
              </a:cxn>
              <a:cxn ang="0">
                <a:pos x="50" y="54"/>
              </a:cxn>
              <a:cxn ang="0">
                <a:pos x="46" y="57"/>
              </a:cxn>
              <a:cxn ang="0">
                <a:pos x="43" y="53"/>
              </a:cxn>
              <a:cxn ang="0">
                <a:pos x="35" y="56"/>
              </a:cxn>
              <a:cxn ang="0">
                <a:pos x="33" y="50"/>
              </a:cxn>
              <a:cxn ang="0">
                <a:pos x="41" y="47"/>
              </a:cxn>
              <a:cxn ang="0">
                <a:pos x="43" y="42"/>
              </a:cxn>
              <a:cxn ang="0">
                <a:pos x="36" y="41"/>
              </a:cxn>
              <a:cxn ang="0">
                <a:pos x="23" y="39"/>
              </a:cxn>
              <a:cxn ang="0">
                <a:pos x="25" y="26"/>
              </a:cxn>
              <a:cxn ang="0">
                <a:pos x="22" y="22"/>
              </a:cxn>
              <a:cxn ang="0">
                <a:pos x="26" y="20"/>
              </a:cxn>
              <a:cxn ang="0">
                <a:pos x="29" y="23"/>
              </a:cxn>
              <a:cxn ang="0">
                <a:pos x="36" y="20"/>
              </a:cxn>
              <a:cxn ang="0">
                <a:pos x="38" y="26"/>
              </a:cxn>
              <a:cxn ang="0">
                <a:pos x="31" y="29"/>
              </a:cxn>
              <a:cxn ang="0">
                <a:pos x="29" y="34"/>
              </a:cxn>
              <a:cxn ang="0">
                <a:pos x="37" y="34"/>
              </a:cxn>
              <a:cxn ang="0">
                <a:pos x="49" y="37"/>
              </a:cxn>
              <a:cxn ang="0">
                <a:pos x="47" y="50"/>
              </a:cxn>
              <a:cxn ang="0">
                <a:pos x="50" y="54"/>
              </a:cxn>
            </a:cxnLst>
            <a:rect l="0" t="0" r="r" b="b"/>
            <a:pathLst>
              <a:path w="71" h="79">
                <a:moveTo>
                  <a:pt x="56" y="26"/>
                </a:moveTo>
                <a:cubicBezTo>
                  <a:pt x="41" y="4"/>
                  <a:pt x="8" y="0"/>
                  <a:pt x="8" y="0"/>
                </a:cubicBezTo>
                <a:cubicBezTo>
                  <a:pt x="8" y="0"/>
                  <a:pt x="0" y="32"/>
                  <a:pt x="15" y="54"/>
                </a:cubicBezTo>
                <a:cubicBezTo>
                  <a:pt x="30" y="76"/>
                  <a:pt x="62" y="79"/>
                  <a:pt x="62" y="79"/>
                </a:cubicBezTo>
                <a:cubicBezTo>
                  <a:pt x="62" y="79"/>
                  <a:pt x="71" y="48"/>
                  <a:pt x="56" y="26"/>
                </a:cubicBezTo>
                <a:moveTo>
                  <a:pt x="50" y="54"/>
                </a:moveTo>
                <a:cubicBezTo>
                  <a:pt x="46" y="57"/>
                  <a:pt x="46" y="57"/>
                  <a:pt x="46" y="57"/>
                </a:cubicBezTo>
                <a:cubicBezTo>
                  <a:pt x="43" y="53"/>
                  <a:pt x="43" y="53"/>
                  <a:pt x="43" y="53"/>
                </a:cubicBezTo>
                <a:cubicBezTo>
                  <a:pt x="40" y="54"/>
                  <a:pt x="37" y="56"/>
                  <a:pt x="35" y="56"/>
                </a:cubicBezTo>
                <a:cubicBezTo>
                  <a:pt x="33" y="50"/>
                  <a:pt x="33" y="50"/>
                  <a:pt x="33" y="50"/>
                </a:cubicBezTo>
                <a:cubicBezTo>
                  <a:pt x="35" y="50"/>
                  <a:pt x="38" y="49"/>
                  <a:pt x="41" y="47"/>
                </a:cubicBezTo>
                <a:cubicBezTo>
                  <a:pt x="43" y="45"/>
                  <a:pt x="44" y="43"/>
                  <a:pt x="43" y="42"/>
                </a:cubicBezTo>
                <a:cubicBezTo>
                  <a:pt x="42" y="40"/>
                  <a:pt x="40" y="40"/>
                  <a:pt x="36" y="41"/>
                </a:cubicBezTo>
                <a:cubicBezTo>
                  <a:pt x="31" y="43"/>
                  <a:pt x="26" y="43"/>
                  <a:pt x="23" y="39"/>
                </a:cubicBezTo>
                <a:cubicBezTo>
                  <a:pt x="21" y="35"/>
                  <a:pt x="21" y="30"/>
                  <a:pt x="25" y="26"/>
                </a:cubicBezTo>
                <a:cubicBezTo>
                  <a:pt x="22" y="22"/>
                  <a:pt x="22" y="22"/>
                  <a:pt x="22" y="22"/>
                </a:cubicBezTo>
                <a:cubicBezTo>
                  <a:pt x="26" y="20"/>
                  <a:pt x="26" y="20"/>
                  <a:pt x="26" y="20"/>
                </a:cubicBezTo>
                <a:cubicBezTo>
                  <a:pt x="29" y="23"/>
                  <a:pt x="29" y="23"/>
                  <a:pt x="29" y="23"/>
                </a:cubicBezTo>
                <a:cubicBezTo>
                  <a:pt x="32" y="21"/>
                  <a:pt x="34" y="21"/>
                  <a:pt x="36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7" y="26"/>
                  <a:pt x="34" y="27"/>
                  <a:pt x="31" y="29"/>
                </a:cubicBezTo>
                <a:cubicBezTo>
                  <a:pt x="28" y="31"/>
                  <a:pt x="28" y="32"/>
                  <a:pt x="29" y="34"/>
                </a:cubicBezTo>
                <a:cubicBezTo>
                  <a:pt x="30" y="35"/>
                  <a:pt x="32" y="35"/>
                  <a:pt x="37" y="34"/>
                </a:cubicBezTo>
                <a:cubicBezTo>
                  <a:pt x="43" y="32"/>
                  <a:pt x="46" y="33"/>
                  <a:pt x="49" y="37"/>
                </a:cubicBezTo>
                <a:cubicBezTo>
                  <a:pt x="52" y="40"/>
                  <a:pt x="51" y="45"/>
                  <a:pt x="47" y="50"/>
                </a:cubicBezTo>
                <a:cubicBezTo>
                  <a:pt x="50" y="54"/>
                  <a:pt x="50" y="54"/>
                  <a:pt x="50" y="54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ṧļîďe">
            <a:extLst>
              <a:ext uri="{FF2B5EF4-FFF2-40B4-BE49-F238E27FC236}">
                <a16:creationId xmlns:a16="http://schemas.microsoft.com/office/drawing/2014/main" id="{221014FC-32CB-49B0-9165-D31CBEB604C4}"/>
              </a:ext>
            </a:extLst>
          </p:cNvPr>
          <p:cNvSpPr>
            <a:spLocks/>
          </p:cNvSpPr>
          <p:nvPr/>
        </p:nvSpPr>
        <p:spPr bwMode="auto">
          <a:xfrm>
            <a:off x="5822083" y="2795249"/>
            <a:ext cx="127000" cy="120651"/>
          </a:xfrm>
          <a:custGeom>
            <a:avLst/>
            <a:gdLst/>
            <a:ahLst/>
            <a:cxnLst>
              <a:cxn ang="0">
                <a:pos x="17" y="11"/>
              </a:cxn>
              <a:cxn ang="0">
                <a:pos x="0" y="47"/>
              </a:cxn>
              <a:cxn ang="0">
                <a:pos x="38" y="40"/>
              </a:cxn>
              <a:cxn ang="0">
                <a:pos x="55" y="5"/>
              </a:cxn>
              <a:cxn ang="0">
                <a:pos x="17" y="11"/>
              </a:cxn>
              <a:cxn ang="0">
                <a:pos x="36" y="26"/>
              </a:cxn>
              <a:cxn ang="0">
                <a:pos x="33" y="21"/>
              </a:cxn>
              <a:cxn ang="0">
                <a:pos x="30" y="20"/>
              </a:cxn>
              <a:cxn ang="0">
                <a:pos x="31" y="26"/>
              </a:cxn>
              <a:cxn ang="0">
                <a:pos x="30" y="35"/>
              </a:cxn>
              <a:cxn ang="0">
                <a:pos x="21" y="35"/>
              </a:cxn>
              <a:cxn ang="0">
                <a:pos x="18" y="38"/>
              </a:cxn>
              <a:cxn ang="0">
                <a:pos x="15" y="36"/>
              </a:cxn>
              <a:cxn ang="0">
                <a:pos x="18" y="33"/>
              </a:cxn>
              <a:cxn ang="0">
                <a:pos x="14" y="28"/>
              </a:cxn>
              <a:cxn ang="0">
                <a:pos x="18" y="25"/>
              </a:cxn>
              <a:cxn ang="0">
                <a:pos x="22" y="31"/>
              </a:cxn>
              <a:cxn ang="0">
                <a:pos x="26" y="32"/>
              </a:cxn>
              <a:cxn ang="0">
                <a:pos x="25" y="26"/>
              </a:cxn>
              <a:cxn ang="0">
                <a:pos x="25" y="17"/>
              </a:cxn>
              <a:cxn ang="0">
                <a:pos x="34" y="17"/>
              </a:cxn>
              <a:cxn ang="0">
                <a:pos x="37" y="14"/>
              </a:cxn>
              <a:cxn ang="0">
                <a:pos x="39" y="17"/>
              </a:cxn>
              <a:cxn ang="0">
                <a:pos x="37" y="19"/>
              </a:cxn>
              <a:cxn ang="0">
                <a:pos x="40" y="24"/>
              </a:cxn>
              <a:cxn ang="0">
                <a:pos x="36" y="26"/>
              </a:cxn>
            </a:cxnLst>
            <a:rect l="0" t="0" r="r" b="b"/>
            <a:pathLst>
              <a:path w="55" h="52">
                <a:moveTo>
                  <a:pt x="17" y="11"/>
                </a:moveTo>
                <a:cubicBezTo>
                  <a:pt x="2" y="23"/>
                  <a:pt x="0" y="47"/>
                  <a:pt x="0" y="47"/>
                </a:cubicBezTo>
                <a:cubicBezTo>
                  <a:pt x="0" y="47"/>
                  <a:pt x="23" y="52"/>
                  <a:pt x="38" y="40"/>
                </a:cubicBezTo>
                <a:cubicBezTo>
                  <a:pt x="54" y="28"/>
                  <a:pt x="55" y="5"/>
                  <a:pt x="55" y="5"/>
                </a:cubicBezTo>
                <a:cubicBezTo>
                  <a:pt x="55" y="5"/>
                  <a:pt x="32" y="0"/>
                  <a:pt x="17" y="11"/>
                </a:cubicBezTo>
                <a:moveTo>
                  <a:pt x="36" y="26"/>
                </a:moveTo>
                <a:cubicBezTo>
                  <a:pt x="36" y="25"/>
                  <a:pt x="35" y="23"/>
                  <a:pt x="33" y="21"/>
                </a:cubicBezTo>
                <a:cubicBezTo>
                  <a:pt x="32" y="20"/>
                  <a:pt x="30" y="20"/>
                  <a:pt x="30" y="20"/>
                </a:cubicBezTo>
                <a:cubicBezTo>
                  <a:pt x="29" y="21"/>
                  <a:pt x="29" y="23"/>
                  <a:pt x="31" y="26"/>
                </a:cubicBezTo>
                <a:cubicBezTo>
                  <a:pt x="33" y="30"/>
                  <a:pt x="32" y="33"/>
                  <a:pt x="30" y="35"/>
                </a:cubicBezTo>
                <a:cubicBezTo>
                  <a:pt x="28" y="38"/>
                  <a:pt x="24" y="38"/>
                  <a:pt x="21" y="35"/>
                </a:cubicBezTo>
                <a:cubicBezTo>
                  <a:pt x="18" y="38"/>
                  <a:pt x="18" y="38"/>
                  <a:pt x="18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8" y="33"/>
                  <a:pt x="18" y="33"/>
                  <a:pt x="18" y="33"/>
                </a:cubicBezTo>
                <a:cubicBezTo>
                  <a:pt x="16" y="31"/>
                  <a:pt x="15" y="29"/>
                  <a:pt x="14" y="28"/>
                </a:cubicBezTo>
                <a:cubicBezTo>
                  <a:pt x="18" y="25"/>
                  <a:pt x="18" y="25"/>
                  <a:pt x="18" y="25"/>
                </a:cubicBezTo>
                <a:cubicBezTo>
                  <a:pt x="19" y="27"/>
                  <a:pt x="20" y="29"/>
                  <a:pt x="22" y="31"/>
                </a:cubicBezTo>
                <a:cubicBezTo>
                  <a:pt x="23" y="32"/>
                  <a:pt x="25" y="33"/>
                  <a:pt x="26" y="32"/>
                </a:cubicBezTo>
                <a:cubicBezTo>
                  <a:pt x="27" y="31"/>
                  <a:pt x="26" y="29"/>
                  <a:pt x="25" y="26"/>
                </a:cubicBezTo>
                <a:cubicBezTo>
                  <a:pt x="23" y="23"/>
                  <a:pt x="23" y="20"/>
                  <a:pt x="25" y="17"/>
                </a:cubicBezTo>
                <a:cubicBezTo>
                  <a:pt x="27" y="15"/>
                  <a:pt x="31" y="14"/>
                  <a:pt x="34" y="17"/>
                </a:cubicBezTo>
                <a:cubicBezTo>
                  <a:pt x="37" y="14"/>
                  <a:pt x="37" y="14"/>
                  <a:pt x="37" y="14"/>
                </a:cubicBezTo>
                <a:cubicBezTo>
                  <a:pt x="39" y="17"/>
                  <a:pt x="39" y="17"/>
                  <a:pt x="39" y="17"/>
                </a:cubicBezTo>
                <a:cubicBezTo>
                  <a:pt x="37" y="19"/>
                  <a:pt x="37" y="19"/>
                  <a:pt x="37" y="19"/>
                </a:cubicBezTo>
                <a:cubicBezTo>
                  <a:pt x="39" y="21"/>
                  <a:pt x="40" y="22"/>
                  <a:pt x="40" y="24"/>
                </a:cubicBezTo>
                <a:cubicBezTo>
                  <a:pt x="36" y="26"/>
                  <a:pt x="36" y="26"/>
                  <a:pt x="36" y="2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ïś1ïdè">
            <a:extLst>
              <a:ext uri="{FF2B5EF4-FFF2-40B4-BE49-F238E27FC236}">
                <a16:creationId xmlns:a16="http://schemas.microsoft.com/office/drawing/2014/main" id="{F5EBD236-5A87-43BC-BCCC-9D0D4769E872}"/>
              </a:ext>
            </a:extLst>
          </p:cNvPr>
          <p:cNvSpPr>
            <a:spLocks/>
          </p:cNvSpPr>
          <p:nvPr/>
        </p:nvSpPr>
        <p:spPr bwMode="auto">
          <a:xfrm>
            <a:off x="5502467" y="2968816"/>
            <a:ext cx="177799" cy="114300"/>
          </a:xfrm>
          <a:custGeom>
            <a:avLst/>
            <a:gdLst/>
            <a:ahLst/>
            <a:cxnLst>
              <a:cxn ang="0">
                <a:pos x="34" y="5"/>
              </a:cxn>
              <a:cxn ang="0">
                <a:pos x="0" y="33"/>
              </a:cxn>
              <a:cxn ang="0">
                <a:pos x="43" y="44"/>
              </a:cxn>
              <a:cxn ang="0">
                <a:pos x="77" y="16"/>
              </a:cxn>
              <a:cxn ang="0">
                <a:pos x="34" y="5"/>
              </a:cxn>
              <a:cxn ang="0">
                <a:pos x="52" y="30"/>
              </a:cxn>
              <a:cxn ang="0">
                <a:pos x="47" y="31"/>
              </a:cxn>
              <a:cxn ang="0">
                <a:pos x="46" y="23"/>
              </a:cxn>
              <a:cxn ang="0">
                <a:pos x="42" y="20"/>
              </a:cxn>
              <a:cxn ang="0">
                <a:pos x="40" y="26"/>
              </a:cxn>
              <a:cxn ang="0">
                <a:pos x="35" y="36"/>
              </a:cxn>
              <a:cxn ang="0">
                <a:pos x="25" y="32"/>
              </a:cxn>
              <a:cxn ang="0">
                <a:pos x="21" y="33"/>
              </a:cxn>
              <a:cxn ang="0">
                <a:pos x="19" y="29"/>
              </a:cxn>
              <a:cxn ang="0">
                <a:pos x="23" y="28"/>
              </a:cxn>
              <a:cxn ang="0">
                <a:pos x="22" y="21"/>
              </a:cxn>
              <a:cxn ang="0">
                <a:pos x="28" y="21"/>
              </a:cxn>
              <a:cxn ang="0">
                <a:pos x="28" y="27"/>
              </a:cxn>
              <a:cxn ang="0">
                <a:pos x="32" y="30"/>
              </a:cxn>
              <a:cxn ang="0">
                <a:pos x="34" y="24"/>
              </a:cxn>
              <a:cxn ang="0">
                <a:pos x="39" y="14"/>
              </a:cxn>
              <a:cxn ang="0">
                <a:pos x="50" y="18"/>
              </a:cxn>
              <a:cxn ang="0">
                <a:pos x="54" y="17"/>
              </a:cxn>
              <a:cxn ang="0">
                <a:pos x="56" y="21"/>
              </a:cxn>
              <a:cxn ang="0">
                <a:pos x="52" y="22"/>
              </a:cxn>
              <a:cxn ang="0">
                <a:pos x="52" y="30"/>
              </a:cxn>
            </a:cxnLst>
            <a:rect l="0" t="0" r="r" b="b"/>
            <a:pathLst>
              <a:path w="77" h="49">
                <a:moveTo>
                  <a:pt x="34" y="5"/>
                </a:moveTo>
                <a:cubicBezTo>
                  <a:pt x="13" y="10"/>
                  <a:pt x="0" y="33"/>
                  <a:pt x="0" y="33"/>
                </a:cubicBezTo>
                <a:cubicBezTo>
                  <a:pt x="0" y="33"/>
                  <a:pt x="22" y="49"/>
                  <a:pt x="43" y="44"/>
                </a:cubicBezTo>
                <a:cubicBezTo>
                  <a:pt x="64" y="39"/>
                  <a:pt x="77" y="16"/>
                  <a:pt x="77" y="16"/>
                </a:cubicBezTo>
                <a:cubicBezTo>
                  <a:pt x="77" y="16"/>
                  <a:pt x="55" y="0"/>
                  <a:pt x="34" y="5"/>
                </a:cubicBezTo>
                <a:moveTo>
                  <a:pt x="52" y="30"/>
                </a:moveTo>
                <a:cubicBezTo>
                  <a:pt x="47" y="31"/>
                  <a:pt x="47" y="31"/>
                  <a:pt x="47" y="31"/>
                </a:cubicBezTo>
                <a:cubicBezTo>
                  <a:pt x="47" y="29"/>
                  <a:pt x="47" y="26"/>
                  <a:pt x="46" y="23"/>
                </a:cubicBezTo>
                <a:cubicBezTo>
                  <a:pt x="45" y="21"/>
                  <a:pt x="44" y="19"/>
                  <a:pt x="42" y="20"/>
                </a:cubicBezTo>
                <a:cubicBezTo>
                  <a:pt x="41" y="21"/>
                  <a:pt x="40" y="22"/>
                  <a:pt x="40" y="26"/>
                </a:cubicBezTo>
                <a:cubicBezTo>
                  <a:pt x="40" y="31"/>
                  <a:pt x="39" y="35"/>
                  <a:pt x="35" y="36"/>
                </a:cubicBezTo>
                <a:cubicBezTo>
                  <a:pt x="31" y="38"/>
                  <a:pt x="28" y="36"/>
                  <a:pt x="25" y="32"/>
                </a:cubicBezTo>
                <a:cubicBezTo>
                  <a:pt x="21" y="33"/>
                  <a:pt x="21" y="33"/>
                  <a:pt x="21" y="33"/>
                </a:cubicBezTo>
                <a:cubicBezTo>
                  <a:pt x="19" y="29"/>
                  <a:pt x="19" y="29"/>
                  <a:pt x="19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22" y="25"/>
                  <a:pt x="22" y="23"/>
                  <a:pt x="22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2"/>
                  <a:pt x="27" y="24"/>
                  <a:pt x="28" y="27"/>
                </a:cubicBezTo>
                <a:cubicBezTo>
                  <a:pt x="29" y="30"/>
                  <a:pt x="31" y="30"/>
                  <a:pt x="32" y="30"/>
                </a:cubicBezTo>
                <a:cubicBezTo>
                  <a:pt x="33" y="29"/>
                  <a:pt x="34" y="28"/>
                  <a:pt x="34" y="24"/>
                </a:cubicBezTo>
                <a:cubicBezTo>
                  <a:pt x="34" y="18"/>
                  <a:pt x="35" y="15"/>
                  <a:pt x="39" y="14"/>
                </a:cubicBezTo>
                <a:cubicBezTo>
                  <a:pt x="43" y="12"/>
                  <a:pt x="47" y="14"/>
                  <a:pt x="50" y="18"/>
                </a:cubicBezTo>
                <a:cubicBezTo>
                  <a:pt x="54" y="17"/>
                  <a:pt x="54" y="17"/>
                  <a:pt x="54" y="17"/>
                </a:cubicBezTo>
                <a:cubicBezTo>
                  <a:pt x="56" y="21"/>
                  <a:pt x="56" y="21"/>
                  <a:pt x="56" y="21"/>
                </a:cubicBezTo>
                <a:cubicBezTo>
                  <a:pt x="52" y="22"/>
                  <a:pt x="52" y="22"/>
                  <a:pt x="52" y="22"/>
                </a:cubicBezTo>
                <a:cubicBezTo>
                  <a:pt x="53" y="25"/>
                  <a:pt x="53" y="28"/>
                  <a:pt x="52" y="3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sľiḓe">
            <a:extLst>
              <a:ext uri="{FF2B5EF4-FFF2-40B4-BE49-F238E27FC236}">
                <a16:creationId xmlns:a16="http://schemas.microsoft.com/office/drawing/2014/main" id="{C1001F81-C051-49A1-929B-93346ABE8BBB}"/>
              </a:ext>
            </a:extLst>
          </p:cNvPr>
          <p:cNvSpPr>
            <a:spLocks/>
          </p:cNvSpPr>
          <p:nvPr/>
        </p:nvSpPr>
        <p:spPr bwMode="auto">
          <a:xfrm>
            <a:off x="6776761" y="2884154"/>
            <a:ext cx="46567" cy="146051"/>
          </a:xfrm>
          <a:custGeom>
            <a:avLst/>
            <a:gdLst/>
            <a:ahLst/>
            <a:cxnLst>
              <a:cxn ang="0">
                <a:pos x="6" y="63"/>
              </a:cxn>
              <a:cxn ang="0">
                <a:pos x="4" y="62"/>
              </a:cxn>
              <a:cxn ang="0">
                <a:pos x="1" y="55"/>
              </a:cxn>
              <a:cxn ang="0">
                <a:pos x="10" y="32"/>
              </a:cxn>
              <a:cxn ang="0">
                <a:pos x="8" y="6"/>
              </a:cxn>
              <a:cxn ang="0">
                <a:pos x="13" y="0"/>
              </a:cxn>
              <a:cxn ang="0">
                <a:pos x="19" y="5"/>
              </a:cxn>
              <a:cxn ang="0">
                <a:pos x="21" y="32"/>
              </a:cxn>
              <a:cxn ang="0">
                <a:pos x="21" y="34"/>
              </a:cxn>
              <a:cxn ang="0">
                <a:pos x="12" y="59"/>
              </a:cxn>
              <a:cxn ang="0">
                <a:pos x="6" y="63"/>
              </a:cxn>
            </a:cxnLst>
            <a:rect l="0" t="0" r="r" b="b"/>
            <a:pathLst>
              <a:path w="21" h="63">
                <a:moveTo>
                  <a:pt x="6" y="63"/>
                </a:moveTo>
                <a:cubicBezTo>
                  <a:pt x="6" y="63"/>
                  <a:pt x="5" y="63"/>
                  <a:pt x="4" y="62"/>
                </a:cubicBezTo>
                <a:cubicBezTo>
                  <a:pt x="1" y="61"/>
                  <a:pt x="0" y="58"/>
                  <a:pt x="1" y="55"/>
                </a:cubicBezTo>
                <a:cubicBezTo>
                  <a:pt x="10" y="32"/>
                  <a:pt x="10" y="32"/>
                  <a:pt x="10" y="32"/>
                </a:cubicBezTo>
                <a:cubicBezTo>
                  <a:pt x="8" y="6"/>
                  <a:pt x="8" y="6"/>
                  <a:pt x="8" y="6"/>
                </a:cubicBezTo>
                <a:cubicBezTo>
                  <a:pt x="7" y="3"/>
                  <a:pt x="10" y="0"/>
                  <a:pt x="13" y="0"/>
                </a:cubicBezTo>
                <a:cubicBezTo>
                  <a:pt x="16" y="0"/>
                  <a:pt x="19" y="2"/>
                  <a:pt x="19" y="5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3"/>
                  <a:pt x="21" y="34"/>
                  <a:pt x="21" y="34"/>
                </a:cubicBezTo>
                <a:cubicBezTo>
                  <a:pt x="12" y="59"/>
                  <a:pt x="12" y="59"/>
                  <a:pt x="12" y="59"/>
                </a:cubicBezTo>
                <a:cubicBezTo>
                  <a:pt x="11" y="61"/>
                  <a:pt x="9" y="63"/>
                  <a:pt x="6" y="63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Sḷíḋè">
            <a:extLst>
              <a:ext uri="{FF2B5EF4-FFF2-40B4-BE49-F238E27FC236}">
                <a16:creationId xmlns:a16="http://schemas.microsoft.com/office/drawing/2014/main" id="{CC7A42E4-804D-463C-961D-D750016F2CC4}"/>
              </a:ext>
            </a:extLst>
          </p:cNvPr>
          <p:cNvSpPr>
            <a:spLocks/>
          </p:cNvSpPr>
          <p:nvPr/>
        </p:nvSpPr>
        <p:spPr bwMode="auto">
          <a:xfrm>
            <a:off x="6728077" y="2801603"/>
            <a:ext cx="209552" cy="93134"/>
          </a:xfrm>
          <a:custGeom>
            <a:avLst/>
            <a:gdLst/>
            <a:ahLst/>
            <a:cxnLst>
              <a:cxn ang="0">
                <a:pos x="85" y="15"/>
              </a:cxn>
              <a:cxn ang="0">
                <a:pos x="69" y="15"/>
              </a:cxn>
              <a:cxn ang="0">
                <a:pos x="58" y="2"/>
              </a:cxn>
              <a:cxn ang="0">
                <a:pos x="57" y="1"/>
              </a:cxn>
              <a:cxn ang="0">
                <a:pos x="46" y="25"/>
              </a:cxn>
              <a:cxn ang="0">
                <a:pos x="46" y="0"/>
              </a:cxn>
              <a:cxn ang="0">
                <a:pos x="39" y="0"/>
              </a:cxn>
              <a:cxn ang="0">
                <a:pos x="37" y="0"/>
              </a:cxn>
              <a:cxn ang="0">
                <a:pos x="18" y="0"/>
              </a:cxn>
              <a:cxn ang="0">
                <a:pos x="14" y="2"/>
              </a:cxn>
              <a:cxn ang="0">
                <a:pos x="2" y="16"/>
              </a:cxn>
              <a:cxn ang="0">
                <a:pos x="3" y="24"/>
              </a:cxn>
              <a:cxn ang="0">
                <a:pos x="6" y="25"/>
              </a:cxn>
              <a:cxn ang="0">
                <a:pos x="11" y="23"/>
              </a:cxn>
              <a:cxn ang="0">
                <a:pos x="21" y="11"/>
              </a:cxn>
              <a:cxn ang="0">
                <a:pos x="33" y="11"/>
              </a:cxn>
              <a:cxn ang="0">
                <a:pos x="24" y="40"/>
              </a:cxn>
              <a:cxn ang="0">
                <a:pos x="51" y="40"/>
              </a:cxn>
              <a:cxn ang="0">
                <a:pos x="58" y="20"/>
              </a:cxn>
              <a:cxn ang="0">
                <a:pos x="62" y="25"/>
              </a:cxn>
              <a:cxn ang="0">
                <a:pos x="67" y="27"/>
              </a:cxn>
              <a:cxn ang="0">
                <a:pos x="67" y="27"/>
              </a:cxn>
              <a:cxn ang="0">
                <a:pos x="85" y="27"/>
              </a:cxn>
              <a:cxn ang="0">
                <a:pos x="91" y="21"/>
              </a:cxn>
              <a:cxn ang="0">
                <a:pos x="85" y="15"/>
              </a:cxn>
            </a:cxnLst>
            <a:rect l="0" t="0" r="r" b="b"/>
            <a:pathLst>
              <a:path w="91" h="40">
                <a:moveTo>
                  <a:pt x="85" y="15"/>
                </a:moveTo>
                <a:cubicBezTo>
                  <a:pt x="69" y="15"/>
                  <a:pt x="69" y="15"/>
                  <a:pt x="69" y="15"/>
                </a:cubicBezTo>
                <a:cubicBezTo>
                  <a:pt x="58" y="2"/>
                  <a:pt x="58" y="2"/>
                  <a:pt x="58" y="2"/>
                </a:cubicBezTo>
                <a:cubicBezTo>
                  <a:pt x="57" y="1"/>
                  <a:pt x="57" y="1"/>
                  <a:pt x="57" y="1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0"/>
                  <a:pt x="46" y="0"/>
                  <a:pt x="46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6" y="0"/>
                  <a:pt x="15" y="0"/>
                  <a:pt x="14" y="2"/>
                </a:cubicBezTo>
                <a:cubicBezTo>
                  <a:pt x="2" y="16"/>
                  <a:pt x="2" y="16"/>
                  <a:pt x="2" y="16"/>
                </a:cubicBezTo>
                <a:cubicBezTo>
                  <a:pt x="0" y="18"/>
                  <a:pt x="0" y="22"/>
                  <a:pt x="3" y="24"/>
                </a:cubicBezTo>
                <a:cubicBezTo>
                  <a:pt x="4" y="25"/>
                  <a:pt x="5" y="25"/>
                  <a:pt x="6" y="25"/>
                </a:cubicBezTo>
                <a:cubicBezTo>
                  <a:pt x="8" y="25"/>
                  <a:pt x="10" y="25"/>
                  <a:pt x="11" y="23"/>
                </a:cubicBezTo>
                <a:cubicBezTo>
                  <a:pt x="21" y="11"/>
                  <a:pt x="21" y="11"/>
                  <a:pt x="21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24" y="40"/>
                  <a:pt x="24" y="40"/>
                  <a:pt x="24" y="40"/>
                </a:cubicBezTo>
                <a:cubicBezTo>
                  <a:pt x="51" y="40"/>
                  <a:pt x="51" y="40"/>
                  <a:pt x="51" y="40"/>
                </a:cubicBezTo>
                <a:cubicBezTo>
                  <a:pt x="58" y="20"/>
                  <a:pt x="58" y="20"/>
                  <a:pt x="58" y="20"/>
                </a:cubicBezTo>
                <a:cubicBezTo>
                  <a:pt x="62" y="25"/>
                  <a:pt x="62" y="25"/>
                  <a:pt x="62" y="25"/>
                </a:cubicBezTo>
                <a:cubicBezTo>
                  <a:pt x="63" y="26"/>
                  <a:pt x="65" y="27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8" y="27"/>
                  <a:pt x="91" y="24"/>
                  <a:pt x="91" y="21"/>
                </a:cubicBezTo>
                <a:cubicBezTo>
                  <a:pt x="91" y="18"/>
                  <a:pt x="88" y="15"/>
                  <a:pt x="85" y="1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şlîḑé">
            <a:extLst>
              <a:ext uri="{FF2B5EF4-FFF2-40B4-BE49-F238E27FC236}">
                <a16:creationId xmlns:a16="http://schemas.microsoft.com/office/drawing/2014/main" id="{E6473994-B6D3-47F9-9C56-B0FD90A2FA1D}"/>
              </a:ext>
            </a:extLst>
          </p:cNvPr>
          <p:cNvSpPr>
            <a:spLocks/>
          </p:cNvSpPr>
          <p:nvPr/>
        </p:nvSpPr>
        <p:spPr bwMode="auto">
          <a:xfrm>
            <a:off x="6823328" y="2812187"/>
            <a:ext cx="19051" cy="55034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0" y="20"/>
              </a:cxn>
              <a:cxn ang="0">
                <a:pos x="2" y="26"/>
              </a:cxn>
              <a:cxn ang="0">
                <a:pos x="9" y="23"/>
              </a:cxn>
              <a:cxn ang="0">
                <a:pos x="9" y="0"/>
              </a:cxn>
            </a:cxnLst>
            <a:rect l="0" t="0" r="r" b="b"/>
            <a:pathLst>
              <a:path w="9" h="26">
                <a:moveTo>
                  <a:pt x="9" y="0"/>
                </a:moveTo>
                <a:lnTo>
                  <a:pt x="0" y="20"/>
                </a:lnTo>
                <a:lnTo>
                  <a:pt x="2" y="26"/>
                </a:lnTo>
                <a:lnTo>
                  <a:pt x="9" y="23"/>
                </a:lnTo>
                <a:lnTo>
                  <a:pt x="9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ṧľîḋé">
            <a:extLst>
              <a:ext uri="{FF2B5EF4-FFF2-40B4-BE49-F238E27FC236}">
                <a16:creationId xmlns:a16="http://schemas.microsoft.com/office/drawing/2014/main" id="{634A6B86-9198-48E4-8B12-2DE05B4A67F2}"/>
              </a:ext>
            </a:extLst>
          </p:cNvPr>
          <p:cNvSpPr>
            <a:spLocks/>
          </p:cNvSpPr>
          <p:nvPr/>
        </p:nvSpPr>
        <p:spPr bwMode="auto">
          <a:xfrm>
            <a:off x="6823328" y="2812187"/>
            <a:ext cx="19051" cy="55034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0" y="20"/>
              </a:cxn>
              <a:cxn ang="0">
                <a:pos x="2" y="26"/>
              </a:cxn>
              <a:cxn ang="0">
                <a:pos x="9" y="23"/>
              </a:cxn>
              <a:cxn ang="0">
                <a:pos x="9" y="0"/>
              </a:cxn>
            </a:cxnLst>
            <a:rect l="0" t="0" r="r" b="b"/>
            <a:pathLst>
              <a:path w="9" h="26">
                <a:moveTo>
                  <a:pt x="9" y="0"/>
                </a:moveTo>
                <a:lnTo>
                  <a:pt x="0" y="20"/>
                </a:lnTo>
                <a:lnTo>
                  <a:pt x="2" y="26"/>
                </a:lnTo>
                <a:lnTo>
                  <a:pt x="9" y="23"/>
                </a:lnTo>
                <a:lnTo>
                  <a:pt x="9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śľiḓe">
            <a:extLst>
              <a:ext uri="{FF2B5EF4-FFF2-40B4-BE49-F238E27FC236}">
                <a16:creationId xmlns:a16="http://schemas.microsoft.com/office/drawing/2014/main" id="{6687938F-B26C-4255-B4B7-7E81E7E9B6E8}"/>
              </a:ext>
            </a:extLst>
          </p:cNvPr>
          <p:cNvSpPr>
            <a:spLocks/>
          </p:cNvSpPr>
          <p:nvPr/>
        </p:nvSpPr>
        <p:spPr bwMode="auto">
          <a:xfrm>
            <a:off x="6836028" y="2807954"/>
            <a:ext cx="16933" cy="10584"/>
          </a:xfrm>
          <a:custGeom>
            <a:avLst/>
            <a:gdLst/>
            <a:ahLst/>
            <a:cxnLst>
              <a:cxn ang="0">
                <a:pos x="6" y="1"/>
              </a:cxn>
              <a:cxn ang="0">
                <a:pos x="6" y="2"/>
              </a:cxn>
              <a:cxn ang="0">
                <a:pos x="3" y="4"/>
              </a:cxn>
              <a:cxn ang="0">
                <a:pos x="2" y="4"/>
              </a:cxn>
              <a:cxn ang="0">
                <a:pos x="1" y="1"/>
              </a:cxn>
              <a:cxn ang="0">
                <a:pos x="1" y="0"/>
              </a:cxn>
              <a:cxn ang="0">
                <a:pos x="6" y="1"/>
              </a:cxn>
            </a:cxnLst>
            <a:rect l="0" t="0" r="r" b="b"/>
            <a:pathLst>
              <a:path w="7" h="5">
                <a:moveTo>
                  <a:pt x="6" y="1"/>
                </a:moveTo>
                <a:cubicBezTo>
                  <a:pt x="7" y="1"/>
                  <a:pt x="7" y="1"/>
                  <a:pt x="6" y="2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2" y="5"/>
                  <a:pt x="2" y="4"/>
                </a:cubicBezTo>
                <a:cubicBezTo>
                  <a:pt x="1" y="1"/>
                  <a:pt x="1" y="1"/>
                  <a:pt x="1" y="1"/>
                </a:cubicBezTo>
                <a:cubicBezTo>
                  <a:pt x="0" y="0"/>
                  <a:pt x="1" y="0"/>
                  <a:pt x="1" y="0"/>
                </a:cubicBezTo>
                <a:cubicBezTo>
                  <a:pt x="6" y="1"/>
                  <a:pt x="6" y="1"/>
                  <a:pt x="6" y="1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ṩ1îďè">
            <a:extLst>
              <a:ext uri="{FF2B5EF4-FFF2-40B4-BE49-F238E27FC236}">
                <a16:creationId xmlns:a16="http://schemas.microsoft.com/office/drawing/2014/main" id="{6EA4FFA0-58F8-4944-8224-7E9A595BFA3A}"/>
              </a:ext>
            </a:extLst>
          </p:cNvPr>
          <p:cNvSpPr>
            <a:spLocks/>
          </p:cNvSpPr>
          <p:nvPr/>
        </p:nvSpPr>
        <p:spPr bwMode="auto">
          <a:xfrm>
            <a:off x="6823328" y="2738103"/>
            <a:ext cx="52918" cy="63500"/>
          </a:xfrm>
          <a:custGeom>
            <a:avLst/>
            <a:gdLst/>
            <a:ahLst/>
            <a:cxnLst>
              <a:cxn ang="0">
                <a:pos x="21" y="15"/>
              </a:cxn>
              <a:cxn ang="0">
                <a:pos x="10" y="27"/>
              </a:cxn>
              <a:cxn ang="0">
                <a:pos x="1" y="13"/>
              </a:cxn>
              <a:cxn ang="0">
                <a:pos x="12" y="1"/>
              </a:cxn>
              <a:cxn ang="0">
                <a:pos x="21" y="15"/>
              </a:cxn>
            </a:cxnLst>
            <a:rect l="0" t="0" r="r" b="b"/>
            <a:pathLst>
              <a:path w="22" h="28">
                <a:moveTo>
                  <a:pt x="21" y="15"/>
                </a:moveTo>
                <a:cubicBezTo>
                  <a:pt x="20" y="22"/>
                  <a:pt x="13" y="28"/>
                  <a:pt x="10" y="27"/>
                </a:cubicBezTo>
                <a:cubicBezTo>
                  <a:pt x="6" y="27"/>
                  <a:pt x="0" y="20"/>
                  <a:pt x="1" y="13"/>
                </a:cubicBezTo>
                <a:cubicBezTo>
                  <a:pt x="2" y="6"/>
                  <a:pt x="4" y="0"/>
                  <a:pt x="12" y="1"/>
                </a:cubicBezTo>
                <a:cubicBezTo>
                  <a:pt x="21" y="2"/>
                  <a:pt x="22" y="8"/>
                  <a:pt x="21" y="1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Slïḑé">
            <a:extLst>
              <a:ext uri="{FF2B5EF4-FFF2-40B4-BE49-F238E27FC236}">
                <a16:creationId xmlns:a16="http://schemas.microsoft.com/office/drawing/2014/main" id="{605B6F4C-5756-4C12-B668-8C98B829489B}"/>
              </a:ext>
            </a:extLst>
          </p:cNvPr>
          <p:cNvSpPr>
            <a:spLocks/>
          </p:cNvSpPr>
          <p:nvPr/>
        </p:nvSpPr>
        <p:spPr bwMode="auto">
          <a:xfrm>
            <a:off x="6694210" y="2784670"/>
            <a:ext cx="374653" cy="309034"/>
          </a:xfrm>
          <a:custGeom>
            <a:avLst/>
            <a:gdLst/>
            <a:ahLst/>
            <a:cxnLst>
              <a:cxn ang="0">
                <a:pos x="11" y="146"/>
              </a:cxn>
              <a:cxn ang="0">
                <a:pos x="0" y="140"/>
              </a:cxn>
              <a:cxn ang="0">
                <a:pos x="13" y="118"/>
              </a:cxn>
              <a:cxn ang="0">
                <a:pos x="55" y="124"/>
              </a:cxn>
              <a:cxn ang="0">
                <a:pos x="66" y="102"/>
              </a:cxn>
              <a:cxn ang="0">
                <a:pos x="98" y="108"/>
              </a:cxn>
              <a:cxn ang="0">
                <a:pos x="119" y="58"/>
              </a:cxn>
              <a:cxn ang="0">
                <a:pos x="138" y="60"/>
              </a:cxn>
              <a:cxn ang="0">
                <a:pos x="165" y="0"/>
              </a:cxn>
              <a:cxn ang="0">
                <a:pos x="177" y="5"/>
              </a:cxn>
              <a:cxn ang="0">
                <a:pos x="147" y="75"/>
              </a:cxn>
              <a:cxn ang="0">
                <a:pos x="128" y="72"/>
              </a:cxn>
              <a:cxn ang="0">
                <a:pos x="105" y="122"/>
              </a:cxn>
              <a:cxn ang="0">
                <a:pos x="74" y="118"/>
              </a:cxn>
              <a:cxn ang="0">
                <a:pos x="61" y="140"/>
              </a:cxn>
              <a:cxn ang="0">
                <a:pos x="20" y="133"/>
              </a:cxn>
              <a:cxn ang="0">
                <a:pos x="11" y="146"/>
              </a:cxn>
            </a:cxnLst>
            <a:rect l="0" t="0" r="r" b="b"/>
            <a:pathLst>
              <a:path w="177" h="146">
                <a:moveTo>
                  <a:pt x="11" y="146"/>
                </a:moveTo>
                <a:lnTo>
                  <a:pt x="0" y="140"/>
                </a:lnTo>
                <a:lnTo>
                  <a:pt x="13" y="118"/>
                </a:lnTo>
                <a:lnTo>
                  <a:pt x="55" y="124"/>
                </a:lnTo>
                <a:lnTo>
                  <a:pt x="66" y="102"/>
                </a:lnTo>
                <a:lnTo>
                  <a:pt x="98" y="108"/>
                </a:lnTo>
                <a:lnTo>
                  <a:pt x="119" y="58"/>
                </a:lnTo>
                <a:lnTo>
                  <a:pt x="138" y="60"/>
                </a:lnTo>
                <a:lnTo>
                  <a:pt x="165" y="0"/>
                </a:lnTo>
                <a:lnTo>
                  <a:pt x="177" y="5"/>
                </a:lnTo>
                <a:lnTo>
                  <a:pt x="147" y="75"/>
                </a:lnTo>
                <a:lnTo>
                  <a:pt x="128" y="72"/>
                </a:lnTo>
                <a:lnTo>
                  <a:pt x="105" y="122"/>
                </a:lnTo>
                <a:lnTo>
                  <a:pt x="74" y="118"/>
                </a:lnTo>
                <a:lnTo>
                  <a:pt x="61" y="140"/>
                </a:lnTo>
                <a:lnTo>
                  <a:pt x="20" y="133"/>
                </a:lnTo>
                <a:lnTo>
                  <a:pt x="11" y="14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$ļiḍe">
            <a:extLst>
              <a:ext uri="{FF2B5EF4-FFF2-40B4-BE49-F238E27FC236}">
                <a16:creationId xmlns:a16="http://schemas.microsoft.com/office/drawing/2014/main" id="{080644DA-8C2D-49B7-A3A8-193DF7A7FB91}"/>
              </a:ext>
            </a:extLst>
          </p:cNvPr>
          <p:cNvSpPr>
            <a:spLocks/>
          </p:cNvSpPr>
          <p:nvPr/>
        </p:nvSpPr>
        <p:spPr bwMode="auto">
          <a:xfrm>
            <a:off x="6694210" y="2784670"/>
            <a:ext cx="374653" cy="309034"/>
          </a:xfrm>
          <a:custGeom>
            <a:avLst/>
            <a:gdLst/>
            <a:ahLst/>
            <a:cxnLst>
              <a:cxn ang="0">
                <a:pos x="11" y="146"/>
              </a:cxn>
              <a:cxn ang="0">
                <a:pos x="0" y="140"/>
              </a:cxn>
              <a:cxn ang="0">
                <a:pos x="13" y="118"/>
              </a:cxn>
              <a:cxn ang="0">
                <a:pos x="55" y="124"/>
              </a:cxn>
              <a:cxn ang="0">
                <a:pos x="66" y="102"/>
              </a:cxn>
              <a:cxn ang="0">
                <a:pos x="98" y="108"/>
              </a:cxn>
              <a:cxn ang="0">
                <a:pos x="119" y="58"/>
              </a:cxn>
              <a:cxn ang="0">
                <a:pos x="138" y="60"/>
              </a:cxn>
              <a:cxn ang="0">
                <a:pos x="165" y="0"/>
              </a:cxn>
              <a:cxn ang="0">
                <a:pos x="177" y="5"/>
              </a:cxn>
              <a:cxn ang="0">
                <a:pos x="147" y="75"/>
              </a:cxn>
              <a:cxn ang="0">
                <a:pos x="128" y="72"/>
              </a:cxn>
              <a:cxn ang="0">
                <a:pos x="105" y="122"/>
              </a:cxn>
              <a:cxn ang="0">
                <a:pos x="74" y="118"/>
              </a:cxn>
              <a:cxn ang="0">
                <a:pos x="61" y="140"/>
              </a:cxn>
              <a:cxn ang="0">
                <a:pos x="20" y="133"/>
              </a:cxn>
              <a:cxn ang="0">
                <a:pos x="11" y="146"/>
              </a:cxn>
            </a:cxnLst>
            <a:rect l="0" t="0" r="r" b="b"/>
            <a:pathLst>
              <a:path w="177" h="146">
                <a:moveTo>
                  <a:pt x="11" y="146"/>
                </a:moveTo>
                <a:lnTo>
                  <a:pt x="0" y="140"/>
                </a:lnTo>
                <a:lnTo>
                  <a:pt x="13" y="118"/>
                </a:lnTo>
                <a:lnTo>
                  <a:pt x="55" y="124"/>
                </a:lnTo>
                <a:lnTo>
                  <a:pt x="66" y="102"/>
                </a:lnTo>
                <a:lnTo>
                  <a:pt x="98" y="108"/>
                </a:lnTo>
                <a:lnTo>
                  <a:pt x="119" y="58"/>
                </a:lnTo>
                <a:lnTo>
                  <a:pt x="138" y="60"/>
                </a:lnTo>
                <a:lnTo>
                  <a:pt x="165" y="0"/>
                </a:lnTo>
                <a:lnTo>
                  <a:pt x="177" y="5"/>
                </a:lnTo>
                <a:lnTo>
                  <a:pt x="147" y="75"/>
                </a:lnTo>
                <a:lnTo>
                  <a:pt x="128" y="72"/>
                </a:lnTo>
                <a:lnTo>
                  <a:pt x="105" y="122"/>
                </a:lnTo>
                <a:lnTo>
                  <a:pt x="74" y="118"/>
                </a:lnTo>
                <a:lnTo>
                  <a:pt x="61" y="140"/>
                </a:lnTo>
                <a:lnTo>
                  <a:pt x="20" y="133"/>
                </a:lnTo>
                <a:lnTo>
                  <a:pt x="11" y="146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ïṡḷíḓè">
            <a:extLst>
              <a:ext uri="{FF2B5EF4-FFF2-40B4-BE49-F238E27FC236}">
                <a16:creationId xmlns:a16="http://schemas.microsoft.com/office/drawing/2014/main" id="{93DA325F-3559-48BA-B7D1-CAC1A1BFCA77}"/>
              </a:ext>
            </a:extLst>
          </p:cNvPr>
          <p:cNvSpPr>
            <a:spLocks/>
          </p:cNvSpPr>
          <p:nvPr/>
        </p:nvSpPr>
        <p:spPr bwMode="auto">
          <a:xfrm>
            <a:off x="6594727" y="2729636"/>
            <a:ext cx="518587" cy="425452"/>
          </a:xfrm>
          <a:custGeom>
            <a:avLst/>
            <a:gdLst/>
            <a:ahLst/>
            <a:cxnLst>
              <a:cxn ang="0">
                <a:pos x="245" y="201"/>
              </a:cxn>
              <a:cxn ang="0">
                <a:pos x="0" y="201"/>
              </a:cxn>
              <a:cxn ang="0">
                <a:pos x="0" y="0"/>
              </a:cxn>
              <a:cxn ang="0">
                <a:pos x="8" y="0"/>
              </a:cxn>
              <a:cxn ang="0">
                <a:pos x="8" y="193"/>
              </a:cxn>
              <a:cxn ang="0">
                <a:pos x="245" y="193"/>
              </a:cxn>
              <a:cxn ang="0">
                <a:pos x="245" y="201"/>
              </a:cxn>
            </a:cxnLst>
            <a:rect l="0" t="0" r="r" b="b"/>
            <a:pathLst>
              <a:path w="245" h="201">
                <a:moveTo>
                  <a:pt x="245" y="201"/>
                </a:moveTo>
                <a:lnTo>
                  <a:pt x="0" y="201"/>
                </a:lnTo>
                <a:lnTo>
                  <a:pt x="0" y="0"/>
                </a:lnTo>
                <a:lnTo>
                  <a:pt x="8" y="0"/>
                </a:lnTo>
                <a:lnTo>
                  <a:pt x="8" y="193"/>
                </a:lnTo>
                <a:lnTo>
                  <a:pt x="245" y="193"/>
                </a:lnTo>
                <a:lnTo>
                  <a:pt x="245" y="2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šḻïdè">
            <a:extLst>
              <a:ext uri="{FF2B5EF4-FFF2-40B4-BE49-F238E27FC236}">
                <a16:creationId xmlns:a16="http://schemas.microsoft.com/office/drawing/2014/main" id="{ABB9AFC1-B38D-473A-9D97-FD6CC80A4E8A}"/>
              </a:ext>
            </a:extLst>
          </p:cNvPr>
          <p:cNvSpPr>
            <a:spLocks/>
          </p:cNvSpPr>
          <p:nvPr/>
        </p:nvSpPr>
        <p:spPr bwMode="auto">
          <a:xfrm>
            <a:off x="6594727" y="2729636"/>
            <a:ext cx="518587" cy="425452"/>
          </a:xfrm>
          <a:custGeom>
            <a:avLst/>
            <a:gdLst/>
            <a:ahLst/>
            <a:cxnLst>
              <a:cxn ang="0">
                <a:pos x="245" y="201"/>
              </a:cxn>
              <a:cxn ang="0">
                <a:pos x="0" y="201"/>
              </a:cxn>
              <a:cxn ang="0">
                <a:pos x="0" y="0"/>
              </a:cxn>
              <a:cxn ang="0">
                <a:pos x="8" y="0"/>
              </a:cxn>
              <a:cxn ang="0">
                <a:pos x="8" y="193"/>
              </a:cxn>
              <a:cxn ang="0">
                <a:pos x="245" y="193"/>
              </a:cxn>
              <a:cxn ang="0">
                <a:pos x="245" y="201"/>
              </a:cxn>
            </a:cxnLst>
            <a:rect l="0" t="0" r="r" b="b"/>
            <a:pathLst>
              <a:path w="245" h="201">
                <a:moveTo>
                  <a:pt x="245" y="201"/>
                </a:moveTo>
                <a:lnTo>
                  <a:pt x="0" y="201"/>
                </a:lnTo>
                <a:lnTo>
                  <a:pt x="0" y="0"/>
                </a:lnTo>
                <a:lnTo>
                  <a:pt x="8" y="0"/>
                </a:lnTo>
                <a:lnTo>
                  <a:pt x="8" y="193"/>
                </a:lnTo>
                <a:lnTo>
                  <a:pt x="245" y="193"/>
                </a:lnTo>
                <a:lnTo>
                  <a:pt x="245" y="201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ŝlîḑé">
            <a:extLst>
              <a:ext uri="{FF2B5EF4-FFF2-40B4-BE49-F238E27FC236}">
                <a16:creationId xmlns:a16="http://schemas.microsoft.com/office/drawing/2014/main" id="{B0D68CD3-EF41-4AD4-8859-FF4117FE3410}"/>
              </a:ext>
            </a:extLst>
          </p:cNvPr>
          <p:cNvSpPr>
            <a:spLocks/>
          </p:cNvSpPr>
          <p:nvPr/>
        </p:nvSpPr>
        <p:spPr bwMode="auto">
          <a:xfrm>
            <a:off x="6670927" y="2856636"/>
            <a:ext cx="95251" cy="76200"/>
          </a:xfrm>
          <a:custGeom>
            <a:avLst/>
            <a:gdLst/>
            <a:ahLst/>
            <a:cxnLst>
              <a:cxn ang="0">
                <a:pos x="35" y="30"/>
              </a:cxn>
              <a:cxn ang="0">
                <a:pos x="29" y="32"/>
              </a:cxn>
              <a:cxn ang="0">
                <a:pos x="3" y="22"/>
              </a:cxn>
              <a:cxn ang="0">
                <a:pos x="0" y="17"/>
              </a:cxn>
              <a:cxn ang="0">
                <a:pos x="6" y="3"/>
              </a:cxn>
              <a:cxn ang="0">
                <a:pos x="11" y="0"/>
              </a:cxn>
              <a:cxn ang="0">
                <a:pos x="38" y="11"/>
              </a:cxn>
              <a:cxn ang="0">
                <a:pos x="40" y="16"/>
              </a:cxn>
              <a:cxn ang="0">
                <a:pos x="35" y="30"/>
              </a:cxn>
            </a:cxnLst>
            <a:rect l="0" t="0" r="r" b="b"/>
            <a:pathLst>
              <a:path w="41" h="33">
                <a:moveTo>
                  <a:pt x="35" y="30"/>
                </a:moveTo>
                <a:cubicBezTo>
                  <a:pt x="34" y="32"/>
                  <a:pt x="31" y="33"/>
                  <a:pt x="29" y="32"/>
                </a:cubicBezTo>
                <a:cubicBezTo>
                  <a:pt x="3" y="22"/>
                  <a:pt x="3" y="22"/>
                  <a:pt x="3" y="22"/>
                </a:cubicBezTo>
                <a:cubicBezTo>
                  <a:pt x="1" y="21"/>
                  <a:pt x="0" y="19"/>
                  <a:pt x="0" y="17"/>
                </a:cubicBezTo>
                <a:cubicBezTo>
                  <a:pt x="6" y="3"/>
                  <a:pt x="6" y="3"/>
                  <a:pt x="6" y="3"/>
                </a:cubicBezTo>
                <a:cubicBezTo>
                  <a:pt x="7" y="1"/>
                  <a:pt x="9" y="0"/>
                  <a:pt x="11" y="0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12"/>
                  <a:pt x="41" y="14"/>
                  <a:pt x="40" y="16"/>
                </a:cubicBezTo>
                <a:cubicBezTo>
                  <a:pt x="35" y="30"/>
                  <a:pt x="35" y="30"/>
                  <a:pt x="35" y="3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ṥ1ïdè">
            <a:extLst>
              <a:ext uri="{FF2B5EF4-FFF2-40B4-BE49-F238E27FC236}">
                <a16:creationId xmlns:a16="http://schemas.microsoft.com/office/drawing/2014/main" id="{1C147C87-FF7F-42B7-B5D4-D28DD33CE602}"/>
              </a:ext>
            </a:extLst>
          </p:cNvPr>
          <p:cNvSpPr>
            <a:spLocks/>
          </p:cNvSpPr>
          <p:nvPr/>
        </p:nvSpPr>
        <p:spPr bwMode="auto">
          <a:xfrm>
            <a:off x="6605310" y="2763503"/>
            <a:ext cx="29634" cy="169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î$lïḓe">
            <a:extLst>
              <a:ext uri="{FF2B5EF4-FFF2-40B4-BE49-F238E27FC236}">
                <a16:creationId xmlns:a16="http://schemas.microsoft.com/office/drawing/2014/main" id="{4B51CB9A-39BD-4482-920B-5F7ACEB7BC5F}"/>
              </a:ext>
            </a:extLst>
          </p:cNvPr>
          <p:cNvSpPr>
            <a:spLocks/>
          </p:cNvSpPr>
          <p:nvPr/>
        </p:nvSpPr>
        <p:spPr bwMode="auto">
          <a:xfrm>
            <a:off x="6605310" y="2763503"/>
            <a:ext cx="29634" cy="169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ïšḷíḋè">
            <a:extLst>
              <a:ext uri="{FF2B5EF4-FFF2-40B4-BE49-F238E27FC236}">
                <a16:creationId xmlns:a16="http://schemas.microsoft.com/office/drawing/2014/main" id="{9E90DCBF-392A-484F-87FB-8B79BA359054}"/>
              </a:ext>
            </a:extLst>
          </p:cNvPr>
          <p:cNvSpPr>
            <a:spLocks/>
          </p:cNvSpPr>
          <p:nvPr/>
        </p:nvSpPr>
        <p:spPr bwMode="auto">
          <a:xfrm>
            <a:off x="6605310" y="2839703"/>
            <a:ext cx="29634" cy="190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íṥḷïḑê">
            <a:extLst>
              <a:ext uri="{FF2B5EF4-FFF2-40B4-BE49-F238E27FC236}">
                <a16:creationId xmlns:a16="http://schemas.microsoft.com/office/drawing/2014/main" id="{CD1CCAC4-C105-4010-A148-1C14EC6AD3FD}"/>
              </a:ext>
            </a:extLst>
          </p:cNvPr>
          <p:cNvSpPr>
            <a:spLocks/>
          </p:cNvSpPr>
          <p:nvPr/>
        </p:nvSpPr>
        <p:spPr bwMode="auto">
          <a:xfrm>
            <a:off x="6605310" y="2839703"/>
            <a:ext cx="29634" cy="190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ŝḻïdê">
            <a:extLst>
              <a:ext uri="{FF2B5EF4-FFF2-40B4-BE49-F238E27FC236}">
                <a16:creationId xmlns:a16="http://schemas.microsoft.com/office/drawing/2014/main" id="{F8F20C25-286A-4964-913D-D35A5D9F7CE2}"/>
              </a:ext>
            </a:extLst>
          </p:cNvPr>
          <p:cNvSpPr>
            <a:spLocks/>
          </p:cNvSpPr>
          <p:nvPr/>
        </p:nvSpPr>
        <p:spPr bwMode="auto">
          <a:xfrm>
            <a:off x="6605310" y="2918021"/>
            <a:ext cx="29634" cy="169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śļïḓê">
            <a:extLst>
              <a:ext uri="{FF2B5EF4-FFF2-40B4-BE49-F238E27FC236}">
                <a16:creationId xmlns:a16="http://schemas.microsoft.com/office/drawing/2014/main" id="{98A1E402-B9FC-4985-BD7F-CE8F66AC91FE}"/>
              </a:ext>
            </a:extLst>
          </p:cNvPr>
          <p:cNvSpPr>
            <a:spLocks/>
          </p:cNvSpPr>
          <p:nvPr/>
        </p:nvSpPr>
        <p:spPr bwMode="auto">
          <a:xfrm>
            <a:off x="6605310" y="2918021"/>
            <a:ext cx="29634" cy="169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šľíḓé">
            <a:extLst>
              <a:ext uri="{FF2B5EF4-FFF2-40B4-BE49-F238E27FC236}">
                <a16:creationId xmlns:a16="http://schemas.microsoft.com/office/drawing/2014/main" id="{6E87A34D-CF9C-4347-833E-95A62F38AE4F}"/>
              </a:ext>
            </a:extLst>
          </p:cNvPr>
          <p:cNvSpPr>
            <a:spLocks/>
          </p:cNvSpPr>
          <p:nvPr/>
        </p:nvSpPr>
        <p:spPr bwMode="auto">
          <a:xfrm>
            <a:off x="6605310" y="2996337"/>
            <a:ext cx="29634" cy="169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S1ïďè">
            <a:extLst>
              <a:ext uri="{FF2B5EF4-FFF2-40B4-BE49-F238E27FC236}">
                <a16:creationId xmlns:a16="http://schemas.microsoft.com/office/drawing/2014/main" id="{3144F0EB-6B38-42FC-BDFB-87FF27495F9D}"/>
              </a:ext>
            </a:extLst>
          </p:cNvPr>
          <p:cNvSpPr>
            <a:spLocks/>
          </p:cNvSpPr>
          <p:nvPr/>
        </p:nvSpPr>
        <p:spPr bwMode="auto">
          <a:xfrm>
            <a:off x="6605310" y="2996337"/>
            <a:ext cx="29634" cy="169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îṩľïḋe">
            <a:extLst>
              <a:ext uri="{FF2B5EF4-FFF2-40B4-BE49-F238E27FC236}">
                <a16:creationId xmlns:a16="http://schemas.microsoft.com/office/drawing/2014/main" id="{F5AFF351-448D-44F4-93EB-A06EAD1AB26B}"/>
              </a:ext>
            </a:extLst>
          </p:cNvPr>
          <p:cNvSpPr>
            <a:spLocks/>
          </p:cNvSpPr>
          <p:nvPr/>
        </p:nvSpPr>
        <p:spPr bwMode="auto">
          <a:xfrm>
            <a:off x="6605310" y="3074654"/>
            <a:ext cx="29634" cy="169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iṣḻiḍè">
            <a:extLst>
              <a:ext uri="{FF2B5EF4-FFF2-40B4-BE49-F238E27FC236}">
                <a16:creationId xmlns:a16="http://schemas.microsoft.com/office/drawing/2014/main" id="{B3E748B0-2775-4E8A-800B-2215F3FB4593}"/>
              </a:ext>
            </a:extLst>
          </p:cNvPr>
          <p:cNvSpPr>
            <a:spLocks/>
          </p:cNvSpPr>
          <p:nvPr/>
        </p:nvSpPr>
        <p:spPr bwMode="auto">
          <a:xfrm>
            <a:off x="6605310" y="3074654"/>
            <a:ext cx="29634" cy="169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ṣlíḑé">
            <a:extLst>
              <a:ext uri="{FF2B5EF4-FFF2-40B4-BE49-F238E27FC236}">
                <a16:creationId xmlns:a16="http://schemas.microsoft.com/office/drawing/2014/main" id="{4847AAF5-179A-4152-8E21-8E6B98D62E36}"/>
              </a:ext>
            </a:extLst>
          </p:cNvPr>
          <p:cNvSpPr>
            <a:spLocks/>
          </p:cNvSpPr>
          <p:nvPr/>
        </p:nvSpPr>
        <p:spPr bwMode="auto">
          <a:xfrm>
            <a:off x="6986312" y="3114871"/>
            <a:ext cx="16933" cy="296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í$1ïḋè">
            <a:extLst>
              <a:ext uri="{FF2B5EF4-FFF2-40B4-BE49-F238E27FC236}">
                <a16:creationId xmlns:a16="http://schemas.microsoft.com/office/drawing/2014/main" id="{06453E3A-CA0A-4421-A266-BD4ABD4F25E1}"/>
              </a:ext>
            </a:extLst>
          </p:cNvPr>
          <p:cNvSpPr>
            <a:spLocks/>
          </p:cNvSpPr>
          <p:nvPr/>
        </p:nvSpPr>
        <p:spPr bwMode="auto">
          <a:xfrm>
            <a:off x="6986312" y="3114871"/>
            <a:ext cx="16933" cy="296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iSḷiḑé">
            <a:extLst>
              <a:ext uri="{FF2B5EF4-FFF2-40B4-BE49-F238E27FC236}">
                <a16:creationId xmlns:a16="http://schemas.microsoft.com/office/drawing/2014/main" id="{8991F5B3-E7B1-4C16-86B8-0ADA4380F529}"/>
              </a:ext>
            </a:extLst>
          </p:cNvPr>
          <p:cNvSpPr>
            <a:spLocks/>
          </p:cNvSpPr>
          <p:nvPr/>
        </p:nvSpPr>
        <p:spPr bwMode="auto">
          <a:xfrm>
            <a:off x="7064630" y="3114871"/>
            <a:ext cx="16933" cy="296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ṣḷîḋé">
            <a:extLst>
              <a:ext uri="{FF2B5EF4-FFF2-40B4-BE49-F238E27FC236}">
                <a16:creationId xmlns:a16="http://schemas.microsoft.com/office/drawing/2014/main" id="{21057A4A-7228-413C-959F-FFB4493A1EC1}"/>
              </a:ext>
            </a:extLst>
          </p:cNvPr>
          <p:cNvSpPr>
            <a:spLocks/>
          </p:cNvSpPr>
          <p:nvPr/>
        </p:nvSpPr>
        <p:spPr bwMode="auto">
          <a:xfrm>
            <a:off x="7064630" y="3114871"/>
            <a:ext cx="16933" cy="296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ṥ1íḓe">
            <a:extLst>
              <a:ext uri="{FF2B5EF4-FFF2-40B4-BE49-F238E27FC236}">
                <a16:creationId xmlns:a16="http://schemas.microsoft.com/office/drawing/2014/main" id="{642939ED-7A95-473D-9DEE-760AE45CD468}"/>
              </a:ext>
            </a:extLst>
          </p:cNvPr>
          <p:cNvSpPr>
            <a:spLocks/>
          </p:cNvSpPr>
          <p:nvPr/>
        </p:nvSpPr>
        <p:spPr bwMode="auto">
          <a:xfrm>
            <a:off x="6907995" y="3114871"/>
            <a:ext cx="16933" cy="296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ïšľiḓe">
            <a:extLst>
              <a:ext uri="{FF2B5EF4-FFF2-40B4-BE49-F238E27FC236}">
                <a16:creationId xmlns:a16="http://schemas.microsoft.com/office/drawing/2014/main" id="{C880096C-923A-428E-8AAC-EB0F81B521A8}"/>
              </a:ext>
            </a:extLst>
          </p:cNvPr>
          <p:cNvSpPr>
            <a:spLocks/>
          </p:cNvSpPr>
          <p:nvPr/>
        </p:nvSpPr>
        <p:spPr bwMode="auto">
          <a:xfrm>
            <a:off x="6907995" y="3114871"/>
            <a:ext cx="16933" cy="296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šļîḍé">
            <a:extLst>
              <a:ext uri="{FF2B5EF4-FFF2-40B4-BE49-F238E27FC236}">
                <a16:creationId xmlns:a16="http://schemas.microsoft.com/office/drawing/2014/main" id="{80C9385D-C629-444A-9B6B-197D52240439}"/>
              </a:ext>
            </a:extLst>
          </p:cNvPr>
          <p:cNvSpPr>
            <a:spLocks/>
          </p:cNvSpPr>
          <p:nvPr/>
        </p:nvSpPr>
        <p:spPr bwMode="auto">
          <a:xfrm>
            <a:off x="6829678" y="3114871"/>
            <a:ext cx="16933" cy="296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iṣ1iḓe">
            <a:extLst>
              <a:ext uri="{FF2B5EF4-FFF2-40B4-BE49-F238E27FC236}">
                <a16:creationId xmlns:a16="http://schemas.microsoft.com/office/drawing/2014/main" id="{05AC2EFE-08B2-4E00-B30E-4B5BC4B06CB7}"/>
              </a:ext>
            </a:extLst>
          </p:cNvPr>
          <p:cNvSpPr>
            <a:spLocks/>
          </p:cNvSpPr>
          <p:nvPr/>
        </p:nvSpPr>
        <p:spPr bwMode="auto">
          <a:xfrm>
            <a:off x="6829678" y="3114871"/>
            <a:ext cx="16933" cy="296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íş1íḋê">
            <a:extLst>
              <a:ext uri="{FF2B5EF4-FFF2-40B4-BE49-F238E27FC236}">
                <a16:creationId xmlns:a16="http://schemas.microsoft.com/office/drawing/2014/main" id="{8D8FA8A9-FC95-4C9F-97EC-9223C0AE3BBE}"/>
              </a:ext>
            </a:extLst>
          </p:cNvPr>
          <p:cNvSpPr>
            <a:spLocks/>
          </p:cNvSpPr>
          <p:nvPr/>
        </p:nvSpPr>
        <p:spPr bwMode="auto">
          <a:xfrm>
            <a:off x="6751361" y="3114871"/>
            <a:ext cx="16933" cy="296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îšľîḓe">
            <a:extLst>
              <a:ext uri="{FF2B5EF4-FFF2-40B4-BE49-F238E27FC236}">
                <a16:creationId xmlns:a16="http://schemas.microsoft.com/office/drawing/2014/main" id="{A2E6FF03-150A-450A-821F-D2873F2A68B3}"/>
              </a:ext>
            </a:extLst>
          </p:cNvPr>
          <p:cNvSpPr>
            <a:spLocks/>
          </p:cNvSpPr>
          <p:nvPr/>
        </p:nvSpPr>
        <p:spPr bwMode="auto">
          <a:xfrm>
            <a:off x="6751361" y="3114871"/>
            <a:ext cx="16933" cy="296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íSľïďè">
            <a:extLst>
              <a:ext uri="{FF2B5EF4-FFF2-40B4-BE49-F238E27FC236}">
                <a16:creationId xmlns:a16="http://schemas.microsoft.com/office/drawing/2014/main" id="{4DB1B2E6-8E7F-43B6-ACA7-A599705EAEDA}"/>
              </a:ext>
            </a:extLst>
          </p:cNvPr>
          <p:cNvSpPr>
            <a:spLocks/>
          </p:cNvSpPr>
          <p:nvPr/>
        </p:nvSpPr>
        <p:spPr bwMode="auto">
          <a:xfrm>
            <a:off x="6673043" y="3114871"/>
            <a:ext cx="16933" cy="296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şlîḑê">
            <a:extLst>
              <a:ext uri="{FF2B5EF4-FFF2-40B4-BE49-F238E27FC236}">
                <a16:creationId xmlns:a16="http://schemas.microsoft.com/office/drawing/2014/main" id="{B5D14B9F-F16E-4E03-9293-41AC32659284}"/>
              </a:ext>
            </a:extLst>
          </p:cNvPr>
          <p:cNvSpPr>
            <a:spLocks/>
          </p:cNvSpPr>
          <p:nvPr/>
        </p:nvSpPr>
        <p:spPr bwMode="auto">
          <a:xfrm>
            <a:off x="6673043" y="3114871"/>
            <a:ext cx="16933" cy="296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ïṡliḍé">
            <a:extLst>
              <a:ext uri="{FF2B5EF4-FFF2-40B4-BE49-F238E27FC236}">
                <a16:creationId xmlns:a16="http://schemas.microsoft.com/office/drawing/2014/main" id="{41BBA616-92D6-4462-A969-875899EF3E75}"/>
              </a:ext>
            </a:extLst>
          </p:cNvPr>
          <p:cNvSpPr>
            <a:spLocks/>
          </p:cNvSpPr>
          <p:nvPr/>
        </p:nvSpPr>
        <p:spPr bwMode="auto">
          <a:xfrm>
            <a:off x="7005363" y="2738103"/>
            <a:ext cx="91018" cy="84667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35" y="0"/>
              </a:cxn>
              <a:cxn ang="0">
                <a:pos x="43" y="40"/>
              </a:cxn>
              <a:cxn ang="0">
                <a:pos x="0" y="23"/>
              </a:cxn>
            </a:cxnLst>
            <a:rect l="0" t="0" r="r" b="b"/>
            <a:pathLst>
              <a:path w="43" h="40">
                <a:moveTo>
                  <a:pt x="0" y="23"/>
                </a:moveTo>
                <a:lnTo>
                  <a:pt x="35" y="0"/>
                </a:lnTo>
                <a:lnTo>
                  <a:pt x="43" y="40"/>
                </a:lnTo>
                <a:lnTo>
                  <a:pt x="0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íṩḷïdé">
            <a:extLst>
              <a:ext uri="{FF2B5EF4-FFF2-40B4-BE49-F238E27FC236}">
                <a16:creationId xmlns:a16="http://schemas.microsoft.com/office/drawing/2014/main" id="{7970B35F-9B1D-4D07-A033-295F2BD8B8FD}"/>
              </a:ext>
            </a:extLst>
          </p:cNvPr>
          <p:cNvSpPr>
            <a:spLocks/>
          </p:cNvSpPr>
          <p:nvPr/>
        </p:nvSpPr>
        <p:spPr bwMode="auto">
          <a:xfrm>
            <a:off x="7005363" y="2738103"/>
            <a:ext cx="91018" cy="84667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35" y="0"/>
              </a:cxn>
              <a:cxn ang="0">
                <a:pos x="43" y="40"/>
              </a:cxn>
              <a:cxn ang="0">
                <a:pos x="0" y="23"/>
              </a:cxn>
            </a:cxnLst>
            <a:rect l="0" t="0" r="r" b="b"/>
            <a:pathLst>
              <a:path w="43" h="40">
                <a:moveTo>
                  <a:pt x="0" y="23"/>
                </a:moveTo>
                <a:lnTo>
                  <a:pt x="35" y="0"/>
                </a:lnTo>
                <a:lnTo>
                  <a:pt x="43" y="40"/>
                </a:lnTo>
                <a:lnTo>
                  <a:pt x="0" y="23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iṥļîḍê">
            <a:extLst>
              <a:ext uri="{FF2B5EF4-FFF2-40B4-BE49-F238E27FC236}">
                <a16:creationId xmlns:a16="http://schemas.microsoft.com/office/drawing/2014/main" id="{34B5C9CE-637B-479A-9577-D7F0F9722FB4}"/>
              </a:ext>
            </a:extLst>
          </p:cNvPr>
          <p:cNvSpPr>
            <a:spLocks/>
          </p:cNvSpPr>
          <p:nvPr/>
        </p:nvSpPr>
        <p:spPr bwMode="auto">
          <a:xfrm>
            <a:off x="5375487" y="4124515"/>
            <a:ext cx="463551" cy="433917"/>
          </a:xfrm>
          <a:custGeom>
            <a:avLst/>
            <a:gdLst/>
            <a:ahLst/>
            <a:cxnLst>
              <a:cxn ang="0">
                <a:pos x="87" y="43"/>
              </a:cxn>
              <a:cxn ang="0">
                <a:pos x="75" y="28"/>
              </a:cxn>
              <a:cxn ang="0">
                <a:pos x="60" y="14"/>
              </a:cxn>
              <a:cxn ang="0">
                <a:pos x="41" y="19"/>
              </a:cxn>
              <a:cxn ang="0">
                <a:pos x="23" y="26"/>
              </a:cxn>
              <a:cxn ang="0">
                <a:pos x="6" y="36"/>
              </a:cxn>
              <a:cxn ang="0">
                <a:pos x="6" y="56"/>
              </a:cxn>
              <a:cxn ang="0">
                <a:pos x="8" y="76"/>
              </a:cxn>
              <a:cxn ang="0">
                <a:pos x="14" y="95"/>
              </a:cxn>
              <a:cxn ang="0">
                <a:pos x="33" y="100"/>
              </a:cxn>
              <a:cxn ang="0">
                <a:pos x="52" y="103"/>
              </a:cxn>
              <a:cxn ang="0">
                <a:pos x="72" y="102"/>
              </a:cxn>
              <a:cxn ang="0">
                <a:pos x="82" y="85"/>
              </a:cxn>
              <a:cxn ang="0">
                <a:pos x="90" y="67"/>
              </a:cxn>
              <a:cxn ang="0">
                <a:pos x="53" y="99"/>
              </a:cxn>
              <a:cxn ang="0">
                <a:pos x="40" y="74"/>
              </a:cxn>
              <a:cxn ang="0">
                <a:pos x="12" y="76"/>
              </a:cxn>
              <a:cxn ang="0">
                <a:pos x="40" y="47"/>
              </a:cxn>
              <a:cxn ang="0">
                <a:pos x="53" y="22"/>
              </a:cxn>
              <a:cxn ang="0">
                <a:pos x="43" y="71"/>
              </a:cxn>
              <a:cxn ang="0">
                <a:pos x="37" y="60"/>
              </a:cxn>
              <a:cxn ang="0">
                <a:pos x="55" y="48"/>
              </a:cxn>
              <a:cxn ang="0">
                <a:pos x="54" y="70"/>
              </a:cxn>
              <a:cxn ang="0">
                <a:pos x="84" y="76"/>
              </a:cxn>
              <a:cxn ang="0">
                <a:pos x="48" y="49"/>
              </a:cxn>
              <a:cxn ang="0">
                <a:pos x="48" y="67"/>
              </a:cxn>
              <a:cxn ang="0">
                <a:pos x="113" y="12"/>
              </a:cxn>
              <a:cxn ang="0">
                <a:pos x="111" y="5"/>
              </a:cxn>
              <a:cxn ang="0">
                <a:pos x="104" y="3"/>
              </a:cxn>
              <a:cxn ang="0">
                <a:pos x="97" y="2"/>
              </a:cxn>
              <a:cxn ang="0">
                <a:pos x="90" y="2"/>
              </a:cxn>
              <a:cxn ang="0">
                <a:pos x="86" y="8"/>
              </a:cxn>
              <a:cxn ang="0">
                <a:pos x="84" y="15"/>
              </a:cxn>
              <a:cxn ang="0">
                <a:pos x="82" y="22"/>
              </a:cxn>
              <a:cxn ang="0">
                <a:pos x="87" y="27"/>
              </a:cxn>
              <a:cxn ang="0">
                <a:pos x="93" y="32"/>
              </a:cxn>
              <a:cxn ang="0">
                <a:pos x="99" y="35"/>
              </a:cxn>
              <a:cxn ang="0">
                <a:pos x="105" y="32"/>
              </a:cxn>
              <a:cxn ang="0">
                <a:pos x="111" y="27"/>
              </a:cxn>
              <a:cxn ang="0">
                <a:pos x="116" y="22"/>
              </a:cxn>
              <a:cxn ang="0">
                <a:pos x="101" y="32"/>
              </a:cxn>
              <a:cxn ang="0">
                <a:pos x="96" y="22"/>
              </a:cxn>
              <a:cxn ang="0">
                <a:pos x="93" y="18"/>
              </a:cxn>
              <a:cxn ang="0">
                <a:pos x="96" y="13"/>
              </a:cxn>
              <a:cxn ang="0">
                <a:pos x="101" y="3"/>
              </a:cxn>
              <a:cxn ang="0">
                <a:pos x="97" y="21"/>
              </a:cxn>
              <a:cxn ang="0">
                <a:pos x="95" y="17"/>
              </a:cxn>
              <a:cxn ang="0">
                <a:pos x="102" y="13"/>
              </a:cxn>
              <a:cxn ang="0">
                <a:pos x="101" y="21"/>
              </a:cxn>
              <a:cxn ang="0">
                <a:pos x="112" y="23"/>
              </a:cxn>
              <a:cxn ang="0">
                <a:pos x="99" y="13"/>
              </a:cxn>
              <a:cxn ang="0">
                <a:pos x="99" y="20"/>
              </a:cxn>
            </a:cxnLst>
            <a:rect l="0" t="0" r="r" b="b"/>
            <a:pathLst>
              <a:path w="117" h="109">
                <a:moveTo>
                  <a:pt x="90" y="56"/>
                </a:moveTo>
                <a:cubicBezTo>
                  <a:pt x="90" y="55"/>
                  <a:pt x="90" y="55"/>
                  <a:pt x="90" y="54"/>
                </a:cubicBezTo>
                <a:cubicBezTo>
                  <a:pt x="92" y="53"/>
                  <a:pt x="95" y="49"/>
                  <a:pt x="95" y="48"/>
                </a:cubicBezTo>
                <a:cubicBezTo>
                  <a:pt x="94" y="47"/>
                  <a:pt x="90" y="45"/>
                  <a:pt x="88" y="46"/>
                </a:cubicBezTo>
                <a:cubicBezTo>
                  <a:pt x="87" y="45"/>
                  <a:pt x="87" y="44"/>
                  <a:pt x="87" y="43"/>
                </a:cubicBezTo>
                <a:cubicBezTo>
                  <a:pt x="88" y="42"/>
                  <a:pt x="90" y="37"/>
                  <a:pt x="90" y="36"/>
                </a:cubicBezTo>
                <a:cubicBezTo>
                  <a:pt x="89" y="35"/>
                  <a:pt x="84" y="35"/>
                  <a:pt x="82" y="36"/>
                </a:cubicBezTo>
                <a:cubicBezTo>
                  <a:pt x="82" y="35"/>
                  <a:pt x="81" y="34"/>
                  <a:pt x="81" y="34"/>
                </a:cubicBezTo>
                <a:cubicBezTo>
                  <a:pt x="82" y="32"/>
                  <a:pt x="83" y="27"/>
                  <a:pt x="82" y="26"/>
                </a:cubicBezTo>
                <a:cubicBezTo>
                  <a:pt x="81" y="26"/>
                  <a:pt x="76" y="26"/>
                  <a:pt x="75" y="28"/>
                </a:cubicBezTo>
                <a:cubicBezTo>
                  <a:pt x="74" y="27"/>
                  <a:pt x="73" y="27"/>
                  <a:pt x="73" y="26"/>
                </a:cubicBezTo>
                <a:cubicBezTo>
                  <a:pt x="74" y="24"/>
                  <a:pt x="73" y="19"/>
                  <a:pt x="72" y="19"/>
                </a:cubicBezTo>
                <a:cubicBezTo>
                  <a:pt x="71" y="18"/>
                  <a:pt x="67" y="20"/>
                  <a:pt x="65" y="22"/>
                </a:cubicBezTo>
                <a:cubicBezTo>
                  <a:pt x="65" y="22"/>
                  <a:pt x="64" y="21"/>
                  <a:pt x="63" y="21"/>
                </a:cubicBezTo>
                <a:cubicBezTo>
                  <a:pt x="63" y="19"/>
                  <a:pt x="61" y="14"/>
                  <a:pt x="60" y="14"/>
                </a:cubicBezTo>
                <a:cubicBezTo>
                  <a:pt x="59" y="14"/>
                  <a:pt x="55" y="17"/>
                  <a:pt x="55" y="19"/>
                </a:cubicBezTo>
                <a:cubicBezTo>
                  <a:pt x="54" y="19"/>
                  <a:pt x="53" y="18"/>
                  <a:pt x="52" y="18"/>
                </a:cubicBezTo>
                <a:cubicBezTo>
                  <a:pt x="52" y="16"/>
                  <a:pt x="49" y="12"/>
                  <a:pt x="48" y="12"/>
                </a:cubicBezTo>
                <a:cubicBezTo>
                  <a:pt x="47" y="12"/>
                  <a:pt x="44" y="16"/>
                  <a:pt x="44" y="18"/>
                </a:cubicBezTo>
                <a:cubicBezTo>
                  <a:pt x="43" y="18"/>
                  <a:pt x="42" y="19"/>
                  <a:pt x="41" y="19"/>
                </a:cubicBezTo>
                <a:cubicBezTo>
                  <a:pt x="40" y="17"/>
                  <a:pt x="37" y="14"/>
                  <a:pt x="35" y="14"/>
                </a:cubicBezTo>
                <a:cubicBezTo>
                  <a:pt x="34" y="14"/>
                  <a:pt x="32" y="19"/>
                  <a:pt x="33" y="21"/>
                </a:cubicBezTo>
                <a:cubicBezTo>
                  <a:pt x="32" y="21"/>
                  <a:pt x="31" y="22"/>
                  <a:pt x="31" y="22"/>
                </a:cubicBezTo>
                <a:cubicBezTo>
                  <a:pt x="29" y="20"/>
                  <a:pt x="25" y="18"/>
                  <a:pt x="24" y="19"/>
                </a:cubicBezTo>
                <a:cubicBezTo>
                  <a:pt x="23" y="19"/>
                  <a:pt x="22" y="24"/>
                  <a:pt x="23" y="26"/>
                </a:cubicBezTo>
                <a:cubicBezTo>
                  <a:pt x="22" y="27"/>
                  <a:pt x="22" y="27"/>
                  <a:pt x="21" y="28"/>
                </a:cubicBezTo>
                <a:cubicBezTo>
                  <a:pt x="19" y="26"/>
                  <a:pt x="15" y="26"/>
                  <a:pt x="14" y="26"/>
                </a:cubicBezTo>
                <a:cubicBezTo>
                  <a:pt x="13" y="27"/>
                  <a:pt x="14" y="32"/>
                  <a:pt x="15" y="34"/>
                </a:cubicBezTo>
                <a:cubicBezTo>
                  <a:pt x="15" y="34"/>
                  <a:pt x="14" y="35"/>
                  <a:pt x="14" y="36"/>
                </a:cubicBezTo>
                <a:cubicBezTo>
                  <a:pt x="12" y="35"/>
                  <a:pt x="7" y="35"/>
                  <a:pt x="6" y="36"/>
                </a:cubicBezTo>
                <a:cubicBezTo>
                  <a:pt x="6" y="37"/>
                  <a:pt x="7" y="42"/>
                  <a:pt x="9" y="43"/>
                </a:cubicBezTo>
                <a:cubicBezTo>
                  <a:pt x="9" y="44"/>
                  <a:pt x="9" y="45"/>
                  <a:pt x="8" y="46"/>
                </a:cubicBezTo>
                <a:cubicBezTo>
                  <a:pt x="6" y="45"/>
                  <a:pt x="2" y="47"/>
                  <a:pt x="1" y="48"/>
                </a:cubicBezTo>
                <a:cubicBezTo>
                  <a:pt x="1" y="49"/>
                  <a:pt x="4" y="53"/>
                  <a:pt x="6" y="54"/>
                </a:cubicBezTo>
                <a:cubicBezTo>
                  <a:pt x="6" y="55"/>
                  <a:pt x="6" y="55"/>
                  <a:pt x="6" y="56"/>
                </a:cubicBezTo>
                <a:cubicBezTo>
                  <a:pt x="4" y="56"/>
                  <a:pt x="0" y="59"/>
                  <a:pt x="0" y="61"/>
                </a:cubicBezTo>
                <a:cubicBezTo>
                  <a:pt x="0" y="62"/>
                  <a:pt x="4" y="65"/>
                  <a:pt x="6" y="65"/>
                </a:cubicBezTo>
                <a:cubicBezTo>
                  <a:pt x="6" y="66"/>
                  <a:pt x="6" y="67"/>
                  <a:pt x="6" y="67"/>
                </a:cubicBezTo>
                <a:cubicBezTo>
                  <a:pt x="4" y="68"/>
                  <a:pt x="1" y="72"/>
                  <a:pt x="1" y="73"/>
                </a:cubicBezTo>
                <a:cubicBezTo>
                  <a:pt x="2" y="74"/>
                  <a:pt x="6" y="76"/>
                  <a:pt x="8" y="76"/>
                </a:cubicBezTo>
                <a:cubicBezTo>
                  <a:pt x="9" y="76"/>
                  <a:pt x="9" y="77"/>
                  <a:pt x="9" y="78"/>
                </a:cubicBezTo>
                <a:cubicBezTo>
                  <a:pt x="7" y="79"/>
                  <a:pt x="6" y="84"/>
                  <a:pt x="6" y="85"/>
                </a:cubicBezTo>
                <a:cubicBezTo>
                  <a:pt x="7" y="86"/>
                  <a:pt x="12" y="86"/>
                  <a:pt x="14" y="85"/>
                </a:cubicBezTo>
                <a:cubicBezTo>
                  <a:pt x="14" y="86"/>
                  <a:pt x="15" y="87"/>
                  <a:pt x="15" y="87"/>
                </a:cubicBezTo>
                <a:cubicBezTo>
                  <a:pt x="14" y="89"/>
                  <a:pt x="13" y="94"/>
                  <a:pt x="14" y="95"/>
                </a:cubicBezTo>
                <a:cubicBezTo>
                  <a:pt x="15" y="96"/>
                  <a:pt x="20" y="95"/>
                  <a:pt x="21" y="93"/>
                </a:cubicBezTo>
                <a:cubicBezTo>
                  <a:pt x="22" y="94"/>
                  <a:pt x="22" y="95"/>
                  <a:pt x="23" y="95"/>
                </a:cubicBezTo>
                <a:cubicBezTo>
                  <a:pt x="22" y="97"/>
                  <a:pt x="23" y="102"/>
                  <a:pt x="24" y="102"/>
                </a:cubicBezTo>
                <a:cubicBezTo>
                  <a:pt x="25" y="103"/>
                  <a:pt x="29" y="101"/>
                  <a:pt x="31" y="99"/>
                </a:cubicBezTo>
                <a:cubicBezTo>
                  <a:pt x="31" y="100"/>
                  <a:pt x="32" y="100"/>
                  <a:pt x="33" y="100"/>
                </a:cubicBezTo>
                <a:cubicBezTo>
                  <a:pt x="32" y="102"/>
                  <a:pt x="34" y="107"/>
                  <a:pt x="35" y="107"/>
                </a:cubicBezTo>
                <a:cubicBezTo>
                  <a:pt x="37" y="108"/>
                  <a:pt x="40" y="105"/>
                  <a:pt x="41" y="102"/>
                </a:cubicBezTo>
                <a:cubicBezTo>
                  <a:pt x="42" y="103"/>
                  <a:pt x="43" y="103"/>
                  <a:pt x="44" y="103"/>
                </a:cubicBezTo>
                <a:cubicBezTo>
                  <a:pt x="44" y="105"/>
                  <a:pt x="47" y="109"/>
                  <a:pt x="48" y="109"/>
                </a:cubicBezTo>
                <a:cubicBezTo>
                  <a:pt x="49" y="109"/>
                  <a:pt x="52" y="105"/>
                  <a:pt x="52" y="103"/>
                </a:cubicBezTo>
                <a:cubicBezTo>
                  <a:pt x="53" y="103"/>
                  <a:pt x="54" y="103"/>
                  <a:pt x="55" y="103"/>
                </a:cubicBezTo>
                <a:cubicBezTo>
                  <a:pt x="55" y="105"/>
                  <a:pt x="59" y="108"/>
                  <a:pt x="60" y="107"/>
                </a:cubicBezTo>
                <a:cubicBezTo>
                  <a:pt x="61" y="107"/>
                  <a:pt x="63" y="102"/>
                  <a:pt x="63" y="100"/>
                </a:cubicBezTo>
                <a:cubicBezTo>
                  <a:pt x="64" y="100"/>
                  <a:pt x="65" y="100"/>
                  <a:pt x="65" y="99"/>
                </a:cubicBezTo>
                <a:cubicBezTo>
                  <a:pt x="67" y="101"/>
                  <a:pt x="71" y="103"/>
                  <a:pt x="72" y="102"/>
                </a:cubicBezTo>
                <a:cubicBezTo>
                  <a:pt x="73" y="102"/>
                  <a:pt x="74" y="97"/>
                  <a:pt x="73" y="95"/>
                </a:cubicBezTo>
                <a:cubicBezTo>
                  <a:pt x="73" y="95"/>
                  <a:pt x="74" y="94"/>
                  <a:pt x="75" y="93"/>
                </a:cubicBezTo>
                <a:cubicBezTo>
                  <a:pt x="76" y="95"/>
                  <a:pt x="81" y="96"/>
                  <a:pt x="82" y="95"/>
                </a:cubicBezTo>
                <a:cubicBezTo>
                  <a:pt x="83" y="94"/>
                  <a:pt x="82" y="89"/>
                  <a:pt x="81" y="87"/>
                </a:cubicBezTo>
                <a:cubicBezTo>
                  <a:pt x="81" y="87"/>
                  <a:pt x="82" y="86"/>
                  <a:pt x="82" y="85"/>
                </a:cubicBezTo>
                <a:cubicBezTo>
                  <a:pt x="84" y="86"/>
                  <a:pt x="89" y="86"/>
                  <a:pt x="90" y="85"/>
                </a:cubicBezTo>
                <a:cubicBezTo>
                  <a:pt x="90" y="84"/>
                  <a:pt x="88" y="79"/>
                  <a:pt x="87" y="78"/>
                </a:cubicBezTo>
                <a:cubicBezTo>
                  <a:pt x="87" y="77"/>
                  <a:pt x="87" y="76"/>
                  <a:pt x="88" y="76"/>
                </a:cubicBezTo>
                <a:cubicBezTo>
                  <a:pt x="90" y="76"/>
                  <a:pt x="94" y="74"/>
                  <a:pt x="95" y="73"/>
                </a:cubicBezTo>
                <a:cubicBezTo>
                  <a:pt x="95" y="72"/>
                  <a:pt x="92" y="68"/>
                  <a:pt x="90" y="67"/>
                </a:cubicBezTo>
                <a:cubicBezTo>
                  <a:pt x="90" y="67"/>
                  <a:pt x="90" y="66"/>
                  <a:pt x="90" y="65"/>
                </a:cubicBezTo>
                <a:cubicBezTo>
                  <a:pt x="92" y="65"/>
                  <a:pt x="96" y="62"/>
                  <a:pt x="96" y="61"/>
                </a:cubicBezTo>
                <a:cubicBezTo>
                  <a:pt x="96" y="59"/>
                  <a:pt x="92" y="56"/>
                  <a:pt x="90" y="56"/>
                </a:cubicBezTo>
                <a:close/>
                <a:moveTo>
                  <a:pt x="58" y="98"/>
                </a:moveTo>
                <a:cubicBezTo>
                  <a:pt x="56" y="99"/>
                  <a:pt x="55" y="99"/>
                  <a:pt x="53" y="99"/>
                </a:cubicBezTo>
                <a:cubicBezTo>
                  <a:pt x="54" y="91"/>
                  <a:pt x="59" y="80"/>
                  <a:pt x="56" y="74"/>
                </a:cubicBezTo>
                <a:cubicBezTo>
                  <a:pt x="60" y="80"/>
                  <a:pt x="71" y="81"/>
                  <a:pt x="79" y="84"/>
                </a:cubicBezTo>
                <a:cubicBezTo>
                  <a:pt x="74" y="91"/>
                  <a:pt x="67" y="96"/>
                  <a:pt x="58" y="98"/>
                </a:cubicBezTo>
                <a:close/>
                <a:moveTo>
                  <a:pt x="17" y="84"/>
                </a:moveTo>
                <a:cubicBezTo>
                  <a:pt x="24" y="81"/>
                  <a:pt x="36" y="80"/>
                  <a:pt x="40" y="74"/>
                </a:cubicBezTo>
                <a:cubicBezTo>
                  <a:pt x="37" y="80"/>
                  <a:pt x="42" y="91"/>
                  <a:pt x="43" y="99"/>
                </a:cubicBezTo>
                <a:cubicBezTo>
                  <a:pt x="33" y="98"/>
                  <a:pt x="23" y="93"/>
                  <a:pt x="17" y="84"/>
                </a:cubicBezTo>
                <a:close/>
                <a:moveTo>
                  <a:pt x="12" y="45"/>
                </a:moveTo>
                <a:cubicBezTo>
                  <a:pt x="19" y="50"/>
                  <a:pt x="26" y="60"/>
                  <a:pt x="32" y="61"/>
                </a:cubicBezTo>
                <a:cubicBezTo>
                  <a:pt x="26" y="61"/>
                  <a:pt x="19" y="71"/>
                  <a:pt x="12" y="76"/>
                </a:cubicBezTo>
                <a:cubicBezTo>
                  <a:pt x="11" y="74"/>
                  <a:pt x="11" y="72"/>
                  <a:pt x="10" y="71"/>
                </a:cubicBezTo>
                <a:cubicBezTo>
                  <a:pt x="8" y="62"/>
                  <a:pt x="9" y="53"/>
                  <a:pt x="12" y="45"/>
                </a:cubicBezTo>
                <a:close/>
                <a:moveTo>
                  <a:pt x="38" y="23"/>
                </a:moveTo>
                <a:cubicBezTo>
                  <a:pt x="40" y="22"/>
                  <a:pt x="41" y="22"/>
                  <a:pt x="43" y="22"/>
                </a:cubicBezTo>
                <a:cubicBezTo>
                  <a:pt x="42" y="30"/>
                  <a:pt x="37" y="41"/>
                  <a:pt x="40" y="47"/>
                </a:cubicBezTo>
                <a:cubicBezTo>
                  <a:pt x="36" y="41"/>
                  <a:pt x="24" y="40"/>
                  <a:pt x="17" y="37"/>
                </a:cubicBezTo>
                <a:cubicBezTo>
                  <a:pt x="22" y="30"/>
                  <a:pt x="29" y="25"/>
                  <a:pt x="38" y="23"/>
                </a:cubicBezTo>
                <a:close/>
                <a:moveTo>
                  <a:pt x="79" y="37"/>
                </a:moveTo>
                <a:cubicBezTo>
                  <a:pt x="71" y="40"/>
                  <a:pt x="60" y="41"/>
                  <a:pt x="56" y="47"/>
                </a:cubicBezTo>
                <a:cubicBezTo>
                  <a:pt x="59" y="41"/>
                  <a:pt x="54" y="30"/>
                  <a:pt x="53" y="22"/>
                </a:cubicBezTo>
                <a:cubicBezTo>
                  <a:pt x="63" y="23"/>
                  <a:pt x="73" y="29"/>
                  <a:pt x="79" y="37"/>
                </a:cubicBezTo>
                <a:close/>
                <a:moveTo>
                  <a:pt x="54" y="70"/>
                </a:moveTo>
                <a:cubicBezTo>
                  <a:pt x="54" y="71"/>
                  <a:pt x="55" y="72"/>
                  <a:pt x="55" y="73"/>
                </a:cubicBezTo>
                <a:cubicBezTo>
                  <a:pt x="55" y="72"/>
                  <a:pt x="54" y="71"/>
                  <a:pt x="53" y="71"/>
                </a:cubicBezTo>
                <a:cubicBezTo>
                  <a:pt x="51" y="74"/>
                  <a:pt x="45" y="74"/>
                  <a:pt x="43" y="71"/>
                </a:cubicBezTo>
                <a:cubicBezTo>
                  <a:pt x="42" y="71"/>
                  <a:pt x="41" y="72"/>
                  <a:pt x="41" y="73"/>
                </a:cubicBezTo>
                <a:cubicBezTo>
                  <a:pt x="41" y="72"/>
                  <a:pt x="41" y="71"/>
                  <a:pt x="42" y="70"/>
                </a:cubicBezTo>
                <a:cubicBezTo>
                  <a:pt x="37" y="70"/>
                  <a:pt x="35" y="65"/>
                  <a:pt x="37" y="62"/>
                </a:cubicBezTo>
                <a:cubicBezTo>
                  <a:pt x="36" y="61"/>
                  <a:pt x="35" y="61"/>
                  <a:pt x="34" y="61"/>
                </a:cubicBezTo>
                <a:cubicBezTo>
                  <a:pt x="35" y="61"/>
                  <a:pt x="36" y="60"/>
                  <a:pt x="37" y="60"/>
                </a:cubicBezTo>
                <a:cubicBezTo>
                  <a:pt x="35" y="56"/>
                  <a:pt x="37" y="51"/>
                  <a:pt x="42" y="51"/>
                </a:cubicBezTo>
                <a:cubicBezTo>
                  <a:pt x="41" y="50"/>
                  <a:pt x="41" y="49"/>
                  <a:pt x="41" y="48"/>
                </a:cubicBezTo>
                <a:cubicBezTo>
                  <a:pt x="41" y="49"/>
                  <a:pt x="42" y="50"/>
                  <a:pt x="43" y="50"/>
                </a:cubicBezTo>
                <a:cubicBezTo>
                  <a:pt x="45" y="47"/>
                  <a:pt x="51" y="47"/>
                  <a:pt x="53" y="50"/>
                </a:cubicBezTo>
                <a:cubicBezTo>
                  <a:pt x="54" y="50"/>
                  <a:pt x="55" y="49"/>
                  <a:pt x="55" y="48"/>
                </a:cubicBezTo>
                <a:cubicBezTo>
                  <a:pt x="55" y="49"/>
                  <a:pt x="54" y="50"/>
                  <a:pt x="54" y="51"/>
                </a:cubicBezTo>
                <a:cubicBezTo>
                  <a:pt x="59" y="51"/>
                  <a:pt x="61" y="56"/>
                  <a:pt x="59" y="60"/>
                </a:cubicBezTo>
                <a:cubicBezTo>
                  <a:pt x="60" y="60"/>
                  <a:pt x="61" y="61"/>
                  <a:pt x="62" y="61"/>
                </a:cubicBezTo>
                <a:cubicBezTo>
                  <a:pt x="61" y="61"/>
                  <a:pt x="60" y="61"/>
                  <a:pt x="59" y="62"/>
                </a:cubicBezTo>
                <a:cubicBezTo>
                  <a:pt x="61" y="65"/>
                  <a:pt x="59" y="70"/>
                  <a:pt x="54" y="70"/>
                </a:cubicBezTo>
                <a:close/>
                <a:moveTo>
                  <a:pt x="84" y="76"/>
                </a:moveTo>
                <a:cubicBezTo>
                  <a:pt x="77" y="71"/>
                  <a:pt x="70" y="61"/>
                  <a:pt x="63" y="61"/>
                </a:cubicBezTo>
                <a:cubicBezTo>
                  <a:pt x="70" y="60"/>
                  <a:pt x="77" y="50"/>
                  <a:pt x="84" y="45"/>
                </a:cubicBezTo>
                <a:cubicBezTo>
                  <a:pt x="85" y="47"/>
                  <a:pt x="85" y="49"/>
                  <a:pt x="86" y="50"/>
                </a:cubicBezTo>
                <a:cubicBezTo>
                  <a:pt x="88" y="59"/>
                  <a:pt x="87" y="68"/>
                  <a:pt x="84" y="76"/>
                </a:cubicBezTo>
                <a:close/>
                <a:moveTo>
                  <a:pt x="48" y="49"/>
                </a:moveTo>
                <a:cubicBezTo>
                  <a:pt x="42" y="49"/>
                  <a:pt x="37" y="54"/>
                  <a:pt x="37" y="61"/>
                </a:cubicBezTo>
                <a:cubicBezTo>
                  <a:pt x="37" y="67"/>
                  <a:pt x="42" y="72"/>
                  <a:pt x="48" y="72"/>
                </a:cubicBezTo>
                <a:cubicBezTo>
                  <a:pt x="54" y="72"/>
                  <a:pt x="59" y="67"/>
                  <a:pt x="59" y="61"/>
                </a:cubicBezTo>
                <a:cubicBezTo>
                  <a:pt x="59" y="54"/>
                  <a:pt x="54" y="49"/>
                  <a:pt x="48" y="49"/>
                </a:cubicBezTo>
                <a:close/>
                <a:moveTo>
                  <a:pt x="48" y="67"/>
                </a:moveTo>
                <a:cubicBezTo>
                  <a:pt x="44" y="67"/>
                  <a:pt x="42" y="64"/>
                  <a:pt x="42" y="61"/>
                </a:cubicBezTo>
                <a:cubicBezTo>
                  <a:pt x="42" y="57"/>
                  <a:pt x="44" y="54"/>
                  <a:pt x="48" y="54"/>
                </a:cubicBezTo>
                <a:cubicBezTo>
                  <a:pt x="51" y="54"/>
                  <a:pt x="54" y="57"/>
                  <a:pt x="54" y="61"/>
                </a:cubicBezTo>
                <a:cubicBezTo>
                  <a:pt x="54" y="64"/>
                  <a:pt x="51" y="67"/>
                  <a:pt x="48" y="67"/>
                </a:cubicBezTo>
                <a:close/>
                <a:moveTo>
                  <a:pt x="117" y="18"/>
                </a:moveTo>
                <a:cubicBezTo>
                  <a:pt x="117" y="17"/>
                  <a:pt x="115" y="16"/>
                  <a:pt x="114" y="16"/>
                </a:cubicBezTo>
                <a:cubicBezTo>
                  <a:pt x="114" y="16"/>
                  <a:pt x="114" y="15"/>
                  <a:pt x="114" y="15"/>
                </a:cubicBezTo>
                <a:cubicBezTo>
                  <a:pt x="115" y="15"/>
                  <a:pt x="116" y="13"/>
                  <a:pt x="116" y="13"/>
                </a:cubicBezTo>
                <a:cubicBezTo>
                  <a:pt x="116" y="13"/>
                  <a:pt x="114" y="12"/>
                  <a:pt x="113" y="12"/>
                </a:cubicBezTo>
                <a:cubicBezTo>
                  <a:pt x="113" y="12"/>
                  <a:pt x="113" y="11"/>
                  <a:pt x="113" y="11"/>
                </a:cubicBezTo>
                <a:cubicBezTo>
                  <a:pt x="114" y="11"/>
                  <a:pt x="114" y="9"/>
                  <a:pt x="114" y="9"/>
                </a:cubicBezTo>
                <a:cubicBezTo>
                  <a:pt x="114" y="8"/>
                  <a:pt x="112" y="8"/>
                  <a:pt x="1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1" y="7"/>
                  <a:pt x="112" y="5"/>
                  <a:pt x="111" y="5"/>
                </a:cubicBezTo>
                <a:cubicBezTo>
                  <a:pt x="111" y="5"/>
                  <a:pt x="109" y="5"/>
                  <a:pt x="109" y="6"/>
                </a:cubicBezTo>
                <a:cubicBezTo>
                  <a:pt x="108" y="5"/>
                  <a:pt x="108" y="5"/>
                  <a:pt x="108" y="5"/>
                </a:cubicBezTo>
                <a:cubicBezTo>
                  <a:pt x="108" y="4"/>
                  <a:pt x="108" y="2"/>
                  <a:pt x="108" y="2"/>
                </a:cubicBezTo>
                <a:cubicBezTo>
                  <a:pt x="107" y="2"/>
                  <a:pt x="106" y="3"/>
                  <a:pt x="105" y="3"/>
                </a:cubicBezTo>
                <a:cubicBezTo>
                  <a:pt x="105" y="3"/>
                  <a:pt x="105" y="3"/>
                  <a:pt x="104" y="3"/>
                </a:cubicBezTo>
                <a:cubicBezTo>
                  <a:pt x="105" y="2"/>
                  <a:pt x="104" y="1"/>
                  <a:pt x="103" y="0"/>
                </a:cubicBezTo>
                <a:cubicBezTo>
                  <a:pt x="103" y="0"/>
                  <a:pt x="102" y="1"/>
                  <a:pt x="101" y="2"/>
                </a:cubicBezTo>
                <a:cubicBezTo>
                  <a:pt x="101" y="2"/>
                  <a:pt x="101" y="2"/>
                  <a:pt x="100" y="2"/>
                </a:cubicBezTo>
                <a:cubicBezTo>
                  <a:pt x="100" y="1"/>
                  <a:pt x="99" y="0"/>
                  <a:pt x="99" y="0"/>
                </a:cubicBezTo>
                <a:cubicBezTo>
                  <a:pt x="98" y="0"/>
                  <a:pt x="97" y="1"/>
                  <a:pt x="97" y="2"/>
                </a:cubicBezTo>
                <a:cubicBezTo>
                  <a:pt x="97" y="2"/>
                  <a:pt x="97" y="2"/>
                  <a:pt x="96" y="2"/>
                </a:cubicBezTo>
                <a:cubicBezTo>
                  <a:pt x="96" y="1"/>
                  <a:pt x="95" y="0"/>
                  <a:pt x="94" y="0"/>
                </a:cubicBezTo>
                <a:cubicBezTo>
                  <a:pt x="94" y="1"/>
                  <a:pt x="93" y="2"/>
                  <a:pt x="93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92" y="3"/>
                  <a:pt x="90" y="2"/>
                  <a:pt x="90" y="2"/>
                </a:cubicBezTo>
                <a:cubicBezTo>
                  <a:pt x="90" y="2"/>
                  <a:pt x="89" y="4"/>
                  <a:pt x="90" y="5"/>
                </a:cubicBezTo>
                <a:cubicBezTo>
                  <a:pt x="90" y="5"/>
                  <a:pt x="89" y="5"/>
                  <a:pt x="89" y="6"/>
                </a:cubicBezTo>
                <a:cubicBezTo>
                  <a:pt x="88" y="5"/>
                  <a:pt x="87" y="5"/>
                  <a:pt x="86" y="5"/>
                </a:cubicBezTo>
                <a:cubicBezTo>
                  <a:pt x="86" y="5"/>
                  <a:pt x="86" y="7"/>
                  <a:pt x="87" y="8"/>
                </a:cubicBezTo>
                <a:cubicBezTo>
                  <a:pt x="87" y="8"/>
                  <a:pt x="86" y="8"/>
                  <a:pt x="86" y="8"/>
                </a:cubicBezTo>
                <a:cubicBezTo>
                  <a:pt x="86" y="8"/>
                  <a:pt x="84" y="8"/>
                  <a:pt x="84" y="9"/>
                </a:cubicBezTo>
                <a:cubicBezTo>
                  <a:pt x="83" y="9"/>
                  <a:pt x="84" y="11"/>
                  <a:pt x="85" y="11"/>
                </a:cubicBezTo>
                <a:cubicBezTo>
                  <a:pt x="85" y="11"/>
                  <a:pt x="84" y="12"/>
                  <a:pt x="84" y="12"/>
                </a:cubicBezTo>
                <a:cubicBezTo>
                  <a:pt x="84" y="12"/>
                  <a:pt x="82" y="13"/>
                  <a:pt x="82" y="13"/>
                </a:cubicBezTo>
                <a:cubicBezTo>
                  <a:pt x="82" y="13"/>
                  <a:pt x="83" y="15"/>
                  <a:pt x="84" y="15"/>
                </a:cubicBezTo>
                <a:cubicBezTo>
                  <a:pt x="83" y="15"/>
                  <a:pt x="83" y="16"/>
                  <a:pt x="83" y="16"/>
                </a:cubicBezTo>
                <a:cubicBezTo>
                  <a:pt x="83" y="16"/>
                  <a:pt x="81" y="17"/>
                  <a:pt x="81" y="18"/>
                </a:cubicBezTo>
                <a:cubicBezTo>
                  <a:pt x="81" y="18"/>
                  <a:pt x="83" y="19"/>
                  <a:pt x="83" y="19"/>
                </a:cubicBezTo>
                <a:cubicBezTo>
                  <a:pt x="83" y="19"/>
                  <a:pt x="83" y="20"/>
                  <a:pt x="84" y="20"/>
                </a:cubicBezTo>
                <a:cubicBezTo>
                  <a:pt x="83" y="20"/>
                  <a:pt x="82" y="22"/>
                  <a:pt x="82" y="22"/>
                </a:cubicBezTo>
                <a:cubicBezTo>
                  <a:pt x="82" y="23"/>
                  <a:pt x="84" y="23"/>
                  <a:pt x="84" y="23"/>
                </a:cubicBezTo>
                <a:cubicBezTo>
                  <a:pt x="84" y="23"/>
                  <a:pt x="85" y="24"/>
                  <a:pt x="85" y="24"/>
                </a:cubicBezTo>
                <a:cubicBezTo>
                  <a:pt x="84" y="24"/>
                  <a:pt x="83" y="26"/>
                  <a:pt x="84" y="26"/>
                </a:cubicBezTo>
                <a:cubicBezTo>
                  <a:pt x="84" y="27"/>
                  <a:pt x="86" y="27"/>
                  <a:pt x="86" y="27"/>
                </a:cubicBezTo>
                <a:cubicBezTo>
                  <a:pt x="86" y="27"/>
                  <a:pt x="87" y="27"/>
                  <a:pt x="87" y="27"/>
                </a:cubicBezTo>
                <a:cubicBezTo>
                  <a:pt x="86" y="28"/>
                  <a:pt x="86" y="30"/>
                  <a:pt x="86" y="30"/>
                </a:cubicBezTo>
                <a:cubicBezTo>
                  <a:pt x="87" y="30"/>
                  <a:pt x="88" y="30"/>
                  <a:pt x="89" y="30"/>
                </a:cubicBezTo>
                <a:cubicBezTo>
                  <a:pt x="89" y="30"/>
                  <a:pt x="90" y="30"/>
                  <a:pt x="90" y="30"/>
                </a:cubicBezTo>
                <a:cubicBezTo>
                  <a:pt x="89" y="31"/>
                  <a:pt x="90" y="33"/>
                  <a:pt x="90" y="33"/>
                </a:cubicBezTo>
                <a:cubicBezTo>
                  <a:pt x="90" y="33"/>
                  <a:pt x="92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4" y="35"/>
                  <a:pt x="94" y="35"/>
                </a:cubicBezTo>
                <a:cubicBezTo>
                  <a:pt x="95" y="35"/>
                  <a:pt x="96" y="34"/>
                  <a:pt x="96" y="33"/>
                </a:cubicBezTo>
                <a:cubicBezTo>
                  <a:pt x="97" y="33"/>
                  <a:pt x="97" y="33"/>
                  <a:pt x="97" y="33"/>
                </a:cubicBezTo>
                <a:cubicBezTo>
                  <a:pt x="97" y="34"/>
                  <a:pt x="98" y="35"/>
                  <a:pt x="99" y="35"/>
                </a:cubicBezTo>
                <a:cubicBezTo>
                  <a:pt x="99" y="35"/>
                  <a:pt x="100" y="34"/>
                  <a:pt x="100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2" y="34"/>
                  <a:pt x="103" y="35"/>
                  <a:pt x="103" y="35"/>
                </a:cubicBezTo>
                <a:cubicBezTo>
                  <a:pt x="104" y="35"/>
                  <a:pt x="105" y="33"/>
                  <a:pt x="104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7" y="33"/>
                  <a:pt x="108" y="33"/>
                </a:cubicBezTo>
                <a:cubicBezTo>
                  <a:pt x="108" y="33"/>
                  <a:pt x="108" y="31"/>
                  <a:pt x="108" y="30"/>
                </a:cubicBezTo>
                <a:cubicBezTo>
                  <a:pt x="108" y="30"/>
                  <a:pt x="108" y="30"/>
                  <a:pt x="109" y="30"/>
                </a:cubicBezTo>
                <a:cubicBezTo>
                  <a:pt x="109" y="30"/>
                  <a:pt x="111" y="30"/>
                  <a:pt x="111" y="30"/>
                </a:cubicBezTo>
                <a:cubicBezTo>
                  <a:pt x="112" y="30"/>
                  <a:pt x="111" y="28"/>
                  <a:pt x="111" y="27"/>
                </a:cubicBezTo>
                <a:cubicBezTo>
                  <a:pt x="111" y="27"/>
                  <a:pt x="111" y="27"/>
                  <a:pt x="112" y="27"/>
                </a:cubicBezTo>
                <a:cubicBezTo>
                  <a:pt x="112" y="27"/>
                  <a:pt x="114" y="27"/>
                  <a:pt x="114" y="26"/>
                </a:cubicBezTo>
                <a:cubicBezTo>
                  <a:pt x="114" y="26"/>
                  <a:pt x="114" y="24"/>
                  <a:pt x="113" y="24"/>
                </a:cubicBezTo>
                <a:cubicBezTo>
                  <a:pt x="113" y="24"/>
                  <a:pt x="113" y="23"/>
                  <a:pt x="113" y="23"/>
                </a:cubicBezTo>
                <a:cubicBezTo>
                  <a:pt x="114" y="23"/>
                  <a:pt x="116" y="23"/>
                  <a:pt x="116" y="22"/>
                </a:cubicBezTo>
                <a:cubicBezTo>
                  <a:pt x="116" y="22"/>
                  <a:pt x="115" y="20"/>
                  <a:pt x="114" y="20"/>
                </a:cubicBezTo>
                <a:cubicBezTo>
                  <a:pt x="114" y="20"/>
                  <a:pt x="114" y="19"/>
                  <a:pt x="114" y="19"/>
                </a:cubicBezTo>
                <a:cubicBezTo>
                  <a:pt x="115" y="19"/>
                  <a:pt x="117" y="18"/>
                  <a:pt x="117" y="18"/>
                </a:cubicBezTo>
                <a:close/>
                <a:moveTo>
                  <a:pt x="103" y="31"/>
                </a:moveTo>
                <a:cubicBezTo>
                  <a:pt x="102" y="32"/>
                  <a:pt x="101" y="32"/>
                  <a:pt x="101" y="32"/>
                </a:cubicBezTo>
                <a:cubicBezTo>
                  <a:pt x="101" y="29"/>
                  <a:pt x="103" y="25"/>
                  <a:pt x="102" y="22"/>
                </a:cubicBezTo>
                <a:cubicBezTo>
                  <a:pt x="103" y="25"/>
                  <a:pt x="107" y="25"/>
                  <a:pt x="110" y="26"/>
                </a:cubicBezTo>
                <a:cubicBezTo>
                  <a:pt x="108" y="29"/>
                  <a:pt x="106" y="31"/>
                  <a:pt x="103" y="31"/>
                </a:cubicBezTo>
                <a:close/>
                <a:moveTo>
                  <a:pt x="87" y="26"/>
                </a:moveTo>
                <a:cubicBezTo>
                  <a:pt x="90" y="25"/>
                  <a:pt x="95" y="25"/>
                  <a:pt x="96" y="22"/>
                </a:cubicBezTo>
                <a:cubicBezTo>
                  <a:pt x="95" y="25"/>
                  <a:pt x="97" y="29"/>
                  <a:pt x="97" y="32"/>
                </a:cubicBezTo>
                <a:cubicBezTo>
                  <a:pt x="93" y="31"/>
                  <a:pt x="90" y="29"/>
                  <a:pt x="87" y="26"/>
                </a:cubicBezTo>
                <a:close/>
                <a:moveTo>
                  <a:pt x="85" y="21"/>
                </a:moveTo>
                <a:cubicBezTo>
                  <a:pt x="84" y="18"/>
                  <a:pt x="84" y="15"/>
                  <a:pt x="86" y="12"/>
                </a:cubicBezTo>
                <a:cubicBezTo>
                  <a:pt x="88" y="14"/>
                  <a:pt x="91" y="18"/>
                  <a:pt x="93" y="18"/>
                </a:cubicBezTo>
                <a:cubicBezTo>
                  <a:pt x="91" y="18"/>
                  <a:pt x="88" y="21"/>
                  <a:pt x="86" y="23"/>
                </a:cubicBezTo>
                <a:cubicBezTo>
                  <a:pt x="85" y="23"/>
                  <a:pt x="85" y="22"/>
                  <a:pt x="85" y="21"/>
                </a:cubicBezTo>
                <a:close/>
                <a:moveTo>
                  <a:pt x="95" y="4"/>
                </a:moveTo>
                <a:cubicBezTo>
                  <a:pt x="96" y="4"/>
                  <a:pt x="96" y="3"/>
                  <a:pt x="97" y="3"/>
                </a:cubicBezTo>
                <a:cubicBezTo>
                  <a:pt x="97" y="7"/>
                  <a:pt x="95" y="11"/>
                  <a:pt x="96" y="13"/>
                </a:cubicBezTo>
                <a:cubicBezTo>
                  <a:pt x="95" y="11"/>
                  <a:pt x="90" y="10"/>
                  <a:pt x="87" y="9"/>
                </a:cubicBezTo>
                <a:cubicBezTo>
                  <a:pt x="89" y="6"/>
                  <a:pt x="92" y="5"/>
                  <a:pt x="95" y="4"/>
                </a:cubicBezTo>
                <a:close/>
                <a:moveTo>
                  <a:pt x="110" y="9"/>
                </a:moveTo>
                <a:cubicBezTo>
                  <a:pt x="107" y="10"/>
                  <a:pt x="103" y="11"/>
                  <a:pt x="102" y="13"/>
                </a:cubicBezTo>
                <a:cubicBezTo>
                  <a:pt x="103" y="11"/>
                  <a:pt x="101" y="7"/>
                  <a:pt x="101" y="3"/>
                </a:cubicBezTo>
                <a:cubicBezTo>
                  <a:pt x="104" y="4"/>
                  <a:pt x="108" y="6"/>
                  <a:pt x="110" y="9"/>
                </a:cubicBezTo>
                <a:close/>
                <a:moveTo>
                  <a:pt x="101" y="21"/>
                </a:moveTo>
                <a:cubicBezTo>
                  <a:pt x="101" y="21"/>
                  <a:pt x="101" y="22"/>
                  <a:pt x="102" y="22"/>
                </a:cubicBezTo>
                <a:cubicBezTo>
                  <a:pt x="101" y="22"/>
                  <a:pt x="101" y="22"/>
                  <a:pt x="101" y="21"/>
                </a:cubicBezTo>
                <a:cubicBezTo>
                  <a:pt x="100" y="23"/>
                  <a:pt x="98" y="23"/>
                  <a:pt x="97" y="21"/>
                </a:cubicBezTo>
                <a:cubicBezTo>
                  <a:pt x="97" y="22"/>
                  <a:pt x="96" y="22"/>
                  <a:pt x="96" y="22"/>
                </a:cubicBezTo>
                <a:cubicBezTo>
                  <a:pt x="96" y="22"/>
                  <a:pt x="97" y="21"/>
                  <a:pt x="97" y="21"/>
                </a:cubicBezTo>
                <a:cubicBezTo>
                  <a:pt x="95" y="21"/>
                  <a:pt x="94" y="19"/>
                  <a:pt x="95" y="18"/>
                </a:cubicBezTo>
                <a:cubicBezTo>
                  <a:pt x="94" y="18"/>
                  <a:pt x="94" y="18"/>
                  <a:pt x="94" y="18"/>
                </a:cubicBezTo>
                <a:cubicBezTo>
                  <a:pt x="94" y="18"/>
                  <a:pt x="94" y="17"/>
                  <a:pt x="95" y="17"/>
                </a:cubicBezTo>
                <a:cubicBezTo>
                  <a:pt x="94" y="16"/>
                  <a:pt x="95" y="14"/>
                  <a:pt x="97" y="14"/>
                </a:cubicBezTo>
                <a:cubicBezTo>
                  <a:pt x="97" y="14"/>
                  <a:pt x="96" y="13"/>
                  <a:pt x="96" y="13"/>
                </a:cubicBezTo>
                <a:cubicBezTo>
                  <a:pt x="96" y="13"/>
                  <a:pt x="97" y="14"/>
                  <a:pt x="97" y="14"/>
                </a:cubicBezTo>
                <a:cubicBezTo>
                  <a:pt x="98" y="13"/>
                  <a:pt x="100" y="13"/>
                  <a:pt x="101" y="14"/>
                </a:cubicBezTo>
                <a:cubicBezTo>
                  <a:pt x="101" y="14"/>
                  <a:pt x="101" y="13"/>
                  <a:pt x="102" y="13"/>
                </a:cubicBezTo>
                <a:cubicBezTo>
                  <a:pt x="101" y="13"/>
                  <a:pt x="101" y="14"/>
                  <a:pt x="101" y="14"/>
                </a:cubicBezTo>
                <a:cubicBezTo>
                  <a:pt x="103" y="14"/>
                  <a:pt x="104" y="16"/>
                  <a:pt x="103" y="17"/>
                </a:cubicBezTo>
                <a:cubicBezTo>
                  <a:pt x="103" y="17"/>
                  <a:pt x="104" y="18"/>
                  <a:pt x="104" y="18"/>
                </a:cubicBezTo>
                <a:cubicBezTo>
                  <a:pt x="104" y="18"/>
                  <a:pt x="103" y="18"/>
                  <a:pt x="103" y="18"/>
                </a:cubicBezTo>
                <a:cubicBezTo>
                  <a:pt x="104" y="19"/>
                  <a:pt x="103" y="21"/>
                  <a:pt x="101" y="21"/>
                </a:cubicBezTo>
                <a:close/>
                <a:moveTo>
                  <a:pt x="112" y="23"/>
                </a:moveTo>
                <a:cubicBezTo>
                  <a:pt x="110" y="21"/>
                  <a:pt x="107" y="18"/>
                  <a:pt x="104" y="18"/>
                </a:cubicBezTo>
                <a:cubicBezTo>
                  <a:pt x="107" y="18"/>
                  <a:pt x="110" y="14"/>
                  <a:pt x="112" y="12"/>
                </a:cubicBezTo>
                <a:cubicBezTo>
                  <a:pt x="112" y="13"/>
                  <a:pt x="113" y="13"/>
                  <a:pt x="113" y="14"/>
                </a:cubicBezTo>
                <a:cubicBezTo>
                  <a:pt x="114" y="17"/>
                  <a:pt x="113" y="20"/>
                  <a:pt x="112" y="23"/>
                </a:cubicBezTo>
                <a:close/>
                <a:moveTo>
                  <a:pt x="99" y="13"/>
                </a:moveTo>
                <a:cubicBezTo>
                  <a:pt x="97" y="13"/>
                  <a:pt x="95" y="15"/>
                  <a:pt x="95" y="18"/>
                </a:cubicBezTo>
                <a:cubicBezTo>
                  <a:pt x="95" y="20"/>
                  <a:pt x="97" y="22"/>
                  <a:pt x="99" y="22"/>
                </a:cubicBezTo>
                <a:cubicBezTo>
                  <a:pt x="101" y="22"/>
                  <a:pt x="103" y="20"/>
                  <a:pt x="103" y="18"/>
                </a:cubicBezTo>
                <a:cubicBezTo>
                  <a:pt x="103" y="15"/>
                  <a:pt x="101" y="13"/>
                  <a:pt x="99" y="13"/>
                </a:cubicBezTo>
                <a:close/>
                <a:moveTo>
                  <a:pt x="99" y="20"/>
                </a:moveTo>
                <a:cubicBezTo>
                  <a:pt x="98" y="20"/>
                  <a:pt x="97" y="19"/>
                  <a:pt x="97" y="18"/>
                </a:cubicBezTo>
                <a:cubicBezTo>
                  <a:pt x="97" y="16"/>
                  <a:pt x="98" y="15"/>
                  <a:pt x="99" y="15"/>
                </a:cubicBezTo>
                <a:cubicBezTo>
                  <a:pt x="100" y="15"/>
                  <a:pt x="101" y="16"/>
                  <a:pt x="101" y="18"/>
                </a:cubicBezTo>
                <a:cubicBezTo>
                  <a:pt x="101" y="19"/>
                  <a:pt x="100" y="20"/>
                  <a:pt x="9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32" name="Straight Connector 90">
            <a:extLst>
              <a:ext uri="{FF2B5EF4-FFF2-40B4-BE49-F238E27FC236}">
                <a16:creationId xmlns:a16="http://schemas.microsoft.com/office/drawing/2014/main" id="{6CB3A284-D700-456E-96F7-86382C6BEE7E}"/>
              </a:ext>
            </a:extLst>
          </p:cNvPr>
          <p:cNvCxnSpPr/>
          <p:nvPr/>
        </p:nvCxnSpPr>
        <p:spPr>
          <a:xfrm flipV="1">
            <a:off x="7506970" y="2120031"/>
            <a:ext cx="406400" cy="304800"/>
          </a:xfrm>
          <a:prstGeom prst="line">
            <a:avLst/>
          </a:prstGeom>
          <a:ln>
            <a:solidFill>
              <a:schemeClr val="accent5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91">
            <a:extLst>
              <a:ext uri="{FF2B5EF4-FFF2-40B4-BE49-F238E27FC236}">
                <a16:creationId xmlns:a16="http://schemas.microsoft.com/office/drawing/2014/main" id="{6346D73A-E084-4E1C-957A-8BBC804FB3CB}"/>
              </a:ext>
            </a:extLst>
          </p:cNvPr>
          <p:cNvCxnSpPr/>
          <p:nvPr/>
        </p:nvCxnSpPr>
        <p:spPr>
          <a:xfrm>
            <a:off x="7927547" y="2120031"/>
            <a:ext cx="812800" cy="2117"/>
          </a:xfrm>
          <a:prstGeom prst="line">
            <a:avLst/>
          </a:prstGeom>
          <a:ln>
            <a:solidFill>
              <a:schemeClr val="accent5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93">
            <a:extLst>
              <a:ext uri="{FF2B5EF4-FFF2-40B4-BE49-F238E27FC236}">
                <a16:creationId xmlns:a16="http://schemas.microsoft.com/office/drawing/2014/main" id="{A143695B-6A87-4968-895A-D15402FA1158}"/>
              </a:ext>
            </a:extLst>
          </p:cNvPr>
          <p:cNvCxnSpPr/>
          <p:nvPr/>
        </p:nvCxnSpPr>
        <p:spPr>
          <a:xfrm rot="16200000" flipH="1">
            <a:off x="7506969" y="4886123"/>
            <a:ext cx="304800" cy="304800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94">
            <a:extLst>
              <a:ext uri="{FF2B5EF4-FFF2-40B4-BE49-F238E27FC236}">
                <a16:creationId xmlns:a16="http://schemas.microsoft.com/office/drawing/2014/main" id="{9764C8A9-72E4-45BC-8989-601A117E248A}"/>
              </a:ext>
            </a:extLst>
          </p:cNvPr>
          <p:cNvCxnSpPr/>
          <p:nvPr/>
        </p:nvCxnSpPr>
        <p:spPr>
          <a:xfrm>
            <a:off x="7811769" y="5190923"/>
            <a:ext cx="914400" cy="2117"/>
          </a:xfrm>
          <a:prstGeom prst="line">
            <a:avLst/>
          </a:prstGeom>
          <a:ln>
            <a:solidFill>
              <a:schemeClr val="accent5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97">
            <a:extLst>
              <a:ext uri="{FF2B5EF4-FFF2-40B4-BE49-F238E27FC236}">
                <a16:creationId xmlns:a16="http://schemas.microsoft.com/office/drawing/2014/main" id="{EC9DA28C-B0BA-4753-BB68-75B2DC1AAE2E}"/>
              </a:ext>
            </a:extLst>
          </p:cNvPr>
          <p:cNvCxnSpPr/>
          <p:nvPr/>
        </p:nvCxnSpPr>
        <p:spPr>
          <a:xfrm rot="5400000" flipH="1">
            <a:off x="4555086" y="2197580"/>
            <a:ext cx="304800" cy="304800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98">
            <a:extLst>
              <a:ext uri="{FF2B5EF4-FFF2-40B4-BE49-F238E27FC236}">
                <a16:creationId xmlns:a16="http://schemas.microsoft.com/office/drawing/2014/main" id="{2432055B-8FC5-419A-8BAC-5E227B64D6A8}"/>
              </a:ext>
            </a:extLst>
          </p:cNvPr>
          <p:cNvCxnSpPr>
            <a:cxnSpLocks/>
          </p:cNvCxnSpPr>
          <p:nvPr/>
        </p:nvCxnSpPr>
        <p:spPr>
          <a:xfrm flipH="1">
            <a:off x="3504025" y="2192425"/>
            <a:ext cx="1056544" cy="4190"/>
          </a:xfrm>
          <a:prstGeom prst="line">
            <a:avLst/>
          </a:prstGeom>
          <a:ln>
            <a:solidFill>
              <a:schemeClr val="accent5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1">
            <a:extLst>
              <a:ext uri="{FF2B5EF4-FFF2-40B4-BE49-F238E27FC236}">
                <a16:creationId xmlns:a16="http://schemas.microsoft.com/office/drawing/2014/main" id="{B26B4BCC-9558-47B2-B8CB-E7667B7808E8}"/>
              </a:ext>
            </a:extLst>
          </p:cNvPr>
          <p:cNvCxnSpPr/>
          <p:nvPr/>
        </p:nvCxnSpPr>
        <p:spPr>
          <a:xfrm rot="10800000" flipV="1">
            <a:off x="4662170" y="4890939"/>
            <a:ext cx="406400" cy="304800"/>
          </a:xfrm>
          <a:prstGeom prst="line">
            <a:avLst/>
          </a:prstGeom>
          <a:ln>
            <a:solidFill>
              <a:schemeClr val="accent5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02">
            <a:extLst>
              <a:ext uri="{FF2B5EF4-FFF2-40B4-BE49-F238E27FC236}">
                <a16:creationId xmlns:a16="http://schemas.microsoft.com/office/drawing/2014/main" id="{E9C6A99C-EC49-4560-9AE0-38CAFC17E5DD}"/>
              </a:ext>
            </a:extLst>
          </p:cNvPr>
          <p:cNvCxnSpPr>
            <a:cxnSpLocks/>
          </p:cNvCxnSpPr>
          <p:nvPr/>
        </p:nvCxnSpPr>
        <p:spPr>
          <a:xfrm flipH="1">
            <a:off x="3504025" y="5195740"/>
            <a:ext cx="1143968" cy="20967"/>
          </a:xfrm>
          <a:prstGeom prst="line">
            <a:avLst/>
          </a:prstGeom>
          <a:ln>
            <a:solidFill>
              <a:schemeClr val="accent5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ïṧ1îdè">
            <a:extLst>
              <a:ext uri="{FF2B5EF4-FFF2-40B4-BE49-F238E27FC236}">
                <a16:creationId xmlns:a16="http://schemas.microsoft.com/office/drawing/2014/main" id="{5BC67EA9-836B-4B08-BFA0-8513CB87C409}"/>
              </a:ext>
            </a:extLst>
          </p:cNvPr>
          <p:cNvSpPr>
            <a:spLocks/>
          </p:cNvSpPr>
          <p:nvPr/>
        </p:nvSpPr>
        <p:spPr bwMode="auto">
          <a:xfrm>
            <a:off x="6651019" y="4057208"/>
            <a:ext cx="367124" cy="475826"/>
          </a:xfrm>
          <a:custGeom>
            <a:avLst/>
            <a:gdLst/>
            <a:ahLst/>
            <a:cxnLst>
              <a:cxn ang="0">
                <a:pos x="96" y="84"/>
              </a:cxn>
              <a:cxn ang="0">
                <a:pos x="80" y="109"/>
              </a:cxn>
              <a:cxn ang="0">
                <a:pos x="78" y="123"/>
              </a:cxn>
              <a:cxn ang="0">
                <a:pos x="51" y="95"/>
              </a:cxn>
              <a:cxn ang="0">
                <a:pos x="70" y="70"/>
              </a:cxn>
              <a:cxn ang="0">
                <a:pos x="67" y="89"/>
              </a:cxn>
              <a:cxn ang="0">
                <a:pos x="83" y="77"/>
              </a:cxn>
              <a:cxn ang="0">
                <a:pos x="85" y="48"/>
              </a:cxn>
              <a:cxn ang="0">
                <a:pos x="0" y="48"/>
              </a:cxn>
              <a:cxn ang="0">
                <a:pos x="3" y="93"/>
              </a:cxn>
              <a:cxn ang="0">
                <a:pos x="18" y="116"/>
              </a:cxn>
              <a:cxn ang="0">
                <a:pos x="44" y="123"/>
              </a:cxn>
              <a:cxn ang="0">
                <a:pos x="42" y="89"/>
              </a:cxn>
              <a:cxn ang="0">
                <a:pos x="18" y="77"/>
              </a:cxn>
              <a:cxn ang="0">
                <a:pos x="25" y="91"/>
              </a:cxn>
              <a:cxn ang="0">
                <a:pos x="11" y="72"/>
              </a:cxn>
              <a:cxn ang="0">
                <a:pos x="0" y="48"/>
              </a:cxn>
              <a:cxn ang="0">
                <a:pos x="48" y="70"/>
              </a:cxn>
              <a:cxn ang="0">
                <a:pos x="48" y="0"/>
              </a:cxn>
              <a:cxn ang="0">
                <a:pos x="77" y="33"/>
              </a:cxn>
              <a:cxn ang="0">
                <a:pos x="62" y="22"/>
              </a:cxn>
              <a:cxn ang="0">
                <a:pos x="77" y="33"/>
              </a:cxn>
              <a:cxn ang="0">
                <a:pos x="50" y="24"/>
              </a:cxn>
              <a:cxn ang="0">
                <a:pos x="60" y="33"/>
              </a:cxn>
              <a:cxn ang="0">
                <a:pos x="57" y="19"/>
              </a:cxn>
              <a:cxn ang="0">
                <a:pos x="50" y="20"/>
              </a:cxn>
              <a:cxn ang="0">
                <a:pos x="45" y="7"/>
              </a:cxn>
              <a:cxn ang="0">
                <a:pos x="46" y="20"/>
              </a:cxn>
              <a:cxn ang="0">
                <a:pos x="45" y="7"/>
              </a:cxn>
              <a:cxn ang="0">
                <a:pos x="36" y="33"/>
              </a:cxn>
              <a:cxn ang="0">
                <a:pos x="46" y="24"/>
              </a:cxn>
              <a:cxn ang="0">
                <a:pos x="33" y="22"/>
              </a:cxn>
              <a:cxn ang="0">
                <a:pos x="19" y="33"/>
              </a:cxn>
              <a:cxn ang="0">
                <a:pos x="33" y="22"/>
              </a:cxn>
              <a:cxn ang="0">
                <a:pos x="24" y="52"/>
              </a:cxn>
              <a:cxn ang="0">
                <a:pos x="31" y="37"/>
              </a:cxn>
              <a:cxn ang="0">
                <a:pos x="37" y="47"/>
              </a:cxn>
              <a:cxn ang="0">
                <a:pos x="46" y="37"/>
              </a:cxn>
              <a:cxn ang="0">
                <a:pos x="37" y="47"/>
              </a:cxn>
              <a:cxn ang="0">
                <a:pos x="45" y="64"/>
              </a:cxn>
              <a:cxn ang="0">
                <a:pos x="46" y="50"/>
              </a:cxn>
              <a:cxn ang="0">
                <a:pos x="50" y="64"/>
              </a:cxn>
              <a:cxn ang="0">
                <a:pos x="50" y="50"/>
              </a:cxn>
              <a:cxn ang="0">
                <a:pos x="50" y="64"/>
              </a:cxn>
              <a:cxn ang="0">
                <a:pos x="60" y="37"/>
              </a:cxn>
              <a:cxn ang="0">
                <a:pos x="50" y="46"/>
              </a:cxn>
              <a:cxn ang="0">
                <a:pos x="62" y="48"/>
              </a:cxn>
              <a:cxn ang="0">
                <a:pos x="77" y="37"/>
              </a:cxn>
              <a:cxn ang="0">
                <a:pos x="62" y="48"/>
              </a:cxn>
              <a:cxn ang="0">
                <a:pos x="61" y="18"/>
              </a:cxn>
              <a:cxn ang="0">
                <a:pos x="56" y="7"/>
              </a:cxn>
              <a:cxn ang="0">
                <a:pos x="34" y="18"/>
              </a:cxn>
              <a:cxn ang="0">
                <a:pos x="27" y="15"/>
              </a:cxn>
              <a:cxn ang="0">
                <a:pos x="34" y="52"/>
              </a:cxn>
              <a:cxn ang="0">
                <a:pos x="39" y="63"/>
              </a:cxn>
              <a:cxn ang="0">
                <a:pos x="61" y="52"/>
              </a:cxn>
              <a:cxn ang="0">
                <a:pos x="69" y="55"/>
              </a:cxn>
            </a:cxnLst>
            <a:rect l="0" t="0" r="r" b="b"/>
            <a:pathLst>
              <a:path w="96" h="123">
                <a:moveTo>
                  <a:pt x="96" y="48"/>
                </a:moveTo>
                <a:cubicBezTo>
                  <a:pt x="96" y="57"/>
                  <a:pt x="96" y="82"/>
                  <a:pt x="96" y="84"/>
                </a:cubicBezTo>
                <a:cubicBezTo>
                  <a:pt x="96" y="88"/>
                  <a:pt x="94" y="91"/>
                  <a:pt x="92" y="93"/>
                </a:cubicBezTo>
                <a:cubicBezTo>
                  <a:pt x="91" y="95"/>
                  <a:pt x="82" y="107"/>
                  <a:pt x="80" y="109"/>
                </a:cubicBezTo>
                <a:cubicBezTo>
                  <a:pt x="78" y="111"/>
                  <a:pt x="78" y="113"/>
                  <a:pt x="78" y="116"/>
                </a:cubicBezTo>
                <a:cubicBezTo>
                  <a:pt x="78" y="118"/>
                  <a:pt x="78" y="123"/>
                  <a:pt x="78" y="123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51" y="123"/>
                  <a:pt x="51" y="98"/>
                  <a:pt x="51" y="95"/>
                </a:cubicBezTo>
                <a:cubicBezTo>
                  <a:pt x="51" y="93"/>
                  <a:pt x="52" y="91"/>
                  <a:pt x="53" y="89"/>
                </a:cubicBezTo>
                <a:cubicBezTo>
                  <a:pt x="57" y="84"/>
                  <a:pt x="67" y="73"/>
                  <a:pt x="70" y="70"/>
                </a:cubicBezTo>
                <a:cubicBezTo>
                  <a:pt x="75" y="65"/>
                  <a:pt x="82" y="71"/>
                  <a:pt x="78" y="77"/>
                </a:cubicBezTo>
                <a:cubicBezTo>
                  <a:pt x="76" y="79"/>
                  <a:pt x="69" y="87"/>
                  <a:pt x="67" y="89"/>
                </a:cubicBezTo>
                <a:cubicBezTo>
                  <a:pt x="65" y="91"/>
                  <a:pt x="68" y="93"/>
                  <a:pt x="70" y="91"/>
                </a:cubicBezTo>
                <a:cubicBezTo>
                  <a:pt x="72" y="89"/>
                  <a:pt x="81" y="79"/>
                  <a:pt x="83" y="77"/>
                </a:cubicBezTo>
                <a:cubicBezTo>
                  <a:pt x="84" y="76"/>
                  <a:pt x="85" y="74"/>
                  <a:pt x="85" y="72"/>
                </a:cubicBezTo>
                <a:cubicBezTo>
                  <a:pt x="85" y="70"/>
                  <a:pt x="85" y="55"/>
                  <a:pt x="85" y="48"/>
                </a:cubicBezTo>
                <a:cubicBezTo>
                  <a:pt x="85" y="39"/>
                  <a:pt x="96" y="39"/>
                  <a:pt x="96" y="48"/>
                </a:cubicBezTo>
                <a:close/>
                <a:moveTo>
                  <a:pt x="0" y="48"/>
                </a:moveTo>
                <a:cubicBezTo>
                  <a:pt x="0" y="57"/>
                  <a:pt x="0" y="82"/>
                  <a:pt x="0" y="84"/>
                </a:cubicBezTo>
                <a:cubicBezTo>
                  <a:pt x="0" y="88"/>
                  <a:pt x="1" y="91"/>
                  <a:pt x="3" y="93"/>
                </a:cubicBezTo>
                <a:cubicBezTo>
                  <a:pt x="5" y="95"/>
                  <a:pt x="14" y="107"/>
                  <a:pt x="16" y="109"/>
                </a:cubicBezTo>
                <a:cubicBezTo>
                  <a:pt x="17" y="111"/>
                  <a:pt x="18" y="113"/>
                  <a:pt x="18" y="116"/>
                </a:cubicBezTo>
                <a:cubicBezTo>
                  <a:pt x="18" y="118"/>
                  <a:pt x="18" y="123"/>
                  <a:pt x="18" y="123"/>
                </a:cubicBezTo>
                <a:cubicBezTo>
                  <a:pt x="44" y="123"/>
                  <a:pt x="44" y="123"/>
                  <a:pt x="44" y="123"/>
                </a:cubicBezTo>
                <a:cubicBezTo>
                  <a:pt x="44" y="123"/>
                  <a:pt x="44" y="98"/>
                  <a:pt x="44" y="95"/>
                </a:cubicBezTo>
                <a:cubicBezTo>
                  <a:pt x="44" y="93"/>
                  <a:pt x="43" y="91"/>
                  <a:pt x="42" y="89"/>
                </a:cubicBezTo>
                <a:cubicBezTo>
                  <a:pt x="38" y="84"/>
                  <a:pt x="29" y="73"/>
                  <a:pt x="26" y="70"/>
                </a:cubicBezTo>
                <a:cubicBezTo>
                  <a:pt x="21" y="65"/>
                  <a:pt x="13" y="71"/>
                  <a:pt x="18" y="77"/>
                </a:cubicBezTo>
                <a:cubicBezTo>
                  <a:pt x="20" y="79"/>
                  <a:pt x="27" y="87"/>
                  <a:pt x="28" y="89"/>
                </a:cubicBezTo>
                <a:cubicBezTo>
                  <a:pt x="30" y="91"/>
                  <a:pt x="28" y="93"/>
                  <a:pt x="25" y="91"/>
                </a:cubicBezTo>
                <a:cubicBezTo>
                  <a:pt x="24" y="89"/>
                  <a:pt x="14" y="79"/>
                  <a:pt x="13" y="77"/>
                </a:cubicBezTo>
                <a:cubicBezTo>
                  <a:pt x="12" y="76"/>
                  <a:pt x="11" y="74"/>
                  <a:pt x="11" y="72"/>
                </a:cubicBezTo>
                <a:cubicBezTo>
                  <a:pt x="11" y="70"/>
                  <a:pt x="11" y="55"/>
                  <a:pt x="11" y="48"/>
                </a:cubicBezTo>
                <a:cubicBezTo>
                  <a:pt x="11" y="39"/>
                  <a:pt x="0" y="39"/>
                  <a:pt x="0" y="48"/>
                </a:cubicBezTo>
                <a:close/>
                <a:moveTo>
                  <a:pt x="83" y="35"/>
                </a:moveTo>
                <a:cubicBezTo>
                  <a:pt x="83" y="54"/>
                  <a:pt x="67" y="70"/>
                  <a:pt x="48" y="70"/>
                </a:cubicBezTo>
                <a:cubicBezTo>
                  <a:pt x="29" y="70"/>
                  <a:pt x="13" y="54"/>
                  <a:pt x="13" y="35"/>
                </a:cubicBezTo>
                <a:cubicBezTo>
                  <a:pt x="13" y="16"/>
                  <a:pt x="29" y="0"/>
                  <a:pt x="48" y="0"/>
                </a:cubicBezTo>
                <a:cubicBezTo>
                  <a:pt x="67" y="0"/>
                  <a:pt x="83" y="16"/>
                  <a:pt x="83" y="35"/>
                </a:cubicBezTo>
                <a:close/>
                <a:moveTo>
                  <a:pt x="77" y="33"/>
                </a:moveTo>
                <a:cubicBezTo>
                  <a:pt x="76" y="28"/>
                  <a:pt x="74" y="23"/>
                  <a:pt x="72" y="19"/>
                </a:cubicBezTo>
                <a:cubicBezTo>
                  <a:pt x="69" y="20"/>
                  <a:pt x="66" y="21"/>
                  <a:pt x="62" y="22"/>
                </a:cubicBezTo>
                <a:cubicBezTo>
                  <a:pt x="63" y="26"/>
                  <a:pt x="64" y="29"/>
                  <a:pt x="64" y="33"/>
                </a:cubicBezTo>
                <a:lnTo>
                  <a:pt x="77" y="33"/>
                </a:lnTo>
                <a:close/>
                <a:moveTo>
                  <a:pt x="58" y="23"/>
                </a:moveTo>
                <a:cubicBezTo>
                  <a:pt x="56" y="24"/>
                  <a:pt x="53" y="24"/>
                  <a:pt x="50" y="24"/>
                </a:cubicBezTo>
                <a:cubicBezTo>
                  <a:pt x="50" y="33"/>
                  <a:pt x="50" y="33"/>
                  <a:pt x="5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0"/>
                  <a:pt x="59" y="26"/>
                  <a:pt x="58" y="23"/>
                </a:cubicBezTo>
                <a:close/>
                <a:moveTo>
                  <a:pt x="57" y="19"/>
                </a:moveTo>
                <a:cubicBezTo>
                  <a:pt x="55" y="14"/>
                  <a:pt x="53" y="10"/>
                  <a:pt x="50" y="6"/>
                </a:cubicBezTo>
                <a:cubicBezTo>
                  <a:pt x="50" y="20"/>
                  <a:pt x="50" y="20"/>
                  <a:pt x="50" y="20"/>
                </a:cubicBezTo>
                <a:cubicBezTo>
                  <a:pt x="52" y="20"/>
                  <a:pt x="55" y="20"/>
                  <a:pt x="57" y="19"/>
                </a:cubicBezTo>
                <a:close/>
                <a:moveTo>
                  <a:pt x="45" y="7"/>
                </a:moveTo>
                <a:cubicBezTo>
                  <a:pt x="42" y="11"/>
                  <a:pt x="40" y="15"/>
                  <a:pt x="38" y="19"/>
                </a:cubicBezTo>
                <a:cubicBezTo>
                  <a:pt x="41" y="19"/>
                  <a:pt x="43" y="20"/>
                  <a:pt x="46" y="20"/>
                </a:cubicBezTo>
                <a:cubicBezTo>
                  <a:pt x="46" y="6"/>
                  <a:pt x="46" y="6"/>
                  <a:pt x="46" y="6"/>
                </a:cubicBezTo>
                <a:cubicBezTo>
                  <a:pt x="45" y="7"/>
                  <a:pt x="45" y="7"/>
                  <a:pt x="45" y="7"/>
                </a:cubicBezTo>
                <a:close/>
                <a:moveTo>
                  <a:pt x="37" y="23"/>
                </a:moveTo>
                <a:cubicBezTo>
                  <a:pt x="36" y="26"/>
                  <a:pt x="36" y="29"/>
                  <a:pt x="36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24"/>
                  <a:pt x="46" y="24"/>
                  <a:pt x="46" y="24"/>
                </a:cubicBezTo>
                <a:cubicBezTo>
                  <a:pt x="43" y="24"/>
                  <a:pt x="40" y="24"/>
                  <a:pt x="37" y="23"/>
                </a:cubicBezTo>
                <a:close/>
                <a:moveTo>
                  <a:pt x="33" y="22"/>
                </a:moveTo>
                <a:cubicBezTo>
                  <a:pt x="30" y="21"/>
                  <a:pt x="27" y="20"/>
                  <a:pt x="24" y="18"/>
                </a:cubicBezTo>
                <a:cubicBezTo>
                  <a:pt x="21" y="22"/>
                  <a:pt x="19" y="27"/>
                  <a:pt x="19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2" y="29"/>
                  <a:pt x="32" y="25"/>
                  <a:pt x="33" y="22"/>
                </a:cubicBezTo>
                <a:close/>
                <a:moveTo>
                  <a:pt x="19" y="37"/>
                </a:moveTo>
                <a:cubicBezTo>
                  <a:pt x="19" y="43"/>
                  <a:pt x="21" y="48"/>
                  <a:pt x="24" y="52"/>
                </a:cubicBezTo>
                <a:cubicBezTo>
                  <a:pt x="27" y="51"/>
                  <a:pt x="30" y="49"/>
                  <a:pt x="33" y="48"/>
                </a:cubicBezTo>
                <a:cubicBezTo>
                  <a:pt x="32" y="45"/>
                  <a:pt x="32" y="41"/>
                  <a:pt x="31" y="37"/>
                </a:cubicBezTo>
                <a:lnTo>
                  <a:pt x="19" y="37"/>
                </a:lnTo>
                <a:close/>
                <a:moveTo>
                  <a:pt x="37" y="47"/>
                </a:moveTo>
                <a:cubicBezTo>
                  <a:pt x="40" y="47"/>
                  <a:pt x="43" y="46"/>
                  <a:pt x="46" y="46"/>
                </a:cubicBezTo>
                <a:cubicBezTo>
                  <a:pt x="46" y="37"/>
                  <a:pt x="46" y="37"/>
                  <a:pt x="4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41"/>
                  <a:pt x="36" y="44"/>
                  <a:pt x="37" y="47"/>
                </a:cubicBezTo>
                <a:close/>
                <a:moveTo>
                  <a:pt x="38" y="51"/>
                </a:moveTo>
                <a:cubicBezTo>
                  <a:pt x="40" y="56"/>
                  <a:pt x="43" y="60"/>
                  <a:pt x="45" y="64"/>
                </a:cubicBezTo>
                <a:cubicBezTo>
                  <a:pt x="46" y="64"/>
                  <a:pt x="46" y="64"/>
                  <a:pt x="46" y="64"/>
                </a:cubicBezTo>
                <a:cubicBezTo>
                  <a:pt x="46" y="50"/>
                  <a:pt x="46" y="50"/>
                  <a:pt x="46" y="50"/>
                </a:cubicBezTo>
                <a:cubicBezTo>
                  <a:pt x="43" y="51"/>
                  <a:pt x="41" y="51"/>
                  <a:pt x="38" y="51"/>
                </a:cubicBezTo>
                <a:close/>
                <a:moveTo>
                  <a:pt x="50" y="64"/>
                </a:moveTo>
                <a:cubicBezTo>
                  <a:pt x="53" y="60"/>
                  <a:pt x="55" y="56"/>
                  <a:pt x="57" y="51"/>
                </a:cubicBezTo>
                <a:cubicBezTo>
                  <a:pt x="55" y="51"/>
                  <a:pt x="52" y="50"/>
                  <a:pt x="50" y="50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lose/>
                <a:moveTo>
                  <a:pt x="58" y="47"/>
                </a:moveTo>
                <a:cubicBezTo>
                  <a:pt x="59" y="44"/>
                  <a:pt x="60" y="41"/>
                  <a:pt x="60" y="37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46"/>
                  <a:pt x="50" y="46"/>
                  <a:pt x="50" y="46"/>
                </a:cubicBezTo>
                <a:cubicBezTo>
                  <a:pt x="53" y="46"/>
                  <a:pt x="56" y="47"/>
                  <a:pt x="58" y="47"/>
                </a:cubicBezTo>
                <a:close/>
                <a:moveTo>
                  <a:pt x="62" y="48"/>
                </a:moveTo>
                <a:cubicBezTo>
                  <a:pt x="66" y="49"/>
                  <a:pt x="69" y="50"/>
                  <a:pt x="71" y="52"/>
                </a:cubicBezTo>
                <a:cubicBezTo>
                  <a:pt x="74" y="47"/>
                  <a:pt x="76" y="42"/>
                  <a:pt x="77" y="37"/>
                </a:cubicBezTo>
                <a:cubicBezTo>
                  <a:pt x="64" y="37"/>
                  <a:pt x="64" y="37"/>
                  <a:pt x="64" y="37"/>
                </a:cubicBezTo>
                <a:cubicBezTo>
                  <a:pt x="64" y="41"/>
                  <a:pt x="63" y="45"/>
                  <a:pt x="62" y="48"/>
                </a:cubicBezTo>
                <a:close/>
                <a:moveTo>
                  <a:pt x="56" y="7"/>
                </a:moveTo>
                <a:cubicBezTo>
                  <a:pt x="58" y="11"/>
                  <a:pt x="60" y="14"/>
                  <a:pt x="61" y="18"/>
                </a:cubicBezTo>
                <a:cubicBezTo>
                  <a:pt x="64" y="17"/>
                  <a:pt x="66" y="16"/>
                  <a:pt x="69" y="15"/>
                </a:cubicBezTo>
                <a:cubicBezTo>
                  <a:pt x="65" y="12"/>
                  <a:pt x="61" y="9"/>
                  <a:pt x="56" y="7"/>
                </a:cubicBezTo>
                <a:close/>
                <a:moveTo>
                  <a:pt x="27" y="15"/>
                </a:moveTo>
                <a:cubicBezTo>
                  <a:pt x="29" y="16"/>
                  <a:pt x="32" y="17"/>
                  <a:pt x="34" y="18"/>
                </a:cubicBezTo>
                <a:cubicBezTo>
                  <a:pt x="36" y="14"/>
                  <a:pt x="37" y="11"/>
                  <a:pt x="40" y="7"/>
                </a:cubicBezTo>
                <a:cubicBezTo>
                  <a:pt x="35" y="9"/>
                  <a:pt x="30" y="11"/>
                  <a:pt x="27" y="15"/>
                </a:cubicBezTo>
                <a:close/>
                <a:moveTo>
                  <a:pt x="39" y="63"/>
                </a:moveTo>
                <a:cubicBezTo>
                  <a:pt x="37" y="60"/>
                  <a:pt x="36" y="56"/>
                  <a:pt x="34" y="52"/>
                </a:cubicBezTo>
                <a:cubicBezTo>
                  <a:pt x="32" y="53"/>
                  <a:pt x="29" y="54"/>
                  <a:pt x="27" y="55"/>
                </a:cubicBezTo>
                <a:cubicBezTo>
                  <a:pt x="31" y="59"/>
                  <a:pt x="35" y="61"/>
                  <a:pt x="39" y="63"/>
                </a:cubicBezTo>
                <a:close/>
                <a:moveTo>
                  <a:pt x="69" y="55"/>
                </a:moveTo>
                <a:cubicBezTo>
                  <a:pt x="66" y="54"/>
                  <a:pt x="64" y="53"/>
                  <a:pt x="61" y="52"/>
                </a:cubicBezTo>
                <a:cubicBezTo>
                  <a:pt x="60" y="56"/>
                  <a:pt x="58" y="59"/>
                  <a:pt x="56" y="63"/>
                </a:cubicBezTo>
                <a:cubicBezTo>
                  <a:pt x="61" y="61"/>
                  <a:pt x="65" y="58"/>
                  <a:pt x="69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$ḷîdê">
            <a:extLst>
              <a:ext uri="{FF2B5EF4-FFF2-40B4-BE49-F238E27FC236}">
                <a16:creationId xmlns:a16="http://schemas.microsoft.com/office/drawing/2014/main" id="{476F180B-2948-4F0C-8F53-CC16D7A41550}"/>
              </a:ext>
            </a:extLst>
          </p:cNvPr>
          <p:cNvSpPr txBox="1">
            <a:spLocks/>
          </p:cNvSpPr>
          <p:nvPr/>
        </p:nvSpPr>
        <p:spPr bwMode="auto">
          <a:xfrm>
            <a:off x="8726169" y="4890849"/>
            <a:ext cx="3028183" cy="309958"/>
          </a:xfrm>
          <a:prstGeom prst="rect">
            <a:avLst/>
          </a:prstGeom>
          <a:noFill/>
        </p:spPr>
        <p:txBody>
          <a:bodyPr wrap="none" lIns="360000" tIns="0" rIns="0" bIns="0" anchor="ctr" anchorCtr="0">
            <a:normAutofit/>
          </a:bodyPr>
          <a:lstStyle/>
          <a:p>
            <a:pPr algn="l" latinLnBrk="0"/>
            <a:r>
              <a:rPr lang="zh-CN" altLang="en-US" sz="1800">
                <a:solidFill>
                  <a:schemeClr val="accent4"/>
                </a:solidFill>
                <a:effectLst/>
              </a:rPr>
              <a:t>标题文本预设</a:t>
            </a:r>
          </a:p>
        </p:txBody>
      </p:sp>
      <p:sp>
        <p:nvSpPr>
          <p:cNvPr id="19" name="ïṧľiḍê">
            <a:extLst>
              <a:ext uri="{FF2B5EF4-FFF2-40B4-BE49-F238E27FC236}">
                <a16:creationId xmlns:a16="http://schemas.microsoft.com/office/drawing/2014/main" id="{3DBB8AB9-7F65-4CCA-BC99-FA249842BD41}"/>
              </a:ext>
            </a:extLst>
          </p:cNvPr>
          <p:cNvSpPr txBox="1">
            <a:spLocks/>
          </p:cNvSpPr>
          <p:nvPr/>
        </p:nvSpPr>
        <p:spPr bwMode="auto">
          <a:xfrm>
            <a:off x="8726169" y="5191307"/>
            <a:ext cx="3028183" cy="556179"/>
          </a:xfrm>
          <a:prstGeom prst="rect">
            <a:avLst/>
          </a:prstGeom>
          <a:noFill/>
        </p:spPr>
        <p:txBody>
          <a:bodyPr wrap="square" lIns="360000" tIns="0" rIns="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50" b="0">
                <a:solidFill>
                  <a:schemeClr val="tx1"/>
                </a:solidFill>
                <a:effectLst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20" name="îṥľîḋè">
            <a:extLst>
              <a:ext uri="{FF2B5EF4-FFF2-40B4-BE49-F238E27FC236}">
                <a16:creationId xmlns:a16="http://schemas.microsoft.com/office/drawing/2014/main" id="{5DB0AE36-EA8A-421E-86DE-7D018E2AEE5B}"/>
              </a:ext>
            </a:extLst>
          </p:cNvPr>
          <p:cNvSpPr txBox="1">
            <a:spLocks/>
          </p:cNvSpPr>
          <p:nvPr/>
        </p:nvSpPr>
        <p:spPr bwMode="auto">
          <a:xfrm>
            <a:off x="8726169" y="1835553"/>
            <a:ext cx="3155269" cy="309958"/>
          </a:xfrm>
          <a:prstGeom prst="rect">
            <a:avLst/>
          </a:prstGeom>
          <a:noFill/>
        </p:spPr>
        <p:txBody>
          <a:bodyPr wrap="none" lIns="360000" tIns="0" rIns="360000" bIns="0" anchor="ctr" anchorCtr="0">
            <a:normAutofit/>
          </a:bodyPr>
          <a:lstStyle/>
          <a:p>
            <a:pPr algn="l" latinLnBrk="0"/>
            <a:r>
              <a:rPr lang="zh-CN" altLang="en-US" sz="1800">
                <a:solidFill>
                  <a:schemeClr val="accent2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1" name="íṥḻîḓè">
            <a:extLst>
              <a:ext uri="{FF2B5EF4-FFF2-40B4-BE49-F238E27FC236}">
                <a16:creationId xmlns:a16="http://schemas.microsoft.com/office/drawing/2014/main" id="{506D7B48-F131-4D53-A77B-EF53247660BB}"/>
              </a:ext>
            </a:extLst>
          </p:cNvPr>
          <p:cNvSpPr txBox="1">
            <a:spLocks/>
          </p:cNvSpPr>
          <p:nvPr/>
        </p:nvSpPr>
        <p:spPr bwMode="auto">
          <a:xfrm>
            <a:off x="8726169" y="2136011"/>
            <a:ext cx="3155269" cy="556179"/>
          </a:xfrm>
          <a:prstGeom prst="rect">
            <a:avLst/>
          </a:prstGeom>
          <a:noFill/>
        </p:spPr>
        <p:txBody>
          <a:bodyPr wrap="square" lIns="360000" tIns="0" rIns="36000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50" b="0">
                <a:solidFill>
                  <a:schemeClr val="tx1"/>
                </a:solidFill>
                <a:effectLst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22" name="ïṡľíḓê">
            <a:extLst>
              <a:ext uri="{FF2B5EF4-FFF2-40B4-BE49-F238E27FC236}">
                <a16:creationId xmlns:a16="http://schemas.microsoft.com/office/drawing/2014/main" id="{738C0475-5A4E-461A-9F40-8CFF41457A28}"/>
              </a:ext>
            </a:extLst>
          </p:cNvPr>
          <p:cNvSpPr txBox="1">
            <a:spLocks/>
          </p:cNvSpPr>
          <p:nvPr/>
        </p:nvSpPr>
        <p:spPr bwMode="auto">
          <a:xfrm>
            <a:off x="336484" y="4880965"/>
            <a:ext cx="3153241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800">
                <a:solidFill>
                  <a:schemeClr val="accent3"/>
                </a:solidFill>
                <a:effectLst/>
              </a:rPr>
              <a:t>标题文本预设</a:t>
            </a:r>
          </a:p>
        </p:txBody>
      </p:sp>
      <p:sp>
        <p:nvSpPr>
          <p:cNvPr id="23" name="ïṩlïḓè">
            <a:extLst>
              <a:ext uri="{FF2B5EF4-FFF2-40B4-BE49-F238E27FC236}">
                <a16:creationId xmlns:a16="http://schemas.microsoft.com/office/drawing/2014/main" id="{057F58B8-3BDC-42A8-B68F-1EBE1C82E8DA}"/>
              </a:ext>
            </a:extLst>
          </p:cNvPr>
          <p:cNvSpPr txBox="1">
            <a:spLocks/>
          </p:cNvSpPr>
          <p:nvPr/>
        </p:nvSpPr>
        <p:spPr bwMode="auto">
          <a:xfrm>
            <a:off x="336484" y="5190923"/>
            <a:ext cx="3153241" cy="556179"/>
          </a:xfrm>
          <a:prstGeom prst="rect">
            <a:avLst/>
          </a:prstGeom>
          <a:noFill/>
        </p:spPr>
        <p:txBody>
          <a:bodyPr wrap="square" lIns="0" tIns="0" rIns="36000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50" b="0">
                <a:solidFill>
                  <a:schemeClr val="tx1"/>
                </a:solidFill>
                <a:effectLst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24" name="ïŝľïdè">
            <a:extLst>
              <a:ext uri="{FF2B5EF4-FFF2-40B4-BE49-F238E27FC236}">
                <a16:creationId xmlns:a16="http://schemas.microsoft.com/office/drawing/2014/main" id="{28E79F8A-7FF0-497D-BAAE-261305E246BA}"/>
              </a:ext>
            </a:extLst>
          </p:cNvPr>
          <p:cNvSpPr txBox="1">
            <a:spLocks/>
          </p:cNvSpPr>
          <p:nvPr/>
        </p:nvSpPr>
        <p:spPr bwMode="auto">
          <a:xfrm>
            <a:off x="310563" y="1810073"/>
            <a:ext cx="3149012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800">
                <a:solidFill>
                  <a:schemeClr val="accent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5" name="íş1ïdê">
            <a:extLst>
              <a:ext uri="{FF2B5EF4-FFF2-40B4-BE49-F238E27FC236}">
                <a16:creationId xmlns:a16="http://schemas.microsoft.com/office/drawing/2014/main" id="{E98165EA-9066-4E49-B661-EED1DF9083B8}"/>
              </a:ext>
            </a:extLst>
          </p:cNvPr>
          <p:cNvSpPr txBox="1">
            <a:spLocks/>
          </p:cNvSpPr>
          <p:nvPr/>
        </p:nvSpPr>
        <p:spPr bwMode="auto">
          <a:xfrm>
            <a:off x="310563" y="2120031"/>
            <a:ext cx="3149012" cy="556179"/>
          </a:xfrm>
          <a:prstGeom prst="rect">
            <a:avLst/>
          </a:prstGeom>
          <a:noFill/>
        </p:spPr>
        <p:txBody>
          <a:bodyPr wrap="square" lIns="0" tIns="0" rIns="36000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50" b="0">
                <a:solidFill>
                  <a:schemeClr val="tx1"/>
                </a:solidFill>
                <a:effectLst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140788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7134037" y="2086903"/>
            <a:ext cx="5057963" cy="1801221"/>
          </a:xfrm>
        </p:spPr>
        <p:txBody>
          <a:bodyPr/>
          <a:lstStyle/>
          <a:p>
            <a:pPr algn="l"/>
            <a:r>
              <a:rPr lang="en-US" altLang="zh-CN" sz="4000" dirty="0">
                <a:solidFill>
                  <a:schemeClr val="bg1"/>
                </a:solidFill>
              </a:rPr>
              <a:t>Thanks.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en-US" altLang="zh-CN" b="0" dirty="0">
                <a:solidFill>
                  <a:schemeClr val="bg1"/>
                </a:solidFill>
              </a:rPr>
              <a:t>And Your Slogan Here.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4294967295"/>
          </p:nvPr>
        </p:nvSpPr>
        <p:spPr>
          <a:xfrm>
            <a:off x="7134037" y="4316243"/>
            <a:ext cx="4127502" cy="310871"/>
          </a:xfrm>
        </p:spPr>
        <p:txBody>
          <a:bodyPr>
            <a:noAutofit/>
          </a:bodyPr>
          <a:lstStyle/>
          <a:p>
            <a:pPr algn="l"/>
            <a:r>
              <a:rPr lang="en-US" altLang="zh-CN" sz="1800" dirty="0">
                <a:solidFill>
                  <a:schemeClr val="bg1">
                    <a:alpha val="90000"/>
                  </a:schemeClr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4294967295"/>
          </p:nvPr>
        </p:nvSpPr>
        <p:spPr>
          <a:xfrm>
            <a:off x="7134037" y="4631877"/>
            <a:ext cx="4127502" cy="310871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1800" dirty="0">
                <a:solidFill>
                  <a:schemeClr val="bg1">
                    <a:alpha val="90000"/>
                  </a:schemeClr>
                </a:solidFill>
              </a:rPr>
              <a:t>mba.guet.edu.cn</a:t>
            </a:r>
            <a:endParaRPr lang="en-US" altLang="en-US" sz="1800" dirty="0">
              <a:solidFill>
                <a:schemeClr val="bg1">
                  <a:alpha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1026475" y="1525610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/>
              <a:t>选题背景和研究意义</a:t>
            </a:r>
            <a:endParaRPr lang="zh-CN" altLang="en-US" sz="3200" b="0" dirty="0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>
          <a:xfrm>
            <a:off x="1026474" y="2328315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1978222" y="820624"/>
            <a:ext cx="551510" cy="7049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rgbClr val="FF5C64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rgbClr val="FF5C64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411" y="1045705"/>
            <a:ext cx="487577" cy="40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CB2398-8B86-4824-8952-A6FBAA56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E7ED8AB-1463-443C-BFAC-C81567186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DCB256-5DD5-40B8-9885-4E61245F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iŝḻide">
            <a:extLst>
              <a:ext uri="{FF2B5EF4-FFF2-40B4-BE49-F238E27FC236}">
                <a16:creationId xmlns:a16="http://schemas.microsoft.com/office/drawing/2014/main" id="{83FEC395-DD5B-4A89-AEEB-D28E5FB3C309}"/>
              </a:ext>
            </a:extLst>
          </p:cNvPr>
          <p:cNvSpPr/>
          <p:nvPr/>
        </p:nvSpPr>
        <p:spPr>
          <a:xfrm>
            <a:off x="3098179" y="1123950"/>
            <a:ext cx="1895945" cy="4992688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ṧļíḑe">
            <a:extLst>
              <a:ext uri="{FF2B5EF4-FFF2-40B4-BE49-F238E27FC236}">
                <a16:creationId xmlns:a16="http://schemas.microsoft.com/office/drawing/2014/main" id="{86C1BFC5-2661-4622-9F21-75002E9EC496}"/>
              </a:ext>
            </a:extLst>
          </p:cNvPr>
          <p:cNvSpPr/>
          <p:nvPr/>
        </p:nvSpPr>
        <p:spPr>
          <a:xfrm rot="10800000" flipH="1">
            <a:off x="2864112" y="1123950"/>
            <a:ext cx="936104" cy="4992688"/>
          </a:xfrm>
          <a:prstGeom prst="parallelogram">
            <a:avLst/>
          </a:prstGeom>
          <a:solidFill>
            <a:schemeClr val="accent2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Sľïḋe">
            <a:extLst>
              <a:ext uri="{FF2B5EF4-FFF2-40B4-BE49-F238E27FC236}">
                <a16:creationId xmlns:a16="http://schemas.microsoft.com/office/drawing/2014/main" id="{C9C21446-2195-4605-973D-3787D3F69322}"/>
              </a:ext>
            </a:extLst>
          </p:cNvPr>
          <p:cNvSpPr/>
          <p:nvPr/>
        </p:nvSpPr>
        <p:spPr>
          <a:xfrm>
            <a:off x="2697069" y="1123950"/>
            <a:ext cx="936104" cy="4992688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ïSḻïdê">
            <a:extLst>
              <a:ext uri="{FF2B5EF4-FFF2-40B4-BE49-F238E27FC236}">
                <a16:creationId xmlns:a16="http://schemas.microsoft.com/office/drawing/2014/main" id="{890FACC8-5022-45A4-90A9-184D7F77B861}"/>
              </a:ext>
            </a:extLst>
          </p:cNvPr>
          <p:cNvSpPr/>
          <p:nvPr/>
        </p:nvSpPr>
        <p:spPr>
          <a:xfrm>
            <a:off x="595802" y="1123950"/>
            <a:ext cx="2806756" cy="4992688"/>
          </a:xfrm>
          <a:prstGeom prst="rect">
            <a:avLst/>
          </a:prstGeom>
          <a:blipFill>
            <a:blip r:embed="rId3"/>
            <a:srcRect/>
            <a:stretch>
              <a:fillRect l="-87783" t="57" r="-87183" b="-5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ïsļîḍê">
            <a:extLst>
              <a:ext uri="{FF2B5EF4-FFF2-40B4-BE49-F238E27FC236}">
                <a16:creationId xmlns:a16="http://schemas.microsoft.com/office/drawing/2014/main" id="{21609649-D64B-44A0-B5FF-2C4117C70711}"/>
              </a:ext>
            </a:extLst>
          </p:cNvPr>
          <p:cNvSpPr/>
          <p:nvPr/>
        </p:nvSpPr>
        <p:spPr>
          <a:xfrm>
            <a:off x="3211967" y="1429257"/>
            <a:ext cx="1080120" cy="341678"/>
          </a:xfrm>
          <a:prstGeom prst="roundRect">
            <a:avLst>
              <a:gd name="adj" fmla="val 13693"/>
            </a:avLst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 fontScale="92500" lnSpcReduction="20000"/>
          </a:bodyPr>
          <a:lstStyle/>
          <a:p>
            <a:pPr algn="ctr"/>
            <a:r>
              <a:rPr lang="zh-CN" altLang="en-US"/>
              <a:t>关键词</a:t>
            </a:r>
            <a:endParaRPr lang="zh-CN" altLang="en-US" dirty="0"/>
          </a:p>
        </p:txBody>
      </p:sp>
      <p:sp>
        <p:nvSpPr>
          <p:cNvPr id="45" name="îšlïḑé">
            <a:extLst>
              <a:ext uri="{FF2B5EF4-FFF2-40B4-BE49-F238E27FC236}">
                <a16:creationId xmlns:a16="http://schemas.microsoft.com/office/drawing/2014/main" id="{A750F549-4BBB-4EC7-88DD-4881D77F24F2}"/>
              </a:ext>
            </a:extLst>
          </p:cNvPr>
          <p:cNvSpPr txBox="1"/>
          <p:nvPr/>
        </p:nvSpPr>
        <p:spPr>
          <a:xfrm>
            <a:off x="5586539" y="4534757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46" name="íṡḻíḑé">
            <a:extLst>
              <a:ext uri="{FF2B5EF4-FFF2-40B4-BE49-F238E27FC236}">
                <a16:creationId xmlns:a16="http://schemas.microsoft.com/office/drawing/2014/main" id="{C8C34CAA-BBE8-4409-B8E4-74AE4365410A}"/>
              </a:ext>
            </a:extLst>
          </p:cNvPr>
          <p:cNvSpPr/>
          <p:nvPr/>
        </p:nvSpPr>
        <p:spPr>
          <a:xfrm>
            <a:off x="5586539" y="4213763"/>
            <a:ext cx="2578029" cy="320994"/>
          </a:xfrm>
          <a:prstGeom prst="rect">
            <a:avLst/>
          </a:prstGeom>
          <a:noFill/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5"/>
                </a:solidFill>
              </a:rPr>
              <a:t>标题文本预设</a:t>
            </a:r>
            <a:endParaRPr lang="zh-CN" altLang="en-US" sz="1600" b="1" dirty="0">
              <a:solidFill>
                <a:schemeClr val="accent5"/>
              </a:solidFill>
            </a:endParaRPr>
          </a:p>
        </p:txBody>
      </p:sp>
      <p:sp>
        <p:nvSpPr>
          <p:cNvPr id="43" name="îṡḻïḓé">
            <a:extLst>
              <a:ext uri="{FF2B5EF4-FFF2-40B4-BE49-F238E27FC236}">
                <a16:creationId xmlns:a16="http://schemas.microsoft.com/office/drawing/2014/main" id="{95B4501C-3A2D-4AF5-B162-E61D6A9608CE}"/>
              </a:ext>
            </a:extLst>
          </p:cNvPr>
          <p:cNvSpPr txBox="1"/>
          <p:nvPr/>
        </p:nvSpPr>
        <p:spPr>
          <a:xfrm>
            <a:off x="8815389" y="1536487"/>
            <a:ext cx="2578029" cy="725008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44" name="işḻîḑé">
            <a:extLst>
              <a:ext uri="{FF2B5EF4-FFF2-40B4-BE49-F238E27FC236}">
                <a16:creationId xmlns:a16="http://schemas.microsoft.com/office/drawing/2014/main" id="{14084C94-4CA1-4EDC-88FF-0ABA7AEAD894}"/>
              </a:ext>
            </a:extLst>
          </p:cNvPr>
          <p:cNvSpPr/>
          <p:nvPr/>
        </p:nvSpPr>
        <p:spPr>
          <a:xfrm>
            <a:off x="8815389" y="1215493"/>
            <a:ext cx="2578029" cy="320994"/>
          </a:xfrm>
          <a:prstGeom prst="rect">
            <a:avLst/>
          </a:prstGeom>
          <a:solidFill>
            <a:schemeClr val="bg1"/>
          </a:solidFill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41" name="iśļidê">
            <a:extLst>
              <a:ext uri="{FF2B5EF4-FFF2-40B4-BE49-F238E27FC236}">
                <a16:creationId xmlns:a16="http://schemas.microsoft.com/office/drawing/2014/main" id="{B1428F7D-944B-4CB0-B9E8-467485B04442}"/>
              </a:ext>
            </a:extLst>
          </p:cNvPr>
          <p:cNvSpPr txBox="1"/>
          <p:nvPr/>
        </p:nvSpPr>
        <p:spPr>
          <a:xfrm>
            <a:off x="8815389" y="5325253"/>
            <a:ext cx="2578029" cy="725008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42" name="îşlïḓé">
            <a:extLst>
              <a:ext uri="{FF2B5EF4-FFF2-40B4-BE49-F238E27FC236}">
                <a16:creationId xmlns:a16="http://schemas.microsoft.com/office/drawing/2014/main" id="{B49B2395-F0C2-41C0-8F4F-E12F67F4F8E7}"/>
              </a:ext>
            </a:extLst>
          </p:cNvPr>
          <p:cNvSpPr/>
          <p:nvPr/>
        </p:nvSpPr>
        <p:spPr>
          <a:xfrm>
            <a:off x="8815389" y="5004259"/>
            <a:ext cx="2578029" cy="320994"/>
          </a:xfrm>
          <a:prstGeom prst="rect">
            <a:avLst/>
          </a:prstGeom>
          <a:solidFill>
            <a:schemeClr val="bg1"/>
          </a:solidFill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39" name="isľïḑê">
            <a:extLst>
              <a:ext uri="{FF2B5EF4-FFF2-40B4-BE49-F238E27FC236}">
                <a16:creationId xmlns:a16="http://schemas.microsoft.com/office/drawing/2014/main" id="{159028D1-0738-4C26-82FB-05430CA4A487}"/>
              </a:ext>
            </a:extLst>
          </p:cNvPr>
          <p:cNvSpPr txBox="1"/>
          <p:nvPr/>
        </p:nvSpPr>
        <p:spPr>
          <a:xfrm>
            <a:off x="5586538" y="2510454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40" name="íṥľíḍé">
            <a:extLst>
              <a:ext uri="{FF2B5EF4-FFF2-40B4-BE49-F238E27FC236}">
                <a16:creationId xmlns:a16="http://schemas.microsoft.com/office/drawing/2014/main" id="{E01B0F3B-D856-4C31-8B7C-696AAAA35BE0}"/>
              </a:ext>
            </a:extLst>
          </p:cNvPr>
          <p:cNvSpPr/>
          <p:nvPr/>
        </p:nvSpPr>
        <p:spPr>
          <a:xfrm>
            <a:off x="5586538" y="2189460"/>
            <a:ext cx="2578029" cy="320994"/>
          </a:xfrm>
          <a:prstGeom prst="rect">
            <a:avLst/>
          </a:prstGeom>
          <a:noFill/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  <a:endParaRPr lang="zh-CN" altLang="en-US" sz="1600" b="1" dirty="0">
              <a:solidFill>
                <a:schemeClr val="accent3"/>
              </a:solidFill>
            </a:endParaRPr>
          </a:p>
        </p:txBody>
      </p:sp>
      <p:sp>
        <p:nvSpPr>
          <p:cNvPr id="37" name="i$ľïḍé">
            <a:extLst>
              <a:ext uri="{FF2B5EF4-FFF2-40B4-BE49-F238E27FC236}">
                <a16:creationId xmlns:a16="http://schemas.microsoft.com/office/drawing/2014/main" id="{2F33A841-1D65-42C2-997F-9D2E1C2EFC32}"/>
              </a:ext>
            </a:extLst>
          </p:cNvPr>
          <p:cNvSpPr txBox="1"/>
          <p:nvPr/>
        </p:nvSpPr>
        <p:spPr>
          <a:xfrm>
            <a:off x="8815389" y="3556878"/>
            <a:ext cx="2578029" cy="725008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38" name="ïşlíḑè">
            <a:extLst>
              <a:ext uri="{FF2B5EF4-FFF2-40B4-BE49-F238E27FC236}">
                <a16:creationId xmlns:a16="http://schemas.microsoft.com/office/drawing/2014/main" id="{A0B789FD-F75A-4C6F-8617-33BB03AF1D76}"/>
              </a:ext>
            </a:extLst>
          </p:cNvPr>
          <p:cNvSpPr/>
          <p:nvPr/>
        </p:nvSpPr>
        <p:spPr>
          <a:xfrm>
            <a:off x="8815389" y="3235884"/>
            <a:ext cx="2578029" cy="320994"/>
          </a:xfrm>
          <a:prstGeom prst="rect">
            <a:avLst/>
          </a:prstGeom>
          <a:solidFill>
            <a:schemeClr val="bg1"/>
          </a:solidFill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35" name="ïślïḑé">
            <a:extLst>
              <a:ext uri="{FF2B5EF4-FFF2-40B4-BE49-F238E27FC236}">
                <a16:creationId xmlns:a16="http://schemas.microsoft.com/office/drawing/2014/main" id="{B3FC317B-5F8F-49ED-B9CE-BA351F859A47}"/>
              </a:ext>
            </a:extLst>
          </p:cNvPr>
          <p:cNvSpPr/>
          <p:nvPr/>
        </p:nvSpPr>
        <p:spPr>
          <a:xfrm>
            <a:off x="8189693" y="1527159"/>
            <a:ext cx="422670" cy="42267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íŝḷiḓé">
            <a:extLst>
              <a:ext uri="{FF2B5EF4-FFF2-40B4-BE49-F238E27FC236}">
                <a16:creationId xmlns:a16="http://schemas.microsoft.com/office/drawing/2014/main" id="{A972250A-31B9-4925-BBB3-D5B10FED955F}"/>
              </a:ext>
            </a:extLst>
          </p:cNvPr>
          <p:cNvSpPr>
            <a:spLocks/>
          </p:cNvSpPr>
          <p:nvPr/>
        </p:nvSpPr>
        <p:spPr bwMode="auto">
          <a:xfrm>
            <a:off x="8277016" y="1619048"/>
            <a:ext cx="248026" cy="238894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$ľiḍe">
            <a:extLst>
              <a:ext uri="{FF2B5EF4-FFF2-40B4-BE49-F238E27FC236}">
                <a16:creationId xmlns:a16="http://schemas.microsoft.com/office/drawing/2014/main" id="{8ED26214-A420-4D1F-A4B2-1460135DF16B}"/>
              </a:ext>
            </a:extLst>
          </p:cNvPr>
          <p:cNvSpPr/>
          <p:nvPr/>
        </p:nvSpPr>
        <p:spPr>
          <a:xfrm>
            <a:off x="4844594" y="4213763"/>
            <a:ext cx="422670" cy="42267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íšḻïdê">
            <a:extLst>
              <a:ext uri="{FF2B5EF4-FFF2-40B4-BE49-F238E27FC236}">
                <a16:creationId xmlns:a16="http://schemas.microsoft.com/office/drawing/2014/main" id="{E99503A2-A042-4CD2-9EC5-AF8B10D2C28C}"/>
              </a:ext>
            </a:extLst>
          </p:cNvPr>
          <p:cNvSpPr>
            <a:spLocks/>
          </p:cNvSpPr>
          <p:nvPr/>
        </p:nvSpPr>
        <p:spPr bwMode="auto">
          <a:xfrm>
            <a:off x="4931917" y="4305652"/>
            <a:ext cx="248026" cy="238894"/>
          </a:xfrm>
          <a:custGeom>
            <a:avLst/>
            <a:gdLst>
              <a:gd name="connsiteX0" fmla="*/ 304701 w 609473"/>
              <a:gd name="connsiteY0" fmla="*/ 381618 h 587034"/>
              <a:gd name="connsiteX1" fmla="*/ 325879 w 609473"/>
              <a:gd name="connsiteY1" fmla="*/ 394101 h 587034"/>
              <a:gd name="connsiteX2" fmla="*/ 309542 w 609473"/>
              <a:gd name="connsiteY2" fmla="*/ 410914 h 587034"/>
              <a:gd name="connsiteX3" fmla="*/ 331022 w 609473"/>
              <a:gd name="connsiteY3" fmla="*/ 433867 h 587034"/>
              <a:gd name="connsiteX4" fmla="*/ 312466 w 609473"/>
              <a:gd name="connsiteY4" fmla="*/ 468800 h 587034"/>
              <a:gd name="connsiteX5" fmla="*/ 294112 w 609473"/>
              <a:gd name="connsiteY5" fmla="*/ 468096 h 587034"/>
              <a:gd name="connsiteX6" fmla="*/ 278380 w 609473"/>
              <a:gd name="connsiteY6" fmla="*/ 432055 h 587034"/>
              <a:gd name="connsiteX7" fmla="*/ 299861 w 609473"/>
              <a:gd name="connsiteY7" fmla="*/ 410612 h 587034"/>
              <a:gd name="connsiteX8" fmla="*/ 284028 w 609473"/>
              <a:gd name="connsiteY8" fmla="*/ 393397 h 587034"/>
              <a:gd name="connsiteX9" fmla="*/ 224835 w 609473"/>
              <a:gd name="connsiteY9" fmla="*/ 380559 h 587034"/>
              <a:gd name="connsiteX10" fmla="*/ 283211 w 609473"/>
              <a:gd name="connsiteY10" fmla="*/ 483344 h 587034"/>
              <a:gd name="connsiteX11" fmla="*/ 305190 w 609473"/>
              <a:gd name="connsiteY11" fmla="*/ 499753 h 587034"/>
              <a:gd name="connsiteX12" fmla="*/ 327069 w 609473"/>
              <a:gd name="connsiteY12" fmla="*/ 483646 h 587034"/>
              <a:gd name="connsiteX13" fmla="*/ 387865 w 609473"/>
              <a:gd name="connsiteY13" fmla="*/ 380861 h 587034"/>
              <a:gd name="connsiteX14" fmla="*/ 498972 w 609473"/>
              <a:gd name="connsiteY14" fmla="*/ 386700 h 587034"/>
              <a:gd name="connsiteX15" fmla="*/ 581344 w 609473"/>
              <a:gd name="connsiteY15" fmla="*/ 414485 h 587034"/>
              <a:gd name="connsiteX16" fmla="*/ 609473 w 609473"/>
              <a:gd name="connsiteY16" fmla="*/ 494820 h 587034"/>
              <a:gd name="connsiteX17" fmla="*/ 609473 w 609473"/>
              <a:gd name="connsiteY17" fmla="*/ 529048 h 587034"/>
              <a:gd name="connsiteX18" fmla="*/ 551399 w 609473"/>
              <a:gd name="connsiteY18" fmla="*/ 587034 h 587034"/>
              <a:gd name="connsiteX19" fmla="*/ 58074 w 609473"/>
              <a:gd name="connsiteY19" fmla="*/ 587034 h 587034"/>
              <a:gd name="connsiteX20" fmla="*/ 0 w 609473"/>
              <a:gd name="connsiteY20" fmla="*/ 529048 h 587034"/>
              <a:gd name="connsiteX21" fmla="*/ 0 w 609473"/>
              <a:gd name="connsiteY21" fmla="*/ 494820 h 587034"/>
              <a:gd name="connsiteX22" fmla="*/ 28129 w 609473"/>
              <a:gd name="connsiteY22" fmla="*/ 414485 h 587034"/>
              <a:gd name="connsiteX23" fmla="*/ 110501 w 609473"/>
              <a:gd name="connsiteY23" fmla="*/ 386700 h 587034"/>
              <a:gd name="connsiteX24" fmla="*/ 316407 w 609473"/>
              <a:gd name="connsiteY24" fmla="*/ 206077 h 587034"/>
              <a:gd name="connsiteX25" fmla="*/ 316407 w 609473"/>
              <a:gd name="connsiteY25" fmla="*/ 272924 h 587034"/>
              <a:gd name="connsiteX26" fmla="*/ 335965 w 609473"/>
              <a:gd name="connsiteY26" fmla="*/ 266783 h 587034"/>
              <a:gd name="connsiteX27" fmla="*/ 346551 w 609473"/>
              <a:gd name="connsiteY27" fmla="*/ 239602 h 587034"/>
              <a:gd name="connsiteX28" fmla="*/ 336570 w 609473"/>
              <a:gd name="connsiteY28" fmla="*/ 216346 h 587034"/>
              <a:gd name="connsiteX29" fmla="*/ 316407 w 609473"/>
              <a:gd name="connsiteY29" fmla="*/ 206077 h 587034"/>
              <a:gd name="connsiteX30" fmla="*/ 299872 w 609473"/>
              <a:gd name="connsiteY30" fmla="*/ 94230 h 587034"/>
              <a:gd name="connsiteX31" fmla="*/ 277793 w 609473"/>
              <a:gd name="connsiteY31" fmla="*/ 102183 h 587034"/>
              <a:gd name="connsiteX32" fmla="*/ 270534 w 609473"/>
              <a:gd name="connsiteY32" fmla="*/ 122922 h 587034"/>
              <a:gd name="connsiteX33" fmla="*/ 281322 w 609473"/>
              <a:gd name="connsiteY33" fmla="*/ 145674 h 587034"/>
              <a:gd name="connsiteX34" fmla="*/ 299872 w 609473"/>
              <a:gd name="connsiteY34" fmla="*/ 154231 h 587034"/>
              <a:gd name="connsiteX35" fmla="*/ 316407 w 609473"/>
              <a:gd name="connsiteY35" fmla="*/ 42585 h 587034"/>
              <a:gd name="connsiteX36" fmla="*/ 316407 w 609473"/>
              <a:gd name="connsiteY36" fmla="*/ 56478 h 587034"/>
              <a:gd name="connsiteX37" fmla="*/ 360061 w 609473"/>
              <a:gd name="connsiteY37" fmla="*/ 70169 h 587034"/>
              <a:gd name="connsiteX38" fmla="*/ 389904 w 609473"/>
              <a:gd name="connsiteY38" fmla="*/ 129465 h 587034"/>
              <a:gd name="connsiteX39" fmla="*/ 344837 w 609473"/>
              <a:gd name="connsiteY39" fmla="*/ 129465 h 587034"/>
              <a:gd name="connsiteX40" fmla="*/ 339797 w 609473"/>
              <a:gd name="connsiteY40" fmla="*/ 107217 h 587034"/>
              <a:gd name="connsiteX41" fmla="*/ 316407 w 609473"/>
              <a:gd name="connsiteY41" fmla="*/ 93928 h 587034"/>
              <a:gd name="connsiteX42" fmla="*/ 316407 w 609473"/>
              <a:gd name="connsiteY42" fmla="*/ 159063 h 587034"/>
              <a:gd name="connsiteX43" fmla="*/ 371050 w 609473"/>
              <a:gd name="connsiteY43" fmla="*/ 183829 h 587034"/>
              <a:gd name="connsiteX44" fmla="*/ 394037 w 609473"/>
              <a:gd name="connsiteY44" fmla="*/ 234467 h 587034"/>
              <a:gd name="connsiteX45" fmla="*/ 362380 w 609473"/>
              <a:gd name="connsiteY45" fmla="*/ 297086 h 587034"/>
              <a:gd name="connsiteX46" fmla="*/ 316407 w 609473"/>
              <a:gd name="connsiteY46" fmla="*/ 311079 h 587034"/>
              <a:gd name="connsiteX47" fmla="*/ 316407 w 609473"/>
              <a:gd name="connsiteY47" fmla="*/ 318328 h 587034"/>
              <a:gd name="connsiteX48" fmla="*/ 445959 w 609473"/>
              <a:gd name="connsiteY48" fmla="*/ 180507 h 587034"/>
              <a:gd name="connsiteX49" fmla="*/ 316407 w 609473"/>
              <a:gd name="connsiteY49" fmla="*/ 42585 h 587034"/>
              <a:gd name="connsiteX50" fmla="*/ 299872 w 609473"/>
              <a:gd name="connsiteY50" fmla="*/ 42484 h 587034"/>
              <a:gd name="connsiteX51" fmla="*/ 168808 w 609473"/>
              <a:gd name="connsiteY51" fmla="*/ 180507 h 587034"/>
              <a:gd name="connsiteX52" fmla="*/ 299872 w 609473"/>
              <a:gd name="connsiteY52" fmla="*/ 318428 h 587034"/>
              <a:gd name="connsiteX53" fmla="*/ 299872 w 609473"/>
              <a:gd name="connsiteY53" fmla="*/ 311381 h 587034"/>
              <a:gd name="connsiteX54" fmla="*/ 249564 w 609473"/>
              <a:gd name="connsiteY54" fmla="*/ 296683 h 587034"/>
              <a:gd name="connsiteX55" fmla="*/ 220729 w 609473"/>
              <a:gd name="connsiteY55" fmla="*/ 229635 h 587034"/>
              <a:gd name="connsiteX56" fmla="*/ 266904 w 609473"/>
              <a:gd name="connsiteY56" fmla="*/ 229635 h 587034"/>
              <a:gd name="connsiteX57" fmla="*/ 273659 w 609473"/>
              <a:gd name="connsiteY57" fmla="*/ 258528 h 587034"/>
              <a:gd name="connsiteX58" fmla="*/ 299872 w 609473"/>
              <a:gd name="connsiteY58" fmla="*/ 273428 h 587034"/>
              <a:gd name="connsiteX59" fmla="*/ 299872 w 609473"/>
              <a:gd name="connsiteY59" fmla="*/ 200440 h 587034"/>
              <a:gd name="connsiteX60" fmla="*/ 285959 w 609473"/>
              <a:gd name="connsiteY60" fmla="*/ 196312 h 587034"/>
              <a:gd name="connsiteX61" fmla="*/ 239784 w 609473"/>
              <a:gd name="connsiteY61" fmla="*/ 169634 h 587034"/>
              <a:gd name="connsiteX62" fmla="*/ 226375 w 609473"/>
              <a:gd name="connsiteY62" fmla="*/ 128459 h 587034"/>
              <a:gd name="connsiteX63" fmla="*/ 231618 w 609473"/>
              <a:gd name="connsiteY63" fmla="*/ 99566 h 587034"/>
              <a:gd name="connsiteX64" fmla="*/ 246237 w 609473"/>
              <a:gd name="connsiteY64" fmla="*/ 77115 h 587034"/>
              <a:gd name="connsiteX65" fmla="*/ 273256 w 609473"/>
              <a:gd name="connsiteY65" fmla="*/ 60404 h 587034"/>
              <a:gd name="connsiteX66" fmla="*/ 299872 w 609473"/>
              <a:gd name="connsiteY66" fmla="*/ 56075 h 587034"/>
              <a:gd name="connsiteX67" fmla="*/ 307333 w 609473"/>
              <a:gd name="connsiteY67" fmla="*/ 0 h 587034"/>
              <a:gd name="connsiteX68" fmla="*/ 488101 w 609473"/>
              <a:gd name="connsiteY68" fmla="*/ 180507 h 587034"/>
              <a:gd name="connsiteX69" fmla="*/ 307333 w 609473"/>
              <a:gd name="connsiteY69" fmla="*/ 361013 h 587034"/>
              <a:gd name="connsiteX70" fmla="*/ 126665 w 609473"/>
              <a:gd name="connsiteY70" fmla="*/ 180507 h 587034"/>
              <a:gd name="connsiteX71" fmla="*/ 307333 w 609473"/>
              <a:gd name="connsiteY71" fmla="*/ 0 h 58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9473" h="587034">
                <a:moveTo>
                  <a:pt x="304701" y="381618"/>
                </a:moveTo>
                <a:lnTo>
                  <a:pt x="325879" y="394101"/>
                </a:lnTo>
                <a:lnTo>
                  <a:pt x="309542" y="410914"/>
                </a:lnTo>
                <a:lnTo>
                  <a:pt x="331022" y="433867"/>
                </a:lnTo>
                <a:lnTo>
                  <a:pt x="312466" y="468800"/>
                </a:lnTo>
                <a:cubicBezTo>
                  <a:pt x="307021" y="479069"/>
                  <a:pt x="298751" y="478767"/>
                  <a:pt x="294112" y="468096"/>
                </a:cubicBezTo>
                <a:lnTo>
                  <a:pt x="278380" y="432055"/>
                </a:lnTo>
                <a:lnTo>
                  <a:pt x="299861" y="410612"/>
                </a:lnTo>
                <a:lnTo>
                  <a:pt x="284028" y="393397"/>
                </a:lnTo>
                <a:close/>
                <a:moveTo>
                  <a:pt x="224835" y="380559"/>
                </a:moveTo>
                <a:lnTo>
                  <a:pt x="283211" y="483344"/>
                </a:lnTo>
                <a:cubicBezTo>
                  <a:pt x="289260" y="493914"/>
                  <a:pt x="297024" y="499753"/>
                  <a:pt x="305190" y="499753"/>
                </a:cubicBezTo>
                <a:cubicBezTo>
                  <a:pt x="313155" y="499753"/>
                  <a:pt x="320919" y="494015"/>
                  <a:pt x="327069" y="483646"/>
                </a:cubicBezTo>
                <a:lnTo>
                  <a:pt x="387865" y="380861"/>
                </a:lnTo>
                <a:lnTo>
                  <a:pt x="498972" y="386700"/>
                </a:lnTo>
                <a:cubicBezTo>
                  <a:pt x="529521" y="388311"/>
                  <a:pt x="565716" y="400492"/>
                  <a:pt x="581344" y="414485"/>
                </a:cubicBezTo>
                <a:cubicBezTo>
                  <a:pt x="597072" y="428679"/>
                  <a:pt x="609473" y="464015"/>
                  <a:pt x="609473" y="494820"/>
                </a:cubicBezTo>
                <a:lnTo>
                  <a:pt x="609473" y="529048"/>
                </a:lnTo>
                <a:cubicBezTo>
                  <a:pt x="609473" y="561061"/>
                  <a:pt x="583360" y="587034"/>
                  <a:pt x="551399" y="587034"/>
                </a:cubicBezTo>
                <a:lnTo>
                  <a:pt x="58074" y="587034"/>
                </a:lnTo>
                <a:cubicBezTo>
                  <a:pt x="26012" y="587034"/>
                  <a:pt x="0" y="561061"/>
                  <a:pt x="0" y="529048"/>
                </a:cubicBezTo>
                <a:lnTo>
                  <a:pt x="0" y="494820"/>
                </a:lnTo>
                <a:cubicBezTo>
                  <a:pt x="0" y="464015"/>
                  <a:pt x="12401" y="428679"/>
                  <a:pt x="28129" y="414485"/>
                </a:cubicBezTo>
                <a:cubicBezTo>
                  <a:pt x="43757" y="400492"/>
                  <a:pt x="79851" y="388311"/>
                  <a:pt x="110501" y="386700"/>
                </a:cubicBezTo>
                <a:close/>
                <a:moveTo>
                  <a:pt x="316407" y="206077"/>
                </a:moveTo>
                <a:lnTo>
                  <a:pt x="316407" y="272924"/>
                </a:lnTo>
                <a:cubicBezTo>
                  <a:pt x="325379" y="271817"/>
                  <a:pt x="331832" y="269703"/>
                  <a:pt x="335965" y="266783"/>
                </a:cubicBezTo>
                <a:cubicBezTo>
                  <a:pt x="343023" y="261548"/>
                  <a:pt x="346551" y="252488"/>
                  <a:pt x="346551" y="239602"/>
                </a:cubicBezTo>
                <a:cubicBezTo>
                  <a:pt x="346551" y="229736"/>
                  <a:pt x="343224" y="222084"/>
                  <a:pt x="336570" y="216346"/>
                </a:cubicBezTo>
                <a:cubicBezTo>
                  <a:pt x="332638" y="213024"/>
                  <a:pt x="325884" y="209601"/>
                  <a:pt x="316407" y="206077"/>
                </a:cubicBezTo>
                <a:close/>
                <a:moveTo>
                  <a:pt x="299872" y="94230"/>
                </a:moveTo>
                <a:cubicBezTo>
                  <a:pt x="289891" y="94431"/>
                  <a:pt x="282531" y="97149"/>
                  <a:pt x="277793" y="102183"/>
                </a:cubicBezTo>
                <a:cubicBezTo>
                  <a:pt x="272954" y="107317"/>
                  <a:pt x="270534" y="114163"/>
                  <a:pt x="270534" y="122922"/>
                </a:cubicBezTo>
                <a:cubicBezTo>
                  <a:pt x="270534" y="132586"/>
                  <a:pt x="274163" y="140137"/>
                  <a:pt x="281322" y="145674"/>
                </a:cubicBezTo>
                <a:cubicBezTo>
                  <a:pt x="285354" y="148795"/>
                  <a:pt x="291504" y="151613"/>
                  <a:pt x="299872" y="154231"/>
                </a:cubicBezTo>
                <a:close/>
                <a:moveTo>
                  <a:pt x="316407" y="42585"/>
                </a:moveTo>
                <a:lnTo>
                  <a:pt x="316407" y="56478"/>
                </a:lnTo>
                <a:cubicBezTo>
                  <a:pt x="334957" y="57887"/>
                  <a:pt x="349576" y="62518"/>
                  <a:pt x="360061" y="70169"/>
                </a:cubicBezTo>
                <a:cubicBezTo>
                  <a:pt x="379318" y="82350"/>
                  <a:pt x="389198" y="102082"/>
                  <a:pt x="389904" y="129465"/>
                </a:cubicBezTo>
                <a:lnTo>
                  <a:pt x="344837" y="129465"/>
                </a:lnTo>
                <a:cubicBezTo>
                  <a:pt x="344031" y="119297"/>
                  <a:pt x="342317" y="111948"/>
                  <a:pt x="339797" y="107217"/>
                </a:cubicBezTo>
                <a:cubicBezTo>
                  <a:pt x="335562" y="99163"/>
                  <a:pt x="327698" y="94733"/>
                  <a:pt x="316407" y="93928"/>
                </a:cubicBezTo>
                <a:lnTo>
                  <a:pt x="316407" y="159063"/>
                </a:lnTo>
                <a:cubicBezTo>
                  <a:pt x="343527" y="168426"/>
                  <a:pt x="361674" y="176681"/>
                  <a:pt x="371050" y="183829"/>
                </a:cubicBezTo>
                <a:cubicBezTo>
                  <a:pt x="386375" y="195809"/>
                  <a:pt x="394037" y="212722"/>
                  <a:pt x="394037" y="234467"/>
                </a:cubicBezTo>
                <a:cubicBezTo>
                  <a:pt x="394037" y="263159"/>
                  <a:pt x="383451" y="284099"/>
                  <a:pt x="362380" y="297086"/>
                </a:cubicBezTo>
                <a:cubicBezTo>
                  <a:pt x="349475" y="305039"/>
                  <a:pt x="334151" y="309670"/>
                  <a:pt x="316407" y="311079"/>
                </a:cubicBezTo>
                <a:lnTo>
                  <a:pt x="316407" y="318328"/>
                </a:lnTo>
                <a:cubicBezTo>
                  <a:pt x="388593" y="313697"/>
                  <a:pt x="445959" y="253696"/>
                  <a:pt x="445959" y="180507"/>
                </a:cubicBezTo>
                <a:cubicBezTo>
                  <a:pt x="445959" y="107217"/>
                  <a:pt x="388593" y="47316"/>
                  <a:pt x="316407" y="42585"/>
                </a:cubicBezTo>
                <a:close/>
                <a:moveTo>
                  <a:pt x="299872" y="42484"/>
                </a:moveTo>
                <a:cubicBezTo>
                  <a:pt x="226980" y="46410"/>
                  <a:pt x="168808" y="106713"/>
                  <a:pt x="168808" y="180507"/>
                </a:cubicBezTo>
                <a:cubicBezTo>
                  <a:pt x="168808" y="254199"/>
                  <a:pt x="226980" y="314502"/>
                  <a:pt x="299872" y="318428"/>
                </a:cubicBezTo>
                <a:lnTo>
                  <a:pt x="299872" y="311381"/>
                </a:lnTo>
                <a:cubicBezTo>
                  <a:pt x="277390" y="308864"/>
                  <a:pt x="260553" y="303931"/>
                  <a:pt x="249564" y="296683"/>
                </a:cubicBezTo>
                <a:cubicBezTo>
                  <a:pt x="230005" y="283596"/>
                  <a:pt x="220427" y="261246"/>
                  <a:pt x="220729" y="229635"/>
                </a:cubicBezTo>
                <a:lnTo>
                  <a:pt x="266904" y="229635"/>
                </a:lnTo>
                <a:cubicBezTo>
                  <a:pt x="268518" y="244031"/>
                  <a:pt x="270736" y="253696"/>
                  <a:pt x="273659" y="258528"/>
                </a:cubicBezTo>
                <a:cubicBezTo>
                  <a:pt x="278095" y="266179"/>
                  <a:pt x="286867" y="271112"/>
                  <a:pt x="299872" y="273428"/>
                </a:cubicBezTo>
                <a:lnTo>
                  <a:pt x="299872" y="200440"/>
                </a:lnTo>
                <a:lnTo>
                  <a:pt x="285959" y="196312"/>
                </a:lnTo>
                <a:cubicBezTo>
                  <a:pt x="264182" y="189970"/>
                  <a:pt x="248757" y="181010"/>
                  <a:pt x="239784" y="169634"/>
                </a:cubicBezTo>
                <a:cubicBezTo>
                  <a:pt x="230811" y="158258"/>
                  <a:pt x="226375" y="144466"/>
                  <a:pt x="226375" y="128459"/>
                </a:cubicBezTo>
                <a:cubicBezTo>
                  <a:pt x="226375" y="117787"/>
                  <a:pt x="228089" y="108223"/>
                  <a:pt x="231618" y="99566"/>
                </a:cubicBezTo>
                <a:cubicBezTo>
                  <a:pt x="235046" y="90908"/>
                  <a:pt x="239986" y="83357"/>
                  <a:pt x="246237" y="77115"/>
                </a:cubicBezTo>
                <a:cubicBezTo>
                  <a:pt x="254302" y="69062"/>
                  <a:pt x="263376" y="63424"/>
                  <a:pt x="273256" y="60404"/>
                </a:cubicBezTo>
                <a:cubicBezTo>
                  <a:pt x="279406" y="58390"/>
                  <a:pt x="288177" y="56981"/>
                  <a:pt x="299872" y="56075"/>
                </a:cubicBezTo>
                <a:close/>
                <a:moveTo>
                  <a:pt x="307333" y="0"/>
                </a:moveTo>
                <a:cubicBezTo>
                  <a:pt x="407043" y="0"/>
                  <a:pt x="488101" y="80941"/>
                  <a:pt x="488101" y="180507"/>
                </a:cubicBezTo>
                <a:cubicBezTo>
                  <a:pt x="488101" y="279971"/>
                  <a:pt x="407043" y="361013"/>
                  <a:pt x="307333" y="361013"/>
                </a:cubicBezTo>
                <a:cubicBezTo>
                  <a:pt x="207724" y="361013"/>
                  <a:pt x="126665" y="279971"/>
                  <a:pt x="126665" y="180507"/>
                </a:cubicBezTo>
                <a:cubicBezTo>
                  <a:pt x="126665" y="80941"/>
                  <a:pt x="207724" y="0"/>
                  <a:pt x="3073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šļïďê">
            <a:extLst>
              <a:ext uri="{FF2B5EF4-FFF2-40B4-BE49-F238E27FC236}">
                <a16:creationId xmlns:a16="http://schemas.microsoft.com/office/drawing/2014/main" id="{58927712-7614-4138-AFFA-E9A744DF55C7}"/>
              </a:ext>
            </a:extLst>
          </p:cNvPr>
          <p:cNvSpPr/>
          <p:nvPr/>
        </p:nvSpPr>
        <p:spPr>
          <a:xfrm>
            <a:off x="8192738" y="3547550"/>
            <a:ext cx="422670" cy="42267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íṣľiďè">
            <a:extLst>
              <a:ext uri="{FF2B5EF4-FFF2-40B4-BE49-F238E27FC236}">
                <a16:creationId xmlns:a16="http://schemas.microsoft.com/office/drawing/2014/main" id="{D88D5845-E119-4504-83A9-80B0A3EF02E2}"/>
              </a:ext>
            </a:extLst>
          </p:cNvPr>
          <p:cNvSpPr>
            <a:spLocks/>
          </p:cNvSpPr>
          <p:nvPr/>
        </p:nvSpPr>
        <p:spPr bwMode="auto">
          <a:xfrm>
            <a:off x="8280061" y="3639439"/>
            <a:ext cx="248026" cy="238894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îṡḻïdé">
            <a:extLst>
              <a:ext uri="{FF2B5EF4-FFF2-40B4-BE49-F238E27FC236}">
                <a16:creationId xmlns:a16="http://schemas.microsoft.com/office/drawing/2014/main" id="{957879F7-5B42-4D4C-8740-3D707F79F82F}"/>
              </a:ext>
            </a:extLst>
          </p:cNvPr>
          <p:cNvSpPr/>
          <p:nvPr/>
        </p:nvSpPr>
        <p:spPr>
          <a:xfrm>
            <a:off x="8196973" y="5315925"/>
            <a:ext cx="422670" cy="42267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ïšľïḍe">
            <a:extLst>
              <a:ext uri="{FF2B5EF4-FFF2-40B4-BE49-F238E27FC236}">
                <a16:creationId xmlns:a16="http://schemas.microsoft.com/office/drawing/2014/main" id="{2826967F-F4AD-46C3-B5BC-74FC736C0C72}"/>
              </a:ext>
            </a:extLst>
          </p:cNvPr>
          <p:cNvSpPr>
            <a:spLocks/>
          </p:cNvSpPr>
          <p:nvPr/>
        </p:nvSpPr>
        <p:spPr bwMode="auto">
          <a:xfrm>
            <a:off x="8284296" y="5407814"/>
            <a:ext cx="248026" cy="238894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ŝļidê">
            <a:extLst>
              <a:ext uri="{FF2B5EF4-FFF2-40B4-BE49-F238E27FC236}">
                <a16:creationId xmlns:a16="http://schemas.microsoft.com/office/drawing/2014/main" id="{A1835F2B-1B08-4715-A8EF-27B4254C6DF1}"/>
              </a:ext>
            </a:extLst>
          </p:cNvPr>
          <p:cNvSpPr/>
          <p:nvPr/>
        </p:nvSpPr>
        <p:spPr>
          <a:xfrm>
            <a:off x="4860649" y="2189460"/>
            <a:ext cx="422670" cy="42267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íSliḑé">
            <a:extLst>
              <a:ext uri="{FF2B5EF4-FFF2-40B4-BE49-F238E27FC236}">
                <a16:creationId xmlns:a16="http://schemas.microsoft.com/office/drawing/2014/main" id="{028E8D6C-090F-47CA-9127-72A15006CBDE}"/>
              </a:ext>
            </a:extLst>
          </p:cNvPr>
          <p:cNvSpPr>
            <a:spLocks/>
          </p:cNvSpPr>
          <p:nvPr/>
        </p:nvSpPr>
        <p:spPr bwMode="auto">
          <a:xfrm>
            <a:off x="4947972" y="2281349"/>
            <a:ext cx="248026" cy="238894"/>
          </a:xfrm>
          <a:custGeom>
            <a:avLst/>
            <a:gdLst>
              <a:gd name="connsiteX0" fmla="*/ 0 w 582235"/>
              <a:gd name="connsiteY0" fmla="*/ 404481 h 606722"/>
              <a:gd name="connsiteX1" fmla="*/ 101261 w 582235"/>
              <a:gd name="connsiteY1" fmla="*/ 404481 h 606722"/>
              <a:gd name="connsiteX2" fmla="*/ 101261 w 582235"/>
              <a:gd name="connsiteY2" fmla="*/ 606722 h 606722"/>
              <a:gd name="connsiteX3" fmla="*/ 0 w 582235"/>
              <a:gd name="connsiteY3" fmla="*/ 606722 h 606722"/>
              <a:gd name="connsiteX4" fmla="*/ 151927 w 582235"/>
              <a:gd name="connsiteY4" fmla="*/ 328623 h 606722"/>
              <a:gd name="connsiteX5" fmla="*/ 253188 w 582235"/>
              <a:gd name="connsiteY5" fmla="*/ 328623 h 606722"/>
              <a:gd name="connsiteX6" fmla="*/ 253188 w 582235"/>
              <a:gd name="connsiteY6" fmla="*/ 606722 h 606722"/>
              <a:gd name="connsiteX7" fmla="*/ 151927 w 582235"/>
              <a:gd name="connsiteY7" fmla="*/ 606722 h 606722"/>
              <a:gd name="connsiteX8" fmla="*/ 303855 w 582235"/>
              <a:gd name="connsiteY8" fmla="*/ 252766 h 606722"/>
              <a:gd name="connsiteX9" fmla="*/ 405046 w 582235"/>
              <a:gd name="connsiteY9" fmla="*/ 252766 h 606722"/>
              <a:gd name="connsiteX10" fmla="*/ 405046 w 582235"/>
              <a:gd name="connsiteY10" fmla="*/ 606722 h 606722"/>
              <a:gd name="connsiteX11" fmla="*/ 303855 w 582235"/>
              <a:gd name="connsiteY11" fmla="*/ 606722 h 606722"/>
              <a:gd name="connsiteX12" fmla="*/ 455711 w 582235"/>
              <a:gd name="connsiteY12" fmla="*/ 202241 h 606722"/>
              <a:gd name="connsiteX13" fmla="*/ 556972 w 582235"/>
              <a:gd name="connsiteY13" fmla="*/ 202241 h 606722"/>
              <a:gd name="connsiteX14" fmla="*/ 556972 w 582235"/>
              <a:gd name="connsiteY14" fmla="*/ 606722 h 606722"/>
              <a:gd name="connsiteX15" fmla="*/ 455711 w 582235"/>
              <a:gd name="connsiteY15" fmla="*/ 606722 h 606722"/>
              <a:gd name="connsiteX16" fmla="*/ 455697 w 582235"/>
              <a:gd name="connsiteY16" fmla="*/ 0 h 606722"/>
              <a:gd name="connsiteX17" fmla="*/ 556785 w 582235"/>
              <a:gd name="connsiteY17" fmla="*/ 0 h 606722"/>
              <a:gd name="connsiteX18" fmla="*/ 556874 w 582235"/>
              <a:gd name="connsiteY18" fmla="*/ 0 h 606722"/>
              <a:gd name="connsiteX19" fmla="*/ 556963 w 582235"/>
              <a:gd name="connsiteY19" fmla="*/ 0 h 606722"/>
              <a:gd name="connsiteX20" fmla="*/ 557675 w 582235"/>
              <a:gd name="connsiteY20" fmla="*/ 0 h 606722"/>
              <a:gd name="connsiteX21" fmla="*/ 559366 w 582235"/>
              <a:gd name="connsiteY21" fmla="*/ 89 h 606722"/>
              <a:gd name="connsiteX22" fmla="*/ 560611 w 582235"/>
              <a:gd name="connsiteY22" fmla="*/ 267 h 606722"/>
              <a:gd name="connsiteX23" fmla="*/ 561857 w 582235"/>
              <a:gd name="connsiteY23" fmla="*/ 444 h 606722"/>
              <a:gd name="connsiteX24" fmla="*/ 563192 w 582235"/>
              <a:gd name="connsiteY24" fmla="*/ 800 h 606722"/>
              <a:gd name="connsiteX25" fmla="*/ 564171 w 582235"/>
              <a:gd name="connsiteY25" fmla="*/ 1067 h 606722"/>
              <a:gd name="connsiteX26" fmla="*/ 565506 w 582235"/>
              <a:gd name="connsiteY26" fmla="*/ 1511 h 606722"/>
              <a:gd name="connsiteX27" fmla="*/ 566574 w 582235"/>
              <a:gd name="connsiteY27" fmla="*/ 1867 h 606722"/>
              <a:gd name="connsiteX28" fmla="*/ 567730 w 582235"/>
              <a:gd name="connsiteY28" fmla="*/ 2400 h 606722"/>
              <a:gd name="connsiteX29" fmla="*/ 568798 w 582235"/>
              <a:gd name="connsiteY29" fmla="*/ 2933 h 606722"/>
              <a:gd name="connsiteX30" fmla="*/ 569777 w 582235"/>
              <a:gd name="connsiteY30" fmla="*/ 3467 h 606722"/>
              <a:gd name="connsiteX31" fmla="*/ 570934 w 582235"/>
              <a:gd name="connsiteY31" fmla="*/ 4178 h 606722"/>
              <a:gd name="connsiteX32" fmla="*/ 571824 w 582235"/>
              <a:gd name="connsiteY32" fmla="*/ 4800 h 606722"/>
              <a:gd name="connsiteX33" fmla="*/ 572891 w 582235"/>
              <a:gd name="connsiteY33" fmla="*/ 5689 h 606722"/>
              <a:gd name="connsiteX34" fmla="*/ 573781 w 582235"/>
              <a:gd name="connsiteY34" fmla="*/ 6489 h 606722"/>
              <a:gd name="connsiteX35" fmla="*/ 574760 w 582235"/>
              <a:gd name="connsiteY35" fmla="*/ 7289 h 606722"/>
              <a:gd name="connsiteX36" fmla="*/ 575917 w 582235"/>
              <a:gd name="connsiteY36" fmla="*/ 8533 h 606722"/>
              <a:gd name="connsiteX37" fmla="*/ 576451 w 582235"/>
              <a:gd name="connsiteY37" fmla="*/ 9066 h 606722"/>
              <a:gd name="connsiteX38" fmla="*/ 576451 w 582235"/>
              <a:gd name="connsiteY38" fmla="*/ 9155 h 606722"/>
              <a:gd name="connsiteX39" fmla="*/ 577964 w 582235"/>
              <a:gd name="connsiteY39" fmla="*/ 11200 h 606722"/>
              <a:gd name="connsiteX40" fmla="*/ 578053 w 582235"/>
              <a:gd name="connsiteY40" fmla="*/ 11289 h 606722"/>
              <a:gd name="connsiteX41" fmla="*/ 579209 w 582235"/>
              <a:gd name="connsiteY41" fmla="*/ 13244 h 606722"/>
              <a:gd name="connsiteX42" fmla="*/ 579743 w 582235"/>
              <a:gd name="connsiteY42" fmla="*/ 14222 h 606722"/>
              <a:gd name="connsiteX43" fmla="*/ 580277 w 582235"/>
              <a:gd name="connsiteY43" fmla="*/ 15555 h 606722"/>
              <a:gd name="connsiteX44" fmla="*/ 580722 w 582235"/>
              <a:gd name="connsiteY44" fmla="*/ 16711 h 606722"/>
              <a:gd name="connsiteX45" fmla="*/ 581167 w 582235"/>
              <a:gd name="connsiteY45" fmla="*/ 17866 h 606722"/>
              <a:gd name="connsiteX46" fmla="*/ 581523 w 582235"/>
              <a:gd name="connsiteY46" fmla="*/ 19199 h 606722"/>
              <a:gd name="connsiteX47" fmla="*/ 581790 w 582235"/>
              <a:gd name="connsiteY47" fmla="*/ 20266 h 606722"/>
              <a:gd name="connsiteX48" fmla="*/ 582146 w 582235"/>
              <a:gd name="connsiteY48" fmla="*/ 22488 h 606722"/>
              <a:gd name="connsiteX49" fmla="*/ 582146 w 582235"/>
              <a:gd name="connsiteY49" fmla="*/ 22666 h 606722"/>
              <a:gd name="connsiteX50" fmla="*/ 582235 w 582235"/>
              <a:gd name="connsiteY50" fmla="*/ 25244 h 606722"/>
              <a:gd name="connsiteX51" fmla="*/ 582235 w 582235"/>
              <a:gd name="connsiteY51" fmla="*/ 126396 h 606722"/>
              <a:gd name="connsiteX52" fmla="*/ 556963 w 582235"/>
              <a:gd name="connsiteY52" fmla="*/ 151728 h 606722"/>
              <a:gd name="connsiteX53" fmla="*/ 531691 w 582235"/>
              <a:gd name="connsiteY53" fmla="*/ 126396 h 606722"/>
              <a:gd name="connsiteX54" fmla="*/ 531691 w 582235"/>
              <a:gd name="connsiteY54" fmla="*/ 79286 h 606722"/>
              <a:gd name="connsiteX55" fmla="*/ 421260 w 582235"/>
              <a:gd name="connsiteY55" fmla="*/ 171106 h 606722"/>
              <a:gd name="connsiteX56" fmla="*/ 385666 w 582235"/>
              <a:gd name="connsiteY56" fmla="*/ 167906 h 606722"/>
              <a:gd name="connsiteX57" fmla="*/ 388869 w 582235"/>
              <a:gd name="connsiteY57" fmla="*/ 132262 h 606722"/>
              <a:gd name="connsiteX58" fmla="*/ 487020 w 582235"/>
              <a:gd name="connsiteY58" fmla="*/ 50576 h 606722"/>
              <a:gd name="connsiteX59" fmla="*/ 455697 w 582235"/>
              <a:gd name="connsiteY59" fmla="*/ 50576 h 606722"/>
              <a:gd name="connsiteX60" fmla="*/ 430425 w 582235"/>
              <a:gd name="connsiteY60" fmla="*/ 25244 h 606722"/>
              <a:gd name="connsiteX61" fmla="*/ 455697 w 582235"/>
              <a:gd name="connsiteY6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2235" h="606722">
                <a:moveTo>
                  <a:pt x="0" y="404481"/>
                </a:moveTo>
                <a:lnTo>
                  <a:pt x="101261" y="404481"/>
                </a:lnTo>
                <a:lnTo>
                  <a:pt x="101261" y="606722"/>
                </a:lnTo>
                <a:lnTo>
                  <a:pt x="0" y="606722"/>
                </a:lnTo>
                <a:close/>
                <a:moveTo>
                  <a:pt x="151927" y="328623"/>
                </a:moveTo>
                <a:lnTo>
                  <a:pt x="253188" y="328623"/>
                </a:lnTo>
                <a:lnTo>
                  <a:pt x="253188" y="606722"/>
                </a:lnTo>
                <a:lnTo>
                  <a:pt x="151927" y="606722"/>
                </a:lnTo>
                <a:close/>
                <a:moveTo>
                  <a:pt x="303855" y="252766"/>
                </a:moveTo>
                <a:lnTo>
                  <a:pt x="405046" y="252766"/>
                </a:lnTo>
                <a:lnTo>
                  <a:pt x="405046" y="606722"/>
                </a:lnTo>
                <a:lnTo>
                  <a:pt x="303855" y="606722"/>
                </a:lnTo>
                <a:close/>
                <a:moveTo>
                  <a:pt x="455711" y="202241"/>
                </a:moveTo>
                <a:lnTo>
                  <a:pt x="556972" y="202241"/>
                </a:lnTo>
                <a:lnTo>
                  <a:pt x="556972" y="606722"/>
                </a:lnTo>
                <a:lnTo>
                  <a:pt x="455711" y="606722"/>
                </a:lnTo>
                <a:close/>
                <a:moveTo>
                  <a:pt x="455697" y="0"/>
                </a:moveTo>
                <a:lnTo>
                  <a:pt x="556785" y="0"/>
                </a:lnTo>
                <a:lnTo>
                  <a:pt x="556874" y="0"/>
                </a:lnTo>
                <a:lnTo>
                  <a:pt x="556963" y="0"/>
                </a:lnTo>
                <a:cubicBezTo>
                  <a:pt x="557230" y="0"/>
                  <a:pt x="557408" y="0"/>
                  <a:pt x="557675" y="0"/>
                </a:cubicBezTo>
                <a:cubicBezTo>
                  <a:pt x="558298" y="89"/>
                  <a:pt x="558832" y="89"/>
                  <a:pt x="559366" y="89"/>
                </a:cubicBezTo>
                <a:cubicBezTo>
                  <a:pt x="559811" y="178"/>
                  <a:pt x="560256" y="267"/>
                  <a:pt x="560611" y="267"/>
                </a:cubicBezTo>
                <a:cubicBezTo>
                  <a:pt x="561056" y="356"/>
                  <a:pt x="561412" y="444"/>
                  <a:pt x="561857" y="444"/>
                </a:cubicBezTo>
                <a:cubicBezTo>
                  <a:pt x="562302" y="533"/>
                  <a:pt x="562747" y="711"/>
                  <a:pt x="563192" y="800"/>
                </a:cubicBezTo>
                <a:cubicBezTo>
                  <a:pt x="563548" y="889"/>
                  <a:pt x="563904" y="978"/>
                  <a:pt x="564171" y="1067"/>
                </a:cubicBezTo>
                <a:cubicBezTo>
                  <a:pt x="564616" y="1156"/>
                  <a:pt x="565061" y="1333"/>
                  <a:pt x="565506" y="1511"/>
                </a:cubicBezTo>
                <a:cubicBezTo>
                  <a:pt x="565862" y="1600"/>
                  <a:pt x="566218" y="1778"/>
                  <a:pt x="566574" y="1867"/>
                </a:cubicBezTo>
                <a:cubicBezTo>
                  <a:pt x="566929" y="2044"/>
                  <a:pt x="567285" y="2222"/>
                  <a:pt x="567730" y="2400"/>
                </a:cubicBezTo>
                <a:cubicBezTo>
                  <a:pt x="568086" y="2578"/>
                  <a:pt x="568442" y="2755"/>
                  <a:pt x="568798" y="2933"/>
                </a:cubicBezTo>
                <a:cubicBezTo>
                  <a:pt x="569154" y="3111"/>
                  <a:pt x="569421" y="3289"/>
                  <a:pt x="569777" y="3467"/>
                </a:cubicBezTo>
                <a:cubicBezTo>
                  <a:pt x="570133" y="3733"/>
                  <a:pt x="570578" y="4000"/>
                  <a:pt x="570934" y="4178"/>
                </a:cubicBezTo>
                <a:cubicBezTo>
                  <a:pt x="571201" y="4444"/>
                  <a:pt x="571557" y="4622"/>
                  <a:pt x="571824" y="4800"/>
                </a:cubicBezTo>
                <a:cubicBezTo>
                  <a:pt x="572180" y="5155"/>
                  <a:pt x="572536" y="5422"/>
                  <a:pt x="572891" y="5689"/>
                </a:cubicBezTo>
                <a:cubicBezTo>
                  <a:pt x="573247" y="5955"/>
                  <a:pt x="573514" y="6222"/>
                  <a:pt x="573781" y="6489"/>
                </a:cubicBezTo>
                <a:cubicBezTo>
                  <a:pt x="574137" y="6755"/>
                  <a:pt x="574493" y="7022"/>
                  <a:pt x="574760" y="7289"/>
                </a:cubicBezTo>
                <a:cubicBezTo>
                  <a:pt x="575205" y="7733"/>
                  <a:pt x="575561" y="8178"/>
                  <a:pt x="575917" y="8533"/>
                </a:cubicBezTo>
                <a:cubicBezTo>
                  <a:pt x="576095" y="8711"/>
                  <a:pt x="576273" y="8889"/>
                  <a:pt x="576451" y="9066"/>
                </a:cubicBezTo>
                <a:cubicBezTo>
                  <a:pt x="576451" y="9155"/>
                  <a:pt x="576451" y="9155"/>
                  <a:pt x="576451" y="9155"/>
                </a:cubicBezTo>
                <a:cubicBezTo>
                  <a:pt x="576985" y="9777"/>
                  <a:pt x="577519" y="10489"/>
                  <a:pt x="577964" y="11200"/>
                </a:cubicBezTo>
                <a:cubicBezTo>
                  <a:pt x="577964" y="11200"/>
                  <a:pt x="578053" y="11289"/>
                  <a:pt x="578053" y="11289"/>
                </a:cubicBezTo>
                <a:cubicBezTo>
                  <a:pt x="578498" y="12000"/>
                  <a:pt x="578854" y="12622"/>
                  <a:pt x="579209" y="13244"/>
                </a:cubicBezTo>
                <a:cubicBezTo>
                  <a:pt x="579387" y="13600"/>
                  <a:pt x="579565" y="13955"/>
                  <a:pt x="579743" y="14222"/>
                </a:cubicBezTo>
                <a:cubicBezTo>
                  <a:pt x="579921" y="14666"/>
                  <a:pt x="580099" y="15111"/>
                  <a:pt x="580277" y="15555"/>
                </a:cubicBezTo>
                <a:cubicBezTo>
                  <a:pt x="580455" y="15911"/>
                  <a:pt x="580633" y="16266"/>
                  <a:pt x="580722" y="16711"/>
                </a:cubicBezTo>
                <a:cubicBezTo>
                  <a:pt x="580900" y="17066"/>
                  <a:pt x="581078" y="17422"/>
                  <a:pt x="581167" y="17866"/>
                </a:cubicBezTo>
                <a:cubicBezTo>
                  <a:pt x="581256" y="18311"/>
                  <a:pt x="581434" y="18755"/>
                  <a:pt x="581523" y="19199"/>
                </a:cubicBezTo>
                <a:cubicBezTo>
                  <a:pt x="581612" y="19555"/>
                  <a:pt x="581701" y="19910"/>
                  <a:pt x="581790" y="20266"/>
                </a:cubicBezTo>
                <a:cubicBezTo>
                  <a:pt x="581879" y="20977"/>
                  <a:pt x="582057" y="21777"/>
                  <a:pt x="582146" y="22488"/>
                </a:cubicBezTo>
                <a:cubicBezTo>
                  <a:pt x="582146" y="22577"/>
                  <a:pt x="582146" y="22666"/>
                  <a:pt x="582146" y="22666"/>
                </a:cubicBezTo>
                <a:cubicBezTo>
                  <a:pt x="582235" y="23555"/>
                  <a:pt x="582235" y="24355"/>
                  <a:pt x="582235" y="25244"/>
                </a:cubicBezTo>
                <a:lnTo>
                  <a:pt x="582235" y="126396"/>
                </a:lnTo>
                <a:cubicBezTo>
                  <a:pt x="582235" y="140351"/>
                  <a:pt x="570934" y="151728"/>
                  <a:pt x="556963" y="151728"/>
                </a:cubicBezTo>
                <a:cubicBezTo>
                  <a:pt x="542992" y="151728"/>
                  <a:pt x="531691" y="140351"/>
                  <a:pt x="531691" y="126396"/>
                </a:cubicBezTo>
                <a:lnTo>
                  <a:pt x="531691" y="79286"/>
                </a:lnTo>
                <a:lnTo>
                  <a:pt x="421260" y="171106"/>
                </a:lnTo>
                <a:cubicBezTo>
                  <a:pt x="410582" y="180083"/>
                  <a:pt x="394564" y="178572"/>
                  <a:pt x="385666" y="167906"/>
                </a:cubicBezTo>
                <a:cubicBezTo>
                  <a:pt x="376678" y="157150"/>
                  <a:pt x="378191" y="141240"/>
                  <a:pt x="388869" y="132262"/>
                </a:cubicBezTo>
                <a:lnTo>
                  <a:pt x="487020" y="50576"/>
                </a:lnTo>
                <a:lnTo>
                  <a:pt x="455697" y="50576"/>
                </a:lnTo>
                <a:cubicBezTo>
                  <a:pt x="441727" y="50576"/>
                  <a:pt x="430425" y="39288"/>
                  <a:pt x="430425" y="25244"/>
                </a:cubicBezTo>
                <a:cubicBezTo>
                  <a:pt x="430425" y="11289"/>
                  <a:pt x="441727" y="0"/>
                  <a:pt x="4556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996DDAC0-C991-45B2-8E42-B14E3B034A40}"/>
              </a:ext>
            </a:extLst>
          </p:cNvPr>
          <p:cNvCxnSpPr>
            <a:cxnSpLocks/>
          </p:cNvCxnSpPr>
          <p:nvPr/>
        </p:nvCxnSpPr>
        <p:spPr>
          <a:xfrm>
            <a:off x="5030501" y="1733550"/>
            <a:ext cx="304028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C8DD416-B7BB-42C0-87D3-D21632F81AEC}"/>
              </a:ext>
            </a:extLst>
          </p:cNvPr>
          <p:cNvCxnSpPr>
            <a:cxnSpLocks/>
          </p:cNvCxnSpPr>
          <p:nvPr/>
        </p:nvCxnSpPr>
        <p:spPr>
          <a:xfrm>
            <a:off x="5046556" y="3758885"/>
            <a:ext cx="3024227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ṩḷïḑe">
            <a:extLst>
              <a:ext uri="{FF2B5EF4-FFF2-40B4-BE49-F238E27FC236}">
                <a16:creationId xmlns:a16="http://schemas.microsoft.com/office/drawing/2014/main" id="{C9F8D39F-8EAA-43F5-BFC2-C0ACEF496BDB}"/>
              </a:ext>
            </a:extLst>
          </p:cNvPr>
          <p:cNvSpPr/>
          <p:nvPr/>
        </p:nvSpPr>
        <p:spPr>
          <a:xfrm>
            <a:off x="4936109" y="1679296"/>
            <a:ext cx="101676" cy="10167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i$liḍê">
            <a:extLst>
              <a:ext uri="{FF2B5EF4-FFF2-40B4-BE49-F238E27FC236}">
                <a16:creationId xmlns:a16="http://schemas.microsoft.com/office/drawing/2014/main" id="{DDB43742-0A65-47E6-9D0B-0937B5E6845E}"/>
              </a:ext>
            </a:extLst>
          </p:cNvPr>
          <p:cNvSpPr/>
          <p:nvPr/>
        </p:nvSpPr>
        <p:spPr>
          <a:xfrm>
            <a:off x="4944880" y="3708047"/>
            <a:ext cx="101676" cy="10167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1849807-14B8-439B-9329-5FA61A62936B}"/>
              </a:ext>
            </a:extLst>
          </p:cNvPr>
          <p:cNvCxnSpPr>
            <a:cxnSpLocks/>
          </p:cNvCxnSpPr>
          <p:nvPr/>
        </p:nvCxnSpPr>
        <p:spPr>
          <a:xfrm>
            <a:off x="4986947" y="5527260"/>
            <a:ext cx="304028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ṩḷíďe">
            <a:extLst>
              <a:ext uri="{FF2B5EF4-FFF2-40B4-BE49-F238E27FC236}">
                <a16:creationId xmlns:a16="http://schemas.microsoft.com/office/drawing/2014/main" id="{88C5904B-566C-4ED5-AC9E-B6C9E3C7270D}"/>
              </a:ext>
            </a:extLst>
          </p:cNvPr>
          <p:cNvSpPr/>
          <p:nvPr/>
        </p:nvSpPr>
        <p:spPr>
          <a:xfrm>
            <a:off x="4936109" y="5476422"/>
            <a:ext cx="101676" cy="10167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789442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7A47D4-4C39-411C-89CA-B6128258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D1D9F3A-257E-4380-87C5-53963DD8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F07C43-E480-4FA9-AB34-1D3538FC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29" name="ïṣľîḓè">
            <a:extLst>
              <a:ext uri="{FF2B5EF4-FFF2-40B4-BE49-F238E27FC236}">
                <a16:creationId xmlns:a16="http://schemas.microsoft.com/office/drawing/2014/main" id="{B2A84576-A4D6-4ED5-AB5A-0B6B706825A3}"/>
              </a:ext>
            </a:extLst>
          </p:cNvPr>
          <p:cNvSpPr/>
          <p:nvPr/>
        </p:nvSpPr>
        <p:spPr>
          <a:xfrm>
            <a:off x="1358747" y="4149080"/>
            <a:ext cx="4145915" cy="1368152"/>
          </a:xfrm>
          <a:prstGeom prst="flowChartTerminator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ïṧḻiďê">
            <a:extLst>
              <a:ext uri="{FF2B5EF4-FFF2-40B4-BE49-F238E27FC236}">
                <a16:creationId xmlns:a16="http://schemas.microsoft.com/office/drawing/2014/main" id="{66866B88-A12E-485B-85FB-A4CE27895E02}"/>
              </a:ext>
            </a:extLst>
          </p:cNvPr>
          <p:cNvSpPr>
            <a:spLocks/>
          </p:cNvSpPr>
          <p:nvPr/>
        </p:nvSpPr>
        <p:spPr bwMode="auto">
          <a:xfrm>
            <a:off x="1732254" y="4729950"/>
            <a:ext cx="214056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</a:rPr>
              <a:t>此部分内容作为文字排版占位显示</a:t>
            </a:r>
            <a:br>
              <a:rPr lang="en-US" altLang="zh-CN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 （建议使用主题字体）</a:t>
            </a:r>
          </a:p>
        </p:txBody>
      </p:sp>
      <p:sp>
        <p:nvSpPr>
          <p:cNvPr id="32" name="ïṡlïḍe">
            <a:extLst>
              <a:ext uri="{FF2B5EF4-FFF2-40B4-BE49-F238E27FC236}">
                <a16:creationId xmlns:a16="http://schemas.microsoft.com/office/drawing/2014/main" id="{D911630D-7469-4935-A6B1-A1DA9DB35759}"/>
              </a:ext>
            </a:extLst>
          </p:cNvPr>
          <p:cNvSpPr txBox="1">
            <a:spLocks/>
          </p:cNvSpPr>
          <p:nvPr/>
        </p:nvSpPr>
        <p:spPr bwMode="auto">
          <a:xfrm>
            <a:off x="1732254" y="4378811"/>
            <a:ext cx="2140566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8" name="ïṧḻíḑe">
            <a:extLst>
              <a:ext uri="{FF2B5EF4-FFF2-40B4-BE49-F238E27FC236}">
                <a16:creationId xmlns:a16="http://schemas.microsoft.com/office/drawing/2014/main" id="{7277B305-4827-4485-9459-558ED1C76A9D}"/>
              </a:ext>
            </a:extLst>
          </p:cNvPr>
          <p:cNvSpPr/>
          <p:nvPr/>
        </p:nvSpPr>
        <p:spPr>
          <a:xfrm>
            <a:off x="4121825" y="4149080"/>
            <a:ext cx="1404156" cy="1368000"/>
          </a:xfrm>
          <a:prstGeom prst="ellipse">
            <a:avLst/>
          </a:prstGeom>
          <a:blipFill>
            <a:blip r:embed="rId3"/>
            <a:srcRect/>
            <a:stretch>
              <a:fillRect l="-22871" t="2816" r="-27729" b="-2816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iṧḷiḋe">
            <a:extLst>
              <a:ext uri="{FF2B5EF4-FFF2-40B4-BE49-F238E27FC236}">
                <a16:creationId xmlns:a16="http://schemas.microsoft.com/office/drawing/2014/main" id="{0B846C21-574E-4BAE-B54B-450B82746276}"/>
              </a:ext>
            </a:extLst>
          </p:cNvPr>
          <p:cNvSpPr/>
          <p:nvPr/>
        </p:nvSpPr>
        <p:spPr>
          <a:xfrm>
            <a:off x="7281603" y="4149080"/>
            <a:ext cx="4145915" cy="1368152"/>
          </a:xfrm>
          <a:prstGeom prst="flowChartTerminator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ïsļíḑe">
            <a:extLst>
              <a:ext uri="{FF2B5EF4-FFF2-40B4-BE49-F238E27FC236}">
                <a16:creationId xmlns:a16="http://schemas.microsoft.com/office/drawing/2014/main" id="{07A15068-1B15-47A9-B1F6-C77136A3087A}"/>
              </a:ext>
            </a:extLst>
          </p:cNvPr>
          <p:cNvSpPr>
            <a:spLocks/>
          </p:cNvSpPr>
          <p:nvPr/>
        </p:nvSpPr>
        <p:spPr bwMode="auto">
          <a:xfrm>
            <a:off x="8757767" y="4729950"/>
            <a:ext cx="214056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26" name="iSḷiḍe">
            <a:extLst>
              <a:ext uri="{FF2B5EF4-FFF2-40B4-BE49-F238E27FC236}">
                <a16:creationId xmlns:a16="http://schemas.microsoft.com/office/drawing/2014/main" id="{60598C86-B1D1-4012-8E49-D0D941BE715B}"/>
              </a:ext>
            </a:extLst>
          </p:cNvPr>
          <p:cNvSpPr txBox="1">
            <a:spLocks/>
          </p:cNvSpPr>
          <p:nvPr/>
        </p:nvSpPr>
        <p:spPr bwMode="auto">
          <a:xfrm>
            <a:off x="8757767" y="4378811"/>
            <a:ext cx="2140566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24" name="ïSḻîḍe">
            <a:extLst>
              <a:ext uri="{FF2B5EF4-FFF2-40B4-BE49-F238E27FC236}">
                <a16:creationId xmlns:a16="http://schemas.microsoft.com/office/drawing/2014/main" id="{409C0EFC-738D-4B21-B41C-5DE193F60A28}"/>
              </a:ext>
            </a:extLst>
          </p:cNvPr>
          <p:cNvSpPr/>
          <p:nvPr/>
        </p:nvSpPr>
        <p:spPr>
          <a:xfrm>
            <a:off x="7281603" y="4149080"/>
            <a:ext cx="1404156" cy="1368000"/>
          </a:xfrm>
          <a:prstGeom prst="ellipse">
            <a:avLst/>
          </a:prstGeom>
          <a:blipFill>
            <a:blip r:embed="rId4"/>
            <a:srcRect/>
            <a:stretch>
              <a:fillRect l="-20842" t="2816" r="-29757" b="-2816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îsḻîḍé">
            <a:extLst>
              <a:ext uri="{FF2B5EF4-FFF2-40B4-BE49-F238E27FC236}">
                <a16:creationId xmlns:a16="http://schemas.microsoft.com/office/drawing/2014/main" id="{B7E9284C-B25C-4B19-8068-372FDB8201BD}"/>
              </a:ext>
            </a:extLst>
          </p:cNvPr>
          <p:cNvSpPr/>
          <p:nvPr/>
        </p:nvSpPr>
        <p:spPr>
          <a:xfrm>
            <a:off x="7281603" y="1493378"/>
            <a:ext cx="4145915" cy="1368152"/>
          </a:xfrm>
          <a:prstGeom prst="flowChartTerminator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îṩ1íḑê">
            <a:extLst>
              <a:ext uri="{FF2B5EF4-FFF2-40B4-BE49-F238E27FC236}">
                <a16:creationId xmlns:a16="http://schemas.microsoft.com/office/drawing/2014/main" id="{189093A9-1D08-40DE-8833-B7FF0E700CBF}"/>
              </a:ext>
            </a:extLst>
          </p:cNvPr>
          <p:cNvSpPr>
            <a:spLocks/>
          </p:cNvSpPr>
          <p:nvPr/>
        </p:nvSpPr>
        <p:spPr bwMode="auto">
          <a:xfrm>
            <a:off x="8757767" y="2074248"/>
            <a:ext cx="214056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21" name="îŝļîdê">
            <a:extLst>
              <a:ext uri="{FF2B5EF4-FFF2-40B4-BE49-F238E27FC236}">
                <a16:creationId xmlns:a16="http://schemas.microsoft.com/office/drawing/2014/main" id="{40A02D9F-8934-46CD-8500-E3DA330F8802}"/>
              </a:ext>
            </a:extLst>
          </p:cNvPr>
          <p:cNvSpPr txBox="1">
            <a:spLocks/>
          </p:cNvSpPr>
          <p:nvPr/>
        </p:nvSpPr>
        <p:spPr bwMode="auto">
          <a:xfrm>
            <a:off x="8757767" y="1723109"/>
            <a:ext cx="2140566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/>
              <a:t>标题文本预设</a:t>
            </a:r>
          </a:p>
        </p:txBody>
      </p:sp>
      <p:sp>
        <p:nvSpPr>
          <p:cNvPr id="19" name="íṥḷiďè">
            <a:extLst>
              <a:ext uri="{FF2B5EF4-FFF2-40B4-BE49-F238E27FC236}">
                <a16:creationId xmlns:a16="http://schemas.microsoft.com/office/drawing/2014/main" id="{D37C2521-A405-4138-912E-07D4F12A144E}"/>
              </a:ext>
            </a:extLst>
          </p:cNvPr>
          <p:cNvSpPr/>
          <p:nvPr/>
        </p:nvSpPr>
        <p:spPr>
          <a:xfrm>
            <a:off x="7281603" y="1493378"/>
            <a:ext cx="1404156" cy="1368000"/>
          </a:xfrm>
          <a:prstGeom prst="ellipse">
            <a:avLst/>
          </a:prstGeom>
          <a:blipFill>
            <a:blip r:embed="rId5"/>
            <a:srcRect/>
            <a:stretch>
              <a:fillRect l="-20842" t="1013" r="-29757" b="-1013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íŝľîḍé">
            <a:extLst>
              <a:ext uri="{FF2B5EF4-FFF2-40B4-BE49-F238E27FC236}">
                <a16:creationId xmlns:a16="http://schemas.microsoft.com/office/drawing/2014/main" id="{3EBC90A4-3514-4ED3-A788-176CDB53A6D1}"/>
              </a:ext>
            </a:extLst>
          </p:cNvPr>
          <p:cNvSpPr txBox="1"/>
          <p:nvPr/>
        </p:nvSpPr>
        <p:spPr>
          <a:xfrm>
            <a:off x="1286739" y="1691979"/>
            <a:ext cx="3501296" cy="116955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2800" b="1" dirty="0"/>
              <a:t>更能够让枯燥的段落赋予变化！</a:t>
            </a:r>
          </a:p>
        </p:txBody>
      </p:sp>
      <p:sp>
        <p:nvSpPr>
          <p:cNvPr id="15" name="iṡľïḑe">
            <a:extLst>
              <a:ext uri="{FF2B5EF4-FFF2-40B4-BE49-F238E27FC236}">
                <a16:creationId xmlns:a16="http://schemas.microsoft.com/office/drawing/2014/main" id="{E4A7A8F8-8D9B-4FA0-9BBA-A7FDBA348CC6}"/>
              </a:ext>
            </a:extLst>
          </p:cNvPr>
          <p:cNvSpPr txBox="1"/>
          <p:nvPr/>
        </p:nvSpPr>
        <p:spPr>
          <a:xfrm>
            <a:off x="1286739" y="1414980"/>
            <a:ext cx="3501296" cy="27699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100" dirty="0"/>
              <a:t>或许大小不同的文字错落的排版</a:t>
            </a:r>
          </a:p>
        </p:txBody>
      </p:sp>
      <p:sp>
        <p:nvSpPr>
          <p:cNvPr id="16" name="íśḷïḑe">
            <a:extLst>
              <a:ext uri="{FF2B5EF4-FFF2-40B4-BE49-F238E27FC236}">
                <a16:creationId xmlns:a16="http://schemas.microsoft.com/office/drawing/2014/main" id="{EBE33BE4-DAF7-4435-A555-A0DC1478F761}"/>
              </a:ext>
            </a:extLst>
          </p:cNvPr>
          <p:cNvSpPr txBox="1"/>
          <p:nvPr/>
        </p:nvSpPr>
        <p:spPr>
          <a:xfrm>
            <a:off x="1286739" y="2861530"/>
            <a:ext cx="3501296" cy="830997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dirty="0"/>
              <a:t>主次分明的布局排版帮助</a:t>
            </a:r>
            <a:r>
              <a:rPr lang="en-US" altLang="zh-CN" dirty="0"/>
              <a:t>PPT</a:t>
            </a:r>
            <a:r>
              <a:rPr lang="zh-CN" altLang="en-US" dirty="0"/>
              <a:t>更好的传递和表达信息。</a:t>
            </a:r>
          </a:p>
        </p:txBody>
      </p:sp>
      <p:cxnSp>
        <p:nvCxnSpPr>
          <p:cNvPr id="10" name="肘形连接符 39">
            <a:extLst>
              <a:ext uri="{FF2B5EF4-FFF2-40B4-BE49-F238E27FC236}">
                <a16:creationId xmlns:a16="http://schemas.microsoft.com/office/drawing/2014/main" id="{26212EB5-724F-4C11-BA07-31B88BB89829}"/>
              </a:ext>
            </a:extLst>
          </p:cNvPr>
          <p:cNvCxnSpPr>
            <a:stCxn id="19" idx="2"/>
            <a:endCxn id="28" idx="6"/>
          </p:cNvCxnSpPr>
          <p:nvPr/>
        </p:nvCxnSpPr>
        <p:spPr>
          <a:xfrm rot="10800000" flipV="1">
            <a:off x="5525981" y="2177378"/>
            <a:ext cx="1755622" cy="2655702"/>
          </a:xfrm>
          <a:prstGeom prst="bentConnector3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E09F6D1-7670-4EF4-8157-532D3DA7D0F7}"/>
              </a:ext>
            </a:extLst>
          </p:cNvPr>
          <p:cNvCxnSpPr>
            <a:stCxn id="28" idx="6"/>
            <a:endCxn id="24" idx="2"/>
          </p:cNvCxnSpPr>
          <p:nvPr/>
        </p:nvCxnSpPr>
        <p:spPr>
          <a:xfrm>
            <a:off x="5525981" y="4833080"/>
            <a:ext cx="175562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ŝľïḍé">
            <a:extLst>
              <a:ext uri="{FF2B5EF4-FFF2-40B4-BE49-F238E27FC236}">
                <a16:creationId xmlns:a16="http://schemas.microsoft.com/office/drawing/2014/main" id="{934BD03A-911F-4B1B-AF78-ECF8E76226BF}"/>
              </a:ext>
            </a:extLst>
          </p:cNvPr>
          <p:cNvSpPr txBox="1"/>
          <p:nvPr/>
        </p:nvSpPr>
        <p:spPr>
          <a:xfrm>
            <a:off x="6382858" y="1506464"/>
            <a:ext cx="914400" cy="91440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sz="1400" b="1" dirty="0"/>
              <a:t>关键词</a:t>
            </a:r>
          </a:p>
        </p:txBody>
      </p:sp>
      <p:sp>
        <p:nvSpPr>
          <p:cNvPr id="13" name="îś1iḋê">
            <a:extLst>
              <a:ext uri="{FF2B5EF4-FFF2-40B4-BE49-F238E27FC236}">
                <a16:creationId xmlns:a16="http://schemas.microsoft.com/office/drawing/2014/main" id="{03C0D543-FCEC-4EAD-B60C-1F7F544FD3C5}"/>
              </a:ext>
            </a:extLst>
          </p:cNvPr>
          <p:cNvSpPr txBox="1"/>
          <p:nvPr/>
        </p:nvSpPr>
        <p:spPr>
          <a:xfrm>
            <a:off x="6382858" y="4149080"/>
            <a:ext cx="914400" cy="91440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sz="1400" b="1" dirty="0"/>
              <a:t>关键词</a:t>
            </a:r>
          </a:p>
        </p:txBody>
      </p:sp>
    </p:spTree>
    <p:extLst>
      <p:ext uri="{BB962C8B-B14F-4D97-AF65-F5344CB8AC3E}">
        <p14:creationId xmlns:p14="http://schemas.microsoft.com/office/powerpoint/2010/main" val="77995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1026475" y="1525610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/>
              <a:t>研究思路与研究方法</a:t>
            </a:r>
            <a:endParaRPr lang="zh-CN" altLang="en-US" sz="3200" b="0" dirty="0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>
          <a:xfrm>
            <a:off x="1026474" y="2328315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1978222" y="820624"/>
            <a:ext cx="551510" cy="7049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rgbClr val="FF5C64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rgbClr val="FF5C64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411" y="1045705"/>
            <a:ext cx="487577" cy="40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2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3D6D77-A8E4-4A0B-ACC4-085658A9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380FC37-4ED3-434B-A5E3-933C36DF8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AAB7B0-126A-4A30-AD46-0FAB17B77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52" name="íSḻidé">
            <a:extLst>
              <a:ext uri="{FF2B5EF4-FFF2-40B4-BE49-F238E27FC236}">
                <a16:creationId xmlns:a16="http://schemas.microsoft.com/office/drawing/2014/main" id="{C0EA660D-93FA-4C15-A4B9-969433EE99E8}"/>
              </a:ext>
            </a:extLst>
          </p:cNvPr>
          <p:cNvSpPr>
            <a:spLocks/>
          </p:cNvSpPr>
          <p:nvPr/>
        </p:nvSpPr>
        <p:spPr bwMode="auto">
          <a:xfrm>
            <a:off x="6158859" y="1449802"/>
            <a:ext cx="2266950" cy="2264282"/>
          </a:xfrm>
          <a:custGeom>
            <a:avLst/>
            <a:gdLst>
              <a:gd name="T0" fmla="*/ 0 w 4362"/>
              <a:gd name="T1" fmla="*/ 0 h 4361"/>
              <a:gd name="T2" fmla="*/ 4362 w 4362"/>
              <a:gd name="T3" fmla="*/ 4361 h 4361"/>
              <a:gd name="T4" fmla="*/ 0 w 4362"/>
              <a:gd name="T5" fmla="*/ 4361 h 4361"/>
              <a:gd name="T6" fmla="*/ 0 w 4362"/>
              <a:gd name="T7" fmla="*/ 0 h 4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62" h="4361">
                <a:moveTo>
                  <a:pt x="0" y="0"/>
                </a:moveTo>
                <a:cubicBezTo>
                  <a:pt x="2409" y="0"/>
                  <a:pt x="4362" y="1953"/>
                  <a:pt x="4362" y="4361"/>
                </a:cubicBezTo>
                <a:lnTo>
                  <a:pt x="0" y="43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3" name="iŝľiḋé">
            <a:extLst>
              <a:ext uri="{FF2B5EF4-FFF2-40B4-BE49-F238E27FC236}">
                <a16:creationId xmlns:a16="http://schemas.microsoft.com/office/drawing/2014/main" id="{E42B9017-E088-4A0A-9F54-1DE943C1DACF}"/>
              </a:ext>
            </a:extLst>
          </p:cNvPr>
          <p:cNvSpPr>
            <a:spLocks/>
          </p:cNvSpPr>
          <p:nvPr/>
        </p:nvSpPr>
        <p:spPr bwMode="auto">
          <a:xfrm>
            <a:off x="6158859" y="3714083"/>
            <a:ext cx="2266950" cy="2265615"/>
          </a:xfrm>
          <a:custGeom>
            <a:avLst/>
            <a:gdLst>
              <a:gd name="T0" fmla="*/ 4362 w 4362"/>
              <a:gd name="T1" fmla="*/ 0 h 4362"/>
              <a:gd name="T2" fmla="*/ 0 w 4362"/>
              <a:gd name="T3" fmla="*/ 4362 h 4362"/>
              <a:gd name="T4" fmla="*/ 0 w 4362"/>
              <a:gd name="T5" fmla="*/ 0 h 4362"/>
              <a:gd name="T6" fmla="*/ 4362 w 4362"/>
              <a:gd name="T7" fmla="*/ 0 h 4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62" h="4362">
                <a:moveTo>
                  <a:pt x="4362" y="0"/>
                </a:moveTo>
                <a:cubicBezTo>
                  <a:pt x="4362" y="2409"/>
                  <a:pt x="2409" y="4362"/>
                  <a:pt x="0" y="4362"/>
                </a:cubicBezTo>
                <a:lnTo>
                  <a:pt x="0" y="0"/>
                </a:lnTo>
                <a:lnTo>
                  <a:pt x="4362" y="0"/>
                </a:lnTo>
                <a:close/>
              </a:path>
            </a:pathLst>
          </a:custGeom>
          <a:solidFill>
            <a:schemeClr val="accent3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4" name="íṩḷïdè">
            <a:extLst>
              <a:ext uri="{FF2B5EF4-FFF2-40B4-BE49-F238E27FC236}">
                <a16:creationId xmlns:a16="http://schemas.microsoft.com/office/drawing/2014/main" id="{F2E13BF5-4538-4D35-85ED-EF4BECBF1014}"/>
              </a:ext>
            </a:extLst>
          </p:cNvPr>
          <p:cNvSpPr>
            <a:spLocks/>
          </p:cNvSpPr>
          <p:nvPr/>
        </p:nvSpPr>
        <p:spPr bwMode="auto">
          <a:xfrm>
            <a:off x="3891909" y="3714083"/>
            <a:ext cx="2266950" cy="2265615"/>
          </a:xfrm>
          <a:custGeom>
            <a:avLst/>
            <a:gdLst>
              <a:gd name="T0" fmla="*/ 4361 w 4361"/>
              <a:gd name="T1" fmla="*/ 4362 h 4362"/>
              <a:gd name="T2" fmla="*/ 0 w 4361"/>
              <a:gd name="T3" fmla="*/ 0 h 4362"/>
              <a:gd name="T4" fmla="*/ 4361 w 4361"/>
              <a:gd name="T5" fmla="*/ 0 h 4362"/>
              <a:gd name="T6" fmla="*/ 4361 w 4361"/>
              <a:gd name="T7" fmla="*/ 4362 h 4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61" h="4362">
                <a:moveTo>
                  <a:pt x="4361" y="4362"/>
                </a:moveTo>
                <a:cubicBezTo>
                  <a:pt x="1953" y="4362"/>
                  <a:pt x="0" y="2409"/>
                  <a:pt x="0" y="0"/>
                </a:cubicBezTo>
                <a:lnTo>
                  <a:pt x="4361" y="0"/>
                </a:lnTo>
                <a:lnTo>
                  <a:pt x="4361" y="4362"/>
                </a:lnTo>
                <a:close/>
              </a:path>
            </a:pathLst>
          </a:custGeom>
          <a:solidFill>
            <a:schemeClr val="accent4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5" name="işliḓè">
            <a:extLst>
              <a:ext uri="{FF2B5EF4-FFF2-40B4-BE49-F238E27FC236}">
                <a16:creationId xmlns:a16="http://schemas.microsoft.com/office/drawing/2014/main" id="{2E3F7C47-DFA4-437E-927D-A9BB5E04E9C3}"/>
              </a:ext>
            </a:extLst>
          </p:cNvPr>
          <p:cNvSpPr>
            <a:spLocks/>
          </p:cNvSpPr>
          <p:nvPr/>
        </p:nvSpPr>
        <p:spPr bwMode="auto">
          <a:xfrm>
            <a:off x="3891909" y="1449802"/>
            <a:ext cx="2266950" cy="2264282"/>
          </a:xfrm>
          <a:custGeom>
            <a:avLst/>
            <a:gdLst>
              <a:gd name="T0" fmla="*/ 0 w 4361"/>
              <a:gd name="T1" fmla="*/ 4361 h 4361"/>
              <a:gd name="T2" fmla="*/ 4361 w 4361"/>
              <a:gd name="T3" fmla="*/ 0 h 4361"/>
              <a:gd name="T4" fmla="*/ 4361 w 4361"/>
              <a:gd name="T5" fmla="*/ 4361 h 4361"/>
              <a:gd name="T6" fmla="*/ 0 w 4361"/>
              <a:gd name="T7" fmla="*/ 4361 h 4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61" h="4361">
                <a:moveTo>
                  <a:pt x="0" y="4361"/>
                </a:moveTo>
                <a:cubicBezTo>
                  <a:pt x="0" y="1953"/>
                  <a:pt x="1953" y="0"/>
                  <a:pt x="4361" y="0"/>
                </a:cubicBezTo>
                <a:lnTo>
                  <a:pt x="4361" y="4361"/>
                </a:lnTo>
                <a:lnTo>
                  <a:pt x="0" y="4361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0" name="ïšļiḍè">
            <a:extLst>
              <a:ext uri="{FF2B5EF4-FFF2-40B4-BE49-F238E27FC236}">
                <a16:creationId xmlns:a16="http://schemas.microsoft.com/office/drawing/2014/main" id="{12D1FDE2-7022-4819-9CD2-49B3735AF105}"/>
              </a:ext>
            </a:extLst>
          </p:cNvPr>
          <p:cNvSpPr/>
          <p:nvPr/>
        </p:nvSpPr>
        <p:spPr>
          <a:xfrm>
            <a:off x="4010128" y="2060703"/>
            <a:ext cx="539176" cy="5391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1" name="îS1îḋe" title="ry6MHxwOH8WsTKLSa514qPVJnvhhWFnRDjZGIbRZNsFBp">
            <a:extLst>
              <a:ext uri="{FF2B5EF4-FFF2-40B4-BE49-F238E27FC236}">
                <a16:creationId xmlns:a16="http://schemas.microsoft.com/office/drawing/2014/main" id="{D70087FE-A259-4B6B-BFD8-8057CC6CFA01}"/>
              </a:ext>
            </a:extLst>
          </p:cNvPr>
          <p:cNvSpPr>
            <a:spLocks noChangeAspect="1"/>
          </p:cNvSpPr>
          <p:nvPr/>
        </p:nvSpPr>
        <p:spPr bwMode="auto">
          <a:xfrm>
            <a:off x="4135846" y="2205246"/>
            <a:ext cx="287741" cy="250085"/>
          </a:xfrm>
          <a:custGeom>
            <a:avLst/>
            <a:gdLst>
              <a:gd name="connsiteX0" fmla="*/ 427885 w 601094"/>
              <a:gd name="connsiteY0" fmla="*/ 274980 h 522431"/>
              <a:gd name="connsiteX1" fmla="*/ 432269 w 601094"/>
              <a:gd name="connsiteY1" fmla="*/ 321660 h 522431"/>
              <a:gd name="connsiteX2" fmla="*/ 431295 w 601094"/>
              <a:gd name="connsiteY2" fmla="*/ 429121 h 522431"/>
              <a:gd name="connsiteX3" fmla="*/ 453455 w 601094"/>
              <a:gd name="connsiteY3" fmla="*/ 417208 h 522431"/>
              <a:gd name="connsiteX4" fmla="*/ 448585 w 601094"/>
              <a:gd name="connsiteY4" fmla="*/ 349619 h 522431"/>
              <a:gd name="connsiteX5" fmla="*/ 448585 w 601094"/>
              <a:gd name="connsiteY5" fmla="*/ 301238 h 522431"/>
              <a:gd name="connsiteX6" fmla="*/ 427885 w 601094"/>
              <a:gd name="connsiteY6" fmla="*/ 274980 h 522431"/>
              <a:gd name="connsiteX7" fmla="*/ 352921 w 601094"/>
              <a:gd name="connsiteY7" fmla="*/ 272822 h 522431"/>
              <a:gd name="connsiteX8" fmla="*/ 354868 w 601094"/>
              <a:gd name="connsiteY8" fmla="*/ 371774 h 522431"/>
              <a:gd name="connsiteX9" fmla="*/ 351947 w 601094"/>
              <a:gd name="connsiteY9" fmla="*/ 423317 h 522431"/>
              <a:gd name="connsiteX10" fmla="*/ 378481 w 601094"/>
              <a:gd name="connsiteY10" fmla="*/ 441065 h 522431"/>
              <a:gd name="connsiteX11" fmla="*/ 386514 w 601094"/>
              <a:gd name="connsiteY11" fmla="*/ 411647 h 522431"/>
              <a:gd name="connsiteX12" fmla="*/ 385297 w 601094"/>
              <a:gd name="connsiteY12" fmla="*/ 362535 h 522431"/>
              <a:gd name="connsiteX13" fmla="*/ 388461 w 601094"/>
              <a:gd name="connsiteY13" fmla="*/ 301511 h 522431"/>
              <a:gd name="connsiteX14" fmla="*/ 356816 w 601094"/>
              <a:gd name="connsiteY14" fmla="*/ 273795 h 522431"/>
              <a:gd name="connsiteX15" fmla="*/ 352921 w 601094"/>
              <a:gd name="connsiteY15" fmla="*/ 272822 h 522431"/>
              <a:gd name="connsiteX16" fmla="*/ 276425 w 601094"/>
              <a:gd name="connsiteY16" fmla="*/ 271096 h 522431"/>
              <a:gd name="connsiteX17" fmla="*/ 279350 w 601094"/>
              <a:gd name="connsiteY17" fmla="*/ 382676 h 522431"/>
              <a:gd name="connsiteX18" fmla="*/ 278131 w 601094"/>
              <a:gd name="connsiteY18" fmla="*/ 427892 h 522431"/>
              <a:gd name="connsiteX19" fmla="*/ 302017 w 601094"/>
              <a:gd name="connsiteY19" fmla="*/ 447096 h 522431"/>
              <a:gd name="connsiteX20" fmla="*/ 308841 w 601094"/>
              <a:gd name="connsiteY20" fmla="*/ 393859 h 522431"/>
              <a:gd name="connsiteX21" fmla="*/ 309816 w 601094"/>
              <a:gd name="connsiteY21" fmla="*/ 321660 h 522431"/>
              <a:gd name="connsiteX22" fmla="*/ 313472 w 601094"/>
              <a:gd name="connsiteY22" fmla="*/ 278875 h 522431"/>
              <a:gd name="connsiteX23" fmla="*/ 281787 w 601094"/>
              <a:gd name="connsiteY23" fmla="*/ 273041 h 522431"/>
              <a:gd name="connsiteX24" fmla="*/ 276425 w 601094"/>
              <a:gd name="connsiteY24" fmla="*/ 271096 h 522431"/>
              <a:gd name="connsiteX25" fmla="*/ 207982 w 601094"/>
              <a:gd name="connsiteY25" fmla="*/ 270139 h 522431"/>
              <a:gd name="connsiteX26" fmla="*/ 212122 w 601094"/>
              <a:gd name="connsiteY26" fmla="*/ 371024 h 522431"/>
              <a:gd name="connsiteX27" fmla="*/ 213826 w 601094"/>
              <a:gd name="connsiteY27" fmla="*/ 428880 h 522431"/>
              <a:gd name="connsiteX28" fmla="*/ 219427 w 601094"/>
              <a:gd name="connsiteY28" fmla="*/ 447842 h 522431"/>
              <a:gd name="connsiteX29" fmla="*/ 237689 w 601094"/>
              <a:gd name="connsiteY29" fmla="*/ 443709 h 522431"/>
              <a:gd name="connsiteX30" fmla="*/ 236472 w 601094"/>
              <a:gd name="connsiteY30" fmla="*/ 345013 h 522431"/>
              <a:gd name="connsiteX31" fmla="*/ 237446 w 601094"/>
              <a:gd name="connsiteY31" fmla="*/ 302228 h 522431"/>
              <a:gd name="connsiteX32" fmla="*/ 213339 w 601094"/>
              <a:gd name="connsiteY32" fmla="*/ 272570 h 522431"/>
              <a:gd name="connsiteX33" fmla="*/ 207982 w 601094"/>
              <a:gd name="connsiteY33" fmla="*/ 270139 h 522431"/>
              <a:gd name="connsiteX34" fmla="*/ 167332 w 601094"/>
              <a:gd name="connsiteY34" fmla="*/ 268198 h 522431"/>
              <a:gd name="connsiteX35" fmla="*/ 141519 w 601094"/>
              <a:gd name="connsiteY35" fmla="*/ 270872 h 522431"/>
              <a:gd name="connsiteX36" fmla="*/ 136893 w 601094"/>
              <a:gd name="connsiteY36" fmla="*/ 269657 h 522431"/>
              <a:gd name="connsiteX37" fmla="*/ 141032 w 601094"/>
              <a:gd name="connsiteY37" fmla="*/ 391464 h 522431"/>
              <a:gd name="connsiteX38" fmla="*/ 138354 w 601094"/>
              <a:gd name="connsiteY38" fmla="*/ 445924 h 522431"/>
              <a:gd name="connsiteX39" fmla="*/ 167332 w 601094"/>
              <a:gd name="connsiteY39" fmla="*/ 431823 h 522431"/>
              <a:gd name="connsiteX40" fmla="*/ 168793 w 601094"/>
              <a:gd name="connsiteY40" fmla="*/ 322172 h 522431"/>
              <a:gd name="connsiteX41" fmla="*/ 167332 w 601094"/>
              <a:gd name="connsiteY41" fmla="*/ 268198 h 522431"/>
              <a:gd name="connsiteX42" fmla="*/ 424963 w 601094"/>
              <a:gd name="connsiteY42" fmla="*/ 258205 h 522431"/>
              <a:gd name="connsiteX43" fmla="*/ 470015 w 601094"/>
              <a:gd name="connsiteY43" fmla="*/ 309504 h 522431"/>
              <a:gd name="connsiteX44" fmla="*/ 468797 w 601094"/>
              <a:gd name="connsiteY44" fmla="*/ 403836 h 522431"/>
              <a:gd name="connsiteX45" fmla="*/ 467336 w 601094"/>
              <a:gd name="connsiteY45" fmla="*/ 447112 h 522431"/>
              <a:gd name="connsiteX46" fmla="*/ 417658 w 601094"/>
              <a:gd name="connsiteY46" fmla="*/ 434469 h 522431"/>
              <a:gd name="connsiteX47" fmla="*/ 418632 w 601094"/>
              <a:gd name="connsiteY47" fmla="*/ 335761 h 522431"/>
              <a:gd name="connsiteX48" fmla="*/ 415222 w 601094"/>
              <a:gd name="connsiteY48" fmla="*/ 267687 h 522431"/>
              <a:gd name="connsiteX49" fmla="*/ 419362 w 601094"/>
              <a:gd name="connsiteY49" fmla="*/ 262824 h 522431"/>
              <a:gd name="connsiteX50" fmla="*/ 424963 w 601094"/>
              <a:gd name="connsiteY50" fmla="*/ 258205 h 522431"/>
              <a:gd name="connsiteX51" fmla="*/ 356816 w 601094"/>
              <a:gd name="connsiteY51" fmla="*/ 257749 h 522431"/>
              <a:gd name="connsiteX52" fmla="*/ 392356 w 601094"/>
              <a:gd name="connsiteY52" fmla="*/ 258478 h 522431"/>
              <a:gd name="connsiteX53" fmla="*/ 398685 w 601094"/>
              <a:gd name="connsiteY53" fmla="*/ 263340 h 522431"/>
              <a:gd name="connsiteX54" fmla="*/ 400876 w 601094"/>
              <a:gd name="connsiteY54" fmla="*/ 423803 h 522431"/>
              <a:gd name="connsiteX55" fmla="*/ 366066 w 601094"/>
              <a:gd name="connsiteY55" fmla="*/ 455652 h 522431"/>
              <a:gd name="connsiteX56" fmla="*/ 340019 w 601094"/>
              <a:gd name="connsiteY56" fmla="*/ 412133 h 522431"/>
              <a:gd name="connsiteX57" fmla="*/ 344401 w 601094"/>
              <a:gd name="connsiteY57" fmla="*/ 260909 h 522431"/>
              <a:gd name="connsiteX58" fmla="*/ 352434 w 601094"/>
              <a:gd name="connsiteY58" fmla="*/ 258964 h 522431"/>
              <a:gd name="connsiteX59" fmla="*/ 356816 w 601094"/>
              <a:gd name="connsiteY59" fmla="*/ 257749 h 522431"/>
              <a:gd name="connsiteX60" fmla="*/ 213339 w 601094"/>
              <a:gd name="connsiteY60" fmla="*/ 256040 h 522431"/>
              <a:gd name="connsiteX61" fmla="*/ 252787 w 601094"/>
              <a:gd name="connsiteY61" fmla="*/ 302228 h 522431"/>
              <a:gd name="connsiteX62" fmla="*/ 250595 w 601094"/>
              <a:gd name="connsiteY62" fmla="*/ 454405 h 522431"/>
              <a:gd name="connsiteX63" fmla="*/ 243290 w 601094"/>
              <a:gd name="connsiteY63" fmla="*/ 461455 h 522431"/>
              <a:gd name="connsiteX64" fmla="*/ 207738 w 601094"/>
              <a:gd name="connsiteY64" fmla="*/ 461455 h 522431"/>
              <a:gd name="connsiteX65" fmla="*/ 201164 w 601094"/>
              <a:gd name="connsiteY65" fmla="*/ 454891 h 522431"/>
              <a:gd name="connsiteX66" fmla="*/ 199459 w 601094"/>
              <a:gd name="connsiteY66" fmla="*/ 342825 h 522431"/>
              <a:gd name="connsiteX67" fmla="*/ 198972 w 601094"/>
              <a:gd name="connsiteY67" fmla="*/ 265277 h 522431"/>
              <a:gd name="connsiteX68" fmla="*/ 205790 w 601094"/>
              <a:gd name="connsiteY68" fmla="*/ 262360 h 522431"/>
              <a:gd name="connsiteX69" fmla="*/ 213339 w 601094"/>
              <a:gd name="connsiteY69" fmla="*/ 256040 h 522431"/>
              <a:gd name="connsiteX70" fmla="*/ 281787 w 601094"/>
              <a:gd name="connsiteY70" fmla="*/ 255781 h 522431"/>
              <a:gd name="connsiteX71" fmla="*/ 327608 w 601094"/>
              <a:gd name="connsiteY71" fmla="*/ 286897 h 522431"/>
              <a:gd name="connsiteX72" fmla="*/ 323708 w 601094"/>
              <a:gd name="connsiteY72" fmla="*/ 451472 h 522431"/>
              <a:gd name="connsiteX73" fmla="*/ 316884 w 601094"/>
              <a:gd name="connsiteY73" fmla="*/ 458279 h 522431"/>
              <a:gd name="connsiteX74" fmla="*/ 262533 w 601094"/>
              <a:gd name="connsiteY74" fmla="*/ 435914 h 522431"/>
              <a:gd name="connsiteX75" fmla="*/ 267895 w 601094"/>
              <a:gd name="connsiteY75" fmla="*/ 264289 h 522431"/>
              <a:gd name="connsiteX76" fmla="*/ 273744 w 601094"/>
              <a:gd name="connsiteY76" fmla="*/ 262831 h 522431"/>
              <a:gd name="connsiteX77" fmla="*/ 281787 w 601094"/>
              <a:gd name="connsiteY77" fmla="*/ 255781 h 522431"/>
              <a:gd name="connsiteX78" fmla="*/ 163192 w 601094"/>
              <a:gd name="connsiteY78" fmla="*/ 253367 h 522431"/>
              <a:gd name="connsiteX79" fmla="*/ 179751 w 601094"/>
              <a:gd name="connsiteY79" fmla="*/ 264794 h 522431"/>
              <a:gd name="connsiteX80" fmla="*/ 176829 w 601094"/>
              <a:gd name="connsiteY80" fmla="*/ 354508 h 522431"/>
              <a:gd name="connsiteX81" fmla="*/ 177073 w 601094"/>
              <a:gd name="connsiteY81" fmla="*/ 422341 h 522431"/>
              <a:gd name="connsiteX82" fmla="*/ 176099 w 601094"/>
              <a:gd name="connsiteY82" fmla="*/ 457108 h 522431"/>
              <a:gd name="connsiteX83" fmla="*/ 132996 w 601094"/>
              <a:gd name="connsiteY83" fmla="*/ 460755 h 522431"/>
              <a:gd name="connsiteX84" fmla="*/ 130074 w 601094"/>
              <a:gd name="connsiteY84" fmla="*/ 457838 h 522431"/>
              <a:gd name="connsiteX85" fmla="*/ 132266 w 601094"/>
              <a:gd name="connsiteY85" fmla="*/ 255312 h 522431"/>
              <a:gd name="connsiteX86" fmla="*/ 136406 w 601094"/>
              <a:gd name="connsiteY86" fmla="*/ 255798 h 522431"/>
              <a:gd name="connsiteX87" fmla="*/ 141519 w 601094"/>
              <a:gd name="connsiteY87" fmla="*/ 253610 h 522431"/>
              <a:gd name="connsiteX88" fmla="*/ 163192 w 601094"/>
              <a:gd name="connsiteY88" fmla="*/ 253367 h 522431"/>
              <a:gd name="connsiteX89" fmla="*/ 15157 w 601094"/>
              <a:gd name="connsiteY89" fmla="*/ 218612 h 522431"/>
              <a:gd name="connsiteX90" fmla="*/ 20027 w 601094"/>
              <a:gd name="connsiteY90" fmla="*/ 391686 h 522431"/>
              <a:gd name="connsiteX91" fmla="*/ 17592 w 601094"/>
              <a:gd name="connsiteY91" fmla="*/ 493293 h 522431"/>
              <a:gd name="connsiteX92" fmla="*/ 79445 w 601094"/>
              <a:gd name="connsiteY92" fmla="*/ 475791 h 522431"/>
              <a:gd name="connsiteX93" fmla="*/ 83585 w 601094"/>
              <a:gd name="connsiteY93" fmla="*/ 475548 h 522431"/>
              <a:gd name="connsiteX94" fmla="*/ 373855 w 601094"/>
              <a:gd name="connsiteY94" fmla="*/ 479438 h 522431"/>
              <a:gd name="connsiteX95" fmla="*/ 582061 w 601094"/>
              <a:gd name="connsiteY95" fmla="*/ 507149 h 522431"/>
              <a:gd name="connsiteX96" fmla="*/ 588879 w 601094"/>
              <a:gd name="connsiteY96" fmla="*/ 508607 h 522431"/>
              <a:gd name="connsiteX97" fmla="*/ 582791 w 601094"/>
              <a:gd name="connsiteY97" fmla="*/ 365433 h 522431"/>
              <a:gd name="connsiteX98" fmla="*/ 581817 w 601094"/>
              <a:gd name="connsiteY98" fmla="*/ 243893 h 522431"/>
              <a:gd name="connsiteX99" fmla="*/ 479541 w 601094"/>
              <a:gd name="connsiteY99" fmla="*/ 244622 h 522431"/>
              <a:gd name="connsiteX100" fmla="*/ 471505 w 601094"/>
              <a:gd name="connsiteY100" fmla="*/ 233683 h 522431"/>
              <a:gd name="connsiteX101" fmla="*/ 471992 w 601094"/>
              <a:gd name="connsiteY101" fmla="*/ 232711 h 522431"/>
              <a:gd name="connsiteX102" fmla="*/ 265734 w 601094"/>
              <a:gd name="connsiteY102" fmla="*/ 227849 h 522431"/>
              <a:gd name="connsiteX103" fmla="*/ 119138 w 601094"/>
              <a:gd name="connsiteY103" fmla="*/ 222988 h 522431"/>
              <a:gd name="connsiteX104" fmla="*/ 126200 w 601094"/>
              <a:gd name="connsiteY104" fmla="*/ 240003 h 522431"/>
              <a:gd name="connsiteX105" fmla="*/ 126687 w 601094"/>
              <a:gd name="connsiteY105" fmla="*/ 242920 h 522431"/>
              <a:gd name="connsiteX106" fmla="*/ 126200 w 601094"/>
              <a:gd name="connsiteY106" fmla="*/ 248268 h 522431"/>
              <a:gd name="connsiteX107" fmla="*/ 69461 w 601094"/>
              <a:gd name="connsiteY107" fmla="*/ 258721 h 522431"/>
              <a:gd name="connsiteX108" fmla="*/ 15157 w 601094"/>
              <a:gd name="connsiteY108" fmla="*/ 218612 h 522431"/>
              <a:gd name="connsiteX109" fmla="*/ 300922 w 601094"/>
              <a:gd name="connsiteY109" fmla="*/ 127898 h 522431"/>
              <a:gd name="connsiteX110" fmla="*/ 259890 w 601094"/>
              <a:gd name="connsiteY110" fmla="*/ 137666 h 522431"/>
              <a:gd name="connsiteX111" fmla="*/ 169546 w 601094"/>
              <a:gd name="connsiteY111" fmla="*/ 180449 h 522431"/>
              <a:gd name="connsiteX112" fmla="*/ 119138 w 601094"/>
              <a:gd name="connsiteY112" fmla="*/ 208160 h 522431"/>
              <a:gd name="connsiteX113" fmla="*/ 288868 w 601094"/>
              <a:gd name="connsiteY113" fmla="*/ 212292 h 522431"/>
              <a:gd name="connsiteX114" fmla="*/ 479541 w 601094"/>
              <a:gd name="connsiteY114" fmla="*/ 214966 h 522431"/>
              <a:gd name="connsiteX115" fmla="*/ 420367 w 601094"/>
              <a:gd name="connsiteY115" fmla="*/ 166593 h 522431"/>
              <a:gd name="connsiteX116" fmla="*/ 300922 w 601094"/>
              <a:gd name="connsiteY116" fmla="*/ 127898 h 522431"/>
              <a:gd name="connsiteX117" fmla="*/ 304940 w 601094"/>
              <a:gd name="connsiteY117" fmla="*/ 19043 h 522431"/>
              <a:gd name="connsiteX118" fmla="*/ 305671 w 601094"/>
              <a:gd name="connsiteY118" fmla="*/ 25606 h 522431"/>
              <a:gd name="connsiteX119" fmla="*/ 320282 w 601094"/>
              <a:gd name="connsiteY119" fmla="*/ 28766 h 522431"/>
              <a:gd name="connsiteX120" fmla="*/ 311271 w 601094"/>
              <a:gd name="connsiteY120" fmla="*/ 22932 h 522431"/>
              <a:gd name="connsiteX121" fmla="*/ 304940 w 601094"/>
              <a:gd name="connsiteY121" fmla="*/ 19043 h 522431"/>
              <a:gd name="connsiteX122" fmla="*/ 296417 w 601094"/>
              <a:gd name="connsiteY122" fmla="*/ 113 h 522431"/>
              <a:gd name="connsiteX123" fmla="*/ 302992 w 601094"/>
              <a:gd name="connsiteY123" fmla="*/ 4458 h 522431"/>
              <a:gd name="connsiteX124" fmla="*/ 302992 w 601094"/>
              <a:gd name="connsiteY124" fmla="*/ 4701 h 522431"/>
              <a:gd name="connsiteX125" fmla="*/ 323691 w 601094"/>
              <a:gd name="connsiteY125" fmla="*/ 12723 h 522431"/>
              <a:gd name="connsiteX126" fmla="*/ 355835 w 601094"/>
              <a:gd name="connsiteY126" fmla="*/ 31197 h 522431"/>
              <a:gd name="connsiteX127" fmla="*/ 351451 w 601094"/>
              <a:gd name="connsiteY127" fmla="*/ 47727 h 522431"/>
              <a:gd name="connsiteX128" fmla="*/ 306888 w 601094"/>
              <a:gd name="connsiteY128" fmla="*/ 47970 h 522431"/>
              <a:gd name="connsiteX129" fmla="*/ 302018 w 601094"/>
              <a:gd name="connsiteY129" fmla="*/ 104851 h 522431"/>
              <a:gd name="connsiteX130" fmla="*/ 388222 w 601094"/>
              <a:gd name="connsiteY130" fmla="*/ 131832 h 522431"/>
              <a:gd name="connsiteX131" fmla="*/ 491960 w 601094"/>
              <a:gd name="connsiteY131" fmla="*/ 235385 h 522431"/>
              <a:gd name="connsiteX132" fmla="*/ 583035 w 601094"/>
              <a:gd name="connsiteY132" fmla="*/ 217640 h 522431"/>
              <a:gd name="connsiteX133" fmla="*/ 596185 w 601094"/>
              <a:gd name="connsiteY133" fmla="*/ 224203 h 522431"/>
              <a:gd name="connsiteX134" fmla="*/ 598376 w 601094"/>
              <a:gd name="connsiteY134" fmla="*/ 229551 h 522431"/>
              <a:gd name="connsiteX135" fmla="*/ 599107 w 601094"/>
              <a:gd name="connsiteY135" fmla="*/ 403840 h 522431"/>
              <a:gd name="connsiteX136" fmla="*/ 591558 w 601094"/>
              <a:gd name="connsiteY136" fmla="*/ 516629 h 522431"/>
              <a:gd name="connsiteX137" fmla="*/ 585470 w 601094"/>
              <a:gd name="connsiteY137" fmla="*/ 519546 h 522431"/>
              <a:gd name="connsiteX138" fmla="*/ 577677 w 601094"/>
              <a:gd name="connsiteY138" fmla="*/ 522220 h 522431"/>
              <a:gd name="connsiteX139" fmla="*/ 449101 w 601094"/>
              <a:gd name="connsiteY139" fmla="*/ 489890 h 522431"/>
              <a:gd name="connsiteX140" fmla="*/ 323934 w 601094"/>
              <a:gd name="connsiteY140" fmla="*/ 501558 h 522431"/>
              <a:gd name="connsiteX141" fmla="*/ 89429 w 601094"/>
              <a:gd name="connsiteY141" fmla="*/ 487459 h 522431"/>
              <a:gd name="connsiteX142" fmla="*/ 84072 w 601094"/>
              <a:gd name="connsiteY142" fmla="*/ 492564 h 522431"/>
              <a:gd name="connsiteX143" fmla="*/ 12966 w 601094"/>
              <a:gd name="connsiteY143" fmla="*/ 518817 h 522431"/>
              <a:gd name="connsiteX144" fmla="*/ 4686 w 601094"/>
              <a:gd name="connsiteY144" fmla="*/ 512497 h 522431"/>
              <a:gd name="connsiteX145" fmla="*/ 7121 w 601094"/>
              <a:gd name="connsiteY145" fmla="*/ 310497 h 522431"/>
              <a:gd name="connsiteX146" fmla="*/ 6878 w 601094"/>
              <a:gd name="connsiteY146" fmla="*/ 210834 h 522431"/>
              <a:gd name="connsiteX147" fmla="*/ 15888 w 601094"/>
              <a:gd name="connsiteY147" fmla="*/ 212535 h 522431"/>
              <a:gd name="connsiteX148" fmla="*/ 66782 w 601094"/>
              <a:gd name="connsiteY148" fmla="*/ 247296 h 522431"/>
              <a:gd name="connsiteX149" fmla="*/ 115485 w 601094"/>
              <a:gd name="connsiteY149" fmla="*/ 242434 h 522431"/>
              <a:gd name="connsiteX150" fmla="*/ 85046 w 601094"/>
              <a:gd name="connsiteY150" fmla="*/ 211806 h 522431"/>
              <a:gd name="connsiteX151" fmla="*/ 88212 w 601094"/>
              <a:gd name="connsiteY151" fmla="*/ 200138 h 522431"/>
              <a:gd name="connsiteX152" fmla="*/ 274014 w 601094"/>
              <a:gd name="connsiteY152" fmla="*/ 111171 h 522431"/>
              <a:gd name="connsiteX153" fmla="*/ 292521 w 601094"/>
              <a:gd name="connsiteY153" fmla="*/ 105580 h 522431"/>
              <a:gd name="connsiteX154" fmla="*/ 290329 w 601094"/>
              <a:gd name="connsiteY154" fmla="*/ 40434 h 522431"/>
              <a:gd name="connsiteX155" fmla="*/ 290086 w 601094"/>
              <a:gd name="connsiteY155" fmla="*/ 29009 h 522431"/>
              <a:gd name="connsiteX156" fmla="*/ 290573 w 601094"/>
              <a:gd name="connsiteY156" fmla="*/ 6160 h 522431"/>
              <a:gd name="connsiteX157" fmla="*/ 296417 w 601094"/>
              <a:gd name="connsiteY157" fmla="*/ 113 h 52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601094" h="522431">
                <a:moveTo>
                  <a:pt x="427885" y="274980"/>
                </a:moveTo>
                <a:cubicBezTo>
                  <a:pt x="432025" y="289568"/>
                  <a:pt x="431782" y="309261"/>
                  <a:pt x="432269" y="321660"/>
                </a:cubicBezTo>
                <a:cubicBezTo>
                  <a:pt x="433730" y="357156"/>
                  <a:pt x="437139" y="394111"/>
                  <a:pt x="431295" y="429121"/>
                </a:cubicBezTo>
                <a:cubicBezTo>
                  <a:pt x="427885" y="449300"/>
                  <a:pt x="455403" y="436171"/>
                  <a:pt x="453455" y="417208"/>
                </a:cubicBezTo>
                <a:cubicBezTo>
                  <a:pt x="451020" y="394840"/>
                  <a:pt x="449802" y="372230"/>
                  <a:pt x="448585" y="349619"/>
                </a:cubicBezTo>
                <a:cubicBezTo>
                  <a:pt x="447611" y="333330"/>
                  <a:pt x="446637" y="317527"/>
                  <a:pt x="448585" y="301238"/>
                </a:cubicBezTo>
                <a:cubicBezTo>
                  <a:pt x="450533" y="282760"/>
                  <a:pt x="446880" y="275224"/>
                  <a:pt x="427885" y="274980"/>
                </a:cubicBezTo>
                <a:close/>
                <a:moveTo>
                  <a:pt x="352921" y="272822"/>
                </a:moveTo>
                <a:cubicBezTo>
                  <a:pt x="351217" y="305158"/>
                  <a:pt x="355112" y="339439"/>
                  <a:pt x="354868" y="371774"/>
                </a:cubicBezTo>
                <a:cubicBezTo>
                  <a:pt x="354868" y="389279"/>
                  <a:pt x="353651" y="405812"/>
                  <a:pt x="351947" y="423317"/>
                </a:cubicBezTo>
                <a:cubicBezTo>
                  <a:pt x="350000" y="446170"/>
                  <a:pt x="359980" y="444468"/>
                  <a:pt x="378481" y="441065"/>
                </a:cubicBezTo>
                <a:cubicBezTo>
                  <a:pt x="393817" y="438390"/>
                  <a:pt x="387488" y="426477"/>
                  <a:pt x="386514" y="411647"/>
                </a:cubicBezTo>
                <a:cubicBezTo>
                  <a:pt x="385540" y="395357"/>
                  <a:pt x="384323" y="378825"/>
                  <a:pt x="385297" y="362535"/>
                </a:cubicBezTo>
                <a:cubicBezTo>
                  <a:pt x="386514" y="342356"/>
                  <a:pt x="388948" y="321690"/>
                  <a:pt x="388461" y="301511"/>
                </a:cubicBezTo>
                <a:cubicBezTo>
                  <a:pt x="387974" y="273552"/>
                  <a:pt x="380428" y="274038"/>
                  <a:pt x="356816" y="273795"/>
                </a:cubicBezTo>
                <a:cubicBezTo>
                  <a:pt x="355112" y="273795"/>
                  <a:pt x="353895" y="273309"/>
                  <a:pt x="352921" y="272822"/>
                </a:cubicBezTo>
                <a:close/>
                <a:moveTo>
                  <a:pt x="276425" y="271096"/>
                </a:moveTo>
                <a:cubicBezTo>
                  <a:pt x="286174" y="306831"/>
                  <a:pt x="280325" y="345969"/>
                  <a:pt x="279350" y="382676"/>
                </a:cubicBezTo>
                <a:cubicBezTo>
                  <a:pt x="278862" y="397748"/>
                  <a:pt x="278131" y="413063"/>
                  <a:pt x="278131" y="427892"/>
                </a:cubicBezTo>
                <a:cubicBezTo>
                  <a:pt x="278131" y="449041"/>
                  <a:pt x="279350" y="450986"/>
                  <a:pt x="302017" y="447096"/>
                </a:cubicBezTo>
                <a:cubicBezTo>
                  <a:pt x="317128" y="444422"/>
                  <a:pt x="309085" y="407715"/>
                  <a:pt x="308841" y="393859"/>
                </a:cubicBezTo>
                <a:cubicBezTo>
                  <a:pt x="308841" y="369792"/>
                  <a:pt x="308353" y="345483"/>
                  <a:pt x="309816" y="321660"/>
                </a:cubicBezTo>
                <a:cubicBezTo>
                  <a:pt x="310547" y="308289"/>
                  <a:pt x="314690" y="291759"/>
                  <a:pt x="313472" y="278875"/>
                </a:cubicBezTo>
                <a:cubicBezTo>
                  <a:pt x="312497" y="266477"/>
                  <a:pt x="288855" y="273041"/>
                  <a:pt x="281787" y="273041"/>
                </a:cubicBezTo>
                <a:cubicBezTo>
                  <a:pt x="279594" y="273041"/>
                  <a:pt x="277888" y="272068"/>
                  <a:pt x="276425" y="271096"/>
                </a:cubicBezTo>
                <a:close/>
                <a:moveTo>
                  <a:pt x="207982" y="270139"/>
                </a:moveTo>
                <a:cubicBezTo>
                  <a:pt x="205060" y="301985"/>
                  <a:pt x="210174" y="339421"/>
                  <a:pt x="212122" y="371024"/>
                </a:cubicBezTo>
                <a:cubicBezTo>
                  <a:pt x="213339" y="390471"/>
                  <a:pt x="214800" y="409433"/>
                  <a:pt x="213826" y="428880"/>
                </a:cubicBezTo>
                <a:cubicBezTo>
                  <a:pt x="209687" y="437632"/>
                  <a:pt x="211635" y="443952"/>
                  <a:pt x="219427" y="447842"/>
                </a:cubicBezTo>
                <a:cubicBezTo>
                  <a:pt x="226732" y="450030"/>
                  <a:pt x="232576" y="448571"/>
                  <a:pt x="237689" y="443709"/>
                </a:cubicBezTo>
                <a:cubicBezTo>
                  <a:pt x="237933" y="410891"/>
                  <a:pt x="236472" y="377830"/>
                  <a:pt x="236472" y="345013"/>
                </a:cubicBezTo>
                <a:cubicBezTo>
                  <a:pt x="236228" y="330670"/>
                  <a:pt x="236715" y="316570"/>
                  <a:pt x="237446" y="302228"/>
                </a:cubicBezTo>
                <a:cubicBezTo>
                  <a:pt x="238663" y="279620"/>
                  <a:pt x="232819" y="274515"/>
                  <a:pt x="213339" y="272570"/>
                </a:cubicBezTo>
                <a:cubicBezTo>
                  <a:pt x="211148" y="272327"/>
                  <a:pt x="209200" y="271355"/>
                  <a:pt x="207982" y="270139"/>
                </a:cubicBezTo>
                <a:close/>
                <a:moveTo>
                  <a:pt x="167332" y="268198"/>
                </a:moveTo>
                <a:cubicBezTo>
                  <a:pt x="169037" y="272817"/>
                  <a:pt x="147120" y="270629"/>
                  <a:pt x="141519" y="270872"/>
                </a:cubicBezTo>
                <a:cubicBezTo>
                  <a:pt x="139571" y="270872"/>
                  <a:pt x="138110" y="270386"/>
                  <a:pt x="136893" y="269657"/>
                </a:cubicBezTo>
                <a:cubicBezTo>
                  <a:pt x="138354" y="310259"/>
                  <a:pt x="141276" y="350861"/>
                  <a:pt x="141032" y="391464"/>
                </a:cubicBezTo>
                <a:cubicBezTo>
                  <a:pt x="141032" y="409698"/>
                  <a:pt x="141763" y="428176"/>
                  <a:pt x="138354" y="445924"/>
                </a:cubicBezTo>
                <a:cubicBezTo>
                  <a:pt x="134701" y="464645"/>
                  <a:pt x="170011" y="452002"/>
                  <a:pt x="167332" y="431823"/>
                </a:cubicBezTo>
                <a:cubicBezTo>
                  <a:pt x="162705" y="395354"/>
                  <a:pt x="165384" y="358641"/>
                  <a:pt x="168793" y="322172"/>
                </a:cubicBezTo>
                <a:cubicBezTo>
                  <a:pt x="170498" y="304910"/>
                  <a:pt x="173907" y="284974"/>
                  <a:pt x="167332" y="268198"/>
                </a:cubicBezTo>
                <a:close/>
                <a:moveTo>
                  <a:pt x="424963" y="258205"/>
                </a:moveTo>
                <a:cubicBezTo>
                  <a:pt x="464414" y="252613"/>
                  <a:pt x="474155" y="272063"/>
                  <a:pt x="470015" y="309504"/>
                </a:cubicBezTo>
                <a:cubicBezTo>
                  <a:pt x="466362" y="340137"/>
                  <a:pt x="467336" y="372959"/>
                  <a:pt x="468797" y="403836"/>
                </a:cubicBezTo>
                <a:cubicBezTo>
                  <a:pt x="469284" y="414047"/>
                  <a:pt x="476346" y="438116"/>
                  <a:pt x="467336" y="447112"/>
                </a:cubicBezTo>
                <a:cubicBezTo>
                  <a:pt x="455160" y="459511"/>
                  <a:pt x="414248" y="458782"/>
                  <a:pt x="417658" y="434469"/>
                </a:cubicBezTo>
                <a:cubicBezTo>
                  <a:pt x="422528" y="402377"/>
                  <a:pt x="418875" y="368097"/>
                  <a:pt x="418632" y="335761"/>
                </a:cubicBezTo>
                <a:cubicBezTo>
                  <a:pt x="418632" y="314123"/>
                  <a:pt x="420823" y="288838"/>
                  <a:pt x="415222" y="267687"/>
                </a:cubicBezTo>
                <a:cubicBezTo>
                  <a:pt x="414492" y="264526"/>
                  <a:pt x="416927" y="262581"/>
                  <a:pt x="419362" y="262824"/>
                </a:cubicBezTo>
                <a:cubicBezTo>
                  <a:pt x="420336" y="260393"/>
                  <a:pt x="422041" y="258691"/>
                  <a:pt x="424963" y="258205"/>
                </a:cubicBezTo>
                <a:close/>
                <a:moveTo>
                  <a:pt x="356816" y="257749"/>
                </a:moveTo>
                <a:cubicBezTo>
                  <a:pt x="368500" y="258235"/>
                  <a:pt x="380428" y="258478"/>
                  <a:pt x="392356" y="258478"/>
                </a:cubicBezTo>
                <a:cubicBezTo>
                  <a:pt x="395034" y="258478"/>
                  <a:pt x="398198" y="260423"/>
                  <a:pt x="398685" y="263340"/>
                </a:cubicBezTo>
                <a:cubicBezTo>
                  <a:pt x="408179" y="315126"/>
                  <a:pt x="399415" y="371045"/>
                  <a:pt x="400876" y="423803"/>
                </a:cubicBezTo>
                <a:cubicBezTo>
                  <a:pt x="401606" y="455652"/>
                  <a:pt x="396738" y="452248"/>
                  <a:pt x="366066" y="455652"/>
                </a:cubicBezTo>
                <a:cubicBezTo>
                  <a:pt x="335638" y="459299"/>
                  <a:pt x="336611" y="437418"/>
                  <a:pt x="340019" y="412133"/>
                </a:cubicBezTo>
                <a:cubicBezTo>
                  <a:pt x="346835" y="362292"/>
                  <a:pt x="337585" y="310507"/>
                  <a:pt x="344401" y="260909"/>
                </a:cubicBezTo>
                <a:cubicBezTo>
                  <a:pt x="344888" y="257019"/>
                  <a:pt x="350000" y="256776"/>
                  <a:pt x="352434" y="258964"/>
                </a:cubicBezTo>
                <a:cubicBezTo>
                  <a:pt x="353651" y="258235"/>
                  <a:pt x="354868" y="257749"/>
                  <a:pt x="356816" y="257749"/>
                </a:cubicBezTo>
                <a:close/>
                <a:moveTo>
                  <a:pt x="213339" y="256040"/>
                </a:moveTo>
                <a:cubicBezTo>
                  <a:pt x="251569" y="254095"/>
                  <a:pt x="255709" y="265277"/>
                  <a:pt x="252787" y="302228"/>
                </a:cubicBezTo>
                <a:cubicBezTo>
                  <a:pt x="248891" y="352548"/>
                  <a:pt x="257170" y="404571"/>
                  <a:pt x="250595" y="454405"/>
                </a:cubicBezTo>
                <a:cubicBezTo>
                  <a:pt x="249865" y="458052"/>
                  <a:pt x="247673" y="461212"/>
                  <a:pt x="243290" y="461455"/>
                </a:cubicBezTo>
                <a:cubicBezTo>
                  <a:pt x="231602" y="461455"/>
                  <a:pt x="219670" y="461455"/>
                  <a:pt x="207738" y="461455"/>
                </a:cubicBezTo>
                <a:cubicBezTo>
                  <a:pt x="203842" y="461698"/>
                  <a:pt x="201407" y="458538"/>
                  <a:pt x="201164" y="454891"/>
                </a:cubicBezTo>
                <a:cubicBezTo>
                  <a:pt x="197755" y="418184"/>
                  <a:pt x="199216" y="379775"/>
                  <a:pt x="199459" y="342825"/>
                </a:cubicBezTo>
                <a:cubicBezTo>
                  <a:pt x="199459" y="318758"/>
                  <a:pt x="192885" y="288371"/>
                  <a:pt x="198972" y="265277"/>
                </a:cubicBezTo>
                <a:cubicBezTo>
                  <a:pt x="199703" y="262117"/>
                  <a:pt x="203355" y="261388"/>
                  <a:pt x="205790" y="262360"/>
                </a:cubicBezTo>
                <a:cubicBezTo>
                  <a:pt x="206521" y="259200"/>
                  <a:pt x="208956" y="256283"/>
                  <a:pt x="213339" y="256040"/>
                </a:cubicBezTo>
                <a:close/>
                <a:moveTo>
                  <a:pt x="281787" y="255781"/>
                </a:moveTo>
                <a:cubicBezTo>
                  <a:pt x="310303" y="255052"/>
                  <a:pt x="331264" y="253107"/>
                  <a:pt x="327608" y="286897"/>
                </a:cubicBezTo>
                <a:cubicBezTo>
                  <a:pt x="322002" y="341350"/>
                  <a:pt x="323464" y="396533"/>
                  <a:pt x="323708" y="451472"/>
                </a:cubicBezTo>
                <a:cubicBezTo>
                  <a:pt x="323708" y="455605"/>
                  <a:pt x="320540" y="457793"/>
                  <a:pt x="316884" y="458279"/>
                </a:cubicBezTo>
                <a:cubicBezTo>
                  <a:pt x="292755" y="461196"/>
                  <a:pt x="262533" y="469461"/>
                  <a:pt x="262533" y="435914"/>
                </a:cubicBezTo>
                <a:cubicBezTo>
                  <a:pt x="262533" y="379030"/>
                  <a:pt x="264726" y="321173"/>
                  <a:pt x="267895" y="264289"/>
                </a:cubicBezTo>
                <a:cubicBezTo>
                  <a:pt x="268138" y="260886"/>
                  <a:pt x="272038" y="260157"/>
                  <a:pt x="273744" y="262831"/>
                </a:cubicBezTo>
                <a:cubicBezTo>
                  <a:pt x="274475" y="259184"/>
                  <a:pt x="277156" y="255781"/>
                  <a:pt x="281787" y="255781"/>
                </a:cubicBezTo>
                <a:close/>
                <a:moveTo>
                  <a:pt x="163192" y="253367"/>
                </a:moveTo>
                <a:cubicBezTo>
                  <a:pt x="171289" y="254339"/>
                  <a:pt x="178534" y="257257"/>
                  <a:pt x="179751" y="264794"/>
                </a:cubicBezTo>
                <a:cubicBezTo>
                  <a:pt x="184135" y="295428"/>
                  <a:pt x="177560" y="323631"/>
                  <a:pt x="176829" y="354508"/>
                </a:cubicBezTo>
                <a:cubicBezTo>
                  <a:pt x="176342" y="377119"/>
                  <a:pt x="174151" y="399730"/>
                  <a:pt x="177073" y="422341"/>
                </a:cubicBezTo>
                <a:cubicBezTo>
                  <a:pt x="178534" y="434254"/>
                  <a:pt x="180482" y="445438"/>
                  <a:pt x="176099" y="457108"/>
                </a:cubicBezTo>
                <a:cubicBezTo>
                  <a:pt x="171472" y="470237"/>
                  <a:pt x="141276" y="461484"/>
                  <a:pt x="132996" y="460755"/>
                </a:cubicBezTo>
                <a:cubicBezTo>
                  <a:pt x="131535" y="460755"/>
                  <a:pt x="130074" y="459539"/>
                  <a:pt x="130074" y="457838"/>
                </a:cubicBezTo>
                <a:cubicBezTo>
                  <a:pt x="132266" y="392193"/>
                  <a:pt x="117168" y="319255"/>
                  <a:pt x="132266" y="255312"/>
                </a:cubicBezTo>
                <a:cubicBezTo>
                  <a:pt x="132996" y="253124"/>
                  <a:pt x="136162" y="253610"/>
                  <a:pt x="136406" y="255798"/>
                </a:cubicBezTo>
                <a:cubicBezTo>
                  <a:pt x="137623" y="254583"/>
                  <a:pt x="139328" y="253853"/>
                  <a:pt x="141519" y="253610"/>
                </a:cubicBezTo>
                <a:cubicBezTo>
                  <a:pt x="146146" y="253367"/>
                  <a:pt x="155096" y="252394"/>
                  <a:pt x="163192" y="253367"/>
                </a:cubicBezTo>
                <a:close/>
                <a:moveTo>
                  <a:pt x="15157" y="218612"/>
                </a:moveTo>
                <a:cubicBezTo>
                  <a:pt x="5904" y="271847"/>
                  <a:pt x="21002" y="337722"/>
                  <a:pt x="20027" y="391686"/>
                </a:cubicBezTo>
                <a:cubicBezTo>
                  <a:pt x="19297" y="425474"/>
                  <a:pt x="17592" y="459505"/>
                  <a:pt x="17592" y="493293"/>
                </a:cubicBezTo>
                <a:cubicBezTo>
                  <a:pt x="17592" y="505933"/>
                  <a:pt x="71653" y="478222"/>
                  <a:pt x="79445" y="475791"/>
                </a:cubicBezTo>
                <a:cubicBezTo>
                  <a:pt x="80906" y="475305"/>
                  <a:pt x="82367" y="475305"/>
                  <a:pt x="83585" y="475548"/>
                </a:cubicBezTo>
                <a:cubicBezTo>
                  <a:pt x="180991" y="476278"/>
                  <a:pt x="276205" y="489890"/>
                  <a:pt x="373855" y="479438"/>
                </a:cubicBezTo>
                <a:cubicBezTo>
                  <a:pt x="455920" y="470687"/>
                  <a:pt x="510954" y="465825"/>
                  <a:pt x="582061" y="507149"/>
                </a:cubicBezTo>
                <a:cubicBezTo>
                  <a:pt x="584252" y="505933"/>
                  <a:pt x="586931" y="506177"/>
                  <a:pt x="588879" y="508607"/>
                </a:cubicBezTo>
                <a:cubicBezTo>
                  <a:pt x="566232" y="478708"/>
                  <a:pt x="581817" y="399707"/>
                  <a:pt x="582791" y="365433"/>
                </a:cubicBezTo>
                <a:cubicBezTo>
                  <a:pt x="584009" y="324839"/>
                  <a:pt x="584009" y="284487"/>
                  <a:pt x="581817" y="243893"/>
                </a:cubicBezTo>
                <a:cubicBezTo>
                  <a:pt x="554300" y="264068"/>
                  <a:pt x="507302" y="259936"/>
                  <a:pt x="479541" y="244622"/>
                </a:cubicBezTo>
                <a:cubicBezTo>
                  <a:pt x="473940" y="246080"/>
                  <a:pt x="467365" y="238788"/>
                  <a:pt x="471505" y="233683"/>
                </a:cubicBezTo>
                <a:cubicBezTo>
                  <a:pt x="471748" y="233197"/>
                  <a:pt x="471748" y="232954"/>
                  <a:pt x="471992" y="232711"/>
                </a:cubicBezTo>
                <a:cubicBezTo>
                  <a:pt x="405512" y="223717"/>
                  <a:pt x="332944" y="230766"/>
                  <a:pt x="265734" y="227849"/>
                </a:cubicBezTo>
                <a:cubicBezTo>
                  <a:pt x="217762" y="225662"/>
                  <a:pt x="167598" y="221043"/>
                  <a:pt x="119138" y="222988"/>
                </a:cubicBezTo>
                <a:cubicBezTo>
                  <a:pt x="120599" y="227849"/>
                  <a:pt x="122791" y="233440"/>
                  <a:pt x="126200" y="240003"/>
                </a:cubicBezTo>
                <a:cubicBezTo>
                  <a:pt x="126687" y="240976"/>
                  <a:pt x="126687" y="241948"/>
                  <a:pt x="126687" y="242920"/>
                </a:cubicBezTo>
                <a:cubicBezTo>
                  <a:pt x="127661" y="244379"/>
                  <a:pt x="127905" y="246566"/>
                  <a:pt x="126200" y="248268"/>
                </a:cubicBezTo>
                <a:cubicBezTo>
                  <a:pt x="112563" y="261151"/>
                  <a:pt x="86994" y="262610"/>
                  <a:pt x="69461" y="258721"/>
                </a:cubicBezTo>
                <a:cubicBezTo>
                  <a:pt x="45110" y="253616"/>
                  <a:pt x="31473" y="235871"/>
                  <a:pt x="15157" y="218612"/>
                </a:cubicBezTo>
                <a:close/>
                <a:moveTo>
                  <a:pt x="300922" y="127898"/>
                </a:moveTo>
                <a:cubicBezTo>
                  <a:pt x="287057" y="128201"/>
                  <a:pt x="273283" y="131103"/>
                  <a:pt x="259890" y="137666"/>
                </a:cubicBezTo>
                <a:cubicBezTo>
                  <a:pt x="230181" y="152251"/>
                  <a:pt x="200229" y="167808"/>
                  <a:pt x="169546" y="180449"/>
                </a:cubicBezTo>
                <a:cubicBezTo>
                  <a:pt x="143490" y="191144"/>
                  <a:pt x="124008" y="195276"/>
                  <a:pt x="119138" y="208160"/>
                </a:cubicBezTo>
                <a:cubicBezTo>
                  <a:pt x="173198" y="199409"/>
                  <a:pt x="235782" y="209618"/>
                  <a:pt x="288868" y="212292"/>
                </a:cubicBezTo>
                <a:cubicBezTo>
                  <a:pt x="351451" y="215209"/>
                  <a:pt x="417932" y="207431"/>
                  <a:pt x="479541" y="214966"/>
                </a:cubicBezTo>
                <a:cubicBezTo>
                  <a:pt x="481732" y="190415"/>
                  <a:pt x="443501" y="177532"/>
                  <a:pt x="420367" y="166593"/>
                </a:cubicBezTo>
                <a:cubicBezTo>
                  <a:pt x="384935" y="149456"/>
                  <a:pt x="342518" y="126986"/>
                  <a:pt x="300922" y="127898"/>
                </a:cubicBezTo>
                <a:close/>
                <a:moveTo>
                  <a:pt x="304940" y="19043"/>
                </a:moveTo>
                <a:cubicBezTo>
                  <a:pt x="305184" y="21231"/>
                  <a:pt x="305427" y="23419"/>
                  <a:pt x="305671" y="25606"/>
                </a:cubicBezTo>
                <a:cubicBezTo>
                  <a:pt x="310541" y="27308"/>
                  <a:pt x="315411" y="28280"/>
                  <a:pt x="320282" y="28766"/>
                </a:cubicBezTo>
                <a:cubicBezTo>
                  <a:pt x="317359" y="26822"/>
                  <a:pt x="314194" y="24877"/>
                  <a:pt x="311271" y="22932"/>
                </a:cubicBezTo>
                <a:cubicBezTo>
                  <a:pt x="309567" y="21717"/>
                  <a:pt x="307132" y="20502"/>
                  <a:pt x="304940" y="19043"/>
                </a:cubicBezTo>
                <a:close/>
                <a:moveTo>
                  <a:pt x="296417" y="113"/>
                </a:moveTo>
                <a:cubicBezTo>
                  <a:pt x="299339" y="-403"/>
                  <a:pt x="302383" y="812"/>
                  <a:pt x="302992" y="4458"/>
                </a:cubicBezTo>
                <a:cubicBezTo>
                  <a:pt x="302992" y="4701"/>
                  <a:pt x="302992" y="4701"/>
                  <a:pt x="302992" y="4701"/>
                </a:cubicBezTo>
                <a:cubicBezTo>
                  <a:pt x="310054" y="5431"/>
                  <a:pt x="318090" y="10535"/>
                  <a:pt x="323691" y="12723"/>
                </a:cubicBezTo>
                <a:cubicBezTo>
                  <a:pt x="335136" y="17585"/>
                  <a:pt x="346338" y="23176"/>
                  <a:pt x="355835" y="31197"/>
                </a:cubicBezTo>
                <a:cubicBezTo>
                  <a:pt x="361192" y="35816"/>
                  <a:pt x="358757" y="46511"/>
                  <a:pt x="351451" y="47727"/>
                </a:cubicBezTo>
                <a:cubicBezTo>
                  <a:pt x="338302" y="49914"/>
                  <a:pt x="321499" y="51130"/>
                  <a:pt x="306888" y="47970"/>
                </a:cubicBezTo>
                <a:cubicBezTo>
                  <a:pt x="307375" y="67173"/>
                  <a:pt x="306158" y="86863"/>
                  <a:pt x="302018" y="104851"/>
                </a:cubicBezTo>
                <a:cubicBezTo>
                  <a:pt x="331727" y="105337"/>
                  <a:pt x="365819" y="122109"/>
                  <a:pt x="388222" y="131832"/>
                </a:cubicBezTo>
                <a:cubicBezTo>
                  <a:pt x="429620" y="149577"/>
                  <a:pt x="547238" y="184095"/>
                  <a:pt x="491960" y="235385"/>
                </a:cubicBezTo>
                <a:cubicBezTo>
                  <a:pt x="524348" y="245108"/>
                  <a:pt x="554300" y="233926"/>
                  <a:pt x="583035" y="217640"/>
                </a:cubicBezTo>
                <a:cubicBezTo>
                  <a:pt x="588879" y="214480"/>
                  <a:pt x="595454" y="218855"/>
                  <a:pt x="596185" y="224203"/>
                </a:cubicBezTo>
                <a:cubicBezTo>
                  <a:pt x="597402" y="225662"/>
                  <a:pt x="598376" y="227363"/>
                  <a:pt x="598376" y="229551"/>
                </a:cubicBezTo>
                <a:cubicBezTo>
                  <a:pt x="600811" y="287404"/>
                  <a:pt x="600081" y="345987"/>
                  <a:pt x="599107" y="403840"/>
                </a:cubicBezTo>
                <a:cubicBezTo>
                  <a:pt x="598620" y="440302"/>
                  <a:pt x="607386" y="482841"/>
                  <a:pt x="591558" y="516629"/>
                </a:cubicBezTo>
                <a:cubicBezTo>
                  <a:pt x="590584" y="518817"/>
                  <a:pt x="587905" y="519789"/>
                  <a:pt x="585470" y="519546"/>
                </a:cubicBezTo>
                <a:cubicBezTo>
                  <a:pt x="583765" y="521734"/>
                  <a:pt x="581087" y="522949"/>
                  <a:pt x="577677" y="522220"/>
                </a:cubicBezTo>
                <a:cubicBezTo>
                  <a:pt x="532871" y="510795"/>
                  <a:pt x="499996" y="485515"/>
                  <a:pt x="449101" y="489890"/>
                </a:cubicBezTo>
                <a:cubicBezTo>
                  <a:pt x="407460" y="493293"/>
                  <a:pt x="365819" y="499856"/>
                  <a:pt x="323934" y="501558"/>
                </a:cubicBezTo>
                <a:cubicBezTo>
                  <a:pt x="248445" y="504718"/>
                  <a:pt x="163458" y="506177"/>
                  <a:pt x="89429" y="487459"/>
                </a:cubicBezTo>
                <a:cubicBezTo>
                  <a:pt x="88455" y="489647"/>
                  <a:pt x="86751" y="491592"/>
                  <a:pt x="84072" y="492564"/>
                </a:cubicBezTo>
                <a:cubicBezTo>
                  <a:pt x="58990" y="501072"/>
                  <a:pt x="39265" y="515171"/>
                  <a:pt x="12966" y="518817"/>
                </a:cubicBezTo>
                <a:cubicBezTo>
                  <a:pt x="8582" y="519303"/>
                  <a:pt x="5173" y="517115"/>
                  <a:pt x="4686" y="512497"/>
                </a:cubicBezTo>
                <a:cubicBezTo>
                  <a:pt x="-915" y="445406"/>
                  <a:pt x="12235" y="377830"/>
                  <a:pt x="7121" y="310497"/>
                </a:cubicBezTo>
                <a:cubicBezTo>
                  <a:pt x="5173" y="283758"/>
                  <a:pt x="-7733" y="235628"/>
                  <a:pt x="6878" y="210834"/>
                </a:cubicBezTo>
                <a:cubicBezTo>
                  <a:pt x="9556" y="206458"/>
                  <a:pt x="15157" y="208403"/>
                  <a:pt x="15888" y="212535"/>
                </a:cubicBezTo>
                <a:cubicBezTo>
                  <a:pt x="32203" y="223960"/>
                  <a:pt x="46571" y="243406"/>
                  <a:pt x="66782" y="247296"/>
                </a:cubicBezTo>
                <a:cubicBezTo>
                  <a:pt x="84559" y="250699"/>
                  <a:pt x="99170" y="246323"/>
                  <a:pt x="115485" y="242434"/>
                </a:cubicBezTo>
                <a:cubicBezTo>
                  <a:pt x="103797" y="232711"/>
                  <a:pt x="94300" y="224446"/>
                  <a:pt x="85046" y="211806"/>
                </a:cubicBezTo>
                <a:cubicBezTo>
                  <a:pt x="82367" y="208160"/>
                  <a:pt x="84315" y="202326"/>
                  <a:pt x="88212" y="200138"/>
                </a:cubicBezTo>
                <a:cubicBezTo>
                  <a:pt x="148116" y="166836"/>
                  <a:pt x="213622" y="144473"/>
                  <a:pt x="274014" y="111171"/>
                </a:cubicBezTo>
                <a:cubicBezTo>
                  <a:pt x="279858" y="108011"/>
                  <a:pt x="285946" y="106309"/>
                  <a:pt x="292521" y="105580"/>
                </a:cubicBezTo>
                <a:cubicBezTo>
                  <a:pt x="292521" y="83946"/>
                  <a:pt x="290816" y="62068"/>
                  <a:pt x="290329" y="40434"/>
                </a:cubicBezTo>
                <a:cubicBezTo>
                  <a:pt x="287894" y="37031"/>
                  <a:pt x="288138" y="32656"/>
                  <a:pt x="290086" y="29009"/>
                </a:cubicBezTo>
                <a:cubicBezTo>
                  <a:pt x="289842" y="21474"/>
                  <a:pt x="290086" y="13695"/>
                  <a:pt x="290573" y="6160"/>
                </a:cubicBezTo>
                <a:cubicBezTo>
                  <a:pt x="290695" y="2878"/>
                  <a:pt x="293495" y="630"/>
                  <a:pt x="29641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iśḷíḑê">
            <a:extLst>
              <a:ext uri="{FF2B5EF4-FFF2-40B4-BE49-F238E27FC236}">
                <a16:creationId xmlns:a16="http://schemas.microsoft.com/office/drawing/2014/main" id="{4EE3418B-5283-461B-9E69-EEB4F53103D1}"/>
              </a:ext>
            </a:extLst>
          </p:cNvPr>
          <p:cNvSpPr/>
          <p:nvPr/>
        </p:nvSpPr>
        <p:spPr>
          <a:xfrm>
            <a:off x="4010128" y="4671921"/>
            <a:ext cx="539176" cy="539174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9" name="îŝļíḓè" title="ry6MHxwOH8WsTKLSa514qPVJnvhhWFnRDjZGIbRZNsFBp">
            <a:extLst>
              <a:ext uri="{FF2B5EF4-FFF2-40B4-BE49-F238E27FC236}">
                <a16:creationId xmlns:a16="http://schemas.microsoft.com/office/drawing/2014/main" id="{77E69802-883D-49F4-95A1-BABBB1FD7AAD}"/>
              </a:ext>
            </a:extLst>
          </p:cNvPr>
          <p:cNvSpPr>
            <a:spLocks noChangeAspect="1"/>
          </p:cNvSpPr>
          <p:nvPr/>
        </p:nvSpPr>
        <p:spPr bwMode="auto">
          <a:xfrm>
            <a:off x="4135846" y="4816464"/>
            <a:ext cx="287741" cy="250085"/>
          </a:xfrm>
          <a:custGeom>
            <a:avLst/>
            <a:gdLst>
              <a:gd name="connsiteX0" fmla="*/ 427885 w 601094"/>
              <a:gd name="connsiteY0" fmla="*/ 274980 h 522431"/>
              <a:gd name="connsiteX1" fmla="*/ 432269 w 601094"/>
              <a:gd name="connsiteY1" fmla="*/ 321660 h 522431"/>
              <a:gd name="connsiteX2" fmla="*/ 431295 w 601094"/>
              <a:gd name="connsiteY2" fmla="*/ 429121 h 522431"/>
              <a:gd name="connsiteX3" fmla="*/ 453455 w 601094"/>
              <a:gd name="connsiteY3" fmla="*/ 417208 h 522431"/>
              <a:gd name="connsiteX4" fmla="*/ 448585 w 601094"/>
              <a:gd name="connsiteY4" fmla="*/ 349619 h 522431"/>
              <a:gd name="connsiteX5" fmla="*/ 448585 w 601094"/>
              <a:gd name="connsiteY5" fmla="*/ 301238 h 522431"/>
              <a:gd name="connsiteX6" fmla="*/ 427885 w 601094"/>
              <a:gd name="connsiteY6" fmla="*/ 274980 h 522431"/>
              <a:gd name="connsiteX7" fmla="*/ 352921 w 601094"/>
              <a:gd name="connsiteY7" fmla="*/ 272822 h 522431"/>
              <a:gd name="connsiteX8" fmla="*/ 354868 w 601094"/>
              <a:gd name="connsiteY8" fmla="*/ 371774 h 522431"/>
              <a:gd name="connsiteX9" fmla="*/ 351947 w 601094"/>
              <a:gd name="connsiteY9" fmla="*/ 423317 h 522431"/>
              <a:gd name="connsiteX10" fmla="*/ 378481 w 601094"/>
              <a:gd name="connsiteY10" fmla="*/ 441065 h 522431"/>
              <a:gd name="connsiteX11" fmla="*/ 386514 w 601094"/>
              <a:gd name="connsiteY11" fmla="*/ 411647 h 522431"/>
              <a:gd name="connsiteX12" fmla="*/ 385297 w 601094"/>
              <a:gd name="connsiteY12" fmla="*/ 362535 h 522431"/>
              <a:gd name="connsiteX13" fmla="*/ 388461 w 601094"/>
              <a:gd name="connsiteY13" fmla="*/ 301511 h 522431"/>
              <a:gd name="connsiteX14" fmla="*/ 356816 w 601094"/>
              <a:gd name="connsiteY14" fmla="*/ 273795 h 522431"/>
              <a:gd name="connsiteX15" fmla="*/ 352921 w 601094"/>
              <a:gd name="connsiteY15" fmla="*/ 272822 h 522431"/>
              <a:gd name="connsiteX16" fmla="*/ 276425 w 601094"/>
              <a:gd name="connsiteY16" fmla="*/ 271096 h 522431"/>
              <a:gd name="connsiteX17" fmla="*/ 279350 w 601094"/>
              <a:gd name="connsiteY17" fmla="*/ 382676 h 522431"/>
              <a:gd name="connsiteX18" fmla="*/ 278131 w 601094"/>
              <a:gd name="connsiteY18" fmla="*/ 427892 h 522431"/>
              <a:gd name="connsiteX19" fmla="*/ 302017 w 601094"/>
              <a:gd name="connsiteY19" fmla="*/ 447096 h 522431"/>
              <a:gd name="connsiteX20" fmla="*/ 308841 w 601094"/>
              <a:gd name="connsiteY20" fmla="*/ 393859 h 522431"/>
              <a:gd name="connsiteX21" fmla="*/ 309816 w 601094"/>
              <a:gd name="connsiteY21" fmla="*/ 321660 h 522431"/>
              <a:gd name="connsiteX22" fmla="*/ 313472 w 601094"/>
              <a:gd name="connsiteY22" fmla="*/ 278875 h 522431"/>
              <a:gd name="connsiteX23" fmla="*/ 281787 w 601094"/>
              <a:gd name="connsiteY23" fmla="*/ 273041 h 522431"/>
              <a:gd name="connsiteX24" fmla="*/ 276425 w 601094"/>
              <a:gd name="connsiteY24" fmla="*/ 271096 h 522431"/>
              <a:gd name="connsiteX25" fmla="*/ 207982 w 601094"/>
              <a:gd name="connsiteY25" fmla="*/ 270139 h 522431"/>
              <a:gd name="connsiteX26" fmla="*/ 212122 w 601094"/>
              <a:gd name="connsiteY26" fmla="*/ 371024 h 522431"/>
              <a:gd name="connsiteX27" fmla="*/ 213826 w 601094"/>
              <a:gd name="connsiteY27" fmla="*/ 428880 h 522431"/>
              <a:gd name="connsiteX28" fmla="*/ 219427 w 601094"/>
              <a:gd name="connsiteY28" fmla="*/ 447842 h 522431"/>
              <a:gd name="connsiteX29" fmla="*/ 237689 w 601094"/>
              <a:gd name="connsiteY29" fmla="*/ 443709 h 522431"/>
              <a:gd name="connsiteX30" fmla="*/ 236472 w 601094"/>
              <a:gd name="connsiteY30" fmla="*/ 345013 h 522431"/>
              <a:gd name="connsiteX31" fmla="*/ 237446 w 601094"/>
              <a:gd name="connsiteY31" fmla="*/ 302228 h 522431"/>
              <a:gd name="connsiteX32" fmla="*/ 213339 w 601094"/>
              <a:gd name="connsiteY32" fmla="*/ 272570 h 522431"/>
              <a:gd name="connsiteX33" fmla="*/ 207982 w 601094"/>
              <a:gd name="connsiteY33" fmla="*/ 270139 h 522431"/>
              <a:gd name="connsiteX34" fmla="*/ 167332 w 601094"/>
              <a:gd name="connsiteY34" fmla="*/ 268198 h 522431"/>
              <a:gd name="connsiteX35" fmla="*/ 141519 w 601094"/>
              <a:gd name="connsiteY35" fmla="*/ 270872 h 522431"/>
              <a:gd name="connsiteX36" fmla="*/ 136893 w 601094"/>
              <a:gd name="connsiteY36" fmla="*/ 269657 h 522431"/>
              <a:gd name="connsiteX37" fmla="*/ 141032 w 601094"/>
              <a:gd name="connsiteY37" fmla="*/ 391464 h 522431"/>
              <a:gd name="connsiteX38" fmla="*/ 138354 w 601094"/>
              <a:gd name="connsiteY38" fmla="*/ 445924 h 522431"/>
              <a:gd name="connsiteX39" fmla="*/ 167332 w 601094"/>
              <a:gd name="connsiteY39" fmla="*/ 431823 h 522431"/>
              <a:gd name="connsiteX40" fmla="*/ 168793 w 601094"/>
              <a:gd name="connsiteY40" fmla="*/ 322172 h 522431"/>
              <a:gd name="connsiteX41" fmla="*/ 167332 w 601094"/>
              <a:gd name="connsiteY41" fmla="*/ 268198 h 522431"/>
              <a:gd name="connsiteX42" fmla="*/ 424963 w 601094"/>
              <a:gd name="connsiteY42" fmla="*/ 258205 h 522431"/>
              <a:gd name="connsiteX43" fmla="*/ 470015 w 601094"/>
              <a:gd name="connsiteY43" fmla="*/ 309504 h 522431"/>
              <a:gd name="connsiteX44" fmla="*/ 468797 w 601094"/>
              <a:gd name="connsiteY44" fmla="*/ 403836 h 522431"/>
              <a:gd name="connsiteX45" fmla="*/ 467336 w 601094"/>
              <a:gd name="connsiteY45" fmla="*/ 447112 h 522431"/>
              <a:gd name="connsiteX46" fmla="*/ 417658 w 601094"/>
              <a:gd name="connsiteY46" fmla="*/ 434469 h 522431"/>
              <a:gd name="connsiteX47" fmla="*/ 418632 w 601094"/>
              <a:gd name="connsiteY47" fmla="*/ 335761 h 522431"/>
              <a:gd name="connsiteX48" fmla="*/ 415222 w 601094"/>
              <a:gd name="connsiteY48" fmla="*/ 267687 h 522431"/>
              <a:gd name="connsiteX49" fmla="*/ 419362 w 601094"/>
              <a:gd name="connsiteY49" fmla="*/ 262824 h 522431"/>
              <a:gd name="connsiteX50" fmla="*/ 424963 w 601094"/>
              <a:gd name="connsiteY50" fmla="*/ 258205 h 522431"/>
              <a:gd name="connsiteX51" fmla="*/ 356816 w 601094"/>
              <a:gd name="connsiteY51" fmla="*/ 257749 h 522431"/>
              <a:gd name="connsiteX52" fmla="*/ 392356 w 601094"/>
              <a:gd name="connsiteY52" fmla="*/ 258478 h 522431"/>
              <a:gd name="connsiteX53" fmla="*/ 398685 w 601094"/>
              <a:gd name="connsiteY53" fmla="*/ 263340 h 522431"/>
              <a:gd name="connsiteX54" fmla="*/ 400876 w 601094"/>
              <a:gd name="connsiteY54" fmla="*/ 423803 h 522431"/>
              <a:gd name="connsiteX55" fmla="*/ 366066 w 601094"/>
              <a:gd name="connsiteY55" fmla="*/ 455652 h 522431"/>
              <a:gd name="connsiteX56" fmla="*/ 340019 w 601094"/>
              <a:gd name="connsiteY56" fmla="*/ 412133 h 522431"/>
              <a:gd name="connsiteX57" fmla="*/ 344401 w 601094"/>
              <a:gd name="connsiteY57" fmla="*/ 260909 h 522431"/>
              <a:gd name="connsiteX58" fmla="*/ 352434 w 601094"/>
              <a:gd name="connsiteY58" fmla="*/ 258964 h 522431"/>
              <a:gd name="connsiteX59" fmla="*/ 356816 w 601094"/>
              <a:gd name="connsiteY59" fmla="*/ 257749 h 522431"/>
              <a:gd name="connsiteX60" fmla="*/ 213339 w 601094"/>
              <a:gd name="connsiteY60" fmla="*/ 256040 h 522431"/>
              <a:gd name="connsiteX61" fmla="*/ 252787 w 601094"/>
              <a:gd name="connsiteY61" fmla="*/ 302228 h 522431"/>
              <a:gd name="connsiteX62" fmla="*/ 250595 w 601094"/>
              <a:gd name="connsiteY62" fmla="*/ 454405 h 522431"/>
              <a:gd name="connsiteX63" fmla="*/ 243290 w 601094"/>
              <a:gd name="connsiteY63" fmla="*/ 461455 h 522431"/>
              <a:gd name="connsiteX64" fmla="*/ 207738 w 601094"/>
              <a:gd name="connsiteY64" fmla="*/ 461455 h 522431"/>
              <a:gd name="connsiteX65" fmla="*/ 201164 w 601094"/>
              <a:gd name="connsiteY65" fmla="*/ 454891 h 522431"/>
              <a:gd name="connsiteX66" fmla="*/ 199459 w 601094"/>
              <a:gd name="connsiteY66" fmla="*/ 342825 h 522431"/>
              <a:gd name="connsiteX67" fmla="*/ 198972 w 601094"/>
              <a:gd name="connsiteY67" fmla="*/ 265277 h 522431"/>
              <a:gd name="connsiteX68" fmla="*/ 205790 w 601094"/>
              <a:gd name="connsiteY68" fmla="*/ 262360 h 522431"/>
              <a:gd name="connsiteX69" fmla="*/ 213339 w 601094"/>
              <a:gd name="connsiteY69" fmla="*/ 256040 h 522431"/>
              <a:gd name="connsiteX70" fmla="*/ 281787 w 601094"/>
              <a:gd name="connsiteY70" fmla="*/ 255781 h 522431"/>
              <a:gd name="connsiteX71" fmla="*/ 327608 w 601094"/>
              <a:gd name="connsiteY71" fmla="*/ 286897 h 522431"/>
              <a:gd name="connsiteX72" fmla="*/ 323708 w 601094"/>
              <a:gd name="connsiteY72" fmla="*/ 451472 h 522431"/>
              <a:gd name="connsiteX73" fmla="*/ 316884 w 601094"/>
              <a:gd name="connsiteY73" fmla="*/ 458279 h 522431"/>
              <a:gd name="connsiteX74" fmla="*/ 262533 w 601094"/>
              <a:gd name="connsiteY74" fmla="*/ 435914 h 522431"/>
              <a:gd name="connsiteX75" fmla="*/ 267895 w 601094"/>
              <a:gd name="connsiteY75" fmla="*/ 264289 h 522431"/>
              <a:gd name="connsiteX76" fmla="*/ 273744 w 601094"/>
              <a:gd name="connsiteY76" fmla="*/ 262831 h 522431"/>
              <a:gd name="connsiteX77" fmla="*/ 281787 w 601094"/>
              <a:gd name="connsiteY77" fmla="*/ 255781 h 522431"/>
              <a:gd name="connsiteX78" fmla="*/ 163192 w 601094"/>
              <a:gd name="connsiteY78" fmla="*/ 253367 h 522431"/>
              <a:gd name="connsiteX79" fmla="*/ 179751 w 601094"/>
              <a:gd name="connsiteY79" fmla="*/ 264794 h 522431"/>
              <a:gd name="connsiteX80" fmla="*/ 176829 w 601094"/>
              <a:gd name="connsiteY80" fmla="*/ 354508 h 522431"/>
              <a:gd name="connsiteX81" fmla="*/ 177073 w 601094"/>
              <a:gd name="connsiteY81" fmla="*/ 422341 h 522431"/>
              <a:gd name="connsiteX82" fmla="*/ 176099 w 601094"/>
              <a:gd name="connsiteY82" fmla="*/ 457108 h 522431"/>
              <a:gd name="connsiteX83" fmla="*/ 132996 w 601094"/>
              <a:gd name="connsiteY83" fmla="*/ 460755 h 522431"/>
              <a:gd name="connsiteX84" fmla="*/ 130074 w 601094"/>
              <a:gd name="connsiteY84" fmla="*/ 457838 h 522431"/>
              <a:gd name="connsiteX85" fmla="*/ 132266 w 601094"/>
              <a:gd name="connsiteY85" fmla="*/ 255312 h 522431"/>
              <a:gd name="connsiteX86" fmla="*/ 136406 w 601094"/>
              <a:gd name="connsiteY86" fmla="*/ 255798 h 522431"/>
              <a:gd name="connsiteX87" fmla="*/ 141519 w 601094"/>
              <a:gd name="connsiteY87" fmla="*/ 253610 h 522431"/>
              <a:gd name="connsiteX88" fmla="*/ 163192 w 601094"/>
              <a:gd name="connsiteY88" fmla="*/ 253367 h 522431"/>
              <a:gd name="connsiteX89" fmla="*/ 15157 w 601094"/>
              <a:gd name="connsiteY89" fmla="*/ 218612 h 522431"/>
              <a:gd name="connsiteX90" fmla="*/ 20027 w 601094"/>
              <a:gd name="connsiteY90" fmla="*/ 391686 h 522431"/>
              <a:gd name="connsiteX91" fmla="*/ 17592 w 601094"/>
              <a:gd name="connsiteY91" fmla="*/ 493293 h 522431"/>
              <a:gd name="connsiteX92" fmla="*/ 79445 w 601094"/>
              <a:gd name="connsiteY92" fmla="*/ 475791 h 522431"/>
              <a:gd name="connsiteX93" fmla="*/ 83585 w 601094"/>
              <a:gd name="connsiteY93" fmla="*/ 475548 h 522431"/>
              <a:gd name="connsiteX94" fmla="*/ 373855 w 601094"/>
              <a:gd name="connsiteY94" fmla="*/ 479438 h 522431"/>
              <a:gd name="connsiteX95" fmla="*/ 582061 w 601094"/>
              <a:gd name="connsiteY95" fmla="*/ 507149 h 522431"/>
              <a:gd name="connsiteX96" fmla="*/ 588879 w 601094"/>
              <a:gd name="connsiteY96" fmla="*/ 508607 h 522431"/>
              <a:gd name="connsiteX97" fmla="*/ 582791 w 601094"/>
              <a:gd name="connsiteY97" fmla="*/ 365433 h 522431"/>
              <a:gd name="connsiteX98" fmla="*/ 581817 w 601094"/>
              <a:gd name="connsiteY98" fmla="*/ 243893 h 522431"/>
              <a:gd name="connsiteX99" fmla="*/ 479541 w 601094"/>
              <a:gd name="connsiteY99" fmla="*/ 244622 h 522431"/>
              <a:gd name="connsiteX100" fmla="*/ 471505 w 601094"/>
              <a:gd name="connsiteY100" fmla="*/ 233683 h 522431"/>
              <a:gd name="connsiteX101" fmla="*/ 471992 w 601094"/>
              <a:gd name="connsiteY101" fmla="*/ 232711 h 522431"/>
              <a:gd name="connsiteX102" fmla="*/ 265734 w 601094"/>
              <a:gd name="connsiteY102" fmla="*/ 227849 h 522431"/>
              <a:gd name="connsiteX103" fmla="*/ 119138 w 601094"/>
              <a:gd name="connsiteY103" fmla="*/ 222988 h 522431"/>
              <a:gd name="connsiteX104" fmla="*/ 126200 w 601094"/>
              <a:gd name="connsiteY104" fmla="*/ 240003 h 522431"/>
              <a:gd name="connsiteX105" fmla="*/ 126687 w 601094"/>
              <a:gd name="connsiteY105" fmla="*/ 242920 h 522431"/>
              <a:gd name="connsiteX106" fmla="*/ 126200 w 601094"/>
              <a:gd name="connsiteY106" fmla="*/ 248268 h 522431"/>
              <a:gd name="connsiteX107" fmla="*/ 69461 w 601094"/>
              <a:gd name="connsiteY107" fmla="*/ 258721 h 522431"/>
              <a:gd name="connsiteX108" fmla="*/ 15157 w 601094"/>
              <a:gd name="connsiteY108" fmla="*/ 218612 h 522431"/>
              <a:gd name="connsiteX109" fmla="*/ 300922 w 601094"/>
              <a:gd name="connsiteY109" fmla="*/ 127898 h 522431"/>
              <a:gd name="connsiteX110" fmla="*/ 259890 w 601094"/>
              <a:gd name="connsiteY110" fmla="*/ 137666 h 522431"/>
              <a:gd name="connsiteX111" fmla="*/ 169546 w 601094"/>
              <a:gd name="connsiteY111" fmla="*/ 180449 h 522431"/>
              <a:gd name="connsiteX112" fmla="*/ 119138 w 601094"/>
              <a:gd name="connsiteY112" fmla="*/ 208160 h 522431"/>
              <a:gd name="connsiteX113" fmla="*/ 288868 w 601094"/>
              <a:gd name="connsiteY113" fmla="*/ 212292 h 522431"/>
              <a:gd name="connsiteX114" fmla="*/ 479541 w 601094"/>
              <a:gd name="connsiteY114" fmla="*/ 214966 h 522431"/>
              <a:gd name="connsiteX115" fmla="*/ 420367 w 601094"/>
              <a:gd name="connsiteY115" fmla="*/ 166593 h 522431"/>
              <a:gd name="connsiteX116" fmla="*/ 300922 w 601094"/>
              <a:gd name="connsiteY116" fmla="*/ 127898 h 522431"/>
              <a:gd name="connsiteX117" fmla="*/ 304940 w 601094"/>
              <a:gd name="connsiteY117" fmla="*/ 19043 h 522431"/>
              <a:gd name="connsiteX118" fmla="*/ 305671 w 601094"/>
              <a:gd name="connsiteY118" fmla="*/ 25606 h 522431"/>
              <a:gd name="connsiteX119" fmla="*/ 320282 w 601094"/>
              <a:gd name="connsiteY119" fmla="*/ 28766 h 522431"/>
              <a:gd name="connsiteX120" fmla="*/ 311271 w 601094"/>
              <a:gd name="connsiteY120" fmla="*/ 22932 h 522431"/>
              <a:gd name="connsiteX121" fmla="*/ 304940 w 601094"/>
              <a:gd name="connsiteY121" fmla="*/ 19043 h 522431"/>
              <a:gd name="connsiteX122" fmla="*/ 296417 w 601094"/>
              <a:gd name="connsiteY122" fmla="*/ 113 h 522431"/>
              <a:gd name="connsiteX123" fmla="*/ 302992 w 601094"/>
              <a:gd name="connsiteY123" fmla="*/ 4458 h 522431"/>
              <a:gd name="connsiteX124" fmla="*/ 302992 w 601094"/>
              <a:gd name="connsiteY124" fmla="*/ 4701 h 522431"/>
              <a:gd name="connsiteX125" fmla="*/ 323691 w 601094"/>
              <a:gd name="connsiteY125" fmla="*/ 12723 h 522431"/>
              <a:gd name="connsiteX126" fmla="*/ 355835 w 601094"/>
              <a:gd name="connsiteY126" fmla="*/ 31197 h 522431"/>
              <a:gd name="connsiteX127" fmla="*/ 351451 w 601094"/>
              <a:gd name="connsiteY127" fmla="*/ 47727 h 522431"/>
              <a:gd name="connsiteX128" fmla="*/ 306888 w 601094"/>
              <a:gd name="connsiteY128" fmla="*/ 47970 h 522431"/>
              <a:gd name="connsiteX129" fmla="*/ 302018 w 601094"/>
              <a:gd name="connsiteY129" fmla="*/ 104851 h 522431"/>
              <a:gd name="connsiteX130" fmla="*/ 388222 w 601094"/>
              <a:gd name="connsiteY130" fmla="*/ 131832 h 522431"/>
              <a:gd name="connsiteX131" fmla="*/ 491960 w 601094"/>
              <a:gd name="connsiteY131" fmla="*/ 235385 h 522431"/>
              <a:gd name="connsiteX132" fmla="*/ 583035 w 601094"/>
              <a:gd name="connsiteY132" fmla="*/ 217640 h 522431"/>
              <a:gd name="connsiteX133" fmla="*/ 596185 w 601094"/>
              <a:gd name="connsiteY133" fmla="*/ 224203 h 522431"/>
              <a:gd name="connsiteX134" fmla="*/ 598376 w 601094"/>
              <a:gd name="connsiteY134" fmla="*/ 229551 h 522431"/>
              <a:gd name="connsiteX135" fmla="*/ 599107 w 601094"/>
              <a:gd name="connsiteY135" fmla="*/ 403840 h 522431"/>
              <a:gd name="connsiteX136" fmla="*/ 591558 w 601094"/>
              <a:gd name="connsiteY136" fmla="*/ 516629 h 522431"/>
              <a:gd name="connsiteX137" fmla="*/ 585470 w 601094"/>
              <a:gd name="connsiteY137" fmla="*/ 519546 h 522431"/>
              <a:gd name="connsiteX138" fmla="*/ 577677 w 601094"/>
              <a:gd name="connsiteY138" fmla="*/ 522220 h 522431"/>
              <a:gd name="connsiteX139" fmla="*/ 449101 w 601094"/>
              <a:gd name="connsiteY139" fmla="*/ 489890 h 522431"/>
              <a:gd name="connsiteX140" fmla="*/ 323934 w 601094"/>
              <a:gd name="connsiteY140" fmla="*/ 501558 h 522431"/>
              <a:gd name="connsiteX141" fmla="*/ 89429 w 601094"/>
              <a:gd name="connsiteY141" fmla="*/ 487459 h 522431"/>
              <a:gd name="connsiteX142" fmla="*/ 84072 w 601094"/>
              <a:gd name="connsiteY142" fmla="*/ 492564 h 522431"/>
              <a:gd name="connsiteX143" fmla="*/ 12966 w 601094"/>
              <a:gd name="connsiteY143" fmla="*/ 518817 h 522431"/>
              <a:gd name="connsiteX144" fmla="*/ 4686 w 601094"/>
              <a:gd name="connsiteY144" fmla="*/ 512497 h 522431"/>
              <a:gd name="connsiteX145" fmla="*/ 7121 w 601094"/>
              <a:gd name="connsiteY145" fmla="*/ 310497 h 522431"/>
              <a:gd name="connsiteX146" fmla="*/ 6878 w 601094"/>
              <a:gd name="connsiteY146" fmla="*/ 210834 h 522431"/>
              <a:gd name="connsiteX147" fmla="*/ 15888 w 601094"/>
              <a:gd name="connsiteY147" fmla="*/ 212535 h 522431"/>
              <a:gd name="connsiteX148" fmla="*/ 66782 w 601094"/>
              <a:gd name="connsiteY148" fmla="*/ 247296 h 522431"/>
              <a:gd name="connsiteX149" fmla="*/ 115485 w 601094"/>
              <a:gd name="connsiteY149" fmla="*/ 242434 h 522431"/>
              <a:gd name="connsiteX150" fmla="*/ 85046 w 601094"/>
              <a:gd name="connsiteY150" fmla="*/ 211806 h 522431"/>
              <a:gd name="connsiteX151" fmla="*/ 88212 w 601094"/>
              <a:gd name="connsiteY151" fmla="*/ 200138 h 522431"/>
              <a:gd name="connsiteX152" fmla="*/ 274014 w 601094"/>
              <a:gd name="connsiteY152" fmla="*/ 111171 h 522431"/>
              <a:gd name="connsiteX153" fmla="*/ 292521 w 601094"/>
              <a:gd name="connsiteY153" fmla="*/ 105580 h 522431"/>
              <a:gd name="connsiteX154" fmla="*/ 290329 w 601094"/>
              <a:gd name="connsiteY154" fmla="*/ 40434 h 522431"/>
              <a:gd name="connsiteX155" fmla="*/ 290086 w 601094"/>
              <a:gd name="connsiteY155" fmla="*/ 29009 h 522431"/>
              <a:gd name="connsiteX156" fmla="*/ 290573 w 601094"/>
              <a:gd name="connsiteY156" fmla="*/ 6160 h 522431"/>
              <a:gd name="connsiteX157" fmla="*/ 296417 w 601094"/>
              <a:gd name="connsiteY157" fmla="*/ 113 h 52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601094" h="522431">
                <a:moveTo>
                  <a:pt x="427885" y="274980"/>
                </a:moveTo>
                <a:cubicBezTo>
                  <a:pt x="432025" y="289568"/>
                  <a:pt x="431782" y="309261"/>
                  <a:pt x="432269" y="321660"/>
                </a:cubicBezTo>
                <a:cubicBezTo>
                  <a:pt x="433730" y="357156"/>
                  <a:pt x="437139" y="394111"/>
                  <a:pt x="431295" y="429121"/>
                </a:cubicBezTo>
                <a:cubicBezTo>
                  <a:pt x="427885" y="449300"/>
                  <a:pt x="455403" y="436171"/>
                  <a:pt x="453455" y="417208"/>
                </a:cubicBezTo>
                <a:cubicBezTo>
                  <a:pt x="451020" y="394840"/>
                  <a:pt x="449802" y="372230"/>
                  <a:pt x="448585" y="349619"/>
                </a:cubicBezTo>
                <a:cubicBezTo>
                  <a:pt x="447611" y="333330"/>
                  <a:pt x="446637" y="317527"/>
                  <a:pt x="448585" y="301238"/>
                </a:cubicBezTo>
                <a:cubicBezTo>
                  <a:pt x="450533" y="282760"/>
                  <a:pt x="446880" y="275224"/>
                  <a:pt x="427885" y="274980"/>
                </a:cubicBezTo>
                <a:close/>
                <a:moveTo>
                  <a:pt x="352921" y="272822"/>
                </a:moveTo>
                <a:cubicBezTo>
                  <a:pt x="351217" y="305158"/>
                  <a:pt x="355112" y="339439"/>
                  <a:pt x="354868" y="371774"/>
                </a:cubicBezTo>
                <a:cubicBezTo>
                  <a:pt x="354868" y="389279"/>
                  <a:pt x="353651" y="405812"/>
                  <a:pt x="351947" y="423317"/>
                </a:cubicBezTo>
                <a:cubicBezTo>
                  <a:pt x="350000" y="446170"/>
                  <a:pt x="359980" y="444468"/>
                  <a:pt x="378481" y="441065"/>
                </a:cubicBezTo>
                <a:cubicBezTo>
                  <a:pt x="393817" y="438390"/>
                  <a:pt x="387488" y="426477"/>
                  <a:pt x="386514" y="411647"/>
                </a:cubicBezTo>
                <a:cubicBezTo>
                  <a:pt x="385540" y="395357"/>
                  <a:pt x="384323" y="378825"/>
                  <a:pt x="385297" y="362535"/>
                </a:cubicBezTo>
                <a:cubicBezTo>
                  <a:pt x="386514" y="342356"/>
                  <a:pt x="388948" y="321690"/>
                  <a:pt x="388461" y="301511"/>
                </a:cubicBezTo>
                <a:cubicBezTo>
                  <a:pt x="387974" y="273552"/>
                  <a:pt x="380428" y="274038"/>
                  <a:pt x="356816" y="273795"/>
                </a:cubicBezTo>
                <a:cubicBezTo>
                  <a:pt x="355112" y="273795"/>
                  <a:pt x="353895" y="273309"/>
                  <a:pt x="352921" y="272822"/>
                </a:cubicBezTo>
                <a:close/>
                <a:moveTo>
                  <a:pt x="276425" y="271096"/>
                </a:moveTo>
                <a:cubicBezTo>
                  <a:pt x="286174" y="306831"/>
                  <a:pt x="280325" y="345969"/>
                  <a:pt x="279350" y="382676"/>
                </a:cubicBezTo>
                <a:cubicBezTo>
                  <a:pt x="278862" y="397748"/>
                  <a:pt x="278131" y="413063"/>
                  <a:pt x="278131" y="427892"/>
                </a:cubicBezTo>
                <a:cubicBezTo>
                  <a:pt x="278131" y="449041"/>
                  <a:pt x="279350" y="450986"/>
                  <a:pt x="302017" y="447096"/>
                </a:cubicBezTo>
                <a:cubicBezTo>
                  <a:pt x="317128" y="444422"/>
                  <a:pt x="309085" y="407715"/>
                  <a:pt x="308841" y="393859"/>
                </a:cubicBezTo>
                <a:cubicBezTo>
                  <a:pt x="308841" y="369792"/>
                  <a:pt x="308353" y="345483"/>
                  <a:pt x="309816" y="321660"/>
                </a:cubicBezTo>
                <a:cubicBezTo>
                  <a:pt x="310547" y="308289"/>
                  <a:pt x="314690" y="291759"/>
                  <a:pt x="313472" y="278875"/>
                </a:cubicBezTo>
                <a:cubicBezTo>
                  <a:pt x="312497" y="266477"/>
                  <a:pt x="288855" y="273041"/>
                  <a:pt x="281787" y="273041"/>
                </a:cubicBezTo>
                <a:cubicBezTo>
                  <a:pt x="279594" y="273041"/>
                  <a:pt x="277888" y="272068"/>
                  <a:pt x="276425" y="271096"/>
                </a:cubicBezTo>
                <a:close/>
                <a:moveTo>
                  <a:pt x="207982" y="270139"/>
                </a:moveTo>
                <a:cubicBezTo>
                  <a:pt x="205060" y="301985"/>
                  <a:pt x="210174" y="339421"/>
                  <a:pt x="212122" y="371024"/>
                </a:cubicBezTo>
                <a:cubicBezTo>
                  <a:pt x="213339" y="390471"/>
                  <a:pt x="214800" y="409433"/>
                  <a:pt x="213826" y="428880"/>
                </a:cubicBezTo>
                <a:cubicBezTo>
                  <a:pt x="209687" y="437632"/>
                  <a:pt x="211635" y="443952"/>
                  <a:pt x="219427" y="447842"/>
                </a:cubicBezTo>
                <a:cubicBezTo>
                  <a:pt x="226732" y="450030"/>
                  <a:pt x="232576" y="448571"/>
                  <a:pt x="237689" y="443709"/>
                </a:cubicBezTo>
                <a:cubicBezTo>
                  <a:pt x="237933" y="410891"/>
                  <a:pt x="236472" y="377830"/>
                  <a:pt x="236472" y="345013"/>
                </a:cubicBezTo>
                <a:cubicBezTo>
                  <a:pt x="236228" y="330670"/>
                  <a:pt x="236715" y="316570"/>
                  <a:pt x="237446" y="302228"/>
                </a:cubicBezTo>
                <a:cubicBezTo>
                  <a:pt x="238663" y="279620"/>
                  <a:pt x="232819" y="274515"/>
                  <a:pt x="213339" y="272570"/>
                </a:cubicBezTo>
                <a:cubicBezTo>
                  <a:pt x="211148" y="272327"/>
                  <a:pt x="209200" y="271355"/>
                  <a:pt x="207982" y="270139"/>
                </a:cubicBezTo>
                <a:close/>
                <a:moveTo>
                  <a:pt x="167332" y="268198"/>
                </a:moveTo>
                <a:cubicBezTo>
                  <a:pt x="169037" y="272817"/>
                  <a:pt x="147120" y="270629"/>
                  <a:pt x="141519" y="270872"/>
                </a:cubicBezTo>
                <a:cubicBezTo>
                  <a:pt x="139571" y="270872"/>
                  <a:pt x="138110" y="270386"/>
                  <a:pt x="136893" y="269657"/>
                </a:cubicBezTo>
                <a:cubicBezTo>
                  <a:pt x="138354" y="310259"/>
                  <a:pt x="141276" y="350861"/>
                  <a:pt x="141032" y="391464"/>
                </a:cubicBezTo>
                <a:cubicBezTo>
                  <a:pt x="141032" y="409698"/>
                  <a:pt x="141763" y="428176"/>
                  <a:pt x="138354" y="445924"/>
                </a:cubicBezTo>
                <a:cubicBezTo>
                  <a:pt x="134701" y="464645"/>
                  <a:pt x="170011" y="452002"/>
                  <a:pt x="167332" y="431823"/>
                </a:cubicBezTo>
                <a:cubicBezTo>
                  <a:pt x="162705" y="395354"/>
                  <a:pt x="165384" y="358641"/>
                  <a:pt x="168793" y="322172"/>
                </a:cubicBezTo>
                <a:cubicBezTo>
                  <a:pt x="170498" y="304910"/>
                  <a:pt x="173907" y="284974"/>
                  <a:pt x="167332" y="268198"/>
                </a:cubicBezTo>
                <a:close/>
                <a:moveTo>
                  <a:pt x="424963" y="258205"/>
                </a:moveTo>
                <a:cubicBezTo>
                  <a:pt x="464414" y="252613"/>
                  <a:pt x="474155" y="272063"/>
                  <a:pt x="470015" y="309504"/>
                </a:cubicBezTo>
                <a:cubicBezTo>
                  <a:pt x="466362" y="340137"/>
                  <a:pt x="467336" y="372959"/>
                  <a:pt x="468797" y="403836"/>
                </a:cubicBezTo>
                <a:cubicBezTo>
                  <a:pt x="469284" y="414047"/>
                  <a:pt x="476346" y="438116"/>
                  <a:pt x="467336" y="447112"/>
                </a:cubicBezTo>
                <a:cubicBezTo>
                  <a:pt x="455160" y="459511"/>
                  <a:pt x="414248" y="458782"/>
                  <a:pt x="417658" y="434469"/>
                </a:cubicBezTo>
                <a:cubicBezTo>
                  <a:pt x="422528" y="402377"/>
                  <a:pt x="418875" y="368097"/>
                  <a:pt x="418632" y="335761"/>
                </a:cubicBezTo>
                <a:cubicBezTo>
                  <a:pt x="418632" y="314123"/>
                  <a:pt x="420823" y="288838"/>
                  <a:pt x="415222" y="267687"/>
                </a:cubicBezTo>
                <a:cubicBezTo>
                  <a:pt x="414492" y="264526"/>
                  <a:pt x="416927" y="262581"/>
                  <a:pt x="419362" y="262824"/>
                </a:cubicBezTo>
                <a:cubicBezTo>
                  <a:pt x="420336" y="260393"/>
                  <a:pt x="422041" y="258691"/>
                  <a:pt x="424963" y="258205"/>
                </a:cubicBezTo>
                <a:close/>
                <a:moveTo>
                  <a:pt x="356816" y="257749"/>
                </a:moveTo>
                <a:cubicBezTo>
                  <a:pt x="368500" y="258235"/>
                  <a:pt x="380428" y="258478"/>
                  <a:pt x="392356" y="258478"/>
                </a:cubicBezTo>
                <a:cubicBezTo>
                  <a:pt x="395034" y="258478"/>
                  <a:pt x="398198" y="260423"/>
                  <a:pt x="398685" y="263340"/>
                </a:cubicBezTo>
                <a:cubicBezTo>
                  <a:pt x="408179" y="315126"/>
                  <a:pt x="399415" y="371045"/>
                  <a:pt x="400876" y="423803"/>
                </a:cubicBezTo>
                <a:cubicBezTo>
                  <a:pt x="401606" y="455652"/>
                  <a:pt x="396738" y="452248"/>
                  <a:pt x="366066" y="455652"/>
                </a:cubicBezTo>
                <a:cubicBezTo>
                  <a:pt x="335638" y="459299"/>
                  <a:pt x="336611" y="437418"/>
                  <a:pt x="340019" y="412133"/>
                </a:cubicBezTo>
                <a:cubicBezTo>
                  <a:pt x="346835" y="362292"/>
                  <a:pt x="337585" y="310507"/>
                  <a:pt x="344401" y="260909"/>
                </a:cubicBezTo>
                <a:cubicBezTo>
                  <a:pt x="344888" y="257019"/>
                  <a:pt x="350000" y="256776"/>
                  <a:pt x="352434" y="258964"/>
                </a:cubicBezTo>
                <a:cubicBezTo>
                  <a:pt x="353651" y="258235"/>
                  <a:pt x="354868" y="257749"/>
                  <a:pt x="356816" y="257749"/>
                </a:cubicBezTo>
                <a:close/>
                <a:moveTo>
                  <a:pt x="213339" y="256040"/>
                </a:moveTo>
                <a:cubicBezTo>
                  <a:pt x="251569" y="254095"/>
                  <a:pt x="255709" y="265277"/>
                  <a:pt x="252787" y="302228"/>
                </a:cubicBezTo>
                <a:cubicBezTo>
                  <a:pt x="248891" y="352548"/>
                  <a:pt x="257170" y="404571"/>
                  <a:pt x="250595" y="454405"/>
                </a:cubicBezTo>
                <a:cubicBezTo>
                  <a:pt x="249865" y="458052"/>
                  <a:pt x="247673" y="461212"/>
                  <a:pt x="243290" y="461455"/>
                </a:cubicBezTo>
                <a:cubicBezTo>
                  <a:pt x="231602" y="461455"/>
                  <a:pt x="219670" y="461455"/>
                  <a:pt x="207738" y="461455"/>
                </a:cubicBezTo>
                <a:cubicBezTo>
                  <a:pt x="203842" y="461698"/>
                  <a:pt x="201407" y="458538"/>
                  <a:pt x="201164" y="454891"/>
                </a:cubicBezTo>
                <a:cubicBezTo>
                  <a:pt x="197755" y="418184"/>
                  <a:pt x="199216" y="379775"/>
                  <a:pt x="199459" y="342825"/>
                </a:cubicBezTo>
                <a:cubicBezTo>
                  <a:pt x="199459" y="318758"/>
                  <a:pt x="192885" y="288371"/>
                  <a:pt x="198972" y="265277"/>
                </a:cubicBezTo>
                <a:cubicBezTo>
                  <a:pt x="199703" y="262117"/>
                  <a:pt x="203355" y="261388"/>
                  <a:pt x="205790" y="262360"/>
                </a:cubicBezTo>
                <a:cubicBezTo>
                  <a:pt x="206521" y="259200"/>
                  <a:pt x="208956" y="256283"/>
                  <a:pt x="213339" y="256040"/>
                </a:cubicBezTo>
                <a:close/>
                <a:moveTo>
                  <a:pt x="281787" y="255781"/>
                </a:moveTo>
                <a:cubicBezTo>
                  <a:pt x="310303" y="255052"/>
                  <a:pt x="331264" y="253107"/>
                  <a:pt x="327608" y="286897"/>
                </a:cubicBezTo>
                <a:cubicBezTo>
                  <a:pt x="322002" y="341350"/>
                  <a:pt x="323464" y="396533"/>
                  <a:pt x="323708" y="451472"/>
                </a:cubicBezTo>
                <a:cubicBezTo>
                  <a:pt x="323708" y="455605"/>
                  <a:pt x="320540" y="457793"/>
                  <a:pt x="316884" y="458279"/>
                </a:cubicBezTo>
                <a:cubicBezTo>
                  <a:pt x="292755" y="461196"/>
                  <a:pt x="262533" y="469461"/>
                  <a:pt x="262533" y="435914"/>
                </a:cubicBezTo>
                <a:cubicBezTo>
                  <a:pt x="262533" y="379030"/>
                  <a:pt x="264726" y="321173"/>
                  <a:pt x="267895" y="264289"/>
                </a:cubicBezTo>
                <a:cubicBezTo>
                  <a:pt x="268138" y="260886"/>
                  <a:pt x="272038" y="260157"/>
                  <a:pt x="273744" y="262831"/>
                </a:cubicBezTo>
                <a:cubicBezTo>
                  <a:pt x="274475" y="259184"/>
                  <a:pt x="277156" y="255781"/>
                  <a:pt x="281787" y="255781"/>
                </a:cubicBezTo>
                <a:close/>
                <a:moveTo>
                  <a:pt x="163192" y="253367"/>
                </a:moveTo>
                <a:cubicBezTo>
                  <a:pt x="171289" y="254339"/>
                  <a:pt x="178534" y="257257"/>
                  <a:pt x="179751" y="264794"/>
                </a:cubicBezTo>
                <a:cubicBezTo>
                  <a:pt x="184135" y="295428"/>
                  <a:pt x="177560" y="323631"/>
                  <a:pt x="176829" y="354508"/>
                </a:cubicBezTo>
                <a:cubicBezTo>
                  <a:pt x="176342" y="377119"/>
                  <a:pt x="174151" y="399730"/>
                  <a:pt x="177073" y="422341"/>
                </a:cubicBezTo>
                <a:cubicBezTo>
                  <a:pt x="178534" y="434254"/>
                  <a:pt x="180482" y="445438"/>
                  <a:pt x="176099" y="457108"/>
                </a:cubicBezTo>
                <a:cubicBezTo>
                  <a:pt x="171472" y="470237"/>
                  <a:pt x="141276" y="461484"/>
                  <a:pt x="132996" y="460755"/>
                </a:cubicBezTo>
                <a:cubicBezTo>
                  <a:pt x="131535" y="460755"/>
                  <a:pt x="130074" y="459539"/>
                  <a:pt x="130074" y="457838"/>
                </a:cubicBezTo>
                <a:cubicBezTo>
                  <a:pt x="132266" y="392193"/>
                  <a:pt x="117168" y="319255"/>
                  <a:pt x="132266" y="255312"/>
                </a:cubicBezTo>
                <a:cubicBezTo>
                  <a:pt x="132996" y="253124"/>
                  <a:pt x="136162" y="253610"/>
                  <a:pt x="136406" y="255798"/>
                </a:cubicBezTo>
                <a:cubicBezTo>
                  <a:pt x="137623" y="254583"/>
                  <a:pt x="139328" y="253853"/>
                  <a:pt x="141519" y="253610"/>
                </a:cubicBezTo>
                <a:cubicBezTo>
                  <a:pt x="146146" y="253367"/>
                  <a:pt x="155096" y="252394"/>
                  <a:pt x="163192" y="253367"/>
                </a:cubicBezTo>
                <a:close/>
                <a:moveTo>
                  <a:pt x="15157" y="218612"/>
                </a:moveTo>
                <a:cubicBezTo>
                  <a:pt x="5904" y="271847"/>
                  <a:pt x="21002" y="337722"/>
                  <a:pt x="20027" y="391686"/>
                </a:cubicBezTo>
                <a:cubicBezTo>
                  <a:pt x="19297" y="425474"/>
                  <a:pt x="17592" y="459505"/>
                  <a:pt x="17592" y="493293"/>
                </a:cubicBezTo>
                <a:cubicBezTo>
                  <a:pt x="17592" y="505933"/>
                  <a:pt x="71653" y="478222"/>
                  <a:pt x="79445" y="475791"/>
                </a:cubicBezTo>
                <a:cubicBezTo>
                  <a:pt x="80906" y="475305"/>
                  <a:pt x="82367" y="475305"/>
                  <a:pt x="83585" y="475548"/>
                </a:cubicBezTo>
                <a:cubicBezTo>
                  <a:pt x="180991" y="476278"/>
                  <a:pt x="276205" y="489890"/>
                  <a:pt x="373855" y="479438"/>
                </a:cubicBezTo>
                <a:cubicBezTo>
                  <a:pt x="455920" y="470687"/>
                  <a:pt x="510954" y="465825"/>
                  <a:pt x="582061" y="507149"/>
                </a:cubicBezTo>
                <a:cubicBezTo>
                  <a:pt x="584252" y="505933"/>
                  <a:pt x="586931" y="506177"/>
                  <a:pt x="588879" y="508607"/>
                </a:cubicBezTo>
                <a:cubicBezTo>
                  <a:pt x="566232" y="478708"/>
                  <a:pt x="581817" y="399707"/>
                  <a:pt x="582791" y="365433"/>
                </a:cubicBezTo>
                <a:cubicBezTo>
                  <a:pt x="584009" y="324839"/>
                  <a:pt x="584009" y="284487"/>
                  <a:pt x="581817" y="243893"/>
                </a:cubicBezTo>
                <a:cubicBezTo>
                  <a:pt x="554300" y="264068"/>
                  <a:pt x="507302" y="259936"/>
                  <a:pt x="479541" y="244622"/>
                </a:cubicBezTo>
                <a:cubicBezTo>
                  <a:pt x="473940" y="246080"/>
                  <a:pt x="467365" y="238788"/>
                  <a:pt x="471505" y="233683"/>
                </a:cubicBezTo>
                <a:cubicBezTo>
                  <a:pt x="471748" y="233197"/>
                  <a:pt x="471748" y="232954"/>
                  <a:pt x="471992" y="232711"/>
                </a:cubicBezTo>
                <a:cubicBezTo>
                  <a:pt x="405512" y="223717"/>
                  <a:pt x="332944" y="230766"/>
                  <a:pt x="265734" y="227849"/>
                </a:cubicBezTo>
                <a:cubicBezTo>
                  <a:pt x="217762" y="225662"/>
                  <a:pt x="167598" y="221043"/>
                  <a:pt x="119138" y="222988"/>
                </a:cubicBezTo>
                <a:cubicBezTo>
                  <a:pt x="120599" y="227849"/>
                  <a:pt x="122791" y="233440"/>
                  <a:pt x="126200" y="240003"/>
                </a:cubicBezTo>
                <a:cubicBezTo>
                  <a:pt x="126687" y="240976"/>
                  <a:pt x="126687" y="241948"/>
                  <a:pt x="126687" y="242920"/>
                </a:cubicBezTo>
                <a:cubicBezTo>
                  <a:pt x="127661" y="244379"/>
                  <a:pt x="127905" y="246566"/>
                  <a:pt x="126200" y="248268"/>
                </a:cubicBezTo>
                <a:cubicBezTo>
                  <a:pt x="112563" y="261151"/>
                  <a:pt x="86994" y="262610"/>
                  <a:pt x="69461" y="258721"/>
                </a:cubicBezTo>
                <a:cubicBezTo>
                  <a:pt x="45110" y="253616"/>
                  <a:pt x="31473" y="235871"/>
                  <a:pt x="15157" y="218612"/>
                </a:cubicBezTo>
                <a:close/>
                <a:moveTo>
                  <a:pt x="300922" y="127898"/>
                </a:moveTo>
                <a:cubicBezTo>
                  <a:pt x="287057" y="128201"/>
                  <a:pt x="273283" y="131103"/>
                  <a:pt x="259890" y="137666"/>
                </a:cubicBezTo>
                <a:cubicBezTo>
                  <a:pt x="230181" y="152251"/>
                  <a:pt x="200229" y="167808"/>
                  <a:pt x="169546" y="180449"/>
                </a:cubicBezTo>
                <a:cubicBezTo>
                  <a:pt x="143490" y="191144"/>
                  <a:pt x="124008" y="195276"/>
                  <a:pt x="119138" y="208160"/>
                </a:cubicBezTo>
                <a:cubicBezTo>
                  <a:pt x="173198" y="199409"/>
                  <a:pt x="235782" y="209618"/>
                  <a:pt x="288868" y="212292"/>
                </a:cubicBezTo>
                <a:cubicBezTo>
                  <a:pt x="351451" y="215209"/>
                  <a:pt x="417932" y="207431"/>
                  <a:pt x="479541" y="214966"/>
                </a:cubicBezTo>
                <a:cubicBezTo>
                  <a:pt x="481732" y="190415"/>
                  <a:pt x="443501" y="177532"/>
                  <a:pt x="420367" y="166593"/>
                </a:cubicBezTo>
                <a:cubicBezTo>
                  <a:pt x="384935" y="149456"/>
                  <a:pt x="342518" y="126986"/>
                  <a:pt x="300922" y="127898"/>
                </a:cubicBezTo>
                <a:close/>
                <a:moveTo>
                  <a:pt x="304940" y="19043"/>
                </a:moveTo>
                <a:cubicBezTo>
                  <a:pt x="305184" y="21231"/>
                  <a:pt x="305427" y="23419"/>
                  <a:pt x="305671" y="25606"/>
                </a:cubicBezTo>
                <a:cubicBezTo>
                  <a:pt x="310541" y="27308"/>
                  <a:pt x="315411" y="28280"/>
                  <a:pt x="320282" y="28766"/>
                </a:cubicBezTo>
                <a:cubicBezTo>
                  <a:pt x="317359" y="26822"/>
                  <a:pt x="314194" y="24877"/>
                  <a:pt x="311271" y="22932"/>
                </a:cubicBezTo>
                <a:cubicBezTo>
                  <a:pt x="309567" y="21717"/>
                  <a:pt x="307132" y="20502"/>
                  <a:pt x="304940" y="19043"/>
                </a:cubicBezTo>
                <a:close/>
                <a:moveTo>
                  <a:pt x="296417" y="113"/>
                </a:moveTo>
                <a:cubicBezTo>
                  <a:pt x="299339" y="-403"/>
                  <a:pt x="302383" y="812"/>
                  <a:pt x="302992" y="4458"/>
                </a:cubicBezTo>
                <a:cubicBezTo>
                  <a:pt x="302992" y="4701"/>
                  <a:pt x="302992" y="4701"/>
                  <a:pt x="302992" y="4701"/>
                </a:cubicBezTo>
                <a:cubicBezTo>
                  <a:pt x="310054" y="5431"/>
                  <a:pt x="318090" y="10535"/>
                  <a:pt x="323691" y="12723"/>
                </a:cubicBezTo>
                <a:cubicBezTo>
                  <a:pt x="335136" y="17585"/>
                  <a:pt x="346338" y="23176"/>
                  <a:pt x="355835" y="31197"/>
                </a:cubicBezTo>
                <a:cubicBezTo>
                  <a:pt x="361192" y="35816"/>
                  <a:pt x="358757" y="46511"/>
                  <a:pt x="351451" y="47727"/>
                </a:cubicBezTo>
                <a:cubicBezTo>
                  <a:pt x="338302" y="49914"/>
                  <a:pt x="321499" y="51130"/>
                  <a:pt x="306888" y="47970"/>
                </a:cubicBezTo>
                <a:cubicBezTo>
                  <a:pt x="307375" y="67173"/>
                  <a:pt x="306158" y="86863"/>
                  <a:pt x="302018" y="104851"/>
                </a:cubicBezTo>
                <a:cubicBezTo>
                  <a:pt x="331727" y="105337"/>
                  <a:pt x="365819" y="122109"/>
                  <a:pt x="388222" y="131832"/>
                </a:cubicBezTo>
                <a:cubicBezTo>
                  <a:pt x="429620" y="149577"/>
                  <a:pt x="547238" y="184095"/>
                  <a:pt x="491960" y="235385"/>
                </a:cubicBezTo>
                <a:cubicBezTo>
                  <a:pt x="524348" y="245108"/>
                  <a:pt x="554300" y="233926"/>
                  <a:pt x="583035" y="217640"/>
                </a:cubicBezTo>
                <a:cubicBezTo>
                  <a:pt x="588879" y="214480"/>
                  <a:pt x="595454" y="218855"/>
                  <a:pt x="596185" y="224203"/>
                </a:cubicBezTo>
                <a:cubicBezTo>
                  <a:pt x="597402" y="225662"/>
                  <a:pt x="598376" y="227363"/>
                  <a:pt x="598376" y="229551"/>
                </a:cubicBezTo>
                <a:cubicBezTo>
                  <a:pt x="600811" y="287404"/>
                  <a:pt x="600081" y="345987"/>
                  <a:pt x="599107" y="403840"/>
                </a:cubicBezTo>
                <a:cubicBezTo>
                  <a:pt x="598620" y="440302"/>
                  <a:pt x="607386" y="482841"/>
                  <a:pt x="591558" y="516629"/>
                </a:cubicBezTo>
                <a:cubicBezTo>
                  <a:pt x="590584" y="518817"/>
                  <a:pt x="587905" y="519789"/>
                  <a:pt x="585470" y="519546"/>
                </a:cubicBezTo>
                <a:cubicBezTo>
                  <a:pt x="583765" y="521734"/>
                  <a:pt x="581087" y="522949"/>
                  <a:pt x="577677" y="522220"/>
                </a:cubicBezTo>
                <a:cubicBezTo>
                  <a:pt x="532871" y="510795"/>
                  <a:pt x="499996" y="485515"/>
                  <a:pt x="449101" y="489890"/>
                </a:cubicBezTo>
                <a:cubicBezTo>
                  <a:pt x="407460" y="493293"/>
                  <a:pt x="365819" y="499856"/>
                  <a:pt x="323934" y="501558"/>
                </a:cubicBezTo>
                <a:cubicBezTo>
                  <a:pt x="248445" y="504718"/>
                  <a:pt x="163458" y="506177"/>
                  <a:pt x="89429" y="487459"/>
                </a:cubicBezTo>
                <a:cubicBezTo>
                  <a:pt x="88455" y="489647"/>
                  <a:pt x="86751" y="491592"/>
                  <a:pt x="84072" y="492564"/>
                </a:cubicBezTo>
                <a:cubicBezTo>
                  <a:pt x="58990" y="501072"/>
                  <a:pt x="39265" y="515171"/>
                  <a:pt x="12966" y="518817"/>
                </a:cubicBezTo>
                <a:cubicBezTo>
                  <a:pt x="8582" y="519303"/>
                  <a:pt x="5173" y="517115"/>
                  <a:pt x="4686" y="512497"/>
                </a:cubicBezTo>
                <a:cubicBezTo>
                  <a:pt x="-915" y="445406"/>
                  <a:pt x="12235" y="377830"/>
                  <a:pt x="7121" y="310497"/>
                </a:cubicBezTo>
                <a:cubicBezTo>
                  <a:pt x="5173" y="283758"/>
                  <a:pt x="-7733" y="235628"/>
                  <a:pt x="6878" y="210834"/>
                </a:cubicBezTo>
                <a:cubicBezTo>
                  <a:pt x="9556" y="206458"/>
                  <a:pt x="15157" y="208403"/>
                  <a:pt x="15888" y="212535"/>
                </a:cubicBezTo>
                <a:cubicBezTo>
                  <a:pt x="32203" y="223960"/>
                  <a:pt x="46571" y="243406"/>
                  <a:pt x="66782" y="247296"/>
                </a:cubicBezTo>
                <a:cubicBezTo>
                  <a:pt x="84559" y="250699"/>
                  <a:pt x="99170" y="246323"/>
                  <a:pt x="115485" y="242434"/>
                </a:cubicBezTo>
                <a:cubicBezTo>
                  <a:pt x="103797" y="232711"/>
                  <a:pt x="94300" y="224446"/>
                  <a:pt x="85046" y="211806"/>
                </a:cubicBezTo>
                <a:cubicBezTo>
                  <a:pt x="82367" y="208160"/>
                  <a:pt x="84315" y="202326"/>
                  <a:pt x="88212" y="200138"/>
                </a:cubicBezTo>
                <a:cubicBezTo>
                  <a:pt x="148116" y="166836"/>
                  <a:pt x="213622" y="144473"/>
                  <a:pt x="274014" y="111171"/>
                </a:cubicBezTo>
                <a:cubicBezTo>
                  <a:pt x="279858" y="108011"/>
                  <a:pt x="285946" y="106309"/>
                  <a:pt x="292521" y="105580"/>
                </a:cubicBezTo>
                <a:cubicBezTo>
                  <a:pt x="292521" y="83946"/>
                  <a:pt x="290816" y="62068"/>
                  <a:pt x="290329" y="40434"/>
                </a:cubicBezTo>
                <a:cubicBezTo>
                  <a:pt x="287894" y="37031"/>
                  <a:pt x="288138" y="32656"/>
                  <a:pt x="290086" y="29009"/>
                </a:cubicBezTo>
                <a:cubicBezTo>
                  <a:pt x="289842" y="21474"/>
                  <a:pt x="290086" y="13695"/>
                  <a:pt x="290573" y="6160"/>
                </a:cubicBezTo>
                <a:cubicBezTo>
                  <a:pt x="290695" y="2878"/>
                  <a:pt x="293495" y="630"/>
                  <a:pt x="29641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iśļiďè">
            <a:extLst>
              <a:ext uri="{FF2B5EF4-FFF2-40B4-BE49-F238E27FC236}">
                <a16:creationId xmlns:a16="http://schemas.microsoft.com/office/drawing/2014/main" id="{61EF3741-1A5B-4973-87B1-15932006E5C9}"/>
              </a:ext>
            </a:extLst>
          </p:cNvPr>
          <p:cNvSpPr/>
          <p:nvPr/>
        </p:nvSpPr>
        <p:spPr>
          <a:xfrm>
            <a:off x="7735114" y="2060703"/>
            <a:ext cx="539176" cy="53917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7" name="íśľîḍe" title="ry6MHxwOH8WsTKLSa514qPVJnvhhWFnRDjZGIbRZNsFBp">
            <a:extLst>
              <a:ext uri="{FF2B5EF4-FFF2-40B4-BE49-F238E27FC236}">
                <a16:creationId xmlns:a16="http://schemas.microsoft.com/office/drawing/2014/main" id="{C73B17A8-4CDF-4861-94C7-CF808F22DF13}"/>
              </a:ext>
            </a:extLst>
          </p:cNvPr>
          <p:cNvSpPr>
            <a:spLocks noChangeAspect="1"/>
          </p:cNvSpPr>
          <p:nvPr/>
        </p:nvSpPr>
        <p:spPr bwMode="auto">
          <a:xfrm>
            <a:off x="7860832" y="2205246"/>
            <a:ext cx="287741" cy="250085"/>
          </a:xfrm>
          <a:custGeom>
            <a:avLst/>
            <a:gdLst>
              <a:gd name="connsiteX0" fmla="*/ 427885 w 601094"/>
              <a:gd name="connsiteY0" fmla="*/ 274980 h 522431"/>
              <a:gd name="connsiteX1" fmla="*/ 432269 w 601094"/>
              <a:gd name="connsiteY1" fmla="*/ 321660 h 522431"/>
              <a:gd name="connsiteX2" fmla="*/ 431295 w 601094"/>
              <a:gd name="connsiteY2" fmla="*/ 429121 h 522431"/>
              <a:gd name="connsiteX3" fmla="*/ 453455 w 601094"/>
              <a:gd name="connsiteY3" fmla="*/ 417208 h 522431"/>
              <a:gd name="connsiteX4" fmla="*/ 448585 w 601094"/>
              <a:gd name="connsiteY4" fmla="*/ 349619 h 522431"/>
              <a:gd name="connsiteX5" fmla="*/ 448585 w 601094"/>
              <a:gd name="connsiteY5" fmla="*/ 301238 h 522431"/>
              <a:gd name="connsiteX6" fmla="*/ 427885 w 601094"/>
              <a:gd name="connsiteY6" fmla="*/ 274980 h 522431"/>
              <a:gd name="connsiteX7" fmla="*/ 352921 w 601094"/>
              <a:gd name="connsiteY7" fmla="*/ 272822 h 522431"/>
              <a:gd name="connsiteX8" fmla="*/ 354868 w 601094"/>
              <a:gd name="connsiteY8" fmla="*/ 371774 h 522431"/>
              <a:gd name="connsiteX9" fmla="*/ 351947 w 601094"/>
              <a:gd name="connsiteY9" fmla="*/ 423317 h 522431"/>
              <a:gd name="connsiteX10" fmla="*/ 378481 w 601094"/>
              <a:gd name="connsiteY10" fmla="*/ 441065 h 522431"/>
              <a:gd name="connsiteX11" fmla="*/ 386514 w 601094"/>
              <a:gd name="connsiteY11" fmla="*/ 411647 h 522431"/>
              <a:gd name="connsiteX12" fmla="*/ 385297 w 601094"/>
              <a:gd name="connsiteY12" fmla="*/ 362535 h 522431"/>
              <a:gd name="connsiteX13" fmla="*/ 388461 w 601094"/>
              <a:gd name="connsiteY13" fmla="*/ 301511 h 522431"/>
              <a:gd name="connsiteX14" fmla="*/ 356816 w 601094"/>
              <a:gd name="connsiteY14" fmla="*/ 273795 h 522431"/>
              <a:gd name="connsiteX15" fmla="*/ 352921 w 601094"/>
              <a:gd name="connsiteY15" fmla="*/ 272822 h 522431"/>
              <a:gd name="connsiteX16" fmla="*/ 276425 w 601094"/>
              <a:gd name="connsiteY16" fmla="*/ 271096 h 522431"/>
              <a:gd name="connsiteX17" fmla="*/ 279350 w 601094"/>
              <a:gd name="connsiteY17" fmla="*/ 382676 h 522431"/>
              <a:gd name="connsiteX18" fmla="*/ 278131 w 601094"/>
              <a:gd name="connsiteY18" fmla="*/ 427892 h 522431"/>
              <a:gd name="connsiteX19" fmla="*/ 302017 w 601094"/>
              <a:gd name="connsiteY19" fmla="*/ 447096 h 522431"/>
              <a:gd name="connsiteX20" fmla="*/ 308841 w 601094"/>
              <a:gd name="connsiteY20" fmla="*/ 393859 h 522431"/>
              <a:gd name="connsiteX21" fmla="*/ 309816 w 601094"/>
              <a:gd name="connsiteY21" fmla="*/ 321660 h 522431"/>
              <a:gd name="connsiteX22" fmla="*/ 313472 w 601094"/>
              <a:gd name="connsiteY22" fmla="*/ 278875 h 522431"/>
              <a:gd name="connsiteX23" fmla="*/ 281787 w 601094"/>
              <a:gd name="connsiteY23" fmla="*/ 273041 h 522431"/>
              <a:gd name="connsiteX24" fmla="*/ 276425 w 601094"/>
              <a:gd name="connsiteY24" fmla="*/ 271096 h 522431"/>
              <a:gd name="connsiteX25" fmla="*/ 207982 w 601094"/>
              <a:gd name="connsiteY25" fmla="*/ 270139 h 522431"/>
              <a:gd name="connsiteX26" fmla="*/ 212122 w 601094"/>
              <a:gd name="connsiteY26" fmla="*/ 371024 h 522431"/>
              <a:gd name="connsiteX27" fmla="*/ 213826 w 601094"/>
              <a:gd name="connsiteY27" fmla="*/ 428880 h 522431"/>
              <a:gd name="connsiteX28" fmla="*/ 219427 w 601094"/>
              <a:gd name="connsiteY28" fmla="*/ 447842 h 522431"/>
              <a:gd name="connsiteX29" fmla="*/ 237689 w 601094"/>
              <a:gd name="connsiteY29" fmla="*/ 443709 h 522431"/>
              <a:gd name="connsiteX30" fmla="*/ 236472 w 601094"/>
              <a:gd name="connsiteY30" fmla="*/ 345013 h 522431"/>
              <a:gd name="connsiteX31" fmla="*/ 237446 w 601094"/>
              <a:gd name="connsiteY31" fmla="*/ 302228 h 522431"/>
              <a:gd name="connsiteX32" fmla="*/ 213339 w 601094"/>
              <a:gd name="connsiteY32" fmla="*/ 272570 h 522431"/>
              <a:gd name="connsiteX33" fmla="*/ 207982 w 601094"/>
              <a:gd name="connsiteY33" fmla="*/ 270139 h 522431"/>
              <a:gd name="connsiteX34" fmla="*/ 167332 w 601094"/>
              <a:gd name="connsiteY34" fmla="*/ 268198 h 522431"/>
              <a:gd name="connsiteX35" fmla="*/ 141519 w 601094"/>
              <a:gd name="connsiteY35" fmla="*/ 270872 h 522431"/>
              <a:gd name="connsiteX36" fmla="*/ 136893 w 601094"/>
              <a:gd name="connsiteY36" fmla="*/ 269657 h 522431"/>
              <a:gd name="connsiteX37" fmla="*/ 141032 w 601094"/>
              <a:gd name="connsiteY37" fmla="*/ 391464 h 522431"/>
              <a:gd name="connsiteX38" fmla="*/ 138354 w 601094"/>
              <a:gd name="connsiteY38" fmla="*/ 445924 h 522431"/>
              <a:gd name="connsiteX39" fmla="*/ 167332 w 601094"/>
              <a:gd name="connsiteY39" fmla="*/ 431823 h 522431"/>
              <a:gd name="connsiteX40" fmla="*/ 168793 w 601094"/>
              <a:gd name="connsiteY40" fmla="*/ 322172 h 522431"/>
              <a:gd name="connsiteX41" fmla="*/ 167332 w 601094"/>
              <a:gd name="connsiteY41" fmla="*/ 268198 h 522431"/>
              <a:gd name="connsiteX42" fmla="*/ 424963 w 601094"/>
              <a:gd name="connsiteY42" fmla="*/ 258205 h 522431"/>
              <a:gd name="connsiteX43" fmla="*/ 470015 w 601094"/>
              <a:gd name="connsiteY43" fmla="*/ 309504 h 522431"/>
              <a:gd name="connsiteX44" fmla="*/ 468797 w 601094"/>
              <a:gd name="connsiteY44" fmla="*/ 403836 h 522431"/>
              <a:gd name="connsiteX45" fmla="*/ 467336 w 601094"/>
              <a:gd name="connsiteY45" fmla="*/ 447112 h 522431"/>
              <a:gd name="connsiteX46" fmla="*/ 417658 w 601094"/>
              <a:gd name="connsiteY46" fmla="*/ 434469 h 522431"/>
              <a:gd name="connsiteX47" fmla="*/ 418632 w 601094"/>
              <a:gd name="connsiteY47" fmla="*/ 335761 h 522431"/>
              <a:gd name="connsiteX48" fmla="*/ 415222 w 601094"/>
              <a:gd name="connsiteY48" fmla="*/ 267687 h 522431"/>
              <a:gd name="connsiteX49" fmla="*/ 419362 w 601094"/>
              <a:gd name="connsiteY49" fmla="*/ 262824 h 522431"/>
              <a:gd name="connsiteX50" fmla="*/ 424963 w 601094"/>
              <a:gd name="connsiteY50" fmla="*/ 258205 h 522431"/>
              <a:gd name="connsiteX51" fmla="*/ 356816 w 601094"/>
              <a:gd name="connsiteY51" fmla="*/ 257749 h 522431"/>
              <a:gd name="connsiteX52" fmla="*/ 392356 w 601094"/>
              <a:gd name="connsiteY52" fmla="*/ 258478 h 522431"/>
              <a:gd name="connsiteX53" fmla="*/ 398685 w 601094"/>
              <a:gd name="connsiteY53" fmla="*/ 263340 h 522431"/>
              <a:gd name="connsiteX54" fmla="*/ 400876 w 601094"/>
              <a:gd name="connsiteY54" fmla="*/ 423803 h 522431"/>
              <a:gd name="connsiteX55" fmla="*/ 366066 w 601094"/>
              <a:gd name="connsiteY55" fmla="*/ 455652 h 522431"/>
              <a:gd name="connsiteX56" fmla="*/ 340019 w 601094"/>
              <a:gd name="connsiteY56" fmla="*/ 412133 h 522431"/>
              <a:gd name="connsiteX57" fmla="*/ 344401 w 601094"/>
              <a:gd name="connsiteY57" fmla="*/ 260909 h 522431"/>
              <a:gd name="connsiteX58" fmla="*/ 352434 w 601094"/>
              <a:gd name="connsiteY58" fmla="*/ 258964 h 522431"/>
              <a:gd name="connsiteX59" fmla="*/ 356816 w 601094"/>
              <a:gd name="connsiteY59" fmla="*/ 257749 h 522431"/>
              <a:gd name="connsiteX60" fmla="*/ 213339 w 601094"/>
              <a:gd name="connsiteY60" fmla="*/ 256040 h 522431"/>
              <a:gd name="connsiteX61" fmla="*/ 252787 w 601094"/>
              <a:gd name="connsiteY61" fmla="*/ 302228 h 522431"/>
              <a:gd name="connsiteX62" fmla="*/ 250595 w 601094"/>
              <a:gd name="connsiteY62" fmla="*/ 454405 h 522431"/>
              <a:gd name="connsiteX63" fmla="*/ 243290 w 601094"/>
              <a:gd name="connsiteY63" fmla="*/ 461455 h 522431"/>
              <a:gd name="connsiteX64" fmla="*/ 207738 w 601094"/>
              <a:gd name="connsiteY64" fmla="*/ 461455 h 522431"/>
              <a:gd name="connsiteX65" fmla="*/ 201164 w 601094"/>
              <a:gd name="connsiteY65" fmla="*/ 454891 h 522431"/>
              <a:gd name="connsiteX66" fmla="*/ 199459 w 601094"/>
              <a:gd name="connsiteY66" fmla="*/ 342825 h 522431"/>
              <a:gd name="connsiteX67" fmla="*/ 198972 w 601094"/>
              <a:gd name="connsiteY67" fmla="*/ 265277 h 522431"/>
              <a:gd name="connsiteX68" fmla="*/ 205790 w 601094"/>
              <a:gd name="connsiteY68" fmla="*/ 262360 h 522431"/>
              <a:gd name="connsiteX69" fmla="*/ 213339 w 601094"/>
              <a:gd name="connsiteY69" fmla="*/ 256040 h 522431"/>
              <a:gd name="connsiteX70" fmla="*/ 281787 w 601094"/>
              <a:gd name="connsiteY70" fmla="*/ 255781 h 522431"/>
              <a:gd name="connsiteX71" fmla="*/ 327608 w 601094"/>
              <a:gd name="connsiteY71" fmla="*/ 286897 h 522431"/>
              <a:gd name="connsiteX72" fmla="*/ 323708 w 601094"/>
              <a:gd name="connsiteY72" fmla="*/ 451472 h 522431"/>
              <a:gd name="connsiteX73" fmla="*/ 316884 w 601094"/>
              <a:gd name="connsiteY73" fmla="*/ 458279 h 522431"/>
              <a:gd name="connsiteX74" fmla="*/ 262533 w 601094"/>
              <a:gd name="connsiteY74" fmla="*/ 435914 h 522431"/>
              <a:gd name="connsiteX75" fmla="*/ 267895 w 601094"/>
              <a:gd name="connsiteY75" fmla="*/ 264289 h 522431"/>
              <a:gd name="connsiteX76" fmla="*/ 273744 w 601094"/>
              <a:gd name="connsiteY76" fmla="*/ 262831 h 522431"/>
              <a:gd name="connsiteX77" fmla="*/ 281787 w 601094"/>
              <a:gd name="connsiteY77" fmla="*/ 255781 h 522431"/>
              <a:gd name="connsiteX78" fmla="*/ 163192 w 601094"/>
              <a:gd name="connsiteY78" fmla="*/ 253367 h 522431"/>
              <a:gd name="connsiteX79" fmla="*/ 179751 w 601094"/>
              <a:gd name="connsiteY79" fmla="*/ 264794 h 522431"/>
              <a:gd name="connsiteX80" fmla="*/ 176829 w 601094"/>
              <a:gd name="connsiteY80" fmla="*/ 354508 h 522431"/>
              <a:gd name="connsiteX81" fmla="*/ 177073 w 601094"/>
              <a:gd name="connsiteY81" fmla="*/ 422341 h 522431"/>
              <a:gd name="connsiteX82" fmla="*/ 176099 w 601094"/>
              <a:gd name="connsiteY82" fmla="*/ 457108 h 522431"/>
              <a:gd name="connsiteX83" fmla="*/ 132996 w 601094"/>
              <a:gd name="connsiteY83" fmla="*/ 460755 h 522431"/>
              <a:gd name="connsiteX84" fmla="*/ 130074 w 601094"/>
              <a:gd name="connsiteY84" fmla="*/ 457838 h 522431"/>
              <a:gd name="connsiteX85" fmla="*/ 132266 w 601094"/>
              <a:gd name="connsiteY85" fmla="*/ 255312 h 522431"/>
              <a:gd name="connsiteX86" fmla="*/ 136406 w 601094"/>
              <a:gd name="connsiteY86" fmla="*/ 255798 h 522431"/>
              <a:gd name="connsiteX87" fmla="*/ 141519 w 601094"/>
              <a:gd name="connsiteY87" fmla="*/ 253610 h 522431"/>
              <a:gd name="connsiteX88" fmla="*/ 163192 w 601094"/>
              <a:gd name="connsiteY88" fmla="*/ 253367 h 522431"/>
              <a:gd name="connsiteX89" fmla="*/ 15157 w 601094"/>
              <a:gd name="connsiteY89" fmla="*/ 218612 h 522431"/>
              <a:gd name="connsiteX90" fmla="*/ 20027 w 601094"/>
              <a:gd name="connsiteY90" fmla="*/ 391686 h 522431"/>
              <a:gd name="connsiteX91" fmla="*/ 17592 w 601094"/>
              <a:gd name="connsiteY91" fmla="*/ 493293 h 522431"/>
              <a:gd name="connsiteX92" fmla="*/ 79445 w 601094"/>
              <a:gd name="connsiteY92" fmla="*/ 475791 h 522431"/>
              <a:gd name="connsiteX93" fmla="*/ 83585 w 601094"/>
              <a:gd name="connsiteY93" fmla="*/ 475548 h 522431"/>
              <a:gd name="connsiteX94" fmla="*/ 373855 w 601094"/>
              <a:gd name="connsiteY94" fmla="*/ 479438 h 522431"/>
              <a:gd name="connsiteX95" fmla="*/ 582061 w 601094"/>
              <a:gd name="connsiteY95" fmla="*/ 507149 h 522431"/>
              <a:gd name="connsiteX96" fmla="*/ 588879 w 601094"/>
              <a:gd name="connsiteY96" fmla="*/ 508607 h 522431"/>
              <a:gd name="connsiteX97" fmla="*/ 582791 w 601094"/>
              <a:gd name="connsiteY97" fmla="*/ 365433 h 522431"/>
              <a:gd name="connsiteX98" fmla="*/ 581817 w 601094"/>
              <a:gd name="connsiteY98" fmla="*/ 243893 h 522431"/>
              <a:gd name="connsiteX99" fmla="*/ 479541 w 601094"/>
              <a:gd name="connsiteY99" fmla="*/ 244622 h 522431"/>
              <a:gd name="connsiteX100" fmla="*/ 471505 w 601094"/>
              <a:gd name="connsiteY100" fmla="*/ 233683 h 522431"/>
              <a:gd name="connsiteX101" fmla="*/ 471992 w 601094"/>
              <a:gd name="connsiteY101" fmla="*/ 232711 h 522431"/>
              <a:gd name="connsiteX102" fmla="*/ 265734 w 601094"/>
              <a:gd name="connsiteY102" fmla="*/ 227849 h 522431"/>
              <a:gd name="connsiteX103" fmla="*/ 119138 w 601094"/>
              <a:gd name="connsiteY103" fmla="*/ 222988 h 522431"/>
              <a:gd name="connsiteX104" fmla="*/ 126200 w 601094"/>
              <a:gd name="connsiteY104" fmla="*/ 240003 h 522431"/>
              <a:gd name="connsiteX105" fmla="*/ 126687 w 601094"/>
              <a:gd name="connsiteY105" fmla="*/ 242920 h 522431"/>
              <a:gd name="connsiteX106" fmla="*/ 126200 w 601094"/>
              <a:gd name="connsiteY106" fmla="*/ 248268 h 522431"/>
              <a:gd name="connsiteX107" fmla="*/ 69461 w 601094"/>
              <a:gd name="connsiteY107" fmla="*/ 258721 h 522431"/>
              <a:gd name="connsiteX108" fmla="*/ 15157 w 601094"/>
              <a:gd name="connsiteY108" fmla="*/ 218612 h 522431"/>
              <a:gd name="connsiteX109" fmla="*/ 300922 w 601094"/>
              <a:gd name="connsiteY109" fmla="*/ 127898 h 522431"/>
              <a:gd name="connsiteX110" fmla="*/ 259890 w 601094"/>
              <a:gd name="connsiteY110" fmla="*/ 137666 h 522431"/>
              <a:gd name="connsiteX111" fmla="*/ 169546 w 601094"/>
              <a:gd name="connsiteY111" fmla="*/ 180449 h 522431"/>
              <a:gd name="connsiteX112" fmla="*/ 119138 w 601094"/>
              <a:gd name="connsiteY112" fmla="*/ 208160 h 522431"/>
              <a:gd name="connsiteX113" fmla="*/ 288868 w 601094"/>
              <a:gd name="connsiteY113" fmla="*/ 212292 h 522431"/>
              <a:gd name="connsiteX114" fmla="*/ 479541 w 601094"/>
              <a:gd name="connsiteY114" fmla="*/ 214966 h 522431"/>
              <a:gd name="connsiteX115" fmla="*/ 420367 w 601094"/>
              <a:gd name="connsiteY115" fmla="*/ 166593 h 522431"/>
              <a:gd name="connsiteX116" fmla="*/ 300922 w 601094"/>
              <a:gd name="connsiteY116" fmla="*/ 127898 h 522431"/>
              <a:gd name="connsiteX117" fmla="*/ 304940 w 601094"/>
              <a:gd name="connsiteY117" fmla="*/ 19043 h 522431"/>
              <a:gd name="connsiteX118" fmla="*/ 305671 w 601094"/>
              <a:gd name="connsiteY118" fmla="*/ 25606 h 522431"/>
              <a:gd name="connsiteX119" fmla="*/ 320282 w 601094"/>
              <a:gd name="connsiteY119" fmla="*/ 28766 h 522431"/>
              <a:gd name="connsiteX120" fmla="*/ 311271 w 601094"/>
              <a:gd name="connsiteY120" fmla="*/ 22932 h 522431"/>
              <a:gd name="connsiteX121" fmla="*/ 304940 w 601094"/>
              <a:gd name="connsiteY121" fmla="*/ 19043 h 522431"/>
              <a:gd name="connsiteX122" fmla="*/ 296417 w 601094"/>
              <a:gd name="connsiteY122" fmla="*/ 113 h 522431"/>
              <a:gd name="connsiteX123" fmla="*/ 302992 w 601094"/>
              <a:gd name="connsiteY123" fmla="*/ 4458 h 522431"/>
              <a:gd name="connsiteX124" fmla="*/ 302992 w 601094"/>
              <a:gd name="connsiteY124" fmla="*/ 4701 h 522431"/>
              <a:gd name="connsiteX125" fmla="*/ 323691 w 601094"/>
              <a:gd name="connsiteY125" fmla="*/ 12723 h 522431"/>
              <a:gd name="connsiteX126" fmla="*/ 355835 w 601094"/>
              <a:gd name="connsiteY126" fmla="*/ 31197 h 522431"/>
              <a:gd name="connsiteX127" fmla="*/ 351451 w 601094"/>
              <a:gd name="connsiteY127" fmla="*/ 47727 h 522431"/>
              <a:gd name="connsiteX128" fmla="*/ 306888 w 601094"/>
              <a:gd name="connsiteY128" fmla="*/ 47970 h 522431"/>
              <a:gd name="connsiteX129" fmla="*/ 302018 w 601094"/>
              <a:gd name="connsiteY129" fmla="*/ 104851 h 522431"/>
              <a:gd name="connsiteX130" fmla="*/ 388222 w 601094"/>
              <a:gd name="connsiteY130" fmla="*/ 131832 h 522431"/>
              <a:gd name="connsiteX131" fmla="*/ 491960 w 601094"/>
              <a:gd name="connsiteY131" fmla="*/ 235385 h 522431"/>
              <a:gd name="connsiteX132" fmla="*/ 583035 w 601094"/>
              <a:gd name="connsiteY132" fmla="*/ 217640 h 522431"/>
              <a:gd name="connsiteX133" fmla="*/ 596185 w 601094"/>
              <a:gd name="connsiteY133" fmla="*/ 224203 h 522431"/>
              <a:gd name="connsiteX134" fmla="*/ 598376 w 601094"/>
              <a:gd name="connsiteY134" fmla="*/ 229551 h 522431"/>
              <a:gd name="connsiteX135" fmla="*/ 599107 w 601094"/>
              <a:gd name="connsiteY135" fmla="*/ 403840 h 522431"/>
              <a:gd name="connsiteX136" fmla="*/ 591558 w 601094"/>
              <a:gd name="connsiteY136" fmla="*/ 516629 h 522431"/>
              <a:gd name="connsiteX137" fmla="*/ 585470 w 601094"/>
              <a:gd name="connsiteY137" fmla="*/ 519546 h 522431"/>
              <a:gd name="connsiteX138" fmla="*/ 577677 w 601094"/>
              <a:gd name="connsiteY138" fmla="*/ 522220 h 522431"/>
              <a:gd name="connsiteX139" fmla="*/ 449101 w 601094"/>
              <a:gd name="connsiteY139" fmla="*/ 489890 h 522431"/>
              <a:gd name="connsiteX140" fmla="*/ 323934 w 601094"/>
              <a:gd name="connsiteY140" fmla="*/ 501558 h 522431"/>
              <a:gd name="connsiteX141" fmla="*/ 89429 w 601094"/>
              <a:gd name="connsiteY141" fmla="*/ 487459 h 522431"/>
              <a:gd name="connsiteX142" fmla="*/ 84072 w 601094"/>
              <a:gd name="connsiteY142" fmla="*/ 492564 h 522431"/>
              <a:gd name="connsiteX143" fmla="*/ 12966 w 601094"/>
              <a:gd name="connsiteY143" fmla="*/ 518817 h 522431"/>
              <a:gd name="connsiteX144" fmla="*/ 4686 w 601094"/>
              <a:gd name="connsiteY144" fmla="*/ 512497 h 522431"/>
              <a:gd name="connsiteX145" fmla="*/ 7121 w 601094"/>
              <a:gd name="connsiteY145" fmla="*/ 310497 h 522431"/>
              <a:gd name="connsiteX146" fmla="*/ 6878 w 601094"/>
              <a:gd name="connsiteY146" fmla="*/ 210834 h 522431"/>
              <a:gd name="connsiteX147" fmla="*/ 15888 w 601094"/>
              <a:gd name="connsiteY147" fmla="*/ 212535 h 522431"/>
              <a:gd name="connsiteX148" fmla="*/ 66782 w 601094"/>
              <a:gd name="connsiteY148" fmla="*/ 247296 h 522431"/>
              <a:gd name="connsiteX149" fmla="*/ 115485 w 601094"/>
              <a:gd name="connsiteY149" fmla="*/ 242434 h 522431"/>
              <a:gd name="connsiteX150" fmla="*/ 85046 w 601094"/>
              <a:gd name="connsiteY150" fmla="*/ 211806 h 522431"/>
              <a:gd name="connsiteX151" fmla="*/ 88212 w 601094"/>
              <a:gd name="connsiteY151" fmla="*/ 200138 h 522431"/>
              <a:gd name="connsiteX152" fmla="*/ 274014 w 601094"/>
              <a:gd name="connsiteY152" fmla="*/ 111171 h 522431"/>
              <a:gd name="connsiteX153" fmla="*/ 292521 w 601094"/>
              <a:gd name="connsiteY153" fmla="*/ 105580 h 522431"/>
              <a:gd name="connsiteX154" fmla="*/ 290329 w 601094"/>
              <a:gd name="connsiteY154" fmla="*/ 40434 h 522431"/>
              <a:gd name="connsiteX155" fmla="*/ 290086 w 601094"/>
              <a:gd name="connsiteY155" fmla="*/ 29009 h 522431"/>
              <a:gd name="connsiteX156" fmla="*/ 290573 w 601094"/>
              <a:gd name="connsiteY156" fmla="*/ 6160 h 522431"/>
              <a:gd name="connsiteX157" fmla="*/ 296417 w 601094"/>
              <a:gd name="connsiteY157" fmla="*/ 113 h 52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601094" h="522431">
                <a:moveTo>
                  <a:pt x="427885" y="274980"/>
                </a:moveTo>
                <a:cubicBezTo>
                  <a:pt x="432025" y="289568"/>
                  <a:pt x="431782" y="309261"/>
                  <a:pt x="432269" y="321660"/>
                </a:cubicBezTo>
                <a:cubicBezTo>
                  <a:pt x="433730" y="357156"/>
                  <a:pt x="437139" y="394111"/>
                  <a:pt x="431295" y="429121"/>
                </a:cubicBezTo>
                <a:cubicBezTo>
                  <a:pt x="427885" y="449300"/>
                  <a:pt x="455403" y="436171"/>
                  <a:pt x="453455" y="417208"/>
                </a:cubicBezTo>
                <a:cubicBezTo>
                  <a:pt x="451020" y="394840"/>
                  <a:pt x="449802" y="372230"/>
                  <a:pt x="448585" y="349619"/>
                </a:cubicBezTo>
                <a:cubicBezTo>
                  <a:pt x="447611" y="333330"/>
                  <a:pt x="446637" y="317527"/>
                  <a:pt x="448585" y="301238"/>
                </a:cubicBezTo>
                <a:cubicBezTo>
                  <a:pt x="450533" y="282760"/>
                  <a:pt x="446880" y="275224"/>
                  <a:pt x="427885" y="274980"/>
                </a:cubicBezTo>
                <a:close/>
                <a:moveTo>
                  <a:pt x="352921" y="272822"/>
                </a:moveTo>
                <a:cubicBezTo>
                  <a:pt x="351217" y="305158"/>
                  <a:pt x="355112" y="339439"/>
                  <a:pt x="354868" y="371774"/>
                </a:cubicBezTo>
                <a:cubicBezTo>
                  <a:pt x="354868" y="389279"/>
                  <a:pt x="353651" y="405812"/>
                  <a:pt x="351947" y="423317"/>
                </a:cubicBezTo>
                <a:cubicBezTo>
                  <a:pt x="350000" y="446170"/>
                  <a:pt x="359980" y="444468"/>
                  <a:pt x="378481" y="441065"/>
                </a:cubicBezTo>
                <a:cubicBezTo>
                  <a:pt x="393817" y="438390"/>
                  <a:pt x="387488" y="426477"/>
                  <a:pt x="386514" y="411647"/>
                </a:cubicBezTo>
                <a:cubicBezTo>
                  <a:pt x="385540" y="395357"/>
                  <a:pt x="384323" y="378825"/>
                  <a:pt x="385297" y="362535"/>
                </a:cubicBezTo>
                <a:cubicBezTo>
                  <a:pt x="386514" y="342356"/>
                  <a:pt x="388948" y="321690"/>
                  <a:pt x="388461" y="301511"/>
                </a:cubicBezTo>
                <a:cubicBezTo>
                  <a:pt x="387974" y="273552"/>
                  <a:pt x="380428" y="274038"/>
                  <a:pt x="356816" y="273795"/>
                </a:cubicBezTo>
                <a:cubicBezTo>
                  <a:pt x="355112" y="273795"/>
                  <a:pt x="353895" y="273309"/>
                  <a:pt x="352921" y="272822"/>
                </a:cubicBezTo>
                <a:close/>
                <a:moveTo>
                  <a:pt x="276425" y="271096"/>
                </a:moveTo>
                <a:cubicBezTo>
                  <a:pt x="286174" y="306831"/>
                  <a:pt x="280325" y="345969"/>
                  <a:pt x="279350" y="382676"/>
                </a:cubicBezTo>
                <a:cubicBezTo>
                  <a:pt x="278862" y="397748"/>
                  <a:pt x="278131" y="413063"/>
                  <a:pt x="278131" y="427892"/>
                </a:cubicBezTo>
                <a:cubicBezTo>
                  <a:pt x="278131" y="449041"/>
                  <a:pt x="279350" y="450986"/>
                  <a:pt x="302017" y="447096"/>
                </a:cubicBezTo>
                <a:cubicBezTo>
                  <a:pt x="317128" y="444422"/>
                  <a:pt x="309085" y="407715"/>
                  <a:pt x="308841" y="393859"/>
                </a:cubicBezTo>
                <a:cubicBezTo>
                  <a:pt x="308841" y="369792"/>
                  <a:pt x="308353" y="345483"/>
                  <a:pt x="309816" y="321660"/>
                </a:cubicBezTo>
                <a:cubicBezTo>
                  <a:pt x="310547" y="308289"/>
                  <a:pt x="314690" y="291759"/>
                  <a:pt x="313472" y="278875"/>
                </a:cubicBezTo>
                <a:cubicBezTo>
                  <a:pt x="312497" y="266477"/>
                  <a:pt x="288855" y="273041"/>
                  <a:pt x="281787" y="273041"/>
                </a:cubicBezTo>
                <a:cubicBezTo>
                  <a:pt x="279594" y="273041"/>
                  <a:pt x="277888" y="272068"/>
                  <a:pt x="276425" y="271096"/>
                </a:cubicBezTo>
                <a:close/>
                <a:moveTo>
                  <a:pt x="207982" y="270139"/>
                </a:moveTo>
                <a:cubicBezTo>
                  <a:pt x="205060" y="301985"/>
                  <a:pt x="210174" y="339421"/>
                  <a:pt x="212122" y="371024"/>
                </a:cubicBezTo>
                <a:cubicBezTo>
                  <a:pt x="213339" y="390471"/>
                  <a:pt x="214800" y="409433"/>
                  <a:pt x="213826" y="428880"/>
                </a:cubicBezTo>
                <a:cubicBezTo>
                  <a:pt x="209687" y="437632"/>
                  <a:pt x="211635" y="443952"/>
                  <a:pt x="219427" y="447842"/>
                </a:cubicBezTo>
                <a:cubicBezTo>
                  <a:pt x="226732" y="450030"/>
                  <a:pt x="232576" y="448571"/>
                  <a:pt x="237689" y="443709"/>
                </a:cubicBezTo>
                <a:cubicBezTo>
                  <a:pt x="237933" y="410891"/>
                  <a:pt x="236472" y="377830"/>
                  <a:pt x="236472" y="345013"/>
                </a:cubicBezTo>
                <a:cubicBezTo>
                  <a:pt x="236228" y="330670"/>
                  <a:pt x="236715" y="316570"/>
                  <a:pt x="237446" y="302228"/>
                </a:cubicBezTo>
                <a:cubicBezTo>
                  <a:pt x="238663" y="279620"/>
                  <a:pt x="232819" y="274515"/>
                  <a:pt x="213339" y="272570"/>
                </a:cubicBezTo>
                <a:cubicBezTo>
                  <a:pt x="211148" y="272327"/>
                  <a:pt x="209200" y="271355"/>
                  <a:pt x="207982" y="270139"/>
                </a:cubicBezTo>
                <a:close/>
                <a:moveTo>
                  <a:pt x="167332" y="268198"/>
                </a:moveTo>
                <a:cubicBezTo>
                  <a:pt x="169037" y="272817"/>
                  <a:pt x="147120" y="270629"/>
                  <a:pt x="141519" y="270872"/>
                </a:cubicBezTo>
                <a:cubicBezTo>
                  <a:pt x="139571" y="270872"/>
                  <a:pt x="138110" y="270386"/>
                  <a:pt x="136893" y="269657"/>
                </a:cubicBezTo>
                <a:cubicBezTo>
                  <a:pt x="138354" y="310259"/>
                  <a:pt x="141276" y="350861"/>
                  <a:pt x="141032" y="391464"/>
                </a:cubicBezTo>
                <a:cubicBezTo>
                  <a:pt x="141032" y="409698"/>
                  <a:pt x="141763" y="428176"/>
                  <a:pt x="138354" y="445924"/>
                </a:cubicBezTo>
                <a:cubicBezTo>
                  <a:pt x="134701" y="464645"/>
                  <a:pt x="170011" y="452002"/>
                  <a:pt x="167332" y="431823"/>
                </a:cubicBezTo>
                <a:cubicBezTo>
                  <a:pt x="162705" y="395354"/>
                  <a:pt x="165384" y="358641"/>
                  <a:pt x="168793" y="322172"/>
                </a:cubicBezTo>
                <a:cubicBezTo>
                  <a:pt x="170498" y="304910"/>
                  <a:pt x="173907" y="284974"/>
                  <a:pt x="167332" y="268198"/>
                </a:cubicBezTo>
                <a:close/>
                <a:moveTo>
                  <a:pt x="424963" y="258205"/>
                </a:moveTo>
                <a:cubicBezTo>
                  <a:pt x="464414" y="252613"/>
                  <a:pt x="474155" y="272063"/>
                  <a:pt x="470015" y="309504"/>
                </a:cubicBezTo>
                <a:cubicBezTo>
                  <a:pt x="466362" y="340137"/>
                  <a:pt x="467336" y="372959"/>
                  <a:pt x="468797" y="403836"/>
                </a:cubicBezTo>
                <a:cubicBezTo>
                  <a:pt x="469284" y="414047"/>
                  <a:pt x="476346" y="438116"/>
                  <a:pt x="467336" y="447112"/>
                </a:cubicBezTo>
                <a:cubicBezTo>
                  <a:pt x="455160" y="459511"/>
                  <a:pt x="414248" y="458782"/>
                  <a:pt x="417658" y="434469"/>
                </a:cubicBezTo>
                <a:cubicBezTo>
                  <a:pt x="422528" y="402377"/>
                  <a:pt x="418875" y="368097"/>
                  <a:pt x="418632" y="335761"/>
                </a:cubicBezTo>
                <a:cubicBezTo>
                  <a:pt x="418632" y="314123"/>
                  <a:pt x="420823" y="288838"/>
                  <a:pt x="415222" y="267687"/>
                </a:cubicBezTo>
                <a:cubicBezTo>
                  <a:pt x="414492" y="264526"/>
                  <a:pt x="416927" y="262581"/>
                  <a:pt x="419362" y="262824"/>
                </a:cubicBezTo>
                <a:cubicBezTo>
                  <a:pt x="420336" y="260393"/>
                  <a:pt x="422041" y="258691"/>
                  <a:pt x="424963" y="258205"/>
                </a:cubicBezTo>
                <a:close/>
                <a:moveTo>
                  <a:pt x="356816" y="257749"/>
                </a:moveTo>
                <a:cubicBezTo>
                  <a:pt x="368500" y="258235"/>
                  <a:pt x="380428" y="258478"/>
                  <a:pt x="392356" y="258478"/>
                </a:cubicBezTo>
                <a:cubicBezTo>
                  <a:pt x="395034" y="258478"/>
                  <a:pt x="398198" y="260423"/>
                  <a:pt x="398685" y="263340"/>
                </a:cubicBezTo>
                <a:cubicBezTo>
                  <a:pt x="408179" y="315126"/>
                  <a:pt x="399415" y="371045"/>
                  <a:pt x="400876" y="423803"/>
                </a:cubicBezTo>
                <a:cubicBezTo>
                  <a:pt x="401606" y="455652"/>
                  <a:pt x="396738" y="452248"/>
                  <a:pt x="366066" y="455652"/>
                </a:cubicBezTo>
                <a:cubicBezTo>
                  <a:pt x="335638" y="459299"/>
                  <a:pt x="336611" y="437418"/>
                  <a:pt x="340019" y="412133"/>
                </a:cubicBezTo>
                <a:cubicBezTo>
                  <a:pt x="346835" y="362292"/>
                  <a:pt x="337585" y="310507"/>
                  <a:pt x="344401" y="260909"/>
                </a:cubicBezTo>
                <a:cubicBezTo>
                  <a:pt x="344888" y="257019"/>
                  <a:pt x="350000" y="256776"/>
                  <a:pt x="352434" y="258964"/>
                </a:cubicBezTo>
                <a:cubicBezTo>
                  <a:pt x="353651" y="258235"/>
                  <a:pt x="354868" y="257749"/>
                  <a:pt x="356816" y="257749"/>
                </a:cubicBezTo>
                <a:close/>
                <a:moveTo>
                  <a:pt x="213339" y="256040"/>
                </a:moveTo>
                <a:cubicBezTo>
                  <a:pt x="251569" y="254095"/>
                  <a:pt x="255709" y="265277"/>
                  <a:pt x="252787" y="302228"/>
                </a:cubicBezTo>
                <a:cubicBezTo>
                  <a:pt x="248891" y="352548"/>
                  <a:pt x="257170" y="404571"/>
                  <a:pt x="250595" y="454405"/>
                </a:cubicBezTo>
                <a:cubicBezTo>
                  <a:pt x="249865" y="458052"/>
                  <a:pt x="247673" y="461212"/>
                  <a:pt x="243290" y="461455"/>
                </a:cubicBezTo>
                <a:cubicBezTo>
                  <a:pt x="231602" y="461455"/>
                  <a:pt x="219670" y="461455"/>
                  <a:pt x="207738" y="461455"/>
                </a:cubicBezTo>
                <a:cubicBezTo>
                  <a:pt x="203842" y="461698"/>
                  <a:pt x="201407" y="458538"/>
                  <a:pt x="201164" y="454891"/>
                </a:cubicBezTo>
                <a:cubicBezTo>
                  <a:pt x="197755" y="418184"/>
                  <a:pt x="199216" y="379775"/>
                  <a:pt x="199459" y="342825"/>
                </a:cubicBezTo>
                <a:cubicBezTo>
                  <a:pt x="199459" y="318758"/>
                  <a:pt x="192885" y="288371"/>
                  <a:pt x="198972" y="265277"/>
                </a:cubicBezTo>
                <a:cubicBezTo>
                  <a:pt x="199703" y="262117"/>
                  <a:pt x="203355" y="261388"/>
                  <a:pt x="205790" y="262360"/>
                </a:cubicBezTo>
                <a:cubicBezTo>
                  <a:pt x="206521" y="259200"/>
                  <a:pt x="208956" y="256283"/>
                  <a:pt x="213339" y="256040"/>
                </a:cubicBezTo>
                <a:close/>
                <a:moveTo>
                  <a:pt x="281787" y="255781"/>
                </a:moveTo>
                <a:cubicBezTo>
                  <a:pt x="310303" y="255052"/>
                  <a:pt x="331264" y="253107"/>
                  <a:pt x="327608" y="286897"/>
                </a:cubicBezTo>
                <a:cubicBezTo>
                  <a:pt x="322002" y="341350"/>
                  <a:pt x="323464" y="396533"/>
                  <a:pt x="323708" y="451472"/>
                </a:cubicBezTo>
                <a:cubicBezTo>
                  <a:pt x="323708" y="455605"/>
                  <a:pt x="320540" y="457793"/>
                  <a:pt x="316884" y="458279"/>
                </a:cubicBezTo>
                <a:cubicBezTo>
                  <a:pt x="292755" y="461196"/>
                  <a:pt x="262533" y="469461"/>
                  <a:pt x="262533" y="435914"/>
                </a:cubicBezTo>
                <a:cubicBezTo>
                  <a:pt x="262533" y="379030"/>
                  <a:pt x="264726" y="321173"/>
                  <a:pt x="267895" y="264289"/>
                </a:cubicBezTo>
                <a:cubicBezTo>
                  <a:pt x="268138" y="260886"/>
                  <a:pt x="272038" y="260157"/>
                  <a:pt x="273744" y="262831"/>
                </a:cubicBezTo>
                <a:cubicBezTo>
                  <a:pt x="274475" y="259184"/>
                  <a:pt x="277156" y="255781"/>
                  <a:pt x="281787" y="255781"/>
                </a:cubicBezTo>
                <a:close/>
                <a:moveTo>
                  <a:pt x="163192" y="253367"/>
                </a:moveTo>
                <a:cubicBezTo>
                  <a:pt x="171289" y="254339"/>
                  <a:pt x="178534" y="257257"/>
                  <a:pt x="179751" y="264794"/>
                </a:cubicBezTo>
                <a:cubicBezTo>
                  <a:pt x="184135" y="295428"/>
                  <a:pt x="177560" y="323631"/>
                  <a:pt x="176829" y="354508"/>
                </a:cubicBezTo>
                <a:cubicBezTo>
                  <a:pt x="176342" y="377119"/>
                  <a:pt x="174151" y="399730"/>
                  <a:pt x="177073" y="422341"/>
                </a:cubicBezTo>
                <a:cubicBezTo>
                  <a:pt x="178534" y="434254"/>
                  <a:pt x="180482" y="445438"/>
                  <a:pt x="176099" y="457108"/>
                </a:cubicBezTo>
                <a:cubicBezTo>
                  <a:pt x="171472" y="470237"/>
                  <a:pt x="141276" y="461484"/>
                  <a:pt x="132996" y="460755"/>
                </a:cubicBezTo>
                <a:cubicBezTo>
                  <a:pt x="131535" y="460755"/>
                  <a:pt x="130074" y="459539"/>
                  <a:pt x="130074" y="457838"/>
                </a:cubicBezTo>
                <a:cubicBezTo>
                  <a:pt x="132266" y="392193"/>
                  <a:pt x="117168" y="319255"/>
                  <a:pt x="132266" y="255312"/>
                </a:cubicBezTo>
                <a:cubicBezTo>
                  <a:pt x="132996" y="253124"/>
                  <a:pt x="136162" y="253610"/>
                  <a:pt x="136406" y="255798"/>
                </a:cubicBezTo>
                <a:cubicBezTo>
                  <a:pt x="137623" y="254583"/>
                  <a:pt x="139328" y="253853"/>
                  <a:pt x="141519" y="253610"/>
                </a:cubicBezTo>
                <a:cubicBezTo>
                  <a:pt x="146146" y="253367"/>
                  <a:pt x="155096" y="252394"/>
                  <a:pt x="163192" y="253367"/>
                </a:cubicBezTo>
                <a:close/>
                <a:moveTo>
                  <a:pt x="15157" y="218612"/>
                </a:moveTo>
                <a:cubicBezTo>
                  <a:pt x="5904" y="271847"/>
                  <a:pt x="21002" y="337722"/>
                  <a:pt x="20027" y="391686"/>
                </a:cubicBezTo>
                <a:cubicBezTo>
                  <a:pt x="19297" y="425474"/>
                  <a:pt x="17592" y="459505"/>
                  <a:pt x="17592" y="493293"/>
                </a:cubicBezTo>
                <a:cubicBezTo>
                  <a:pt x="17592" y="505933"/>
                  <a:pt x="71653" y="478222"/>
                  <a:pt x="79445" y="475791"/>
                </a:cubicBezTo>
                <a:cubicBezTo>
                  <a:pt x="80906" y="475305"/>
                  <a:pt x="82367" y="475305"/>
                  <a:pt x="83585" y="475548"/>
                </a:cubicBezTo>
                <a:cubicBezTo>
                  <a:pt x="180991" y="476278"/>
                  <a:pt x="276205" y="489890"/>
                  <a:pt x="373855" y="479438"/>
                </a:cubicBezTo>
                <a:cubicBezTo>
                  <a:pt x="455920" y="470687"/>
                  <a:pt x="510954" y="465825"/>
                  <a:pt x="582061" y="507149"/>
                </a:cubicBezTo>
                <a:cubicBezTo>
                  <a:pt x="584252" y="505933"/>
                  <a:pt x="586931" y="506177"/>
                  <a:pt x="588879" y="508607"/>
                </a:cubicBezTo>
                <a:cubicBezTo>
                  <a:pt x="566232" y="478708"/>
                  <a:pt x="581817" y="399707"/>
                  <a:pt x="582791" y="365433"/>
                </a:cubicBezTo>
                <a:cubicBezTo>
                  <a:pt x="584009" y="324839"/>
                  <a:pt x="584009" y="284487"/>
                  <a:pt x="581817" y="243893"/>
                </a:cubicBezTo>
                <a:cubicBezTo>
                  <a:pt x="554300" y="264068"/>
                  <a:pt x="507302" y="259936"/>
                  <a:pt x="479541" y="244622"/>
                </a:cubicBezTo>
                <a:cubicBezTo>
                  <a:pt x="473940" y="246080"/>
                  <a:pt x="467365" y="238788"/>
                  <a:pt x="471505" y="233683"/>
                </a:cubicBezTo>
                <a:cubicBezTo>
                  <a:pt x="471748" y="233197"/>
                  <a:pt x="471748" y="232954"/>
                  <a:pt x="471992" y="232711"/>
                </a:cubicBezTo>
                <a:cubicBezTo>
                  <a:pt x="405512" y="223717"/>
                  <a:pt x="332944" y="230766"/>
                  <a:pt x="265734" y="227849"/>
                </a:cubicBezTo>
                <a:cubicBezTo>
                  <a:pt x="217762" y="225662"/>
                  <a:pt x="167598" y="221043"/>
                  <a:pt x="119138" y="222988"/>
                </a:cubicBezTo>
                <a:cubicBezTo>
                  <a:pt x="120599" y="227849"/>
                  <a:pt x="122791" y="233440"/>
                  <a:pt x="126200" y="240003"/>
                </a:cubicBezTo>
                <a:cubicBezTo>
                  <a:pt x="126687" y="240976"/>
                  <a:pt x="126687" y="241948"/>
                  <a:pt x="126687" y="242920"/>
                </a:cubicBezTo>
                <a:cubicBezTo>
                  <a:pt x="127661" y="244379"/>
                  <a:pt x="127905" y="246566"/>
                  <a:pt x="126200" y="248268"/>
                </a:cubicBezTo>
                <a:cubicBezTo>
                  <a:pt x="112563" y="261151"/>
                  <a:pt x="86994" y="262610"/>
                  <a:pt x="69461" y="258721"/>
                </a:cubicBezTo>
                <a:cubicBezTo>
                  <a:pt x="45110" y="253616"/>
                  <a:pt x="31473" y="235871"/>
                  <a:pt x="15157" y="218612"/>
                </a:cubicBezTo>
                <a:close/>
                <a:moveTo>
                  <a:pt x="300922" y="127898"/>
                </a:moveTo>
                <a:cubicBezTo>
                  <a:pt x="287057" y="128201"/>
                  <a:pt x="273283" y="131103"/>
                  <a:pt x="259890" y="137666"/>
                </a:cubicBezTo>
                <a:cubicBezTo>
                  <a:pt x="230181" y="152251"/>
                  <a:pt x="200229" y="167808"/>
                  <a:pt x="169546" y="180449"/>
                </a:cubicBezTo>
                <a:cubicBezTo>
                  <a:pt x="143490" y="191144"/>
                  <a:pt x="124008" y="195276"/>
                  <a:pt x="119138" y="208160"/>
                </a:cubicBezTo>
                <a:cubicBezTo>
                  <a:pt x="173198" y="199409"/>
                  <a:pt x="235782" y="209618"/>
                  <a:pt x="288868" y="212292"/>
                </a:cubicBezTo>
                <a:cubicBezTo>
                  <a:pt x="351451" y="215209"/>
                  <a:pt x="417932" y="207431"/>
                  <a:pt x="479541" y="214966"/>
                </a:cubicBezTo>
                <a:cubicBezTo>
                  <a:pt x="481732" y="190415"/>
                  <a:pt x="443501" y="177532"/>
                  <a:pt x="420367" y="166593"/>
                </a:cubicBezTo>
                <a:cubicBezTo>
                  <a:pt x="384935" y="149456"/>
                  <a:pt x="342518" y="126986"/>
                  <a:pt x="300922" y="127898"/>
                </a:cubicBezTo>
                <a:close/>
                <a:moveTo>
                  <a:pt x="304940" y="19043"/>
                </a:moveTo>
                <a:cubicBezTo>
                  <a:pt x="305184" y="21231"/>
                  <a:pt x="305427" y="23419"/>
                  <a:pt x="305671" y="25606"/>
                </a:cubicBezTo>
                <a:cubicBezTo>
                  <a:pt x="310541" y="27308"/>
                  <a:pt x="315411" y="28280"/>
                  <a:pt x="320282" y="28766"/>
                </a:cubicBezTo>
                <a:cubicBezTo>
                  <a:pt x="317359" y="26822"/>
                  <a:pt x="314194" y="24877"/>
                  <a:pt x="311271" y="22932"/>
                </a:cubicBezTo>
                <a:cubicBezTo>
                  <a:pt x="309567" y="21717"/>
                  <a:pt x="307132" y="20502"/>
                  <a:pt x="304940" y="19043"/>
                </a:cubicBezTo>
                <a:close/>
                <a:moveTo>
                  <a:pt x="296417" y="113"/>
                </a:moveTo>
                <a:cubicBezTo>
                  <a:pt x="299339" y="-403"/>
                  <a:pt x="302383" y="812"/>
                  <a:pt x="302992" y="4458"/>
                </a:cubicBezTo>
                <a:cubicBezTo>
                  <a:pt x="302992" y="4701"/>
                  <a:pt x="302992" y="4701"/>
                  <a:pt x="302992" y="4701"/>
                </a:cubicBezTo>
                <a:cubicBezTo>
                  <a:pt x="310054" y="5431"/>
                  <a:pt x="318090" y="10535"/>
                  <a:pt x="323691" y="12723"/>
                </a:cubicBezTo>
                <a:cubicBezTo>
                  <a:pt x="335136" y="17585"/>
                  <a:pt x="346338" y="23176"/>
                  <a:pt x="355835" y="31197"/>
                </a:cubicBezTo>
                <a:cubicBezTo>
                  <a:pt x="361192" y="35816"/>
                  <a:pt x="358757" y="46511"/>
                  <a:pt x="351451" y="47727"/>
                </a:cubicBezTo>
                <a:cubicBezTo>
                  <a:pt x="338302" y="49914"/>
                  <a:pt x="321499" y="51130"/>
                  <a:pt x="306888" y="47970"/>
                </a:cubicBezTo>
                <a:cubicBezTo>
                  <a:pt x="307375" y="67173"/>
                  <a:pt x="306158" y="86863"/>
                  <a:pt x="302018" y="104851"/>
                </a:cubicBezTo>
                <a:cubicBezTo>
                  <a:pt x="331727" y="105337"/>
                  <a:pt x="365819" y="122109"/>
                  <a:pt x="388222" y="131832"/>
                </a:cubicBezTo>
                <a:cubicBezTo>
                  <a:pt x="429620" y="149577"/>
                  <a:pt x="547238" y="184095"/>
                  <a:pt x="491960" y="235385"/>
                </a:cubicBezTo>
                <a:cubicBezTo>
                  <a:pt x="524348" y="245108"/>
                  <a:pt x="554300" y="233926"/>
                  <a:pt x="583035" y="217640"/>
                </a:cubicBezTo>
                <a:cubicBezTo>
                  <a:pt x="588879" y="214480"/>
                  <a:pt x="595454" y="218855"/>
                  <a:pt x="596185" y="224203"/>
                </a:cubicBezTo>
                <a:cubicBezTo>
                  <a:pt x="597402" y="225662"/>
                  <a:pt x="598376" y="227363"/>
                  <a:pt x="598376" y="229551"/>
                </a:cubicBezTo>
                <a:cubicBezTo>
                  <a:pt x="600811" y="287404"/>
                  <a:pt x="600081" y="345987"/>
                  <a:pt x="599107" y="403840"/>
                </a:cubicBezTo>
                <a:cubicBezTo>
                  <a:pt x="598620" y="440302"/>
                  <a:pt x="607386" y="482841"/>
                  <a:pt x="591558" y="516629"/>
                </a:cubicBezTo>
                <a:cubicBezTo>
                  <a:pt x="590584" y="518817"/>
                  <a:pt x="587905" y="519789"/>
                  <a:pt x="585470" y="519546"/>
                </a:cubicBezTo>
                <a:cubicBezTo>
                  <a:pt x="583765" y="521734"/>
                  <a:pt x="581087" y="522949"/>
                  <a:pt x="577677" y="522220"/>
                </a:cubicBezTo>
                <a:cubicBezTo>
                  <a:pt x="532871" y="510795"/>
                  <a:pt x="499996" y="485515"/>
                  <a:pt x="449101" y="489890"/>
                </a:cubicBezTo>
                <a:cubicBezTo>
                  <a:pt x="407460" y="493293"/>
                  <a:pt x="365819" y="499856"/>
                  <a:pt x="323934" y="501558"/>
                </a:cubicBezTo>
                <a:cubicBezTo>
                  <a:pt x="248445" y="504718"/>
                  <a:pt x="163458" y="506177"/>
                  <a:pt x="89429" y="487459"/>
                </a:cubicBezTo>
                <a:cubicBezTo>
                  <a:pt x="88455" y="489647"/>
                  <a:pt x="86751" y="491592"/>
                  <a:pt x="84072" y="492564"/>
                </a:cubicBezTo>
                <a:cubicBezTo>
                  <a:pt x="58990" y="501072"/>
                  <a:pt x="39265" y="515171"/>
                  <a:pt x="12966" y="518817"/>
                </a:cubicBezTo>
                <a:cubicBezTo>
                  <a:pt x="8582" y="519303"/>
                  <a:pt x="5173" y="517115"/>
                  <a:pt x="4686" y="512497"/>
                </a:cubicBezTo>
                <a:cubicBezTo>
                  <a:pt x="-915" y="445406"/>
                  <a:pt x="12235" y="377830"/>
                  <a:pt x="7121" y="310497"/>
                </a:cubicBezTo>
                <a:cubicBezTo>
                  <a:pt x="5173" y="283758"/>
                  <a:pt x="-7733" y="235628"/>
                  <a:pt x="6878" y="210834"/>
                </a:cubicBezTo>
                <a:cubicBezTo>
                  <a:pt x="9556" y="206458"/>
                  <a:pt x="15157" y="208403"/>
                  <a:pt x="15888" y="212535"/>
                </a:cubicBezTo>
                <a:cubicBezTo>
                  <a:pt x="32203" y="223960"/>
                  <a:pt x="46571" y="243406"/>
                  <a:pt x="66782" y="247296"/>
                </a:cubicBezTo>
                <a:cubicBezTo>
                  <a:pt x="84559" y="250699"/>
                  <a:pt x="99170" y="246323"/>
                  <a:pt x="115485" y="242434"/>
                </a:cubicBezTo>
                <a:cubicBezTo>
                  <a:pt x="103797" y="232711"/>
                  <a:pt x="94300" y="224446"/>
                  <a:pt x="85046" y="211806"/>
                </a:cubicBezTo>
                <a:cubicBezTo>
                  <a:pt x="82367" y="208160"/>
                  <a:pt x="84315" y="202326"/>
                  <a:pt x="88212" y="200138"/>
                </a:cubicBezTo>
                <a:cubicBezTo>
                  <a:pt x="148116" y="166836"/>
                  <a:pt x="213622" y="144473"/>
                  <a:pt x="274014" y="111171"/>
                </a:cubicBezTo>
                <a:cubicBezTo>
                  <a:pt x="279858" y="108011"/>
                  <a:pt x="285946" y="106309"/>
                  <a:pt x="292521" y="105580"/>
                </a:cubicBezTo>
                <a:cubicBezTo>
                  <a:pt x="292521" y="83946"/>
                  <a:pt x="290816" y="62068"/>
                  <a:pt x="290329" y="40434"/>
                </a:cubicBezTo>
                <a:cubicBezTo>
                  <a:pt x="287894" y="37031"/>
                  <a:pt x="288138" y="32656"/>
                  <a:pt x="290086" y="29009"/>
                </a:cubicBezTo>
                <a:cubicBezTo>
                  <a:pt x="289842" y="21474"/>
                  <a:pt x="290086" y="13695"/>
                  <a:pt x="290573" y="6160"/>
                </a:cubicBezTo>
                <a:cubicBezTo>
                  <a:pt x="290695" y="2878"/>
                  <a:pt x="293495" y="630"/>
                  <a:pt x="29641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işlïḍè">
            <a:extLst>
              <a:ext uri="{FF2B5EF4-FFF2-40B4-BE49-F238E27FC236}">
                <a16:creationId xmlns:a16="http://schemas.microsoft.com/office/drawing/2014/main" id="{0D2B6737-4159-4820-90B8-F31CBCF9C94E}"/>
              </a:ext>
            </a:extLst>
          </p:cNvPr>
          <p:cNvSpPr/>
          <p:nvPr/>
        </p:nvSpPr>
        <p:spPr>
          <a:xfrm>
            <a:off x="7735114" y="4671921"/>
            <a:ext cx="539176" cy="53917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5" name="îṣlîḑé" title="ry6MHxwOH8WsTKLSa514qPVJnvhhWFnRDjZGIbRZNsFBp">
            <a:extLst>
              <a:ext uri="{FF2B5EF4-FFF2-40B4-BE49-F238E27FC236}">
                <a16:creationId xmlns:a16="http://schemas.microsoft.com/office/drawing/2014/main" id="{3A5B9260-C091-4939-8054-EDA49D0AE6E4}"/>
              </a:ext>
            </a:extLst>
          </p:cNvPr>
          <p:cNvSpPr>
            <a:spLocks noChangeAspect="1"/>
          </p:cNvSpPr>
          <p:nvPr/>
        </p:nvSpPr>
        <p:spPr bwMode="auto">
          <a:xfrm>
            <a:off x="7860832" y="4816464"/>
            <a:ext cx="287741" cy="250085"/>
          </a:xfrm>
          <a:custGeom>
            <a:avLst/>
            <a:gdLst>
              <a:gd name="connsiteX0" fmla="*/ 427885 w 601094"/>
              <a:gd name="connsiteY0" fmla="*/ 274980 h 522431"/>
              <a:gd name="connsiteX1" fmla="*/ 432269 w 601094"/>
              <a:gd name="connsiteY1" fmla="*/ 321660 h 522431"/>
              <a:gd name="connsiteX2" fmla="*/ 431295 w 601094"/>
              <a:gd name="connsiteY2" fmla="*/ 429121 h 522431"/>
              <a:gd name="connsiteX3" fmla="*/ 453455 w 601094"/>
              <a:gd name="connsiteY3" fmla="*/ 417208 h 522431"/>
              <a:gd name="connsiteX4" fmla="*/ 448585 w 601094"/>
              <a:gd name="connsiteY4" fmla="*/ 349619 h 522431"/>
              <a:gd name="connsiteX5" fmla="*/ 448585 w 601094"/>
              <a:gd name="connsiteY5" fmla="*/ 301238 h 522431"/>
              <a:gd name="connsiteX6" fmla="*/ 427885 w 601094"/>
              <a:gd name="connsiteY6" fmla="*/ 274980 h 522431"/>
              <a:gd name="connsiteX7" fmla="*/ 352921 w 601094"/>
              <a:gd name="connsiteY7" fmla="*/ 272822 h 522431"/>
              <a:gd name="connsiteX8" fmla="*/ 354868 w 601094"/>
              <a:gd name="connsiteY8" fmla="*/ 371774 h 522431"/>
              <a:gd name="connsiteX9" fmla="*/ 351947 w 601094"/>
              <a:gd name="connsiteY9" fmla="*/ 423317 h 522431"/>
              <a:gd name="connsiteX10" fmla="*/ 378481 w 601094"/>
              <a:gd name="connsiteY10" fmla="*/ 441065 h 522431"/>
              <a:gd name="connsiteX11" fmla="*/ 386514 w 601094"/>
              <a:gd name="connsiteY11" fmla="*/ 411647 h 522431"/>
              <a:gd name="connsiteX12" fmla="*/ 385297 w 601094"/>
              <a:gd name="connsiteY12" fmla="*/ 362535 h 522431"/>
              <a:gd name="connsiteX13" fmla="*/ 388461 w 601094"/>
              <a:gd name="connsiteY13" fmla="*/ 301511 h 522431"/>
              <a:gd name="connsiteX14" fmla="*/ 356816 w 601094"/>
              <a:gd name="connsiteY14" fmla="*/ 273795 h 522431"/>
              <a:gd name="connsiteX15" fmla="*/ 352921 w 601094"/>
              <a:gd name="connsiteY15" fmla="*/ 272822 h 522431"/>
              <a:gd name="connsiteX16" fmla="*/ 276425 w 601094"/>
              <a:gd name="connsiteY16" fmla="*/ 271096 h 522431"/>
              <a:gd name="connsiteX17" fmla="*/ 279350 w 601094"/>
              <a:gd name="connsiteY17" fmla="*/ 382676 h 522431"/>
              <a:gd name="connsiteX18" fmla="*/ 278131 w 601094"/>
              <a:gd name="connsiteY18" fmla="*/ 427892 h 522431"/>
              <a:gd name="connsiteX19" fmla="*/ 302017 w 601094"/>
              <a:gd name="connsiteY19" fmla="*/ 447096 h 522431"/>
              <a:gd name="connsiteX20" fmla="*/ 308841 w 601094"/>
              <a:gd name="connsiteY20" fmla="*/ 393859 h 522431"/>
              <a:gd name="connsiteX21" fmla="*/ 309816 w 601094"/>
              <a:gd name="connsiteY21" fmla="*/ 321660 h 522431"/>
              <a:gd name="connsiteX22" fmla="*/ 313472 w 601094"/>
              <a:gd name="connsiteY22" fmla="*/ 278875 h 522431"/>
              <a:gd name="connsiteX23" fmla="*/ 281787 w 601094"/>
              <a:gd name="connsiteY23" fmla="*/ 273041 h 522431"/>
              <a:gd name="connsiteX24" fmla="*/ 276425 w 601094"/>
              <a:gd name="connsiteY24" fmla="*/ 271096 h 522431"/>
              <a:gd name="connsiteX25" fmla="*/ 207982 w 601094"/>
              <a:gd name="connsiteY25" fmla="*/ 270139 h 522431"/>
              <a:gd name="connsiteX26" fmla="*/ 212122 w 601094"/>
              <a:gd name="connsiteY26" fmla="*/ 371024 h 522431"/>
              <a:gd name="connsiteX27" fmla="*/ 213826 w 601094"/>
              <a:gd name="connsiteY27" fmla="*/ 428880 h 522431"/>
              <a:gd name="connsiteX28" fmla="*/ 219427 w 601094"/>
              <a:gd name="connsiteY28" fmla="*/ 447842 h 522431"/>
              <a:gd name="connsiteX29" fmla="*/ 237689 w 601094"/>
              <a:gd name="connsiteY29" fmla="*/ 443709 h 522431"/>
              <a:gd name="connsiteX30" fmla="*/ 236472 w 601094"/>
              <a:gd name="connsiteY30" fmla="*/ 345013 h 522431"/>
              <a:gd name="connsiteX31" fmla="*/ 237446 w 601094"/>
              <a:gd name="connsiteY31" fmla="*/ 302228 h 522431"/>
              <a:gd name="connsiteX32" fmla="*/ 213339 w 601094"/>
              <a:gd name="connsiteY32" fmla="*/ 272570 h 522431"/>
              <a:gd name="connsiteX33" fmla="*/ 207982 w 601094"/>
              <a:gd name="connsiteY33" fmla="*/ 270139 h 522431"/>
              <a:gd name="connsiteX34" fmla="*/ 167332 w 601094"/>
              <a:gd name="connsiteY34" fmla="*/ 268198 h 522431"/>
              <a:gd name="connsiteX35" fmla="*/ 141519 w 601094"/>
              <a:gd name="connsiteY35" fmla="*/ 270872 h 522431"/>
              <a:gd name="connsiteX36" fmla="*/ 136893 w 601094"/>
              <a:gd name="connsiteY36" fmla="*/ 269657 h 522431"/>
              <a:gd name="connsiteX37" fmla="*/ 141032 w 601094"/>
              <a:gd name="connsiteY37" fmla="*/ 391464 h 522431"/>
              <a:gd name="connsiteX38" fmla="*/ 138354 w 601094"/>
              <a:gd name="connsiteY38" fmla="*/ 445924 h 522431"/>
              <a:gd name="connsiteX39" fmla="*/ 167332 w 601094"/>
              <a:gd name="connsiteY39" fmla="*/ 431823 h 522431"/>
              <a:gd name="connsiteX40" fmla="*/ 168793 w 601094"/>
              <a:gd name="connsiteY40" fmla="*/ 322172 h 522431"/>
              <a:gd name="connsiteX41" fmla="*/ 167332 w 601094"/>
              <a:gd name="connsiteY41" fmla="*/ 268198 h 522431"/>
              <a:gd name="connsiteX42" fmla="*/ 424963 w 601094"/>
              <a:gd name="connsiteY42" fmla="*/ 258205 h 522431"/>
              <a:gd name="connsiteX43" fmla="*/ 470015 w 601094"/>
              <a:gd name="connsiteY43" fmla="*/ 309504 h 522431"/>
              <a:gd name="connsiteX44" fmla="*/ 468797 w 601094"/>
              <a:gd name="connsiteY44" fmla="*/ 403836 h 522431"/>
              <a:gd name="connsiteX45" fmla="*/ 467336 w 601094"/>
              <a:gd name="connsiteY45" fmla="*/ 447112 h 522431"/>
              <a:gd name="connsiteX46" fmla="*/ 417658 w 601094"/>
              <a:gd name="connsiteY46" fmla="*/ 434469 h 522431"/>
              <a:gd name="connsiteX47" fmla="*/ 418632 w 601094"/>
              <a:gd name="connsiteY47" fmla="*/ 335761 h 522431"/>
              <a:gd name="connsiteX48" fmla="*/ 415222 w 601094"/>
              <a:gd name="connsiteY48" fmla="*/ 267687 h 522431"/>
              <a:gd name="connsiteX49" fmla="*/ 419362 w 601094"/>
              <a:gd name="connsiteY49" fmla="*/ 262824 h 522431"/>
              <a:gd name="connsiteX50" fmla="*/ 424963 w 601094"/>
              <a:gd name="connsiteY50" fmla="*/ 258205 h 522431"/>
              <a:gd name="connsiteX51" fmla="*/ 356816 w 601094"/>
              <a:gd name="connsiteY51" fmla="*/ 257749 h 522431"/>
              <a:gd name="connsiteX52" fmla="*/ 392356 w 601094"/>
              <a:gd name="connsiteY52" fmla="*/ 258478 h 522431"/>
              <a:gd name="connsiteX53" fmla="*/ 398685 w 601094"/>
              <a:gd name="connsiteY53" fmla="*/ 263340 h 522431"/>
              <a:gd name="connsiteX54" fmla="*/ 400876 w 601094"/>
              <a:gd name="connsiteY54" fmla="*/ 423803 h 522431"/>
              <a:gd name="connsiteX55" fmla="*/ 366066 w 601094"/>
              <a:gd name="connsiteY55" fmla="*/ 455652 h 522431"/>
              <a:gd name="connsiteX56" fmla="*/ 340019 w 601094"/>
              <a:gd name="connsiteY56" fmla="*/ 412133 h 522431"/>
              <a:gd name="connsiteX57" fmla="*/ 344401 w 601094"/>
              <a:gd name="connsiteY57" fmla="*/ 260909 h 522431"/>
              <a:gd name="connsiteX58" fmla="*/ 352434 w 601094"/>
              <a:gd name="connsiteY58" fmla="*/ 258964 h 522431"/>
              <a:gd name="connsiteX59" fmla="*/ 356816 w 601094"/>
              <a:gd name="connsiteY59" fmla="*/ 257749 h 522431"/>
              <a:gd name="connsiteX60" fmla="*/ 213339 w 601094"/>
              <a:gd name="connsiteY60" fmla="*/ 256040 h 522431"/>
              <a:gd name="connsiteX61" fmla="*/ 252787 w 601094"/>
              <a:gd name="connsiteY61" fmla="*/ 302228 h 522431"/>
              <a:gd name="connsiteX62" fmla="*/ 250595 w 601094"/>
              <a:gd name="connsiteY62" fmla="*/ 454405 h 522431"/>
              <a:gd name="connsiteX63" fmla="*/ 243290 w 601094"/>
              <a:gd name="connsiteY63" fmla="*/ 461455 h 522431"/>
              <a:gd name="connsiteX64" fmla="*/ 207738 w 601094"/>
              <a:gd name="connsiteY64" fmla="*/ 461455 h 522431"/>
              <a:gd name="connsiteX65" fmla="*/ 201164 w 601094"/>
              <a:gd name="connsiteY65" fmla="*/ 454891 h 522431"/>
              <a:gd name="connsiteX66" fmla="*/ 199459 w 601094"/>
              <a:gd name="connsiteY66" fmla="*/ 342825 h 522431"/>
              <a:gd name="connsiteX67" fmla="*/ 198972 w 601094"/>
              <a:gd name="connsiteY67" fmla="*/ 265277 h 522431"/>
              <a:gd name="connsiteX68" fmla="*/ 205790 w 601094"/>
              <a:gd name="connsiteY68" fmla="*/ 262360 h 522431"/>
              <a:gd name="connsiteX69" fmla="*/ 213339 w 601094"/>
              <a:gd name="connsiteY69" fmla="*/ 256040 h 522431"/>
              <a:gd name="connsiteX70" fmla="*/ 281787 w 601094"/>
              <a:gd name="connsiteY70" fmla="*/ 255781 h 522431"/>
              <a:gd name="connsiteX71" fmla="*/ 327608 w 601094"/>
              <a:gd name="connsiteY71" fmla="*/ 286897 h 522431"/>
              <a:gd name="connsiteX72" fmla="*/ 323708 w 601094"/>
              <a:gd name="connsiteY72" fmla="*/ 451472 h 522431"/>
              <a:gd name="connsiteX73" fmla="*/ 316884 w 601094"/>
              <a:gd name="connsiteY73" fmla="*/ 458279 h 522431"/>
              <a:gd name="connsiteX74" fmla="*/ 262533 w 601094"/>
              <a:gd name="connsiteY74" fmla="*/ 435914 h 522431"/>
              <a:gd name="connsiteX75" fmla="*/ 267895 w 601094"/>
              <a:gd name="connsiteY75" fmla="*/ 264289 h 522431"/>
              <a:gd name="connsiteX76" fmla="*/ 273744 w 601094"/>
              <a:gd name="connsiteY76" fmla="*/ 262831 h 522431"/>
              <a:gd name="connsiteX77" fmla="*/ 281787 w 601094"/>
              <a:gd name="connsiteY77" fmla="*/ 255781 h 522431"/>
              <a:gd name="connsiteX78" fmla="*/ 163192 w 601094"/>
              <a:gd name="connsiteY78" fmla="*/ 253367 h 522431"/>
              <a:gd name="connsiteX79" fmla="*/ 179751 w 601094"/>
              <a:gd name="connsiteY79" fmla="*/ 264794 h 522431"/>
              <a:gd name="connsiteX80" fmla="*/ 176829 w 601094"/>
              <a:gd name="connsiteY80" fmla="*/ 354508 h 522431"/>
              <a:gd name="connsiteX81" fmla="*/ 177073 w 601094"/>
              <a:gd name="connsiteY81" fmla="*/ 422341 h 522431"/>
              <a:gd name="connsiteX82" fmla="*/ 176099 w 601094"/>
              <a:gd name="connsiteY82" fmla="*/ 457108 h 522431"/>
              <a:gd name="connsiteX83" fmla="*/ 132996 w 601094"/>
              <a:gd name="connsiteY83" fmla="*/ 460755 h 522431"/>
              <a:gd name="connsiteX84" fmla="*/ 130074 w 601094"/>
              <a:gd name="connsiteY84" fmla="*/ 457838 h 522431"/>
              <a:gd name="connsiteX85" fmla="*/ 132266 w 601094"/>
              <a:gd name="connsiteY85" fmla="*/ 255312 h 522431"/>
              <a:gd name="connsiteX86" fmla="*/ 136406 w 601094"/>
              <a:gd name="connsiteY86" fmla="*/ 255798 h 522431"/>
              <a:gd name="connsiteX87" fmla="*/ 141519 w 601094"/>
              <a:gd name="connsiteY87" fmla="*/ 253610 h 522431"/>
              <a:gd name="connsiteX88" fmla="*/ 163192 w 601094"/>
              <a:gd name="connsiteY88" fmla="*/ 253367 h 522431"/>
              <a:gd name="connsiteX89" fmla="*/ 15157 w 601094"/>
              <a:gd name="connsiteY89" fmla="*/ 218612 h 522431"/>
              <a:gd name="connsiteX90" fmla="*/ 20027 w 601094"/>
              <a:gd name="connsiteY90" fmla="*/ 391686 h 522431"/>
              <a:gd name="connsiteX91" fmla="*/ 17592 w 601094"/>
              <a:gd name="connsiteY91" fmla="*/ 493293 h 522431"/>
              <a:gd name="connsiteX92" fmla="*/ 79445 w 601094"/>
              <a:gd name="connsiteY92" fmla="*/ 475791 h 522431"/>
              <a:gd name="connsiteX93" fmla="*/ 83585 w 601094"/>
              <a:gd name="connsiteY93" fmla="*/ 475548 h 522431"/>
              <a:gd name="connsiteX94" fmla="*/ 373855 w 601094"/>
              <a:gd name="connsiteY94" fmla="*/ 479438 h 522431"/>
              <a:gd name="connsiteX95" fmla="*/ 582061 w 601094"/>
              <a:gd name="connsiteY95" fmla="*/ 507149 h 522431"/>
              <a:gd name="connsiteX96" fmla="*/ 588879 w 601094"/>
              <a:gd name="connsiteY96" fmla="*/ 508607 h 522431"/>
              <a:gd name="connsiteX97" fmla="*/ 582791 w 601094"/>
              <a:gd name="connsiteY97" fmla="*/ 365433 h 522431"/>
              <a:gd name="connsiteX98" fmla="*/ 581817 w 601094"/>
              <a:gd name="connsiteY98" fmla="*/ 243893 h 522431"/>
              <a:gd name="connsiteX99" fmla="*/ 479541 w 601094"/>
              <a:gd name="connsiteY99" fmla="*/ 244622 h 522431"/>
              <a:gd name="connsiteX100" fmla="*/ 471505 w 601094"/>
              <a:gd name="connsiteY100" fmla="*/ 233683 h 522431"/>
              <a:gd name="connsiteX101" fmla="*/ 471992 w 601094"/>
              <a:gd name="connsiteY101" fmla="*/ 232711 h 522431"/>
              <a:gd name="connsiteX102" fmla="*/ 265734 w 601094"/>
              <a:gd name="connsiteY102" fmla="*/ 227849 h 522431"/>
              <a:gd name="connsiteX103" fmla="*/ 119138 w 601094"/>
              <a:gd name="connsiteY103" fmla="*/ 222988 h 522431"/>
              <a:gd name="connsiteX104" fmla="*/ 126200 w 601094"/>
              <a:gd name="connsiteY104" fmla="*/ 240003 h 522431"/>
              <a:gd name="connsiteX105" fmla="*/ 126687 w 601094"/>
              <a:gd name="connsiteY105" fmla="*/ 242920 h 522431"/>
              <a:gd name="connsiteX106" fmla="*/ 126200 w 601094"/>
              <a:gd name="connsiteY106" fmla="*/ 248268 h 522431"/>
              <a:gd name="connsiteX107" fmla="*/ 69461 w 601094"/>
              <a:gd name="connsiteY107" fmla="*/ 258721 h 522431"/>
              <a:gd name="connsiteX108" fmla="*/ 15157 w 601094"/>
              <a:gd name="connsiteY108" fmla="*/ 218612 h 522431"/>
              <a:gd name="connsiteX109" fmla="*/ 300922 w 601094"/>
              <a:gd name="connsiteY109" fmla="*/ 127898 h 522431"/>
              <a:gd name="connsiteX110" fmla="*/ 259890 w 601094"/>
              <a:gd name="connsiteY110" fmla="*/ 137666 h 522431"/>
              <a:gd name="connsiteX111" fmla="*/ 169546 w 601094"/>
              <a:gd name="connsiteY111" fmla="*/ 180449 h 522431"/>
              <a:gd name="connsiteX112" fmla="*/ 119138 w 601094"/>
              <a:gd name="connsiteY112" fmla="*/ 208160 h 522431"/>
              <a:gd name="connsiteX113" fmla="*/ 288868 w 601094"/>
              <a:gd name="connsiteY113" fmla="*/ 212292 h 522431"/>
              <a:gd name="connsiteX114" fmla="*/ 479541 w 601094"/>
              <a:gd name="connsiteY114" fmla="*/ 214966 h 522431"/>
              <a:gd name="connsiteX115" fmla="*/ 420367 w 601094"/>
              <a:gd name="connsiteY115" fmla="*/ 166593 h 522431"/>
              <a:gd name="connsiteX116" fmla="*/ 300922 w 601094"/>
              <a:gd name="connsiteY116" fmla="*/ 127898 h 522431"/>
              <a:gd name="connsiteX117" fmla="*/ 304940 w 601094"/>
              <a:gd name="connsiteY117" fmla="*/ 19043 h 522431"/>
              <a:gd name="connsiteX118" fmla="*/ 305671 w 601094"/>
              <a:gd name="connsiteY118" fmla="*/ 25606 h 522431"/>
              <a:gd name="connsiteX119" fmla="*/ 320282 w 601094"/>
              <a:gd name="connsiteY119" fmla="*/ 28766 h 522431"/>
              <a:gd name="connsiteX120" fmla="*/ 311271 w 601094"/>
              <a:gd name="connsiteY120" fmla="*/ 22932 h 522431"/>
              <a:gd name="connsiteX121" fmla="*/ 304940 w 601094"/>
              <a:gd name="connsiteY121" fmla="*/ 19043 h 522431"/>
              <a:gd name="connsiteX122" fmla="*/ 296417 w 601094"/>
              <a:gd name="connsiteY122" fmla="*/ 113 h 522431"/>
              <a:gd name="connsiteX123" fmla="*/ 302992 w 601094"/>
              <a:gd name="connsiteY123" fmla="*/ 4458 h 522431"/>
              <a:gd name="connsiteX124" fmla="*/ 302992 w 601094"/>
              <a:gd name="connsiteY124" fmla="*/ 4701 h 522431"/>
              <a:gd name="connsiteX125" fmla="*/ 323691 w 601094"/>
              <a:gd name="connsiteY125" fmla="*/ 12723 h 522431"/>
              <a:gd name="connsiteX126" fmla="*/ 355835 w 601094"/>
              <a:gd name="connsiteY126" fmla="*/ 31197 h 522431"/>
              <a:gd name="connsiteX127" fmla="*/ 351451 w 601094"/>
              <a:gd name="connsiteY127" fmla="*/ 47727 h 522431"/>
              <a:gd name="connsiteX128" fmla="*/ 306888 w 601094"/>
              <a:gd name="connsiteY128" fmla="*/ 47970 h 522431"/>
              <a:gd name="connsiteX129" fmla="*/ 302018 w 601094"/>
              <a:gd name="connsiteY129" fmla="*/ 104851 h 522431"/>
              <a:gd name="connsiteX130" fmla="*/ 388222 w 601094"/>
              <a:gd name="connsiteY130" fmla="*/ 131832 h 522431"/>
              <a:gd name="connsiteX131" fmla="*/ 491960 w 601094"/>
              <a:gd name="connsiteY131" fmla="*/ 235385 h 522431"/>
              <a:gd name="connsiteX132" fmla="*/ 583035 w 601094"/>
              <a:gd name="connsiteY132" fmla="*/ 217640 h 522431"/>
              <a:gd name="connsiteX133" fmla="*/ 596185 w 601094"/>
              <a:gd name="connsiteY133" fmla="*/ 224203 h 522431"/>
              <a:gd name="connsiteX134" fmla="*/ 598376 w 601094"/>
              <a:gd name="connsiteY134" fmla="*/ 229551 h 522431"/>
              <a:gd name="connsiteX135" fmla="*/ 599107 w 601094"/>
              <a:gd name="connsiteY135" fmla="*/ 403840 h 522431"/>
              <a:gd name="connsiteX136" fmla="*/ 591558 w 601094"/>
              <a:gd name="connsiteY136" fmla="*/ 516629 h 522431"/>
              <a:gd name="connsiteX137" fmla="*/ 585470 w 601094"/>
              <a:gd name="connsiteY137" fmla="*/ 519546 h 522431"/>
              <a:gd name="connsiteX138" fmla="*/ 577677 w 601094"/>
              <a:gd name="connsiteY138" fmla="*/ 522220 h 522431"/>
              <a:gd name="connsiteX139" fmla="*/ 449101 w 601094"/>
              <a:gd name="connsiteY139" fmla="*/ 489890 h 522431"/>
              <a:gd name="connsiteX140" fmla="*/ 323934 w 601094"/>
              <a:gd name="connsiteY140" fmla="*/ 501558 h 522431"/>
              <a:gd name="connsiteX141" fmla="*/ 89429 w 601094"/>
              <a:gd name="connsiteY141" fmla="*/ 487459 h 522431"/>
              <a:gd name="connsiteX142" fmla="*/ 84072 w 601094"/>
              <a:gd name="connsiteY142" fmla="*/ 492564 h 522431"/>
              <a:gd name="connsiteX143" fmla="*/ 12966 w 601094"/>
              <a:gd name="connsiteY143" fmla="*/ 518817 h 522431"/>
              <a:gd name="connsiteX144" fmla="*/ 4686 w 601094"/>
              <a:gd name="connsiteY144" fmla="*/ 512497 h 522431"/>
              <a:gd name="connsiteX145" fmla="*/ 7121 w 601094"/>
              <a:gd name="connsiteY145" fmla="*/ 310497 h 522431"/>
              <a:gd name="connsiteX146" fmla="*/ 6878 w 601094"/>
              <a:gd name="connsiteY146" fmla="*/ 210834 h 522431"/>
              <a:gd name="connsiteX147" fmla="*/ 15888 w 601094"/>
              <a:gd name="connsiteY147" fmla="*/ 212535 h 522431"/>
              <a:gd name="connsiteX148" fmla="*/ 66782 w 601094"/>
              <a:gd name="connsiteY148" fmla="*/ 247296 h 522431"/>
              <a:gd name="connsiteX149" fmla="*/ 115485 w 601094"/>
              <a:gd name="connsiteY149" fmla="*/ 242434 h 522431"/>
              <a:gd name="connsiteX150" fmla="*/ 85046 w 601094"/>
              <a:gd name="connsiteY150" fmla="*/ 211806 h 522431"/>
              <a:gd name="connsiteX151" fmla="*/ 88212 w 601094"/>
              <a:gd name="connsiteY151" fmla="*/ 200138 h 522431"/>
              <a:gd name="connsiteX152" fmla="*/ 274014 w 601094"/>
              <a:gd name="connsiteY152" fmla="*/ 111171 h 522431"/>
              <a:gd name="connsiteX153" fmla="*/ 292521 w 601094"/>
              <a:gd name="connsiteY153" fmla="*/ 105580 h 522431"/>
              <a:gd name="connsiteX154" fmla="*/ 290329 w 601094"/>
              <a:gd name="connsiteY154" fmla="*/ 40434 h 522431"/>
              <a:gd name="connsiteX155" fmla="*/ 290086 w 601094"/>
              <a:gd name="connsiteY155" fmla="*/ 29009 h 522431"/>
              <a:gd name="connsiteX156" fmla="*/ 290573 w 601094"/>
              <a:gd name="connsiteY156" fmla="*/ 6160 h 522431"/>
              <a:gd name="connsiteX157" fmla="*/ 296417 w 601094"/>
              <a:gd name="connsiteY157" fmla="*/ 113 h 52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601094" h="522431">
                <a:moveTo>
                  <a:pt x="427885" y="274980"/>
                </a:moveTo>
                <a:cubicBezTo>
                  <a:pt x="432025" y="289568"/>
                  <a:pt x="431782" y="309261"/>
                  <a:pt x="432269" y="321660"/>
                </a:cubicBezTo>
                <a:cubicBezTo>
                  <a:pt x="433730" y="357156"/>
                  <a:pt x="437139" y="394111"/>
                  <a:pt x="431295" y="429121"/>
                </a:cubicBezTo>
                <a:cubicBezTo>
                  <a:pt x="427885" y="449300"/>
                  <a:pt x="455403" y="436171"/>
                  <a:pt x="453455" y="417208"/>
                </a:cubicBezTo>
                <a:cubicBezTo>
                  <a:pt x="451020" y="394840"/>
                  <a:pt x="449802" y="372230"/>
                  <a:pt x="448585" y="349619"/>
                </a:cubicBezTo>
                <a:cubicBezTo>
                  <a:pt x="447611" y="333330"/>
                  <a:pt x="446637" y="317527"/>
                  <a:pt x="448585" y="301238"/>
                </a:cubicBezTo>
                <a:cubicBezTo>
                  <a:pt x="450533" y="282760"/>
                  <a:pt x="446880" y="275224"/>
                  <a:pt x="427885" y="274980"/>
                </a:cubicBezTo>
                <a:close/>
                <a:moveTo>
                  <a:pt x="352921" y="272822"/>
                </a:moveTo>
                <a:cubicBezTo>
                  <a:pt x="351217" y="305158"/>
                  <a:pt x="355112" y="339439"/>
                  <a:pt x="354868" y="371774"/>
                </a:cubicBezTo>
                <a:cubicBezTo>
                  <a:pt x="354868" y="389279"/>
                  <a:pt x="353651" y="405812"/>
                  <a:pt x="351947" y="423317"/>
                </a:cubicBezTo>
                <a:cubicBezTo>
                  <a:pt x="350000" y="446170"/>
                  <a:pt x="359980" y="444468"/>
                  <a:pt x="378481" y="441065"/>
                </a:cubicBezTo>
                <a:cubicBezTo>
                  <a:pt x="393817" y="438390"/>
                  <a:pt x="387488" y="426477"/>
                  <a:pt x="386514" y="411647"/>
                </a:cubicBezTo>
                <a:cubicBezTo>
                  <a:pt x="385540" y="395357"/>
                  <a:pt x="384323" y="378825"/>
                  <a:pt x="385297" y="362535"/>
                </a:cubicBezTo>
                <a:cubicBezTo>
                  <a:pt x="386514" y="342356"/>
                  <a:pt x="388948" y="321690"/>
                  <a:pt x="388461" y="301511"/>
                </a:cubicBezTo>
                <a:cubicBezTo>
                  <a:pt x="387974" y="273552"/>
                  <a:pt x="380428" y="274038"/>
                  <a:pt x="356816" y="273795"/>
                </a:cubicBezTo>
                <a:cubicBezTo>
                  <a:pt x="355112" y="273795"/>
                  <a:pt x="353895" y="273309"/>
                  <a:pt x="352921" y="272822"/>
                </a:cubicBezTo>
                <a:close/>
                <a:moveTo>
                  <a:pt x="276425" y="271096"/>
                </a:moveTo>
                <a:cubicBezTo>
                  <a:pt x="286174" y="306831"/>
                  <a:pt x="280325" y="345969"/>
                  <a:pt x="279350" y="382676"/>
                </a:cubicBezTo>
                <a:cubicBezTo>
                  <a:pt x="278862" y="397748"/>
                  <a:pt x="278131" y="413063"/>
                  <a:pt x="278131" y="427892"/>
                </a:cubicBezTo>
                <a:cubicBezTo>
                  <a:pt x="278131" y="449041"/>
                  <a:pt x="279350" y="450986"/>
                  <a:pt x="302017" y="447096"/>
                </a:cubicBezTo>
                <a:cubicBezTo>
                  <a:pt x="317128" y="444422"/>
                  <a:pt x="309085" y="407715"/>
                  <a:pt x="308841" y="393859"/>
                </a:cubicBezTo>
                <a:cubicBezTo>
                  <a:pt x="308841" y="369792"/>
                  <a:pt x="308353" y="345483"/>
                  <a:pt x="309816" y="321660"/>
                </a:cubicBezTo>
                <a:cubicBezTo>
                  <a:pt x="310547" y="308289"/>
                  <a:pt x="314690" y="291759"/>
                  <a:pt x="313472" y="278875"/>
                </a:cubicBezTo>
                <a:cubicBezTo>
                  <a:pt x="312497" y="266477"/>
                  <a:pt x="288855" y="273041"/>
                  <a:pt x="281787" y="273041"/>
                </a:cubicBezTo>
                <a:cubicBezTo>
                  <a:pt x="279594" y="273041"/>
                  <a:pt x="277888" y="272068"/>
                  <a:pt x="276425" y="271096"/>
                </a:cubicBezTo>
                <a:close/>
                <a:moveTo>
                  <a:pt x="207982" y="270139"/>
                </a:moveTo>
                <a:cubicBezTo>
                  <a:pt x="205060" y="301985"/>
                  <a:pt x="210174" y="339421"/>
                  <a:pt x="212122" y="371024"/>
                </a:cubicBezTo>
                <a:cubicBezTo>
                  <a:pt x="213339" y="390471"/>
                  <a:pt x="214800" y="409433"/>
                  <a:pt x="213826" y="428880"/>
                </a:cubicBezTo>
                <a:cubicBezTo>
                  <a:pt x="209687" y="437632"/>
                  <a:pt x="211635" y="443952"/>
                  <a:pt x="219427" y="447842"/>
                </a:cubicBezTo>
                <a:cubicBezTo>
                  <a:pt x="226732" y="450030"/>
                  <a:pt x="232576" y="448571"/>
                  <a:pt x="237689" y="443709"/>
                </a:cubicBezTo>
                <a:cubicBezTo>
                  <a:pt x="237933" y="410891"/>
                  <a:pt x="236472" y="377830"/>
                  <a:pt x="236472" y="345013"/>
                </a:cubicBezTo>
                <a:cubicBezTo>
                  <a:pt x="236228" y="330670"/>
                  <a:pt x="236715" y="316570"/>
                  <a:pt x="237446" y="302228"/>
                </a:cubicBezTo>
                <a:cubicBezTo>
                  <a:pt x="238663" y="279620"/>
                  <a:pt x="232819" y="274515"/>
                  <a:pt x="213339" y="272570"/>
                </a:cubicBezTo>
                <a:cubicBezTo>
                  <a:pt x="211148" y="272327"/>
                  <a:pt x="209200" y="271355"/>
                  <a:pt x="207982" y="270139"/>
                </a:cubicBezTo>
                <a:close/>
                <a:moveTo>
                  <a:pt x="167332" y="268198"/>
                </a:moveTo>
                <a:cubicBezTo>
                  <a:pt x="169037" y="272817"/>
                  <a:pt x="147120" y="270629"/>
                  <a:pt x="141519" y="270872"/>
                </a:cubicBezTo>
                <a:cubicBezTo>
                  <a:pt x="139571" y="270872"/>
                  <a:pt x="138110" y="270386"/>
                  <a:pt x="136893" y="269657"/>
                </a:cubicBezTo>
                <a:cubicBezTo>
                  <a:pt x="138354" y="310259"/>
                  <a:pt x="141276" y="350861"/>
                  <a:pt x="141032" y="391464"/>
                </a:cubicBezTo>
                <a:cubicBezTo>
                  <a:pt x="141032" y="409698"/>
                  <a:pt x="141763" y="428176"/>
                  <a:pt x="138354" y="445924"/>
                </a:cubicBezTo>
                <a:cubicBezTo>
                  <a:pt x="134701" y="464645"/>
                  <a:pt x="170011" y="452002"/>
                  <a:pt x="167332" y="431823"/>
                </a:cubicBezTo>
                <a:cubicBezTo>
                  <a:pt x="162705" y="395354"/>
                  <a:pt x="165384" y="358641"/>
                  <a:pt x="168793" y="322172"/>
                </a:cubicBezTo>
                <a:cubicBezTo>
                  <a:pt x="170498" y="304910"/>
                  <a:pt x="173907" y="284974"/>
                  <a:pt x="167332" y="268198"/>
                </a:cubicBezTo>
                <a:close/>
                <a:moveTo>
                  <a:pt x="424963" y="258205"/>
                </a:moveTo>
                <a:cubicBezTo>
                  <a:pt x="464414" y="252613"/>
                  <a:pt x="474155" y="272063"/>
                  <a:pt x="470015" y="309504"/>
                </a:cubicBezTo>
                <a:cubicBezTo>
                  <a:pt x="466362" y="340137"/>
                  <a:pt x="467336" y="372959"/>
                  <a:pt x="468797" y="403836"/>
                </a:cubicBezTo>
                <a:cubicBezTo>
                  <a:pt x="469284" y="414047"/>
                  <a:pt x="476346" y="438116"/>
                  <a:pt x="467336" y="447112"/>
                </a:cubicBezTo>
                <a:cubicBezTo>
                  <a:pt x="455160" y="459511"/>
                  <a:pt x="414248" y="458782"/>
                  <a:pt x="417658" y="434469"/>
                </a:cubicBezTo>
                <a:cubicBezTo>
                  <a:pt x="422528" y="402377"/>
                  <a:pt x="418875" y="368097"/>
                  <a:pt x="418632" y="335761"/>
                </a:cubicBezTo>
                <a:cubicBezTo>
                  <a:pt x="418632" y="314123"/>
                  <a:pt x="420823" y="288838"/>
                  <a:pt x="415222" y="267687"/>
                </a:cubicBezTo>
                <a:cubicBezTo>
                  <a:pt x="414492" y="264526"/>
                  <a:pt x="416927" y="262581"/>
                  <a:pt x="419362" y="262824"/>
                </a:cubicBezTo>
                <a:cubicBezTo>
                  <a:pt x="420336" y="260393"/>
                  <a:pt x="422041" y="258691"/>
                  <a:pt x="424963" y="258205"/>
                </a:cubicBezTo>
                <a:close/>
                <a:moveTo>
                  <a:pt x="356816" y="257749"/>
                </a:moveTo>
                <a:cubicBezTo>
                  <a:pt x="368500" y="258235"/>
                  <a:pt x="380428" y="258478"/>
                  <a:pt x="392356" y="258478"/>
                </a:cubicBezTo>
                <a:cubicBezTo>
                  <a:pt x="395034" y="258478"/>
                  <a:pt x="398198" y="260423"/>
                  <a:pt x="398685" y="263340"/>
                </a:cubicBezTo>
                <a:cubicBezTo>
                  <a:pt x="408179" y="315126"/>
                  <a:pt x="399415" y="371045"/>
                  <a:pt x="400876" y="423803"/>
                </a:cubicBezTo>
                <a:cubicBezTo>
                  <a:pt x="401606" y="455652"/>
                  <a:pt x="396738" y="452248"/>
                  <a:pt x="366066" y="455652"/>
                </a:cubicBezTo>
                <a:cubicBezTo>
                  <a:pt x="335638" y="459299"/>
                  <a:pt x="336611" y="437418"/>
                  <a:pt x="340019" y="412133"/>
                </a:cubicBezTo>
                <a:cubicBezTo>
                  <a:pt x="346835" y="362292"/>
                  <a:pt x="337585" y="310507"/>
                  <a:pt x="344401" y="260909"/>
                </a:cubicBezTo>
                <a:cubicBezTo>
                  <a:pt x="344888" y="257019"/>
                  <a:pt x="350000" y="256776"/>
                  <a:pt x="352434" y="258964"/>
                </a:cubicBezTo>
                <a:cubicBezTo>
                  <a:pt x="353651" y="258235"/>
                  <a:pt x="354868" y="257749"/>
                  <a:pt x="356816" y="257749"/>
                </a:cubicBezTo>
                <a:close/>
                <a:moveTo>
                  <a:pt x="213339" y="256040"/>
                </a:moveTo>
                <a:cubicBezTo>
                  <a:pt x="251569" y="254095"/>
                  <a:pt x="255709" y="265277"/>
                  <a:pt x="252787" y="302228"/>
                </a:cubicBezTo>
                <a:cubicBezTo>
                  <a:pt x="248891" y="352548"/>
                  <a:pt x="257170" y="404571"/>
                  <a:pt x="250595" y="454405"/>
                </a:cubicBezTo>
                <a:cubicBezTo>
                  <a:pt x="249865" y="458052"/>
                  <a:pt x="247673" y="461212"/>
                  <a:pt x="243290" y="461455"/>
                </a:cubicBezTo>
                <a:cubicBezTo>
                  <a:pt x="231602" y="461455"/>
                  <a:pt x="219670" y="461455"/>
                  <a:pt x="207738" y="461455"/>
                </a:cubicBezTo>
                <a:cubicBezTo>
                  <a:pt x="203842" y="461698"/>
                  <a:pt x="201407" y="458538"/>
                  <a:pt x="201164" y="454891"/>
                </a:cubicBezTo>
                <a:cubicBezTo>
                  <a:pt x="197755" y="418184"/>
                  <a:pt x="199216" y="379775"/>
                  <a:pt x="199459" y="342825"/>
                </a:cubicBezTo>
                <a:cubicBezTo>
                  <a:pt x="199459" y="318758"/>
                  <a:pt x="192885" y="288371"/>
                  <a:pt x="198972" y="265277"/>
                </a:cubicBezTo>
                <a:cubicBezTo>
                  <a:pt x="199703" y="262117"/>
                  <a:pt x="203355" y="261388"/>
                  <a:pt x="205790" y="262360"/>
                </a:cubicBezTo>
                <a:cubicBezTo>
                  <a:pt x="206521" y="259200"/>
                  <a:pt x="208956" y="256283"/>
                  <a:pt x="213339" y="256040"/>
                </a:cubicBezTo>
                <a:close/>
                <a:moveTo>
                  <a:pt x="281787" y="255781"/>
                </a:moveTo>
                <a:cubicBezTo>
                  <a:pt x="310303" y="255052"/>
                  <a:pt x="331264" y="253107"/>
                  <a:pt x="327608" y="286897"/>
                </a:cubicBezTo>
                <a:cubicBezTo>
                  <a:pt x="322002" y="341350"/>
                  <a:pt x="323464" y="396533"/>
                  <a:pt x="323708" y="451472"/>
                </a:cubicBezTo>
                <a:cubicBezTo>
                  <a:pt x="323708" y="455605"/>
                  <a:pt x="320540" y="457793"/>
                  <a:pt x="316884" y="458279"/>
                </a:cubicBezTo>
                <a:cubicBezTo>
                  <a:pt x="292755" y="461196"/>
                  <a:pt x="262533" y="469461"/>
                  <a:pt x="262533" y="435914"/>
                </a:cubicBezTo>
                <a:cubicBezTo>
                  <a:pt x="262533" y="379030"/>
                  <a:pt x="264726" y="321173"/>
                  <a:pt x="267895" y="264289"/>
                </a:cubicBezTo>
                <a:cubicBezTo>
                  <a:pt x="268138" y="260886"/>
                  <a:pt x="272038" y="260157"/>
                  <a:pt x="273744" y="262831"/>
                </a:cubicBezTo>
                <a:cubicBezTo>
                  <a:pt x="274475" y="259184"/>
                  <a:pt x="277156" y="255781"/>
                  <a:pt x="281787" y="255781"/>
                </a:cubicBezTo>
                <a:close/>
                <a:moveTo>
                  <a:pt x="163192" y="253367"/>
                </a:moveTo>
                <a:cubicBezTo>
                  <a:pt x="171289" y="254339"/>
                  <a:pt x="178534" y="257257"/>
                  <a:pt x="179751" y="264794"/>
                </a:cubicBezTo>
                <a:cubicBezTo>
                  <a:pt x="184135" y="295428"/>
                  <a:pt x="177560" y="323631"/>
                  <a:pt x="176829" y="354508"/>
                </a:cubicBezTo>
                <a:cubicBezTo>
                  <a:pt x="176342" y="377119"/>
                  <a:pt x="174151" y="399730"/>
                  <a:pt x="177073" y="422341"/>
                </a:cubicBezTo>
                <a:cubicBezTo>
                  <a:pt x="178534" y="434254"/>
                  <a:pt x="180482" y="445438"/>
                  <a:pt x="176099" y="457108"/>
                </a:cubicBezTo>
                <a:cubicBezTo>
                  <a:pt x="171472" y="470237"/>
                  <a:pt x="141276" y="461484"/>
                  <a:pt x="132996" y="460755"/>
                </a:cubicBezTo>
                <a:cubicBezTo>
                  <a:pt x="131535" y="460755"/>
                  <a:pt x="130074" y="459539"/>
                  <a:pt x="130074" y="457838"/>
                </a:cubicBezTo>
                <a:cubicBezTo>
                  <a:pt x="132266" y="392193"/>
                  <a:pt x="117168" y="319255"/>
                  <a:pt x="132266" y="255312"/>
                </a:cubicBezTo>
                <a:cubicBezTo>
                  <a:pt x="132996" y="253124"/>
                  <a:pt x="136162" y="253610"/>
                  <a:pt x="136406" y="255798"/>
                </a:cubicBezTo>
                <a:cubicBezTo>
                  <a:pt x="137623" y="254583"/>
                  <a:pt x="139328" y="253853"/>
                  <a:pt x="141519" y="253610"/>
                </a:cubicBezTo>
                <a:cubicBezTo>
                  <a:pt x="146146" y="253367"/>
                  <a:pt x="155096" y="252394"/>
                  <a:pt x="163192" y="253367"/>
                </a:cubicBezTo>
                <a:close/>
                <a:moveTo>
                  <a:pt x="15157" y="218612"/>
                </a:moveTo>
                <a:cubicBezTo>
                  <a:pt x="5904" y="271847"/>
                  <a:pt x="21002" y="337722"/>
                  <a:pt x="20027" y="391686"/>
                </a:cubicBezTo>
                <a:cubicBezTo>
                  <a:pt x="19297" y="425474"/>
                  <a:pt x="17592" y="459505"/>
                  <a:pt x="17592" y="493293"/>
                </a:cubicBezTo>
                <a:cubicBezTo>
                  <a:pt x="17592" y="505933"/>
                  <a:pt x="71653" y="478222"/>
                  <a:pt x="79445" y="475791"/>
                </a:cubicBezTo>
                <a:cubicBezTo>
                  <a:pt x="80906" y="475305"/>
                  <a:pt x="82367" y="475305"/>
                  <a:pt x="83585" y="475548"/>
                </a:cubicBezTo>
                <a:cubicBezTo>
                  <a:pt x="180991" y="476278"/>
                  <a:pt x="276205" y="489890"/>
                  <a:pt x="373855" y="479438"/>
                </a:cubicBezTo>
                <a:cubicBezTo>
                  <a:pt x="455920" y="470687"/>
                  <a:pt x="510954" y="465825"/>
                  <a:pt x="582061" y="507149"/>
                </a:cubicBezTo>
                <a:cubicBezTo>
                  <a:pt x="584252" y="505933"/>
                  <a:pt x="586931" y="506177"/>
                  <a:pt x="588879" y="508607"/>
                </a:cubicBezTo>
                <a:cubicBezTo>
                  <a:pt x="566232" y="478708"/>
                  <a:pt x="581817" y="399707"/>
                  <a:pt x="582791" y="365433"/>
                </a:cubicBezTo>
                <a:cubicBezTo>
                  <a:pt x="584009" y="324839"/>
                  <a:pt x="584009" y="284487"/>
                  <a:pt x="581817" y="243893"/>
                </a:cubicBezTo>
                <a:cubicBezTo>
                  <a:pt x="554300" y="264068"/>
                  <a:pt x="507302" y="259936"/>
                  <a:pt x="479541" y="244622"/>
                </a:cubicBezTo>
                <a:cubicBezTo>
                  <a:pt x="473940" y="246080"/>
                  <a:pt x="467365" y="238788"/>
                  <a:pt x="471505" y="233683"/>
                </a:cubicBezTo>
                <a:cubicBezTo>
                  <a:pt x="471748" y="233197"/>
                  <a:pt x="471748" y="232954"/>
                  <a:pt x="471992" y="232711"/>
                </a:cubicBezTo>
                <a:cubicBezTo>
                  <a:pt x="405512" y="223717"/>
                  <a:pt x="332944" y="230766"/>
                  <a:pt x="265734" y="227849"/>
                </a:cubicBezTo>
                <a:cubicBezTo>
                  <a:pt x="217762" y="225662"/>
                  <a:pt x="167598" y="221043"/>
                  <a:pt x="119138" y="222988"/>
                </a:cubicBezTo>
                <a:cubicBezTo>
                  <a:pt x="120599" y="227849"/>
                  <a:pt x="122791" y="233440"/>
                  <a:pt x="126200" y="240003"/>
                </a:cubicBezTo>
                <a:cubicBezTo>
                  <a:pt x="126687" y="240976"/>
                  <a:pt x="126687" y="241948"/>
                  <a:pt x="126687" y="242920"/>
                </a:cubicBezTo>
                <a:cubicBezTo>
                  <a:pt x="127661" y="244379"/>
                  <a:pt x="127905" y="246566"/>
                  <a:pt x="126200" y="248268"/>
                </a:cubicBezTo>
                <a:cubicBezTo>
                  <a:pt x="112563" y="261151"/>
                  <a:pt x="86994" y="262610"/>
                  <a:pt x="69461" y="258721"/>
                </a:cubicBezTo>
                <a:cubicBezTo>
                  <a:pt x="45110" y="253616"/>
                  <a:pt x="31473" y="235871"/>
                  <a:pt x="15157" y="218612"/>
                </a:cubicBezTo>
                <a:close/>
                <a:moveTo>
                  <a:pt x="300922" y="127898"/>
                </a:moveTo>
                <a:cubicBezTo>
                  <a:pt x="287057" y="128201"/>
                  <a:pt x="273283" y="131103"/>
                  <a:pt x="259890" y="137666"/>
                </a:cubicBezTo>
                <a:cubicBezTo>
                  <a:pt x="230181" y="152251"/>
                  <a:pt x="200229" y="167808"/>
                  <a:pt x="169546" y="180449"/>
                </a:cubicBezTo>
                <a:cubicBezTo>
                  <a:pt x="143490" y="191144"/>
                  <a:pt x="124008" y="195276"/>
                  <a:pt x="119138" y="208160"/>
                </a:cubicBezTo>
                <a:cubicBezTo>
                  <a:pt x="173198" y="199409"/>
                  <a:pt x="235782" y="209618"/>
                  <a:pt x="288868" y="212292"/>
                </a:cubicBezTo>
                <a:cubicBezTo>
                  <a:pt x="351451" y="215209"/>
                  <a:pt x="417932" y="207431"/>
                  <a:pt x="479541" y="214966"/>
                </a:cubicBezTo>
                <a:cubicBezTo>
                  <a:pt x="481732" y="190415"/>
                  <a:pt x="443501" y="177532"/>
                  <a:pt x="420367" y="166593"/>
                </a:cubicBezTo>
                <a:cubicBezTo>
                  <a:pt x="384935" y="149456"/>
                  <a:pt x="342518" y="126986"/>
                  <a:pt x="300922" y="127898"/>
                </a:cubicBezTo>
                <a:close/>
                <a:moveTo>
                  <a:pt x="304940" y="19043"/>
                </a:moveTo>
                <a:cubicBezTo>
                  <a:pt x="305184" y="21231"/>
                  <a:pt x="305427" y="23419"/>
                  <a:pt x="305671" y="25606"/>
                </a:cubicBezTo>
                <a:cubicBezTo>
                  <a:pt x="310541" y="27308"/>
                  <a:pt x="315411" y="28280"/>
                  <a:pt x="320282" y="28766"/>
                </a:cubicBezTo>
                <a:cubicBezTo>
                  <a:pt x="317359" y="26822"/>
                  <a:pt x="314194" y="24877"/>
                  <a:pt x="311271" y="22932"/>
                </a:cubicBezTo>
                <a:cubicBezTo>
                  <a:pt x="309567" y="21717"/>
                  <a:pt x="307132" y="20502"/>
                  <a:pt x="304940" y="19043"/>
                </a:cubicBezTo>
                <a:close/>
                <a:moveTo>
                  <a:pt x="296417" y="113"/>
                </a:moveTo>
                <a:cubicBezTo>
                  <a:pt x="299339" y="-403"/>
                  <a:pt x="302383" y="812"/>
                  <a:pt x="302992" y="4458"/>
                </a:cubicBezTo>
                <a:cubicBezTo>
                  <a:pt x="302992" y="4701"/>
                  <a:pt x="302992" y="4701"/>
                  <a:pt x="302992" y="4701"/>
                </a:cubicBezTo>
                <a:cubicBezTo>
                  <a:pt x="310054" y="5431"/>
                  <a:pt x="318090" y="10535"/>
                  <a:pt x="323691" y="12723"/>
                </a:cubicBezTo>
                <a:cubicBezTo>
                  <a:pt x="335136" y="17585"/>
                  <a:pt x="346338" y="23176"/>
                  <a:pt x="355835" y="31197"/>
                </a:cubicBezTo>
                <a:cubicBezTo>
                  <a:pt x="361192" y="35816"/>
                  <a:pt x="358757" y="46511"/>
                  <a:pt x="351451" y="47727"/>
                </a:cubicBezTo>
                <a:cubicBezTo>
                  <a:pt x="338302" y="49914"/>
                  <a:pt x="321499" y="51130"/>
                  <a:pt x="306888" y="47970"/>
                </a:cubicBezTo>
                <a:cubicBezTo>
                  <a:pt x="307375" y="67173"/>
                  <a:pt x="306158" y="86863"/>
                  <a:pt x="302018" y="104851"/>
                </a:cubicBezTo>
                <a:cubicBezTo>
                  <a:pt x="331727" y="105337"/>
                  <a:pt x="365819" y="122109"/>
                  <a:pt x="388222" y="131832"/>
                </a:cubicBezTo>
                <a:cubicBezTo>
                  <a:pt x="429620" y="149577"/>
                  <a:pt x="547238" y="184095"/>
                  <a:pt x="491960" y="235385"/>
                </a:cubicBezTo>
                <a:cubicBezTo>
                  <a:pt x="524348" y="245108"/>
                  <a:pt x="554300" y="233926"/>
                  <a:pt x="583035" y="217640"/>
                </a:cubicBezTo>
                <a:cubicBezTo>
                  <a:pt x="588879" y="214480"/>
                  <a:pt x="595454" y="218855"/>
                  <a:pt x="596185" y="224203"/>
                </a:cubicBezTo>
                <a:cubicBezTo>
                  <a:pt x="597402" y="225662"/>
                  <a:pt x="598376" y="227363"/>
                  <a:pt x="598376" y="229551"/>
                </a:cubicBezTo>
                <a:cubicBezTo>
                  <a:pt x="600811" y="287404"/>
                  <a:pt x="600081" y="345987"/>
                  <a:pt x="599107" y="403840"/>
                </a:cubicBezTo>
                <a:cubicBezTo>
                  <a:pt x="598620" y="440302"/>
                  <a:pt x="607386" y="482841"/>
                  <a:pt x="591558" y="516629"/>
                </a:cubicBezTo>
                <a:cubicBezTo>
                  <a:pt x="590584" y="518817"/>
                  <a:pt x="587905" y="519789"/>
                  <a:pt x="585470" y="519546"/>
                </a:cubicBezTo>
                <a:cubicBezTo>
                  <a:pt x="583765" y="521734"/>
                  <a:pt x="581087" y="522949"/>
                  <a:pt x="577677" y="522220"/>
                </a:cubicBezTo>
                <a:cubicBezTo>
                  <a:pt x="532871" y="510795"/>
                  <a:pt x="499996" y="485515"/>
                  <a:pt x="449101" y="489890"/>
                </a:cubicBezTo>
                <a:cubicBezTo>
                  <a:pt x="407460" y="493293"/>
                  <a:pt x="365819" y="499856"/>
                  <a:pt x="323934" y="501558"/>
                </a:cubicBezTo>
                <a:cubicBezTo>
                  <a:pt x="248445" y="504718"/>
                  <a:pt x="163458" y="506177"/>
                  <a:pt x="89429" y="487459"/>
                </a:cubicBezTo>
                <a:cubicBezTo>
                  <a:pt x="88455" y="489647"/>
                  <a:pt x="86751" y="491592"/>
                  <a:pt x="84072" y="492564"/>
                </a:cubicBezTo>
                <a:cubicBezTo>
                  <a:pt x="58990" y="501072"/>
                  <a:pt x="39265" y="515171"/>
                  <a:pt x="12966" y="518817"/>
                </a:cubicBezTo>
                <a:cubicBezTo>
                  <a:pt x="8582" y="519303"/>
                  <a:pt x="5173" y="517115"/>
                  <a:pt x="4686" y="512497"/>
                </a:cubicBezTo>
                <a:cubicBezTo>
                  <a:pt x="-915" y="445406"/>
                  <a:pt x="12235" y="377830"/>
                  <a:pt x="7121" y="310497"/>
                </a:cubicBezTo>
                <a:cubicBezTo>
                  <a:pt x="5173" y="283758"/>
                  <a:pt x="-7733" y="235628"/>
                  <a:pt x="6878" y="210834"/>
                </a:cubicBezTo>
                <a:cubicBezTo>
                  <a:pt x="9556" y="206458"/>
                  <a:pt x="15157" y="208403"/>
                  <a:pt x="15888" y="212535"/>
                </a:cubicBezTo>
                <a:cubicBezTo>
                  <a:pt x="32203" y="223960"/>
                  <a:pt x="46571" y="243406"/>
                  <a:pt x="66782" y="247296"/>
                </a:cubicBezTo>
                <a:cubicBezTo>
                  <a:pt x="84559" y="250699"/>
                  <a:pt x="99170" y="246323"/>
                  <a:pt x="115485" y="242434"/>
                </a:cubicBezTo>
                <a:cubicBezTo>
                  <a:pt x="103797" y="232711"/>
                  <a:pt x="94300" y="224446"/>
                  <a:pt x="85046" y="211806"/>
                </a:cubicBezTo>
                <a:cubicBezTo>
                  <a:pt x="82367" y="208160"/>
                  <a:pt x="84315" y="202326"/>
                  <a:pt x="88212" y="200138"/>
                </a:cubicBezTo>
                <a:cubicBezTo>
                  <a:pt x="148116" y="166836"/>
                  <a:pt x="213622" y="144473"/>
                  <a:pt x="274014" y="111171"/>
                </a:cubicBezTo>
                <a:cubicBezTo>
                  <a:pt x="279858" y="108011"/>
                  <a:pt x="285946" y="106309"/>
                  <a:pt x="292521" y="105580"/>
                </a:cubicBezTo>
                <a:cubicBezTo>
                  <a:pt x="292521" y="83946"/>
                  <a:pt x="290816" y="62068"/>
                  <a:pt x="290329" y="40434"/>
                </a:cubicBezTo>
                <a:cubicBezTo>
                  <a:pt x="287894" y="37031"/>
                  <a:pt x="288138" y="32656"/>
                  <a:pt x="290086" y="29009"/>
                </a:cubicBezTo>
                <a:cubicBezTo>
                  <a:pt x="289842" y="21474"/>
                  <a:pt x="290086" y="13695"/>
                  <a:pt x="290573" y="6160"/>
                </a:cubicBezTo>
                <a:cubicBezTo>
                  <a:pt x="290695" y="2878"/>
                  <a:pt x="293495" y="630"/>
                  <a:pt x="29641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îŝľíḍe">
            <a:extLst>
              <a:ext uri="{FF2B5EF4-FFF2-40B4-BE49-F238E27FC236}">
                <a16:creationId xmlns:a16="http://schemas.microsoft.com/office/drawing/2014/main" id="{590D5737-2BA2-4678-9C34-2916D171F44C}"/>
              </a:ext>
            </a:extLst>
          </p:cNvPr>
          <p:cNvSpPr>
            <a:spLocks/>
          </p:cNvSpPr>
          <p:nvPr/>
        </p:nvSpPr>
        <p:spPr bwMode="auto">
          <a:xfrm>
            <a:off x="1570282" y="2227158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143" name="îṥ1iďe">
            <a:extLst>
              <a:ext uri="{FF2B5EF4-FFF2-40B4-BE49-F238E27FC236}">
                <a16:creationId xmlns:a16="http://schemas.microsoft.com/office/drawing/2014/main" id="{78556330-6BD1-404E-9E79-269152E59D4B}"/>
              </a:ext>
            </a:extLst>
          </p:cNvPr>
          <p:cNvSpPr txBox="1">
            <a:spLocks/>
          </p:cNvSpPr>
          <p:nvPr/>
        </p:nvSpPr>
        <p:spPr bwMode="auto">
          <a:xfrm>
            <a:off x="1570282" y="1876019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40" name="ïṣ1îḍê">
            <a:extLst>
              <a:ext uri="{FF2B5EF4-FFF2-40B4-BE49-F238E27FC236}">
                <a16:creationId xmlns:a16="http://schemas.microsoft.com/office/drawing/2014/main" id="{F588D7C0-0397-41B6-B96D-E6B9BDEF2030}"/>
              </a:ext>
            </a:extLst>
          </p:cNvPr>
          <p:cNvSpPr>
            <a:spLocks/>
          </p:cNvSpPr>
          <p:nvPr/>
        </p:nvSpPr>
        <p:spPr bwMode="auto">
          <a:xfrm>
            <a:off x="8425809" y="2227158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141" name="îṣḻîḋé">
            <a:extLst>
              <a:ext uri="{FF2B5EF4-FFF2-40B4-BE49-F238E27FC236}">
                <a16:creationId xmlns:a16="http://schemas.microsoft.com/office/drawing/2014/main" id="{A40FFBAE-1CA3-4023-9233-7212982CA192}"/>
              </a:ext>
            </a:extLst>
          </p:cNvPr>
          <p:cNvSpPr txBox="1">
            <a:spLocks/>
          </p:cNvSpPr>
          <p:nvPr/>
        </p:nvSpPr>
        <p:spPr bwMode="auto">
          <a:xfrm>
            <a:off x="8425809" y="1876019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38" name="îšlíḓe">
            <a:extLst>
              <a:ext uri="{FF2B5EF4-FFF2-40B4-BE49-F238E27FC236}">
                <a16:creationId xmlns:a16="http://schemas.microsoft.com/office/drawing/2014/main" id="{F601FA39-EDDA-4482-8848-E98479B930B1}"/>
              </a:ext>
            </a:extLst>
          </p:cNvPr>
          <p:cNvSpPr>
            <a:spLocks/>
          </p:cNvSpPr>
          <p:nvPr/>
        </p:nvSpPr>
        <p:spPr bwMode="auto">
          <a:xfrm>
            <a:off x="1570282" y="4868469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139" name="iṡḷïḑè">
            <a:extLst>
              <a:ext uri="{FF2B5EF4-FFF2-40B4-BE49-F238E27FC236}">
                <a16:creationId xmlns:a16="http://schemas.microsoft.com/office/drawing/2014/main" id="{CB9788B6-C272-426A-B29A-BE473627C622}"/>
              </a:ext>
            </a:extLst>
          </p:cNvPr>
          <p:cNvSpPr txBox="1">
            <a:spLocks/>
          </p:cNvSpPr>
          <p:nvPr/>
        </p:nvSpPr>
        <p:spPr bwMode="auto">
          <a:xfrm>
            <a:off x="1570282" y="4517330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136" name="iṧḻíďê">
            <a:extLst>
              <a:ext uri="{FF2B5EF4-FFF2-40B4-BE49-F238E27FC236}">
                <a16:creationId xmlns:a16="http://schemas.microsoft.com/office/drawing/2014/main" id="{A773CE5E-C6D2-4E61-932A-329E040BD758}"/>
              </a:ext>
            </a:extLst>
          </p:cNvPr>
          <p:cNvSpPr>
            <a:spLocks/>
          </p:cNvSpPr>
          <p:nvPr/>
        </p:nvSpPr>
        <p:spPr bwMode="auto">
          <a:xfrm>
            <a:off x="8425809" y="4868469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137" name="išḻiďê">
            <a:extLst>
              <a:ext uri="{FF2B5EF4-FFF2-40B4-BE49-F238E27FC236}">
                <a16:creationId xmlns:a16="http://schemas.microsoft.com/office/drawing/2014/main" id="{A98819B1-562F-4992-BF0D-2CB42D9454F7}"/>
              </a:ext>
            </a:extLst>
          </p:cNvPr>
          <p:cNvSpPr txBox="1">
            <a:spLocks/>
          </p:cNvSpPr>
          <p:nvPr/>
        </p:nvSpPr>
        <p:spPr bwMode="auto">
          <a:xfrm>
            <a:off x="8425809" y="4517330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19" name="išliďê">
            <a:extLst>
              <a:ext uri="{FF2B5EF4-FFF2-40B4-BE49-F238E27FC236}">
                <a16:creationId xmlns:a16="http://schemas.microsoft.com/office/drawing/2014/main" id="{EE598F1F-17D8-4E42-8451-D49EB466A80D}"/>
              </a:ext>
            </a:extLst>
          </p:cNvPr>
          <p:cNvSpPr/>
          <p:nvPr/>
        </p:nvSpPr>
        <p:spPr>
          <a:xfrm>
            <a:off x="5891959" y="2024701"/>
            <a:ext cx="902491" cy="1066574"/>
          </a:xfrm>
          <a:custGeom>
            <a:avLst/>
            <a:gdLst/>
            <a:ahLst/>
            <a:cxnLst/>
            <a:rect l="0" t="0" r="0" b="0"/>
            <a:pathLst>
              <a:path w="1355621" h="1602094">
                <a:moveTo>
                  <a:pt x="746341" y="61814"/>
                </a:moveTo>
                <a:cubicBezTo>
                  <a:pt x="746341" y="61814"/>
                  <a:pt x="1387181" y="634871"/>
                  <a:pt x="1374857" y="856699"/>
                </a:cubicBezTo>
                <a:cubicBezTo>
                  <a:pt x="1362533" y="1078527"/>
                  <a:pt x="1097571" y="1029232"/>
                  <a:pt x="1097571" y="1029232"/>
                </a:cubicBezTo>
                <a:cubicBezTo>
                  <a:pt x="1097571" y="1029232"/>
                  <a:pt x="1035951" y="1306518"/>
                  <a:pt x="875742" y="1614613"/>
                </a:cubicBezTo>
                <a:lnTo>
                  <a:pt x="179445" y="1614613"/>
                </a:lnTo>
                <a:cubicBezTo>
                  <a:pt x="179445" y="1614613"/>
                  <a:pt x="-147137" y="456176"/>
                  <a:pt x="80854" y="215861"/>
                </a:cubicBezTo>
                <a:cubicBezTo>
                  <a:pt x="296521" y="-18291"/>
                  <a:pt x="536836" y="-49100"/>
                  <a:pt x="746341" y="61814"/>
                </a:cubicBezTo>
                <a:close/>
              </a:path>
            </a:pathLst>
          </a:custGeom>
          <a:solidFill>
            <a:srgbClr val="FFC484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ïšľïḓé">
            <a:extLst>
              <a:ext uri="{FF2B5EF4-FFF2-40B4-BE49-F238E27FC236}">
                <a16:creationId xmlns:a16="http://schemas.microsoft.com/office/drawing/2014/main" id="{C058BF90-9904-4055-89AB-56BA1EEE08DE}"/>
              </a:ext>
            </a:extLst>
          </p:cNvPr>
          <p:cNvSpPr/>
          <p:nvPr/>
        </p:nvSpPr>
        <p:spPr>
          <a:xfrm>
            <a:off x="5680121" y="1667939"/>
            <a:ext cx="820446" cy="1230663"/>
          </a:xfrm>
          <a:custGeom>
            <a:avLst/>
            <a:gdLst/>
            <a:ahLst/>
            <a:cxnLst/>
            <a:rect l="0" t="0" r="0" b="0"/>
            <a:pathLst>
              <a:path w="1232383" h="1848570">
                <a:moveTo>
                  <a:pt x="1163132" y="0"/>
                </a:moveTo>
                <a:cubicBezTo>
                  <a:pt x="1163132" y="0"/>
                  <a:pt x="1150808" y="351228"/>
                  <a:pt x="805741" y="308095"/>
                </a:cubicBezTo>
                <a:cubicBezTo>
                  <a:pt x="164901" y="227990"/>
                  <a:pt x="238844" y="702457"/>
                  <a:pt x="238844" y="702457"/>
                </a:cubicBezTo>
                <a:cubicBezTo>
                  <a:pt x="238844" y="702457"/>
                  <a:pt x="-75414" y="838018"/>
                  <a:pt x="17015" y="1189247"/>
                </a:cubicBezTo>
                <a:cubicBezTo>
                  <a:pt x="115606" y="1552799"/>
                  <a:pt x="288139" y="1645227"/>
                  <a:pt x="423702" y="1854732"/>
                </a:cubicBezTo>
                <a:cubicBezTo>
                  <a:pt x="423702" y="1854732"/>
                  <a:pt x="497645" y="1823922"/>
                  <a:pt x="559264" y="1669875"/>
                </a:cubicBezTo>
                <a:cubicBezTo>
                  <a:pt x="516130" y="1657551"/>
                  <a:pt x="472997" y="1602094"/>
                  <a:pt x="454511" y="1528151"/>
                </a:cubicBezTo>
                <a:cubicBezTo>
                  <a:pt x="429864" y="1435723"/>
                  <a:pt x="460673" y="1349456"/>
                  <a:pt x="516130" y="1337132"/>
                </a:cubicBezTo>
                <a:cubicBezTo>
                  <a:pt x="553102" y="1330970"/>
                  <a:pt x="590073" y="1349456"/>
                  <a:pt x="620883" y="1392589"/>
                </a:cubicBezTo>
                <a:cubicBezTo>
                  <a:pt x="639369" y="1133790"/>
                  <a:pt x="565426" y="862666"/>
                  <a:pt x="565426" y="862666"/>
                </a:cubicBezTo>
                <a:cubicBezTo>
                  <a:pt x="565426" y="862666"/>
                  <a:pt x="1612952" y="499114"/>
                  <a:pt x="1163132" y="0"/>
                </a:cubicBezTo>
                <a:close/>
              </a:path>
            </a:pathLst>
          </a:custGeom>
          <a:solidFill>
            <a:srgbClr val="040404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îśḷïdé">
            <a:extLst>
              <a:ext uri="{FF2B5EF4-FFF2-40B4-BE49-F238E27FC236}">
                <a16:creationId xmlns:a16="http://schemas.microsoft.com/office/drawing/2014/main" id="{0AACBF46-F6EA-45E9-A1B1-76B0C3B61BF0}"/>
              </a:ext>
            </a:extLst>
          </p:cNvPr>
          <p:cNvSpPr/>
          <p:nvPr/>
        </p:nvSpPr>
        <p:spPr>
          <a:xfrm>
            <a:off x="6253454" y="2311986"/>
            <a:ext cx="82044" cy="82044"/>
          </a:xfrm>
          <a:custGeom>
            <a:avLst/>
            <a:gdLst/>
            <a:ahLst/>
            <a:cxnLst/>
            <a:rect l="0" t="0" r="0" b="0"/>
            <a:pathLst>
              <a:path w="123238" h="123238">
                <a:moveTo>
                  <a:pt x="147886" y="73943"/>
                </a:moveTo>
                <a:cubicBezTo>
                  <a:pt x="147886" y="114780"/>
                  <a:pt x="114781" y="147886"/>
                  <a:pt x="73943" y="147886"/>
                </a:cubicBezTo>
                <a:cubicBezTo>
                  <a:pt x="33105" y="147886"/>
                  <a:pt x="0" y="114780"/>
                  <a:pt x="0" y="73943"/>
                </a:cubicBezTo>
                <a:cubicBezTo>
                  <a:pt x="0" y="33105"/>
                  <a:pt x="33105" y="0"/>
                  <a:pt x="73943" y="0"/>
                </a:cubicBezTo>
                <a:cubicBezTo>
                  <a:pt x="114781" y="0"/>
                  <a:pt x="147886" y="33105"/>
                  <a:pt x="147886" y="73943"/>
                </a:cubicBezTo>
                <a:close/>
              </a:path>
            </a:pathLst>
          </a:custGeom>
          <a:solidFill>
            <a:srgbClr val="040404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ís1ïḑé">
            <a:extLst>
              <a:ext uri="{FF2B5EF4-FFF2-40B4-BE49-F238E27FC236}">
                <a16:creationId xmlns:a16="http://schemas.microsoft.com/office/drawing/2014/main" id="{EEDB6776-E86E-40CC-A203-B01075377264}"/>
              </a:ext>
            </a:extLst>
          </p:cNvPr>
          <p:cNvSpPr/>
          <p:nvPr/>
        </p:nvSpPr>
        <p:spPr>
          <a:xfrm>
            <a:off x="5995013" y="3099610"/>
            <a:ext cx="615334" cy="656354"/>
          </a:xfrm>
          <a:custGeom>
            <a:avLst/>
            <a:gdLst/>
            <a:ahLst/>
            <a:cxnLst/>
            <a:rect l="0" t="0" r="0" b="0"/>
            <a:pathLst>
              <a:path w="924287" h="985904">
                <a:moveTo>
                  <a:pt x="24648" y="0"/>
                </a:moveTo>
                <a:lnTo>
                  <a:pt x="0" y="92429"/>
                </a:lnTo>
                <a:lnTo>
                  <a:pt x="12324" y="1022875"/>
                </a:lnTo>
                <a:lnTo>
                  <a:pt x="955097" y="1022875"/>
                </a:lnTo>
                <a:lnTo>
                  <a:pt x="714782" y="0"/>
                </a:lnTo>
                <a:close/>
              </a:path>
            </a:pathLst>
          </a:custGeom>
          <a:solidFill>
            <a:srgbClr val="FCF5E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iṡḷïḑè">
            <a:extLst>
              <a:ext uri="{FF2B5EF4-FFF2-40B4-BE49-F238E27FC236}">
                <a16:creationId xmlns:a16="http://schemas.microsoft.com/office/drawing/2014/main" id="{C3AB313A-D8D3-4462-8516-2E513821622B}"/>
              </a:ext>
            </a:extLst>
          </p:cNvPr>
          <p:cNvSpPr/>
          <p:nvPr/>
        </p:nvSpPr>
        <p:spPr>
          <a:xfrm>
            <a:off x="5982707" y="3099610"/>
            <a:ext cx="492267" cy="123066"/>
          </a:xfrm>
          <a:custGeom>
            <a:avLst/>
            <a:gdLst/>
            <a:ahLst/>
            <a:cxnLst/>
            <a:rect l="0" t="0" r="0" b="0"/>
            <a:pathLst>
              <a:path w="739429" h="184857">
                <a:moveTo>
                  <a:pt x="43133" y="0"/>
                </a:moveTo>
                <a:lnTo>
                  <a:pt x="0" y="73943"/>
                </a:lnTo>
                <a:lnTo>
                  <a:pt x="431334" y="215667"/>
                </a:lnTo>
                <a:lnTo>
                  <a:pt x="597706" y="55457"/>
                </a:lnTo>
                <a:lnTo>
                  <a:pt x="782563" y="197181"/>
                </a:lnTo>
                <a:lnTo>
                  <a:pt x="782563" y="30810"/>
                </a:lnTo>
                <a:lnTo>
                  <a:pt x="733268" y="0"/>
                </a:lnTo>
                <a:close/>
              </a:path>
            </a:pathLst>
          </a:custGeom>
          <a:solidFill>
            <a:srgbClr val="C9C4BD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îṣḻídê">
            <a:extLst>
              <a:ext uri="{FF2B5EF4-FFF2-40B4-BE49-F238E27FC236}">
                <a16:creationId xmlns:a16="http://schemas.microsoft.com/office/drawing/2014/main" id="{7ED01BBB-09F4-4D2D-AC9A-44AC8333BF5D}"/>
              </a:ext>
            </a:extLst>
          </p:cNvPr>
          <p:cNvSpPr/>
          <p:nvPr/>
        </p:nvSpPr>
        <p:spPr>
          <a:xfrm>
            <a:off x="6319089" y="3136530"/>
            <a:ext cx="205112" cy="533287"/>
          </a:xfrm>
          <a:custGeom>
            <a:avLst/>
            <a:gdLst/>
            <a:ahLst/>
            <a:cxnLst/>
            <a:rect l="0" t="0" r="0" b="0"/>
            <a:pathLst>
              <a:path w="308095" h="801047">
                <a:moveTo>
                  <a:pt x="61619" y="160210"/>
                </a:moveTo>
                <a:lnTo>
                  <a:pt x="0" y="92429"/>
                </a:lnTo>
                <a:lnTo>
                  <a:pt x="92429" y="0"/>
                </a:lnTo>
                <a:lnTo>
                  <a:pt x="197181" y="80105"/>
                </a:lnTo>
                <a:lnTo>
                  <a:pt x="141724" y="160210"/>
                </a:lnTo>
                <a:lnTo>
                  <a:pt x="314258" y="745590"/>
                </a:lnTo>
                <a:lnTo>
                  <a:pt x="184858" y="856504"/>
                </a:lnTo>
                <a:lnTo>
                  <a:pt x="43133" y="770238"/>
                </a:lnTo>
                <a:close/>
              </a:path>
            </a:pathLst>
          </a:custGeom>
          <a:solidFill>
            <a:srgbClr val="D9731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şľîďé">
            <a:extLst>
              <a:ext uri="{FF2B5EF4-FFF2-40B4-BE49-F238E27FC236}">
                <a16:creationId xmlns:a16="http://schemas.microsoft.com/office/drawing/2014/main" id="{E084D4CB-3A36-465A-AA3E-9D93582F16FC}"/>
              </a:ext>
            </a:extLst>
          </p:cNvPr>
          <p:cNvSpPr/>
          <p:nvPr/>
        </p:nvSpPr>
        <p:spPr>
          <a:xfrm>
            <a:off x="5768593" y="3161144"/>
            <a:ext cx="369200" cy="615331"/>
          </a:xfrm>
          <a:custGeom>
            <a:avLst/>
            <a:gdLst/>
            <a:ahLst/>
            <a:cxnLst/>
            <a:rect l="0" t="0" r="0" b="0"/>
            <a:pathLst>
              <a:path w="554572" h="924285">
                <a:moveTo>
                  <a:pt x="340104" y="0"/>
                </a:moveTo>
                <a:cubicBezTo>
                  <a:pt x="340104" y="0"/>
                  <a:pt x="-23449" y="708619"/>
                  <a:pt x="1199" y="819533"/>
                </a:cubicBezTo>
                <a:cubicBezTo>
                  <a:pt x="25847" y="930447"/>
                  <a:pt x="186056" y="930447"/>
                  <a:pt x="186056" y="930447"/>
                </a:cubicBezTo>
                <a:lnTo>
                  <a:pt x="506476" y="930447"/>
                </a:lnTo>
                <a:lnTo>
                  <a:pt x="574257" y="770238"/>
                </a:lnTo>
                <a:lnTo>
                  <a:pt x="284647" y="714780"/>
                </a:lnTo>
                <a:lnTo>
                  <a:pt x="451019" y="462143"/>
                </a:lnTo>
                <a:lnTo>
                  <a:pt x="340104" y="0"/>
                </a:lnTo>
                <a:close/>
              </a:path>
            </a:pathLst>
          </a:custGeom>
          <a:solidFill>
            <a:srgbClr val="FCF5E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ï$1íḑé">
            <a:extLst>
              <a:ext uri="{FF2B5EF4-FFF2-40B4-BE49-F238E27FC236}">
                <a16:creationId xmlns:a16="http://schemas.microsoft.com/office/drawing/2014/main" id="{CFD5AD38-87A8-495D-9276-0A45DB7731D1}"/>
              </a:ext>
            </a:extLst>
          </p:cNvPr>
          <p:cNvSpPr/>
          <p:nvPr/>
        </p:nvSpPr>
        <p:spPr>
          <a:xfrm>
            <a:off x="6503690" y="3230881"/>
            <a:ext cx="451245" cy="369199"/>
          </a:xfrm>
          <a:custGeom>
            <a:avLst/>
            <a:gdLst/>
            <a:ahLst/>
            <a:cxnLst/>
            <a:rect l="0" t="0" r="0" b="0"/>
            <a:pathLst>
              <a:path w="677810" h="554571">
                <a:moveTo>
                  <a:pt x="0" y="0"/>
                </a:moveTo>
                <a:lnTo>
                  <a:pt x="338905" y="419009"/>
                </a:lnTo>
                <a:lnTo>
                  <a:pt x="696297" y="363552"/>
                </a:lnTo>
                <a:lnTo>
                  <a:pt x="696297" y="529924"/>
                </a:lnTo>
                <a:cubicBezTo>
                  <a:pt x="696297" y="529924"/>
                  <a:pt x="283448" y="757914"/>
                  <a:pt x="36971" y="363552"/>
                </a:cubicBezTo>
                <a:lnTo>
                  <a:pt x="0" y="0"/>
                </a:lnTo>
                <a:close/>
              </a:path>
            </a:pathLst>
          </a:custGeom>
          <a:solidFill>
            <a:srgbClr val="FCF5E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sḻíḑê">
            <a:extLst>
              <a:ext uri="{FF2B5EF4-FFF2-40B4-BE49-F238E27FC236}">
                <a16:creationId xmlns:a16="http://schemas.microsoft.com/office/drawing/2014/main" id="{997C5ED1-4C2D-4FC2-AFE1-95FB64FF93FD}"/>
              </a:ext>
            </a:extLst>
          </p:cNvPr>
          <p:cNvSpPr/>
          <p:nvPr/>
        </p:nvSpPr>
        <p:spPr>
          <a:xfrm>
            <a:off x="6967242" y="3466658"/>
            <a:ext cx="205112" cy="123066"/>
          </a:xfrm>
          <a:custGeom>
            <a:avLst/>
            <a:gdLst/>
            <a:ahLst/>
            <a:cxnLst/>
            <a:rect l="0" t="0" r="0" b="0"/>
            <a:pathLst>
              <a:path w="308095" h="184857">
                <a:moveTo>
                  <a:pt x="0" y="9393"/>
                </a:moveTo>
                <a:cubicBezTo>
                  <a:pt x="0" y="9393"/>
                  <a:pt x="221829" y="-33740"/>
                  <a:pt x="283448" y="64851"/>
                </a:cubicBezTo>
                <a:cubicBezTo>
                  <a:pt x="345067" y="163441"/>
                  <a:pt x="283448" y="218898"/>
                  <a:pt x="283448" y="218898"/>
                </a:cubicBezTo>
                <a:cubicBezTo>
                  <a:pt x="283448" y="218898"/>
                  <a:pt x="227991" y="243546"/>
                  <a:pt x="227991" y="163441"/>
                </a:cubicBezTo>
                <a:cubicBezTo>
                  <a:pt x="227991" y="163441"/>
                  <a:pt x="67781" y="181927"/>
                  <a:pt x="0" y="181927"/>
                </a:cubicBezTo>
                <a:lnTo>
                  <a:pt x="0" y="9393"/>
                </a:lnTo>
                <a:close/>
              </a:path>
            </a:pathLst>
          </a:custGeom>
          <a:solidFill>
            <a:srgbClr val="FFC484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ṩlîḋé">
            <a:extLst>
              <a:ext uri="{FF2B5EF4-FFF2-40B4-BE49-F238E27FC236}">
                <a16:creationId xmlns:a16="http://schemas.microsoft.com/office/drawing/2014/main" id="{17C3AE77-D5C3-414A-8094-95A7A8628A70}"/>
              </a:ext>
            </a:extLst>
          </p:cNvPr>
          <p:cNvSpPr/>
          <p:nvPr/>
        </p:nvSpPr>
        <p:spPr>
          <a:xfrm>
            <a:off x="6101505" y="3509665"/>
            <a:ext cx="123067" cy="205110"/>
          </a:xfrm>
          <a:custGeom>
            <a:avLst/>
            <a:gdLst/>
            <a:ahLst/>
            <a:cxnLst/>
            <a:rect l="0" t="0" r="0" b="0"/>
            <a:pathLst>
              <a:path w="184857" h="308095">
                <a:moveTo>
                  <a:pt x="203593" y="345316"/>
                </a:moveTo>
                <a:cubicBezTo>
                  <a:pt x="191269" y="345316"/>
                  <a:pt x="178945" y="339154"/>
                  <a:pt x="172783" y="326830"/>
                </a:cubicBezTo>
                <a:lnTo>
                  <a:pt x="6412" y="49545"/>
                </a:lnTo>
                <a:cubicBezTo>
                  <a:pt x="-5912" y="31059"/>
                  <a:pt x="250" y="12573"/>
                  <a:pt x="18736" y="6412"/>
                </a:cubicBezTo>
                <a:cubicBezTo>
                  <a:pt x="37221" y="-5912"/>
                  <a:pt x="55707" y="250"/>
                  <a:pt x="61869" y="18735"/>
                </a:cubicBezTo>
                <a:lnTo>
                  <a:pt x="228241" y="296021"/>
                </a:lnTo>
                <a:cubicBezTo>
                  <a:pt x="240564" y="314507"/>
                  <a:pt x="234403" y="332992"/>
                  <a:pt x="215917" y="339154"/>
                </a:cubicBezTo>
                <a:cubicBezTo>
                  <a:pt x="209755" y="345316"/>
                  <a:pt x="203593" y="345316"/>
                  <a:pt x="203593" y="345316"/>
                </a:cubicBezTo>
                <a:close/>
              </a:path>
            </a:pathLst>
          </a:custGeom>
          <a:solidFill>
            <a:srgbClr val="040404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šlïḋe">
            <a:extLst>
              <a:ext uri="{FF2B5EF4-FFF2-40B4-BE49-F238E27FC236}">
                <a16:creationId xmlns:a16="http://schemas.microsoft.com/office/drawing/2014/main" id="{183D9A7D-E37E-4922-B7C9-FA30F329BB8B}"/>
              </a:ext>
            </a:extLst>
          </p:cNvPr>
          <p:cNvSpPr/>
          <p:nvPr/>
        </p:nvSpPr>
        <p:spPr>
          <a:xfrm>
            <a:off x="6105774" y="3665883"/>
            <a:ext cx="205112" cy="82044"/>
          </a:xfrm>
          <a:custGeom>
            <a:avLst/>
            <a:gdLst/>
            <a:ahLst/>
            <a:cxnLst/>
            <a:rect l="0" t="0" r="0" b="0"/>
            <a:pathLst>
              <a:path w="308095" h="123238">
                <a:moveTo>
                  <a:pt x="67781" y="12072"/>
                </a:moveTo>
                <a:cubicBezTo>
                  <a:pt x="67781" y="12072"/>
                  <a:pt x="221829" y="-24899"/>
                  <a:pt x="283448" y="30558"/>
                </a:cubicBezTo>
                <a:cubicBezTo>
                  <a:pt x="345067" y="92177"/>
                  <a:pt x="289610" y="172282"/>
                  <a:pt x="240315" y="172282"/>
                </a:cubicBezTo>
                <a:cubicBezTo>
                  <a:pt x="191019" y="172282"/>
                  <a:pt x="0" y="172282"/>
                  <a:pt x="0" y="172282"/>
                </a:cubicBezTo>
                <a:lnTo>
                  <a:pt x="67781" y="12072"/>
                </a:lnTo>
                <a:close/>
              </a:path>
            </a:pathLst>
          </a:custGeom>
          <a:solidFill>
            <a:srgbClr val="FFC484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ślïde">
            <a:extLst>
              <a:ext uri="{FF2B5EF4-FFF2-40B4-BE49-F238E27FC236}">
                <a16:creationId xmlns:a16="http://schemas.microsoft.com/office/drawing/2014/main" id="{54DA0F0A-974C-4B9D-B515-76293B7E5D36}"/>
              </a:ext>
            </a:extLst>
          </p:cNvPr>
          <p:cNvSpPr/>
          <p:nvPr/>
        </p:nvSpPr>
        <p:spPr>
          <a:xfrm>
            <a:off x="6335498" y="2677082"/>
            <a:ext cx="123067" cy="41022"/>
          </a:xfrm>
          <a:custGeom>
            <a:avLst/>
            <a:gdLst/>
            <a:ahLst/>
            <a:cxnLst/>
            <a:rect l="0" t="0" r="0" b="0"/>
            <a:pathLst>
              <a:path w="184857" h="61619">
                <a:moveTo>
                  <a:pt x="154048" y="73943"/>
                </a:moveTo>
                <a:cubicBezTo>
                  <a:pt x="55457" y="73943"/>
                  <a:pt x="6162" y="24648"/>
                  <a:pt x="0" y="24648"/>
                </a:cubicBezTo>
                <a:lnTo>
                  <a:pt x="24648" y="0"/>
                </a:lnTo>
                <a:lnTo>
                  <a:pt x="12324" y="12324"/>
                </a:lnTo>
                <a:lnTo>
                  <a:pt x="24648" y="0"/>
                </a:lnTo>
                <a:cubicBezTo>
                  <a:pt x="24648" y="0"/>
                  <a:pt x="86267" y="61619"/>
                  <a:pt x="221829" y="30810"/>
                </a:cubicBezTo>
                <a:lnTo>
                  <a:pt x="227991" y="67781"/>
                </a:lnTo>
                <a:cubicBezTo>
                  <a:pt x="209505" y="73943"/>
                  <a:pt x="178696" y="73943"/>
                  <a:pt x="154048" y="73943"/>
                </a:cubicBezTo>
                <a:close/>
              </a:path>
            </a:pathLst>
          </a:custGeom>
          <a:solidFill>
            <a:srgbClr val="040404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ŝ1íďè">
            <a:extLst>
              <a:ext uri="{FF2B5EF4-FFF2-40B4-BE49-F238E27FC236}">
                <a16:creationId xmlns:a16="http://schemas.microsoft.com/office/drawing/2014/main" id="{F4C11746-BF3B-4917-9BA8-9954A73776E0}"/>
              </a:ext>
            </a:extLst>
          </p:cNvPr>
          <p:cNvSpPr/>
          <p:nvPr/>
        </p:nvSpPr>
        <p:spPr>
          <a:xfrm>
            <a:off x="4641278" y="3567262"/>
            <a:ext cx="287156" cy="41022"/>
          </a:xfrm>
          <a:custGeom>
            <a:avLst/>
            <a:gdLst/>
            <a:ahLst/>
            <a:cxnLst/>
            <a:rect l="0" t="0" r="0" b="0"/>
            <a:pathLst>
              <a:path w="431334">
                <a:moveTo>
                  <a:pt x="468306" y="12324"/>
                </a:moveTo>
                <a:lnTo>
                  <a:pt x="0" y="18486"/>
                </a:lnTo>
                <a:lnTo>
                  <a:pt x="0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îŝḷiḓè">
            <a:extLst>
              <a:ext uri="{FF2B5EF4-FFF2-40B4-BE49-F238E27FC236}">
                <a16:creationId xmlns:a16="http://schemas.microsoft.com/office/drawing/2014/main" id="{1CA6620A-2444-433B-85F3-CC251BD9D555}"/>
              </a:ext>
            </a:extLst>
          </p:cNvPr>
          <p:cNvSpPr/>
          <p:nvPr/>
        </p:nvSpPr>
        <p:spPr>
          <a:xfrm>
            <a:off x="4628475" y="3409844"/>
            <a:ext cx="533290" cy="164088"/>
          </a:xfrm>
          <a:custGeom>
            <a:avLst/>
            <a:gdLst/>
            <a:ahLst/>
            <a:cxnLst/>
            <a:rect l="0" t="0" r="0" b="0"/>
            <a:pathLst>
              <a:path w="801049" h="246476">
                <a:moveTo>
                  <a:pt x="0" y="4696"/>
                </a:moveTo>
                <a:lnTo>
                  <a:pt x="850345" y="0"/>
                </a:lnTo>
                <a:lnTo>
                  <a:pt x="851842" y="271124"/>
                </a:lnTo>
                <a:lnTo>
                  <a:pt x="1497" y="27582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s1iḓé">
            <a:extLst>
              <a:ext uri="{FF2B5EF4-FFF2-40B4-BE49-F238E27FC236}">
                <a16:creationId xmlns:a16="http://schemas.microsoft.com/office/drawing/2014/main" id="{F40CF8BB-8796-4D3D-9E7C-AC57E700201F}"/>
              </a:ext>
            </a:extLst>
          </p:cNvPr>
          <p:cNvSpPr/>
          <p:nvPr/>
        </p:nvSpPr>
        <p:spPr>
          <a:xfrm>
            <a:off x="4628971" y="3427787"/>
            <a:ext cx="287156" cy="41022"/>
          </a:xfrm>
          <a:custGeom>
            <a:avLst/>
            <a:gdLst/>
            <a:ahLst/>
            <a:cxnLst/>
            <a:rect l="0" t="0" r="0" b="0"/>
            <a:pathLst>
              <a:path w="431334">
                <a:moveTo>
                  <a:pt x="468306" y="6162"/>
                </a:moveTo>
                <a:lnTo>
                  <a:pt x="0" y="18486"/>
                </a:lnTo>
                <a:lnTo>
                  <a:pt x="0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śḷïḑe">
            <a:extLst>
              <a:ext uri="{FF2B5EF4-FFF2-40B4-BE49-F238E27FC236}">
                <a16:creationId xmlns:a16="http://schemas.microsoft.com/office/drawing/2014/main" id="{4C94D785-870B-47C9-850C-39E1681869E6}"/>
              </a:ext>
            </a:extLst>
          </p:cNvPr>
          <p:cNvSpPr/>
          <p:nvPr/>
        </p:nvSpPr>
        <p:spPr>
          <a:xfrm>
            <a:off x="4628971" y="3460604"/>
            <a:ext cx="287156" cy="41022"/>
          </a:xfrm>
          <a:custGeom>
            <a:avLst/>
            <a:gdLst/>
            <a:ahLst/>
            <a:cxnLst/>
            <a:rect l="0" t="0" r="0" b="0"/>
            <a:pathLst>
              <a:path w="431334">
                <a:moveTo>
                  <a:pt x="468306" y="6162"/>
                </a:moveTo>
                <a:lnTo>
                  <a:pt x="0" y="18486"/>
                </a:lnTo>
                <a:lnTo>
                  <a:pt x="0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şḻïḑè">
            <a:extLst>
              <a:ext uri="{FF2B5EF4-FFF2-40B4-BE49-F238E27FC236}">
                <a16:creationId xmlns:a16="http://schemas.microsoft.com/office/drawing/2014/main" id="{523ADDAF-200C-40BD-84F1-7863DC29B263}"/>
              </a:ext>
            </a:extLst>
          </p:cNvPr>
          <p:cNvSpPr/>
          <p:nvPr/>
        </p:nvSpPr>
        <p:spPr>
          <a:xfrm>
            <a:off x="4628971" y="3550853"/>
            <a:ext cx="287156" cy="41022"/>
          </a:xfrm>
          <a:custGeom>
            <a:avLst/>
            <a:gdLst/>
            <a:ahLst/>
            <a:cxnLst/>
            <a:rect l="0" t="0" r="0" b="0"/>
            <a:pathLst>
              <a:path w="431334">
                <a:moveTo>
                  <a:pt x="468306" y="6162"/>
                </a:moveTo>
                <a:lnTo>
                  <a:pt x="0" y="18486"/>
                </a:lnTo>
                <a:lnTo>
                  <a:pt x="0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ṡ1ïḋê">
            <a:extLst>
              <a:ext uri="{FF2B5EF4-FFF2-40B4-BE49-F238E27FC236}">
                <a16:creationId xmlns:a16="http://schemas.microsoft.com/office/drawing/2014/main" id="{36B7DCCE-E598-412C-8DC1-A66A88F67E78}"/>
              </a:ext>
            </a:extLst>
          </p:cNvPr>
          <p:cNvSpPr/>
          <p:nvPr/>
        </p:nvSpPr>
        <p:spPr>
          <a:xfrm>
            <a:off x="4883310" y="3513933"/>
            <a:ext cx="287156" cy="41022"/>
          </a:xfrm>
          <a:custGeom>
            <a:avLst/>
            <a:gdLst/>
            <a:ahLst/>
            <a:cxnLst/>
            <a:rect l="0" t="0" r="0" b="0"/>
            <a:pathLst>
              <a:path w="431334">
                <a:moveTo>
                  <a:pt x="0" y="12324"/>
                </a:moveTo>
                <a:lnTo>
                  <a:pt x="468306" y="18486"/>
                </a:lnTo>
                <a:lnTo>
                  <a:pt x="468306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ṩľïdè">
            <a:extLst>
              <a:ext uri="{FF2B5EF4-FFF2-40B4-BE49-F238E27FC236}">
                <a16:creationId xmlns:a16="http://schemas.microsoft.com/office/drawing/2014/main" id="{E88E9C8B-7DD9-443F-A9E5-EB1AF378A921}"/>
              </a:ext>
            </a:extLst>
          </p:cNvPr>
          <p:cNvSpPr/>
          <p:nvPr/>
        </p:nvSpPr>
        <p:spPr>
          <a:xfrm>
            <a:off x="4883310" y="3468809"/>
            <a:ext cx="287156" cy="41022"/>
          </a:xfrm>
          <a:custGeom>
            <a:avLst/>
            <a:gdLst/>
            <a:ahLst/>
            <a:cxnLst/>
            <a:rect l="0" t="0" r="0" b="0"/>
            <a:pathLst>
              <a:path w="431334">
                <a:moveTo>
                  <a:pt x="0" y="12324"/>
                </a:moveTo>
                <a:lnTo>
                  <a:pt x="468306" y="18486"/>
                </a:lnTo>
                <a:lnTo>
                  <a:pt x="468306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ïS1ïḋe">
            <a:extLst>
              <a:ext uri="{FF2B5EF4-FFF2-40B4-BE49-F238E27FC236}">
                <a16:creationId xmlns:a16="http://schemas.microsoft.com/office/drawing/2014/main" id="{0436220F-B6F3-45C1-A68B-2C619E8E124B}"/>
              </a:ext>
            </a:extLst>
          </p:cNvPr>
          <p:cNvSpPr/>
          <p:nvPr/>
        </p:nvSpPr>
        <p:spPr>
          <a:xfrm>
            <a:off x="4612069" y="3229362"/>
            <a:ext cx="533290" cy="164088"/>
          </a:xfrm>
          <a:custGeom>
            <a:avLst/>
            <a:gdLst/>
            <a:ahLst/>
            <a:cxnLst/>
            <a:rect l="0" t="0" r="0" b="0"/>
            <a:pathLst>
              <a:path w="801049" h="246476">
                <a:moveTo>
                  <a:pt x="0" y="4653"/>
                </a:moveTo>
                <a:lnTo>
                  <a:pt x="850345" y="0"/>
                </a:lnTo>
                <a:lnTo>
                  <a:pt x="851828" y="271124"/>
                </a:lnTo>
                <a:lnTo>
                  <a:pt x="1484" y="275776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ṣļídé">
            <a:extLst>
              <a:ext uri="{FF2B5EF4-FFF2-40B4-BE49-F238E27FC236}">
                <a16:creationId xmlns:a16="http://schemas.microsoft.com/office/drawing/2014/main" id="{8E270B78-3312-4A54-8344-F8D15789E165}"/>
              </a:ext>
            </a:extLst>
          </p:cNvPr>
          <p:cNvSpPr/>
          <p:nvPr/>
        </p:nvSpPr>
        <p:spPr>
          <a:xfrm>
            <a:off x="4612562" y="3230881"/>
            <a:ext cx="287156" cy="41022"/>
          </a:xfrm>
          <a:custGeom>
            <a:avLst/>
            <a:gdLst/>
            <a:ahLst/>
            <a:cxnLst/>
            <a:rect l="0" t="0" r="0" b="0"/>
            <a:pathLst>
              <a:path w="431334">
                <a:moveTo>
                  <a:pt x="474468" y="12324"/>
                </a:moveTo>
                <a:lnTo>
                  <a:pt x="0" y="18486"/>
                </a:lnTo>
                <a:lnTo>
                  <a:pt x="0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śliďê">
            <a:extLst>
              <a:ext uri="{FF2B5EF4-FFF2-40B4-BE49-F238E27FC236}">
                <a16:creationId xmlns:a16="http://schemas.microsoft.com/office/drawing/2014/main" id="{F0E6B5CF-6485-4486-94EB-F953E87D25FB}"/>
              </a:ext>
            </a:extLst>
          </p:cNvPr>
          <p:cNvSpPr/>
          <p:nvPr/>
        </p:nvSpPr>
        <p:spPr>
          <a:xfrm>
            <a:off x="4612562" y="3263698"/>
            <a:ext cx="287156" cy="41022"/>
          </a:xfrm>
          <a:custGeom>
            <a:avLst/>
            <a:gdLst/>
            <a:ahLst/>
            <a:cxnLst/>
            <a:rect l="0" t="0" r="0" b="0"/>
            <a:pathLst>
              <a:path w="431334">
                <a:moveTo>
                  <a:pt x="474468" y="12324"/>
                </a:moveTo>
                <a:lnTo>
                  <a:pt x="0" y="18486"/>
                </a:lnTo>
                <a:lnTo>
                  <a:pt x="0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ŝ1íḓè">
            <a:extLst>
              <a:ext uri="{FF2B5EF4-FFF2-40B4-BE49-F238E27FC236}">
                <a16:creationId xmlns:a16="http://schemas.microsoft.com/office/drawing/2014/main" id="{87B56B60-D6CE-402D-B516-FE11CA9FC2C6}"/>
              </a:ext>
            </a:extLst>
          </p:cNvPr>
          <p:cNvSpPr/>
          <p:nvPr/>
        </p:nvSpPr>
        <p:spPr>
          <a:xfrm>
            <a:off x="4612562" y="3353947"/>
            <a:ext cx="287156" cy="41022"/>
          </a:xfrm>
          <a:custGeom>
            <a:avLst/>
            <a:gdLst/>
            <a:ahLst/>
            <a:cxnLst/>
            <a:rect l="0" t="0" r="0" b="0"/>
            <a:pathLst>
              <a:path w="431334">
                <a:moveTo>
                  <a:pt x="468306" y="18486"/>
                </a:moveTo>
                <a:lnTo>
                  <a:pt x="0" y="18486"/>
                </a:lnTo>
                <a:lnTo>
                  <a:pt x="0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ṧḷíḋe">
            <a:extLst>
              <a:ext uri="{FF2B5EF4-FFF2-40B4-BE49-F238E27FC236}">
                <a16:creationId xmlns:a16="http://schemas.microsoft.com/office/drawing/2014/main" id="{8AC95269-8913-45DB-8F17-5EF7E1752169}"/>
              </a:ext>
            </a:extLst>
          </p:cNvPr>
          <p:cNvSpPr/>
          <p:nvPr/>
        </p:nvSpPr>
        <p:spPr>
          <a:xfrm>
            <a:off x="4866901" y="3329334"/>
            <a:ext cx="287156" cy="41022"/>
          </a:xfrm>
          <a:custGeom>
            <a:avLst/>
            <a:gdLst/>
            <a:ahLst/>
            <a:cxnLst/>
            <a:rect l="0" t="0" r="0" b="0"/>
            <a:pathLst>
              <a:path w="431334">
                <a:moveTo>
                  <a:pt x="0" y="6162"/>
                </a:moveTo>
                <a:lnTo>
                  <a:pt x="468306" y="18486"/>
                </a:lnTo>
                <a:lnTo>
                  <a:pt x="468306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ṧlídé">
            <a:extLst>
              <a:ext uri="{FF2B5EF4-FFF2-40B4-BE49-F238E27FC236}">
                <a16:creationId xmlns:a16="http://schemas.microsoft.com/office/drawing/2014/main" id="{363DEAB6-110E-4293-8C3B-A9FB1D3FEC1E}"/>
              </a:ext>
            </a:extLst>
          </p:cNvPr>
          <p:cNvSpPr/>
          <p:nvPr/>
        </p:nvSpPr>
        <p:spPr>
          <a:xfrm>
            <a:off x="4866901" y="3374458"/>
            <a:ext cx="287156" cy="41022"/>
          </a:xfrm>
          <a:custGeom>
            <a:avLst/>
            <a:gdLst/>
            <a:ahLst/>
            <a:cxnLst/>
            <a:rect l="0" t="0" r="0" b="0"/>
            <a:pathLst>
              <a:path w="431334">
                <a:moveTo>
                  <a:pt x="0" y="12324"/>
                </a:moveTo>
                <a:lnTo>
                  <a:pt x="468306" y="30810"/>
                </a:lnTo>
                <a:lnTo>
                  <a:pt x="468306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ṣļîďe">
            <a:extLst>
              <a:ext uri="{FF2B5EF4-FFF2-40B4-BE49-F238E27FC236}">
                <a16:creationId xmlns:a16="http://schemas.microsoft.com/office/drawing/2014/main" id="{589F488A-E95D-4DB0-94EF-2513E0132F31}"/>
              </a:ext>
            </a:extLst>
          </p:cNvPr>
          <p:cNvSpPr/>
          <p:nvPr/>
        </p:nvSpPr>
        <p:spPr>
          <a:xfrm>
            <a:off x="4866901" y="3280108"/>
            <a:ext cx="287156" cy="41022"/>
          </a:xfrm>
          <a:custGeom>
            <a:avLst/>
            <a:gdLst/>
            <a:ahLst/>
            <a:cxnLst/>
            <a:rect l="0" t="0" r="0" b="0"/>
            <a:pathLst>
              <a:path w="431334">
                <a:moveTo>
                  <a:pt x="0" y="6162"/>
                </a:moveTo>
                <a:lnTo>
                  <a:pt x="468306" y="24648"/>
                </a:lnTo>
                <a:lnTo>
                  <a:pt x="468306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šlíḑe">
            <a:extLst>
              <a:ext uri="{FF2B5EF4-FFF2-40B4-BE49-F238E27FC236}">
                <a16:creationId xmlns:a16="http://schemas.microsoft.com/office/drawing/2014/main" id="{FD9ED495-49BA-4389-8E13-0EAE13A9E954}"/>
              </a:ext>
            </a:extLst>
          </p:cNvPr>
          <p:cNvSpPr/>
          <p:nvPr/>
        </p:nvSpPr>
        <p:spPr>
          <a:xfrm>
            <a:off x="4616435" y="3591167"/>
            <a:ext cx="533290" cy="164088"/>
          </a:xfrm>
          <a:custGeom>
            <a:avLst/>
            <a:gdLst/>
            <a:ahLst/>
            <a:cxnLst/>
            <a:rect l="0" t="0" r="0" b="0"/>
            <a:pathLst>
              <a:path w="801049" h="246476">
                <a:moveTo>
                  <a:pt x="0" y="2145"/>
                </a:moveTo>
                <a:lnTo>
                  <a:pt x="850345" y="0"/>
                </a:lnTo>
                <a:lnTo>
                  <a:pt x="851044" y="277286"/>
                </a:lnTo>
                <a:lnTo>
                  <a:pt x="700" y="279431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îŝļîḍè">
            <a:extLst>
              <a:ext uri="{FF2B5EF4-FFF2-40B4-BE49-F238E27FC236}">
                <a16:creationId xmlns:a16="http://schemas.microsoft.com/office/drawing/2014/main" id="{6D1A487A-3345-430B-9021-7514B51A917D}"/>
              </a:ext>
            </a:extLst>
          </p:cNvPr>
          <p:cNvSpPr/>
          <p:nvPr/>
        </p:nvSpPr>
        <p:spPr>
          <a:xfrm>
            <a:off x="4616664" y="3624693"/>
            <a:ext cx="287156" cy="41022"/>
          </a:xfrm>
          <a:custGeom>
            <a:avLst/>
            <a:gdLst/>
            <a:ahLst/>
            <a:cxnLst/>
            <a:rect l="0" t="0" r="0" b="0"/>
            <a:pathLst>
              <a:path w="431334">
                <a:moveTo>
                  <a:pt x="468306" y="6162"/>
                </a:moveTo>
                <a:lnTo>
                  <a:pt x="0" y="18486"/>
                </a:lnTo>
                <a:lnTo>
                  <a:pt x="0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ṡlîḍé">
            <a:extLst>
              <a:ext uri="{FF2B5EF4-FFF2-40B4-BE49-F238E27FC236}">
                <a16:creationId xmlns:a16="http://schemas.microsoft.com/office/drawing/2014/main" id="{FC335C83-B773-4E83-AC30-DA8604A21B09}"/>
              </a:ext>
            </a:extLst>
          </p:cNvPr>
          <p:cNvSpPr/>
          <p:nvPr/>
        </p:nvSpPr>
        <p:spPr>
          <a:xfrm>
            <a:off x="4616664" y="3657511"/>
            <a:ext cx="287156" cy="41022"/>
          </a:xfrm>
          <a:custGeom>
            <a:avLst/>
            <a:gdLst/>
            <a:ahLst/>
            <a:cxnLst/>
            <a:rect l="0" t="0" r="0" b="0"/>
            <a:pathLst>
              <a:path w="431334">
                <a:moveTo>
                  <a:pt x="468306" y="6162"/>
                </a:moveTo>
                <a:lnTo>
                  <a:pt x="0" y="18486"/>
                </a:lnTo>
                <a:lnTo>
                  <a:pt x="0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íŝľíḋè">
            <a:extLst>
              <a:ext uri="{FF2B5EF4-FFF2-40B4-BE49-F238E27FC236}">
                <a16:creationId xmlns:a16="http://schemas.microsoft.com/office/drawing/2014/main" id="{90C24B98-A2E7-45F0-8B56-1FC580825080}"/>
              </a:ext>
            </a:extLst>
          </p:cNvPr>
          <p:cNvSpPr/>
          <p:nvPr/>
        </p:nvSpPr>
        <p:spPr>
          <a:xfrm>
            <a:off x="4616664" y="3727248"/>
            <a:ext cx="287156" cy="41022"/>
          </a:xfrm>
          <a:custGeom>
            <a:avLst/>
            <a:gdLst/>
            <a:ahLst/>
            <a:cxnLst/>
            <a:rect l="0" t="0" r="0" b="0"/>
            <a:pathLst>
              <a:path w="431334">
                <a:moveTo>
                  <a:pt x="468306" y="12324"/>
                </a:moveTo>
                <a:lnTo>
                  <a:pt x="0" y="18486"/>
                </a:lnTo>
                <a:lnTo>
                  <a:pt x="0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šlîdè">
            <a:extLst>
              <a:ext uri="{FF2B5EF4-FFF2-40B4-BE49-F238E27FC236}">
                <a16:creationId xmlns:a16="http://schemas.microsoft.com/office/drawing/2014/main" id="{8765D7BB-10DF-41DE-9315-9029C76D795E}"/>
              </a:ext>
            </a:extLst>
          </p:cNvPr>
          <p:cNvSpPr/>
          <p:nvPr/>
        </p:nvSpPr>
        <p:spPr>
          <a:xfrm>
            <a:off x="4616664" y="3747759"/>
            <a:ext cx="287156" cy="41022"/>
          </a:xfrm>
          <a:custGeom>
            <a:avLst/>
            <a:gdLst/>
            <a:ahLst/>
            <a:cxnLst/>
            <a:rect l="0" t="0" r="0" b="0"/>
            <a:pathLst>
              <a:path w="431334">
                <a:moveTo>
                  <a:pt x="468306" y="12324"/>
                </a:moveTo>
                <a:lnTo>
                  <a:pt x="0" y="18486"/>
                </a:lnTo>
                <a:lnTo>
                  <a:pt x="0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ŝḷiḓê">
            <a:extLst>
              <a:ext uri="{FF2B5EF4-FFF2-40B4-BE49-F238E27FC236}">
                <a16:creationId xmlns:a16="http://schemas.microsoft.com/office/drawing/2014/main" id="{79446A5A-A709-4E15-8927-71A8F9D4D912}"/>
              </a:ext>
            </a:extLst>
          </p:cNvPr>
          <p:cNvSpPr/>
          <p:nvPr/>
        </p:nvSpPr>
        <p:spPr>
          <a:xfrm>
            <a:off x="4871003" y="3739555"/>
            <a:ext cx="287156" cy="41022"/>
          </a:xfrm>
          <a:custGeom>
            <a:avLst/>
            <a:gdLst/>
            <a:ahLst/>
            <a:cxnLst/>
            <a:rect l="0" t="0" r="0" b="0"/>
            <a:pathLst>
              <a:path w="431334">
                <a:moveTo>
                  <a:pt x="0" y="12324"/>
                </a:moveTo>
                <a:lnTo>
                  <a:pt x="468306" y="18486"/>
                </a:lnTo>
                <a:lnTo>
                  <a:pt x="468306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Slïḓé">
            <a:extLst>
              <a:ext uri="{FF2B5EF4-FFF2-40B4-BE49-F238E27FC236}">
                <a16:creationId xmlns:a16="http://schemas.microsoft.com/office/drawing/2014/main" id="{848E63C9-0E7C-41D6-89AD-0073F4A191F5}"/>
              </a:ext>
            </a:extLst>
          </p:cNvPr>
          <p:cNvSpPr/>
          <p:nvPr/>
        </p:nvSpPr>
        <p:spPr>
          <a:xfrm>
            <a:off x="4871003" y="3682124"/>
            <a:ext cx="287156" cy="41022"/>
          </a:xfrm>
          <a:custGeom>
            <a:avLst/>
            <a:gdLst/>
            <a:ahLst/>
            <a:cxnLst/>
            <a:rect l="0" t="0" r="0" b="0"/>
            <a:pathLst>
              <a:path w="431334">
                <a:moveTo>
                  <a:pt x="0" y="12324"/>
                </a:moveTo>
                <a:lnTo>
                  <a:pt x="468306" y="18486"/>
                </a:lnTo>
                <a:lnTo>
                  <a:pt x="468306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îŝlïďé">
            <a:extLst>
              <a:ext uri="{FF2B5EF4-FFF2-40B4-BE49-F238E27FC236}">
                <a16:creationId xmlns:a16="http://schemas.microsoft.com/office/drawing/2014/main" id="{EECBB02C-5B01-49F7-AC98-A57CE55C30FB}"/>
              </a:ext>
            </a:extLst>
          </p:cNvPr>
          <p:cNvSpPr/>
          <p:nvPr/>
        </p:nvSpPr>
        <p:spPr>
          <a:xfrm>
            <a:off x="4871003" y="3637000"/>
            <a:ext cx="287156" cy="41022"/>
          </a:xfrm>
          <a:custGeom>
            <a:avLst/>
            <a:gdLst/>
            <a:ahLst/>
            <a:cxnLst/>
            <a:rect l="0" t="0" r="0" b="0"/>
            <a:pathLst>
              <a:path w="431334">
                <a:moveTo>
                  <a:pt x="0" y="6162"/>
                </a:moveTo>
                <a:lnTo>
                  <a:pt x="468306" y="18486"/>
                </a:lnTo>
                <a:lnTo>
                  <a:pt x="468306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ś1iḍe">
            <a:extLst>
              <a:ext uri="{FF2B5EF4-FFF2-40B4-BE49-F238E27FC236}">
                <a16:creationId xmlns:a16="http://schemas.microsoft.com/office/drawing/2014/main" id="{E5148FA1-5D85-4853-B0C8-01E4E90C0094}"/>
              </a:ext>
            </a:extLst>
          </p:cNvPr>
          <p:cNvSpPr/>
          <p:nvPr/>
        </p:nvSpPr>
        <p:spPr>
          <a:xfrm>
            <a:off x="4871003" y="3600080"/>
            <a:ext cx="287156" cy="41022"/>
          </a:xfrm>
          <a:custGeom>
            <a:avLst/>
            <a:gdLst/>
            <a:ahLst/>
            <a:cxnLst/>
            <a:rect l="0" t="0" r="0" b="0"/>
            <a:pathLst>
              <a:path w="431334">
                <a:moveTo>
                  <a:pt x="0" y="12324"/>
                </a:moveTo>
                <a:lnTo>
                  <a:pt x="468306" y="18486"/>
                </a:lnTo>
                <a:lnTo>
                  <a:pt x="468306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îśļïďê">
            <a:extLst>
              <a:ext uri="{FF2B5EF4-FFF2-40B4-BE49-F238E27FC236}">
                <a16:creationId xmlns:a16="http://schemas.microsoft.com/office/drawing/2014/main" id="{7FCA9360-A700-4460-8D08-EFA1C02C71C9}"/>
              </a:ext>
            </a:extLst>
          </p:cNvPr>
          <p:cNvSpPr/>
          <p:nvPr/>
        </p:nvSpPr>
        <p:spPr>
          <a:xfrm>
            <a:off x="4559233" y="3120121"/>
            <a:ext cx="574312" cy="123066"/>
          </a:xfrm>
          <a:custGeom>
            <a:avLst/>
            <a:gdLst/>
            <a:ahLst/>
            <a:cxnLst/>
            <a:rect l="0" t="0" r="0" b="0"/>
            <a:pathLst>
              <a:path w="862668" h="184857">
                <a:moveTo>
                  <a:pt x="899640" y="166371"/>
                </a:moveTo>
                <a:cubicBezTo>
                  <a:pt x="899640" y="166371"/>
                  <a:pt x="98591" y="172533"/>
                  <a:pt x="73943" y="172533"/>
                </a:cubicBezTo>
                <a:cubicBezTo>
                  <a:pt x="43133" y="172533"/>
                  <a:pt x="24648" y="203343"/>
                  <a:pt x="24648" y="203343"/>
                </a:cubicBezTo>
                <a:lnTo>
                  <a:pt x="0" y="43133"/>
                </a:lnTo>
                <a:cubicBezTo>
                  <a:pt x="0" y="43133"/>
                  <a:pt x="18486" y="6162"/>
                  <a:pt x="73943" y="6162"/>
                </a:cubicBezTo>
                <a:cubicBezTo>
                  <a:pt x="117076" y="6162"/>
                  <a:pt x="899640" y="0"/>
                  <a:pt x="899640" y="0"/>
                </a:cubicBezTo>
                <a:lnTo>
                  <a:pt x="899640" y="166371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şļídé">
            <a:extLst>
              <a:ext uri="{FF2B5EF4-FFF2-40B4-BE49-F238E27FC236}">
                <a16:creationId xmlns:a16="http://schemas.microsoft.com/office/drawing/2014/main" id="{04AF8F4F-6365-4533-9C78-F5F6804921CB}"/>
              </a:ext>
            </a:extLst>
          </p:cNvPr>
          <p:cNvSpPr/>
          <p:nvPr/>
        </p:nvSpPr>
        <p:spPr>
          <a:xfrm>
            <a:off x="4842287" y="3206268"/>
            <a:ext cx="287156" cy="41022"/>
          </a:xfrm>
          <a:custGeom>
            <a:avLst/>
            <a:gdLst/>
            <a:ahLst/>
            <a:cxnLst/>
            <a:rect l="0" t="0" r="0" b="0"/>
            <a:pathLst>
              <a:path w="431334">
                <a:moveTo>
                  <a:pt x="0" y="12324"/>
                </a:moveTo>
                <a:lnTo>
                  <a:pt x="474468" y="24648"/>
                </a:lnTo>
                <a:lnTo>
                  <a:pt x="474468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ṡļíḑè">
            <a:extLst>
              <a:ext uri="{FF2B5EF4-FFF2-40B4-BE49-F238E27FC236}">
                <a16:creationId xmlns:a16="http://schemas.microsoft.com/office/drawing/2014/main" id="{37BB34B3-40A1-46F1-AC00-387FF0895C9F}"/>
              </a:ext>
            </a:extLst>
          </p:cNvPr>
          <p:cNvSpPr/>
          <p:nvPr/>
        </p:nvSpPr>
        <p:spPr>
          <a:xfrm>
            <a:off x="4842287" y="3181654"/>
            <a:ext cx="287156" cy="41022"/>
          </a:xfrm>
          <a:custGeom>
            <a:avLst/>
            <a:gdLst/>
            <a:ahLst/>
            <a:cxnLst/>
            <a:rect l="0" t="0" r="0" b="0"/>
            <a:pathLst>
              <a:path w="431334">
                <a:moveTo>
                  <a:pt x="0" y="6162"/>
                </a:moveTo>
                <a:lnTo>
                  <a:pt x="474468" y="12324"/>
                </a:lnTo>
                <a:lnTo>
                  <a:pt x="474468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íṣḻïďé">
            <a:extLst>
              <a:ext uri="{FF2B5EF4-FFF2-40B4-BE49-F238E27FC236}">
                <a16:creationId xmlns:a16="http://schemas.microsoft.com/office/drawing/2014/main" id="{7D0DC708-0D13-42D1-9EA8-0A340E11D0D1}"/>
              </a:ext>
            </a:extLst>
          </p:cNvPr>
          <p:cNvSpPr/>
          <p:nvPr/>
        </p:nvSpPr>
        <p:spPr>
          <a:xfrm>
            <a:off x="4571540" y="3205609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0" y="19475"/>
                </a:moveTo>
                <a:cubicBezTo>
                  <a:pt x="0" y="19475"/>
                  <a:pt x="30810" y="-5173"/>
                  <a:pt x="86267" y="989"/>
                </a:cubicBezTo>
                <a:cubicBezTo>
                  <a:pt x="86267" y="989"/>
                  <a:pt x="24648" y="989"/>
                  <a:pt x="6162" y="31798"/>
                </a:cubicBezTo>
                <a:lnTo>
                  <a:pt x="0" y="19475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ṣḻîḍê">
            <a:extLst>
              <a:ext uri="{FF2B5EF4-FFF2-40B4-BE49-F238E27FC236}">
                <a16:creationId xmlns:a16="http://schemas.microsoft.com/office/drawing/2014/main" id="{AECAFADF-501B-475F-8D27-EAAE0C00FB5D}"/>
              </a:ext>
            </a:extLst>
          </p:cNvPr>
          <p:cNvSpPr/>
          <p:nvPr/>
        </p:nvSpPr>
        <p:spPr>
          <a:xfrm>
            <a:off x="4567438" y="3189200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0" y="19475"/>
                </a:moveTo>
                <a:cubicBezTo>
                  <a:pt x="0" y="19475"/>
                  <a:pt x="30810" y="-5173"/>
                  <a:pt x="86267" y="989"/>
                </a:cubicBezTo>
                <a:cubicBezTo>
                  <a:pt x="86267" y="989"/>
                  <a:pt x="24648" y="989"/>
                  <a:pt x="6162" y="31798"/>
                </a:cubicBezTo>
                <a:lnTo>
                  <a:pt x="0" y="19475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$lîḍè">
            <a:extLst>
              <a:ext uri="{FF2B5EF4-FFF2-40B4-BE49-F238E27FC236}">
                <a16:creationId xmlns:a16="http://schemas.microsoft.com/office/drawing/2014/main" id="{E9BC3327-7FFA-41AB-B56C-40B13308AEB1}"/>
              </a:ext>
            </a:extLst>
          </p:cNvPr>
          <p:cNvSpPr/>
          <p:nvPr/>
        </p:nvSpPr>
        <p:spPr>
          <a:xfrm>
            <a:off x="4579745" y="3177552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0" y="12324"/>
                </a:moveTo>
                <a:cubicBezTo>
                  <a:pt x="0" y="12324"/>
                  <a:pt x="18486" y="0"/>
                  <a:pt x="67781" y="0"/>
                </a:cubicBezTo>
                <a:cubicBezTo>
                  <a:pt x="67781" y="0"/>
                  <a:pt x="24648" y="0"/>
                  <a:pt x="0" y="12324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ṡ1íďê">
            <a:extLst>
              <a:ext uri="{FF2B5EF4-FFF2-40B4-BE49-F238E27FC236}">
                <a16:creationId xmlns:a16="http://schemas.microsoft.com/office/drawing/2014/main" id="{AD05BF3C-28BD-4FFD-8BAF-C39FEEA03019}"/>
              </a:ext>
            </a:extLst>
          </p:cNvPr>
          <p:cNvSpPr/>
          <p:nvPr/>
        </p:nvSpPr>
        <p:spPr>
          <a:xfrm>
            <a:off x="4575642" y="3234441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0" y="25462"/>
                </a:moveTo>
                <a:cubicBezTo>
                  <a:pt x="0" y="25462"/>
                  <a:pt x="18486" y="-5347"/>
                  <a:pt x="73943" y="815"/>
                </a:cubicBezTo>
                <a:cubicBezTo>
                  <a:pt x="73943" y="815"/>
                  <a:pt x="24648" y="-5347"/>
                  <a:pt x="0" y="25462"/>
                </a:cubicBezTo>
                <a:lnTo>
                  <a:pt x="0" y="25462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ï$ļîḋé">
            <a:extLst>
              <a:ext uri="{FF2B5EF4-FFF2-40B4-BE49-F238E27FC236}">
                <a16:creationId xmlns:a16="http://schemas.microsoft.com/office/drawing/2014/main" id="{79A33298-E5E0-40FB-B9CD-41A3A56E00C8}"/>
              </a:ext>
            </a:extLst>
          </p:cNvPr>
          <p:cNvSpPr/>
          <p:nvPr/>
        </p:nvSpPr>
        <p:spPr>
          <a:xfrm>
            <a:off x="4575642" y="3160306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0" y="13581"/>
                </a:moveTo>
                <a:cubicBezTo>
                  <a:pt x="0" y="13581"/>
                  <a:pt x="18486" y="-4904"/>
                  <a:pt x="61619" y="1258"/>
                </a:cubicBezTo>
                <a:cubicBezTo>
                  <a:pt x="61619" y="7419"/>
                  <a:pt x="24648" y="1258"/>
                  <a:pt x="0" y="13581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işḷîḓê">
            <a:extLst>
              <a:ext uri="{FF2B5EF4-FFF2-40B4-BE49-F238E27FC236}">
                <a16:creationId xmlns:a16="http://schemas.microsoft.com/office/drawing/2014/main" id="{0D130724-A79D-41D9-88DD-25454DD7C977}"/>
              </a:ext>
            </a:extLst>
          </p:cNvPr>
          <p:cNvSpPr/>
          <p:nvPr/>
        </p:nvSpPr>
        <p:spPr>
          <a:xfrm>
            <a:off x="4567438" y="3132428"/>
            <a:ext cx="41022" cy="410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3133" y="0"/>
                </a:moveTo>
                <a:cubicBezTo>
                  <a:pt x="43133" y="0"/>
                  <a:pt x="24648" y="0"/>
                  <a:pt x="0" y="24647"/>
                </a:cubicBezTo>
                <a:cubicBezTo>
                  <a:pt x="0" y="24647"/>
                  <a:pt x="30810" y="0"/>
                  <a:pt x="43133" y="0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íšľiḓe">
            <a:extLst>
              <a:ext uri="{FF2B5EF4-FFF2-40B4-BE49-F238E27FC236}">
                <a16:creationId xmlns:a16="http://schemas.microsoft.com/office/drawing/2014/main" id="{41774694-2B40-4A9A-98D4-DF21A6285E62}"/>
              </a:ext>
            </a:extLst>
          </p:cNvPr>
          <p:cNvSpPr/>
          <p:nvPr/>
        </p:nvSpPr>
        <p:spPr>
          <a:xfrm>
            <a:off x="5051501" y="3163422"/>
            <a:ext cx="82044" cy="41022"/>
          </a:xfrm>
          <a:custGeom>
            <a:avLst/>
            <a:gdLst/>
            <a:ahLst/>
            <a:cxnLst/>
            <a:rect l="0" t="0" r="0" b="0"/>
            <a:pathLst>
              <a:path w="123238">
                <a:moveTo>
                  <a:pt x="147886" y="2739"/>
                </a:moveTo>
                <a:cubicBezTo>
                  <a:pt x="147886" y="2739"/>
                  <a:pt x="43133" y="-3423"/>
                  <a:pt x="0" y="2739"/>
                </a:cubicBezTo>
                <a:cubicBezTo>
                  <a:pt x="0" y="2739"/>
                  <a:pt x="135562" y="2739"/>
                  <a:pt x="147886" y="2739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śļïḋê">
            <a:extLst>
              <a:ext uri="{FF2B5EF4-FFF2-40B4-BE49-F238E27FC236}">
                <a16:creationId xmlns:a16="http://schemas.microsoft.com/office/drawing/2014/main" id="{DF68D274-B324-4905-86F9-F9023A791D74}"/>
              </a:ext>
            </a:extLst>
          </p:cNvPr>
          <p:cNvSpPr/>
          <p:nvPr/>
        </p:nvSpPr>
        <p:spPr>
          <a:xfrm>
            <a:off x="4682300" y="3139265"/>
            <a:ext cx="164089" cy="41022"/>
          </a:xfrm>
          <a:custGeom>
            <a:avLst/>
            <a:gdLst/>
            <a:ahLst/>
            <a:cxnLst/>
            <a:rect l="0" t="0" r="0" b="0"/>
            <a:pathLst>
              <a:path w="246476">
                <a:moveTo>
                  <a:pt x="0" y="8216"/>
                </a:moveTo>
                <a:cubicBezTo>
                  <a:pt x="0" y="8216"/>
                  <a:pt x="110915" y="-10270"/>
                  <a:pt x="252639" y="8216"/>
                </a:cubicBezTo>
                <a:cubicBezTo>
                  <a:pt x="258800" y="2054"/>
                  <a:pt x="12324" y="2054"/>
                  <a:pt x="0" y="8216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íSḻide">
            <a:extLst>
              <a:ext uri="{FF2B5EF4-FFF2-40B4-BE49-F238E27FC236}">
                <a16:creationId xmlns:a16="http://schemas.microsoft.com/office/drawing/2014/main" id="{F4A836A1-0833-44F9-8031-CF15E5FE52CA}"/>
              </a:ext>
            </a:extLst>
          </p:cNvPr>
          <p:cNvSpPr/>
          <p:nvPr/>
        </p:nvSpPr>
        <p:spPr>
          <a:xfrm>
            <a:off x="4665891" y="3159320"/>
            <a:ext cx="123067" cy="41022"/>
          </a:xfrm>
          <a:custGeom>
            <a:avLst/>
            <a:gdLst/>
            <a:ahLst/>
            <a:cxnLst/>
            <a:rect l="0" t="0" r="0" b="0"/>
            <a:pathLst>
              <a:path w="184857">
                <a:moveTo>
                  <a:pt x="221829" y="2739"/>
                </a:moveTo>
                <a:cubicBezTo>
                  <a:pt x="221829" y="2739"/>
                  <a:pt x="43133" y="-3423"/>
                  <a:pt x="0" y="2739"/>
                </a:cubicBezTo>
                <a:cubicBezTo>
                  <a:pt x="0" y="2739"/>
                  <a:pt x="191019" y="2739"/>
                  <a:pt x="221829" y="2739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íşļiďé">
            <a:extLst>
              <a:ext uri="{FF2B5EF4-FFF2-40B4-BE49-F238E27FC236}">
                <a16:creationId xmlns:a16="http://schemas.microsoft.com/office/drawing/2014/main" id="{D7AD9ED9-9215-41B0-82CC-767A60B5AE18}"/>
              </a:ext>
            </a:extLst>
          </p:cNvPr>
          <p:cNvSpPr/>
          <p:nvPr/>
        </p:nvSpPr>
        <p:spPr>
          <a:xfrm>
            <a:off x="4715118" y="3173450"/>
            <a:ext cx="492267" cy="41022"/>
          </a:xfrm>
          <a:custGeom>
            <a:avLst/>
            <a:gdLst/>
            <a:ahLst/>
            <a:cxnLst/>
            <a:rect l="0" t="0" r="0" b="0"/>
            <a:pathLst>
              <a:path w="739429" h="61619">
                <a:moveTo>
                  <a:pt x="0" y="80105"/>
                </a:moveTo>
                <a:cubicBezTo>
                  <a:pt x="0" y="80105"/>
                  <a:pt x="733268" y="98590"/>
                  <a:pt x="770240" y="0"/>
                </a:cubicBezTo>
                <a:cubicBezTo>
                  <a:pt x="770240" y="0"/>
                  <a:pt x="770240" y="61619"/>
                  <a:pt x="677811" y="86266"/>
                </a:cubicBezTo>
                <a:lnTo>
                  <a:pt x="0" y="8010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ṩľíḍè">
            <a:extLst>
              <a:ext uri="{FF2B5EF4-FFF2-40B4-BE49-F238E27FC236}">
                <a16:creationId xmlns:a16="http://schemas.microsoft.com/office/drawing/2014/main" id="{4F2B3BEB-185D-4D92-A890-169870DCF8BA}"/>
              </a:ext>
            </a:extLst>
          </p:cNvPr>
          <p:cNvSpPr/>
          <p:nvPr/>
        </p:nvSpPr>
        <p:spPr>
          <a:xfrm>
            <a:off x="4686403" y="3212649"/>
            <a:ext cx="164089" cy="41022"/>
          </a:xfrm>
          <a:custGeom>
            <a:avLst/>
            <a:gdLst/>
            <a:ahLst/>
            <a:cxnLst/>
            <a:rect l="0" t="0" r="0" b="0"/>
            <a:pathLst>
              <a:path w="246476">
                <a:moveTo>
                  <a:pt x="0" y="2739"/>
                </a:moveTo>
                <a:cubicBezTo>
                  <a:pt x="0" y="2739"/>
                  <a:pt x="191019" y="-3423"/>
                  <a:pt x="264962" y="2739"/>
                </a:cubicBezTo>
                <a:cubicBezTo>
                  <a:pt x="264962" y="8900"/>
                  <a:pt x="24648" y="15063"/>
                  <a:pt x="0" y="2739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ṡľîḋé">
            <a:extLst>
              <a:ext uri="{FF2B5EF4-FFF2-40B4-BE49-F238E27FC236}">
                <a16:creationId xmlns:a16="http://schemas.microsoft.com/office/drawing/2014/main" id="{49D890C2-8126-4EBE-BCF7-86A8F3406895}"/>
              </a:ext>
            </a:extLst>
          </p:cNvPr>
          <p:cNvSpPr/>
          <p:nvPr/>
        </p:nvSpPr>
        <p:spPr>
          <a:xfrm>
            <a:off x="4522313" y="2980646"/>
            <a:ext cx="656357" cy="123066"/>
          </a:xfrm>
          <a:custGeom>
            <a:avLst/>
            <a:gdLst/>
            <a:ahLst/>
            <a:cxnLst/>
            <a:rect l="0" t="0" r="0" b="0"/>
            <a:pathLst>
              <a:path w="985906" h="184857">
                <a:moveTo>
                  <a:pt x="998230" y="24648"/>
                </a:moveTo>
                <a:lnTo>
                  <a:pt x="998230" y="0"/>
                </a:lnTo>
                <a:lnTo>
                  <a:pt x="110914" y="0"/>
                </a:lnTo>
                <a:lnTo>
                  <a:pt x="110914" y="0"/>
                </a:lnTo>
                <a:cubicBezTo>
                  <a:pt x="49295" y="0"/>
                  <a:pt x="0" y="49295"/>
                  <a:pt x="0" y="110914"/>
                </a:cubicBezTo>
                <a:cubicBezTo>
                  <a:pt x="0" y="166371"/>
                  <a:pt x="43133" y="215667"/>
                  <a:pt x="104753" y="221828"/>
                </a:cubicBezTo>
                <a:lnTo>
                  <a:pt x="104753" y="221828"/>
                </a:lnTo>
                <a:lnTo>
                  <a:pt x="998230" y="221828"/>
                </a:lnTo>
                <a:lnTo>
                  <a:pt x="998230" y="197181"/>
                </a:lnTo>
                <a:lnTo>
                  <a:pt x="110914" y="197181"/>
                </a:lnTo>
                <a:lnTo>
                  <a:pt x="110914" y="197181"/>
                </a:lnTo>
                <a:cubicBezTo>
                  <a:pt x="67781" y="197181"/>
                  <a:pt x="30810" y="160209"/>
                  <a:pt x="30810" y="117076"/>
                </a:cubicBezTo>
                <a:cubicBezTo>
                  <a:pt x="30810" y="73943"/>
                  <a:pt x="61619" y="36971"/>
                  <a:pt x="104753" y="36971"/>
                </a:cubicBezTo>
                <a:lnTo>
                  <a:pt x="104753" y="36971"/>
                </a:lnTo>
                <a:lnTo>
                  <a:pt x="998230" y="24648"/>
                </a:lnTo>
                <a:close/>
              </a:path>
            </a:pathLst>
          </a:custGeom>
          <a:solidFill>
            <a:srgbClr val="050000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śļïḑé">
            <a:extLst>
              <a:ext uri="{FF2B5EF4-FFF2-40B4-BE49-F238E27FC236}">
                <a16:creationId xmlns:a16="http://schemas.microsoft.com/office/drawing/2014/main" id="{C5EE1E4B-A811-4096-B4EF-DD2078EFA539}"/>
              </a:ext>
            </a:extLst>
          </p:cNvPr>
          <p:cNvSpPr/>
          <p:nvPr/>
        </p:nvSpPr>
        <p:spPr>
          <a:xfrm>
            <a:off x="4592051" y="3009361"/>
            <a:ext cx="164089" cy="82044"/>
          </a:xfrm>
          <a:custGeom>
            <a:avLst/>
            <a:gdLst/>
            <a:ahLst/>
            <a:cxnLst/>
            <a:rect l="0" t="0" r="0" b="0"/>
            <a:pathLst>
              <a:path w="246476" h="123238">
                <a:moveTo>
                  <a:pt x="18486" y="141724"/>
                </a:moveTo>
                <a:cubicBezTo>
                  <a:pt x="18486" y="135562"/>
                  <a:pt x="18486" y="129400"/>
                  <a:pt x="18486" y="123238"/>
                </a:cubicBezTo>
                <a:cubicBezTo>
                  <a:pt x="18486" y="67781"/>
                  <a:pt x="67781" y="18486"/>
                  <a:pt x="123238" y="18486"/>
                </a:cubicBezTo>
                <a:cubicBezTo>
                  <a:pt x="178696" y="18486"/>
                  <a:pt x="227991" y="67781"/>
                  <a:pt x="227991" y="123238"/>
                </a:cubicBezTo>
                <a:cubicBezTo>
                  <a:pt x="227991" y="129400"/>
                  <a:pt x="227991" y="135562"/>
                  <a:pt x="227991" y="141724"/>
                </a:cubicBezTo>
                <a:lnTo>
                  <a:pt x="246477" y="141724"/>
                </a:lnTo>
                <a:cubicBezTo>
                  <a:pt x="246477" y="135562"/>
                  <a:pt x="246477" y="129400"/>
                  <a:pt x="246477" y="123238"/>
                </a:cubicBezTo>
                <a:cubicBezTo>
                  <a:pt x="246477" y="55457"/>
                  <a:pt x="191019" y="0"/>
                  <a:pt x="123238" y="0"/>
                </a:cubicBezTo>
                <a:cubicBezTo>
                  <a:pt x="55457" y="0"/>
                  <a:pt x="0" y="55457"/>
                  <a:pt x="0" y="123238"/>
                </a:cubicBezTo>
                <a:cubicBezTo>
                  <a:pt x="0" y="129400"/>
                  <a:pt x="0" y="135562"/>
                  <a:pt x="0" y="141724"/>
                </a:cubicBezTo>
                <a:lnTo>
                  <a:pt x="18486" y="141724"/>
                </a:lnTo>
                <a:close/>
              </a:path>
            </a:pathLst>
          </a:custGeom>
          <a:solidFill>
            <a:srgbClr val="050000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Sḻîdè">
            <a:extLst>
              <a:ext uri="{FF2B5EF4-FFF2-40B4-BE49-F238E27FC236}">
                <a16:creationId xmlns:a16="http://schemas.microsoft.com/office/drawing/2014/main" id="{09BE176C-1359-42EC-860D-71231A5F1497}"/>
              </a:ext>
            </a:extLst>
          </p:cNvPr>
          <p:cNvSpPr/>
          <p:nvPr/>
        </p:nvSpPr>
        <p:spPr>
          <a:xfrm>
            <a:off x="4674096" y="2996941"/>
            <a:ext cx="533290" cy="82044"/>
          </a:xfrm>
          <a:custGeom>
            <a:avLst/>
            <a:gdLst/>
            <a:ahLst/>
            <a:cxnLst/>
            <a:rect l="0" t="0" r="0" b="0"/>
            <a:pathLst>
              <a:path w="801049" h="123238">
                <a:moveTo>
                  <a:pt x="0" y="55628"/>
                </a:moveTo>
                <a:lnTo>
                  <a:pt x="0" y="80276"/>
                </a:lnTo>
                <a:lnTo>
                  <a:pt x="24648" y="80276"/>
                </a:lnTo>
                <a:lnTo>
                  <a:pt x="24648" y="111085"/>
                </a:lnTo>
                <a:lnTo>
                  <a:pt x="49295" y="111085"/>
                </a:lnTo>
                <a:lnTo>
                  <a:pt x="49295" y="160380"/>
                </a:lnTo>
                <a:lnTo>
                  <a:pt x="850345" y="160380"/>
                </a:lnTo>
                <a:lnTo>
                  <a:pt x="850345" y="111085"/>
                </a:lnTo>
                <a:lnTo>
                  <a:pt x="801049" y="104923"/>
                </a:lnTo>
                <a:lnTo>
                  <a:pt x="807211" y="61790"/>
                </a:lnTo>
                <a:lnTo>
                  <a:pt x="770240" y="55628"/>
                </a:lnTo>
                <a:lnTo>
                  <a:pt x="770240" y="171"/>
                </a:lnTo>
                <a:cubicBezTo>
                  <a:pt x="770240" y="171"/>
                  <a:pt x="104753" y="-5991"/>
                  <a:pt x="0" y="55628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îSḻîḍê">
            <a:extLst>
              <a:ext uri="{FF2B5EF4-FFF2-40B4-BE49-F238E27FC236}">
                <a16:creationId xmlns:a16="http://schemas.microsoft.com/office/drawing/2014/main" id="{0B58425C-91B1-4F59-8ABE-E50299293129}"/>
              </a:ext>
            </a:extLst>
          </p:cNvPr>
          <p:cNvSpPr/>
          <p:nvPr/>
        </p:nvSpPr>
        <p:spPr>
          <a:xfrm>
            <a:off x="4706913" y="3062690"/>
            <a:ext cx="82044" cy="41022"/>
          </a:xfrm>
          <a:custGeom>
            <a:avLst/>
            <a:gdLst/>
            <a:ahLst/>
            <a:cxnLst/>
            <a:rect l="0" t="0" r="0" b="0"/>
            <a:pathLst>
              <a:path w="123238">
                <a:moveTo>
                  <a:pt x="0" y="12324"/>
                </a:moveTo>
                <a:lnTo>
                  <a:pt x="147886" y="0"/>
                </a:lnTo>
                <a:lnTo>
                  <a:pt x="0" y="18486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sḻïďè">
            <a:extLst>
              <a:ext uri="{FF2B5EF4-FFF2-40B4-BE49-F238E27FC236}">
                <a16:creationId xmlns:a16="http://schemas.microsoft.com/office/drawing/2014/main" id="{FD1B3B5C-D244-40EA-8791-BAEF31C070DE}"/>
              </a:ext>
            </a:extLst>
          </p:cNvPr>
          <p:cNvSpPr/>
          <p:nvPr/>
        </p:nvSpPr>
        <p:spPr>
          <a:xfrm>
            <a:off x="4723323" y="3079099"/>
            <a:ext cx="82044" cy="41022"/>
          </a:xfrm>
          <a:custGeom>
            <a:avLst/>
            <a:gdLst/>
            <a:ahLst/>
            <a:cxnLst/>
            <a:rect l="0" t="0" r="0" b="0"/>
            <a:pathLst>
              <a:path w="123238">
                <a:moveTo>
                  <a:pt x="0" y="6162"/>
                </a:moveTo>
                <a:cubicBezTo>
                  <a:pt x="0" y="6162"/>
                  <a:pt x="92429" y="0"/>
                  <a:pt x="154048" y="0"/>
                </a:cubicBezTo>
                <a:cubicBezTo>
                  <a:pt x="154048" y="0"/>
                  <a:pt x="24648" y="12324"/>
                  <a:pt x="0" y="6162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ṣḻiḓê">
            <a:extLst>
              <a:ext uri="{FF2B5EF4-FFF2-40B4-BE49-F238E27FC236}">
                <a16:creationId xmlns:a16="http://schemas.microsoft.com/office/drawing/2014/main" id="{DF6E93DF-0876-4016-91D0-70DB153E4F1E}"/>
              </a:ext>
            </a:extLst>
          </p:cNvPr>
          <p:cNvSpPr/>
          <p:nvPr/>
        </p:nvSpPr>
        <p:spPr>
          <a:xfrm>
            <a:off x="4690504" y="3038077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117076" y="0"/>
                </a:moveTo>
                <a:lnTo>
                  <a:pt x="0" y="24647"/>
                </a:lnTo>
                <a:lnTo>
                  <a:pt x="0" y="30810"/>
                </a:lnTo>
                <a:cubicBezTo>
                  <a:pt x="0" y="30810"/>
                  <a:pt x="104753" y="0"/>
                  <a:pt x="117076" y="0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šḷídé">
            <a:extLst>
              <a:ext uri="{FF2B5EF4-FFF2-40B4-BE49-F238E27FC236}">
                <a16:creationId xmlns:a16="http://schemas.microsoft.com/office/drawing/2014/main" id="{1F3725BB-372B-4241-8801-0DBDFF5CB860}"/>
              </a:ext>
            </a:extLst>
          </p:cNvPr>
          <p:cNvSpPr/>
          <p:nvPr/>
        </p:nvSpPr>
        <p:spPr>
          <a:xfrm>
            <a:off x="4743833" y="3089583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0" y="2739"/>
                </a:moveTo>
                <a:cubicBezTo>
                  <a:pt x="0" y="2739"/>
                  <a:pt x="43133" y="-3423"/>
                  <a:pt x="80105" y="2739"/>
                </a:cubicBezTo>
                <a:cubicBezTo>
                  <a:pt x="80105" y="2739"/>
                  <a:pt x="6162" y="2739"/>
                  <a:pt x="0" y="2739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îṡľïďê">
            <a:extLst>
              <a:ext uri="{FF2B5EF4-FFF2-40B4-BE49-F238E27FC236}">
                <a16:creationId xmlns:a16="http://schemas.microsoft.com/office/drawing/2014/main" id="{23FF0888-62B1-4104-9DB3-CA32A1488EF9}"/>
              </a:ext>
            </a:extLst>
          </p:cNvPr>
          <p:cNvSpPr/>
          <p:nvPr/>
        </p:nvSpPr>
        <p:spPr>
          <a:xfrm>
            <a:off x="4743833" y="3095508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0" y="0"/>
                </a:moveTo>
                <a:cubicBezTo>
                  <a:pt x="0" y="0"/>
                  <a:pt x="30810" y="0"/>
                  <a:pt x="73943" y="0"/>
                </a:cubicBezTo>
                <a:cubicBezTo>
                  <a:pt x="73943" y="0"/>
                  <a:pt x="12324" y="0"/>
                  <a:pt x="0" y="0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ïṡliḑè">
            <a:extLst>
              <a:ext uri="{FF2B5EF4-FFF2-40B4-BE49-F238E27FC236}">
                <a16:creationId xmlns:a16="http://schemas.microsoft.com/office/drawing/2014/main" id="{7A8CB2F0-D97E-4A12-8057-4CB03FF38F4B}"/>
              </a:ext>
            </a:extLst>
          </p:cNvPr>
          <p:cNvSpPr/>
          <p:nvPr/>
        </p:nvSpPr>
        <p:spPr>
          <a:xfrm>
            <a:off x="5104830" y="3021668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123238" y="18486"/>
                </a:moveTo>
                <a:cubicBezTo>
                  <a:pt x="123238" y="18486"/>
                  <a:pt x="36971" y="6162"/>
                  <a:pt x="0" y="0"/>
                </a:cubicBezTo>
                <a:lnTo>
                  <a:pt x="123238" y="6162"/>
                </a:lnTo>
                <a:lnTo>
                  <a:pt x="123238" y="18486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îṩḻîḍe">
            <a:extLst>
              <a:ext uri="{FF2B5EF4-FFF2-40B4-BE49-F238E27FC236}">
                <a16:creationId xmlns:a16="http://schemas.microsoft.com/office/drawing/2014/main" id="{BF3ADF32-6EC0-4709-9289-BDBE40C6E869}"/>
              </a:ext>
            </a:extLst>
          </p:cNvPr>
          <p:cNvSpPr/>
          <p:nvPr/>
        </p:nvSpPr>
        <p:spPr>
          <a:xfrm>
            <a:off x="5084318" y="3019845"/>
            <a:ext cx="82044" cy="41022"/>
          </a:xfrm>
          <a:custGeom>
            <a:avLst/>
            <a:gdLst/>
            <a:ahLst/>
            <a:cxnLst/>
            <a:rect l="0" t="0" r="0" b="0"/>
            <a:pathLst>
              <a:path w="123238">
                <a:moveTo>
                  <a:pt x="154048" y="8900"/>
                </a:moveTo>
                <a:cubicBezTo>
                  <a:pt x="154048" y="8900"/>
                  <a:pt x="30810" y="-3423"/>
                  <a:pt x="0" y="2739"/>
                </a:cubicBezTo>
                <a:cubicBezTo>
                  <a:pt x="0" y="2739"/>
                  <a:pt x="135562" y="-3423"/>
                  <a:pt x="154048" y="2739"/>
                </a:cubicBezTo>
                <a:lnTo>
                  <a:pt x="154048" y="890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ślídê">
            <a:extLst>
              <a:ext uri="{FF2B5EF4-FFF2-40B4-BE49-F238E27FC236}">
                <a16:creationId xmlns:a16="http://schemas.microsoft.com/office/drawing/2014/main" id="{37BBCC1A-CD33-4B14-9DF3-94A48F8DEEC4}"/>
              </a:ext>
            </a:extLst>
          </p:cNvPr>
          <p:cNvSpPr/>
          <p:nvPr/>
        </p:nvSpPr>
        <p:spPr>
          <a:xfrm>
            <a:off x="5051501" y="3060867"/>
            <a:ext cx="123067" cy="41022"/>
          </a:xfrm>
          <a:custGeom>
            <a:avLst/>
            <a:gdLst/>
            <a:ahLst/>
            <a:cxnLst/>
            <a:rect l="0" t="0" r="0" b="0"/>
            <a:pathLst>
              <a:path w="184857">
                <a:moveTo>
                  <a:pt x="234153" y="8900"/>
                </a:moveTo>
                <a:cubicBezTo>
                  <a:pt x="234153" y="8900"/>
                  <a:pt x="43133" y="2739"/>
                  <a:pt x="0" y="2739"/>
                </a:cubicBezTo>
                <a:cubicBezTo>
                  <a:pt x="0" y="2739"/>
                  <a:pt x="203343" y="-3423"/>
                  <a:pt x="234153" y="2739"/>
                </a:cubicBezTo>
                <a:lnTo>
                  <a:pt x="234153" y="890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ï$lïḋè">
            <a:extLst>
              <a:ext uri="{FF2B5EF4-FFF2-40B4-BE49-F238E27FC236}">
                <a16:creationId xmlns:a16="http://schemas.microsoft.com/office/drawing/2014/main" id="{E5400390-C538-4066-967E-B394CD2D0A18}"/>
              </a:ext>
            </a:extLst>
          </p:cNvPr>
          <p:cNvSpPr/>
          <p:nvPr/>
        </p:nvSpPr>
        <p:spPr>
          <a:xfrm>
            <a:off x="5145852" y="3050383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92429" y="0"/>
                </a:moveTo>
                <a:lnTo>
                  <a:pt x="0" y="0"/>
                </a:lnTo>
                <a:lnTo>
                  <a:pt x="92429" y="6162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îṡ1ide">
            <a:extLst>
              <a:ext uri="{FF2B5EF4-FFF2-40B4-BE49-F238E27FC236}">
                <a16:creationId xmlns:a16="http://schemas.microsoft.com/office/drawing/2014/main" id="{0DA22D0D-44F1-467D-ABC5-7CCEED080ECA}"/>
              </a:ext>
            </a:extLst>
          </p:cNvPr>
          <p:cNvSpPr/>
          <p:nvPr/>
        </p:nvSpPr>
        <p:spPr>
          <a:xfrm>
            <a:off x="4924183" y="3028049"/>
            <a:ext cx="82044" cy="41022"/>
          </a:xfrm>
          <a:custGeom>
            <a:avLst/>
            <a:gdLst/>
            <a:ahLst/>
            <a:cxnLst/>
            <a:rect l="0" t="0" r="0" b="0"/>
            <a:pathLst>
              <a:path w="123238">
                <a:moveTo>
                  <a:pt x="129624" y="2739"/>
                </a:moveTo>
                <a:cubicBezTo>
                  <a:pt x="129624" y="2739"/>
                  <a:pt x="74166" y="-3423"/>
                  <a:pt x="223" y="2739"/>
                </a:cubicBezTo>
                <a:cubicBezTo>
                  <a:pt x="-5938" y="2739"/>
                  <a:pt x="117300" y="2739"/>
                  <a:pt x="129624" y="2739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íslidé">
            <a:extLst>
              <a:ext uri="{FF2B5EF4-FFF2-40B4-BE49-F238E27FC236}">
                <a16:creationId xmlns:a16="http://schemas.microsoft.com/office/drawing/2014/main" id="{625550AC-5D85-40E6-AB37-E04C614D74D0}"/>
              </a:ext>
            </a:extLst>
          </p:cNvPr>
          <p:cNvSpPr/>
          <p:nvPr/>
        </p:nvSpPr>
        <p:spPr>
          <a:xfrm>
            <a:off x="4924183" y="3019845"/>
            <a:ext cx="82044" cy="41022"/>
          </a:xfrm>
          <a:custGeom>
            <a:avLst/>
            <a:gdLst/>
            <a:ahLst/>
            <a:cxnLst/>
            <a:rect l="0" t="0" r="0" b="0"/>
            <a:pathLst>
              <a:path w="123238">
                <a:moveTo>
                  <a:pt x="129624" y="2739"/>
                </a:moveTo>
                <a:cubicBezTo>
                  <a:pt x="129624" y="2739"/>
                  <a:pt x="74166" y="-3423"/>
                  <a:pt x="223" y="2739"/>
                </a:cubicBezTo>
                <a:cubicBezTo>
                  <a:pt x="-5938" y="2739"/>
                  <a:pt x="117300" y="2739"/>
                  <a:pt x="129624" y="2739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ïṧḻíḑè">
            <a:extLst>
              <a:ext uri="{FF2B5EF4-FFF2-40B4-BE49-F238E27FC236}">
                <a16:creationId xmlns:a16="http://schemas.microsoft.com/office/drawing/2014/main" id="{764481F1-E592-4815-AAA7-B86D70ED2898}"/>
              </a:ext>
            </a:extLst>
          </p:cNvPr>
          <p:cNvSpPr/>
          <p:nvPr/>
        </p:nvSpPr>
        <p:spPr>
          <a:xfrm>
            <a:off x="4895616" y="3048561"/>
            <a:ext cx="82044" cy="41022"/>
          </a:xfrm>
          <a:custGeom>
            <a:avLst/>
            <a:gdLst/>
            <a:ahLst/>
            <a:cxnLst/>
            <a:rect l="0" t="0" r="0" b="0"/>
            <a:pathLst>
              <a:path w="123238">
                <a:moveTo>
                  <a:pt x="129400" y="2739"/>
                </a:moveTo>
                <a:cubicBezTo>
                  <a:pt x="129400" y="2739"/>
                  <a:pt x="73943" y="-3423"/>
                  <a:pt x="0" y="2739"/>
                </a:cubicBezTo>
                <a:cubicBezTo>
                  <a:pt x="0" y="2739"/>
                  <a:pt x="117076" y="8900"/>
                  <a:pt x="129400" y="2739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ṧľîḓé">
            <a:extLst>
              <a:ext uri="{FF2B5EF4-FFF2-40B4-BE49-F238E27FC236}">
                <a16:creationId xmlns:a16="http://schemas.microsoft.com/office/drawing/2014/main" id="{0F81A30D-887F-4A91-8226-4E91DC27E625}"/>
              </a:ext>
            </a:extLst>
          </p:cNvPr>
          <p:cNvSpPr/>
          <p:nvPr/>
        </p:nvSpPr>
        <p:spPr>
          <a:xfrm>
            <a:off x="4862798" y="2607345"/>
            <a:ext cx="82044" cy="82044"/>
          </a:xfrm>
          <a:custGeom>
            <a:avLst/>
            <a:gdLst/>
            <a:ahLst/>
            <a:cxnLst/>
            <a:rect l="0" t="0" r="0" b="0"/>
            <a:pathLst>
              <a:path w="123238" h="123238">
                <a:moveTo>
                  <a:pt x="135562" y="141724"/>
                </a:moveTo>
                <a:lnTo>
                  <a:pt x="0" y="141724"/>
                </a:lnTo>
                <a:lnTo>
                  <a:pt x="6162" y="0"/>
                </a:lnTo>
                <a:lnTo>
                  <a:pt x="117076" y="0"/>
                </a:lnTo>
                <a:lnTo>
                  <a:pt x="141724" y="0"/>
                </a:lnTo>
                <a:lnTo>
                  <a:pt x="141724" y="67781"/>
                </a:lnTo>
                <a:lnTo>
                  <a:pt x="141724" y="141724"/>
                </a:lnTo>
                <a:close/>
              </a:path>
            </a:pathLst>
          </a:custGeom>
          <a:solidFill>
            <a:srgbClr val="868080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í$lîdé">
            <a:extLst>
              <a:ext uri="{FF2B5EF4-FFF2-40B4-BE49-F238E27FC236}">
                <a16:creationId xmlns:a16="http://schemas.microsoft.com/office/drawing/2014/main" id="{919AE301-E01F-4884-9B37-AB1113511B99}"/>
              </a:ext>
            </a:extLst>
          </p:cNvPr>
          <p:cNvSpPr/>
          <p:nvPr/>
        </p:nvSpPr>
        <p:spPr>
          <a:xfrm>
            <a:off x="4604358" y="2586834"/>
            <a:ext cx="615334" cy="123066"/>
          </a:xfrm>
          <a:custGeom>
            <a:avLst/>
            <a:gdLst/>
            <a:ahLst/>
            <a:cxnLst/>
            <a:rect l="0" t="0" r="0" b="0"/>
            <a:pathLst>
              <a:path w="924287" h="184857">
                <a:moveTo>
                  <a:pt x="505277" y="30810"/>
                </a:moveTo>
                <a:lnTo>
                  <a:pt x="979745" y="61619"/>
                </a:lnTo>
                <a:lnTo>
                  <a:pt x="979745" y="36971"/>
                </a:lnTo>
                <a:lnTo>
                  <a:pt x="499115" y="6162"/>
                </a:lnTo>
                <a:lnTo>
                  <a:pt x="499115" y="6162"/>
                </a:lnTo>
                <a:lnTo>
                  <a:pt x="0" y="0"/>
                </a:lnTo>
                <a:lnTo>
                  <a:pt x="0" y="191019"/>
                </a:lnTo>
                <a:lnTo>
                  <a:pt x="499115" y="197181"/>
                </a:lnTo>
                <a:lnTo>
                  <a:pt x="499115" y="197181"/>
                </a:lnTo>
                <a:lnTo>
                  <a:pt x="979745" y="203343"/>
                </a:lnTo>
                <a:lnTo>
                  <a:pt x="979745" y="178695"/>
                </a:lnTo>
                <a:lnTo>
                  <a:pt x="499115" y="172533"/>
                </a:lnTo>
                <a:lnTo>
                  <a:pt x="505277" y="30810"/>
                </a:lnTo>
                <a:close/>
                <a:moveTo>
                  <a:pt x="431334" y="160209"/>
                </a:moveTo>
                <a:cubicBezTo>
                  <a:pt x="412848" y="160209"/>
                  <a:pt x="400525" y="135562"/>
                  <a:pt x="400525" y="110914"/>
                </a:cubicBezTo>
                <a:cubicBezTo>
                  <a:pt x="400525" y="80105"/>
                  <a:pt x="412848" y="61619"/>
                  <a:pt x="431334" y="61619"/>
                </a:cubicBezTo>
                <a:cubicBezTo>
                  <a:pt x="449820" y="61619"/>
                  <a:pt x="462144" y="86267"/>
                  <a:pt x="462144" y="110914"/>
                </a:cubicBezTo>
                <a:cubicBezTo>
                  <a:pt x="462144" y="135562"/>
                  <a:pt x="449820" y="160209"/>
                  <a:pt x="431334" y="160209"/>
                </a:cubicBezTo>
                <a:close/>
              </a:path>
            </a:pathLst>
          </a:custGeom>
          <a:solidFill>
            <a:srgbClr val="050000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îṧ1iḑè">
            <a:extLst>
              <a:ext uri="{FF2B5EF4-FFF2-40B4-BE49-F238E27FC236}">
                <a16:creationId xmlns:a16="http://schemas.microsoft.com/office/drawing/2014/main" id="{7C866DA0-CE47-4626-B43D-89FB05C5A50C}"/>
              </a:ext>
            </a:extLst>
          </p:cNvPr>
          <p:cNvSpPr/>
          <p:nvPr/>
        </p:nvSpPr>
        <p:spPr>
          <a:xfrm>
            <a:off x="4953047" y="2607345"/>
            <a:ext cx="287156" cy="82044"/>
          </a:xfrm>
          <a:custGeom>
            <a:avLst/>
            <a:gdLst/>
            <a:ahLst/>
            <a:cxnLst/>
            <a:rect l="0" t="0" r="0" b="0"/>
            <a:pathLst>
              <a:path w="431334" h="123238">
                <a:moveTo>
                  <a:pt x="6162" y="36971"/>
                </a:moveTo>
                <a:lnTo>
                  <a:pt x="6162" y="67781"/>
                </a:lnTo>
                <a:lnTo>
                  <a:pt x="0" y="73943"/>
                </a:lnTo>
                <a:lnTo>
                  <a:pt x="0" y="98590"/>
                </a:lnTo>
                <a:lnTo>
                  <a:pt x="0" y="123238"/>
                </a:lnTo>
                <a:lnTo>
                  <a:pt x="0" y="141724"/>
                </a:lnTo>
                <a:lnTo>
                  <a:pt x="431334" y="147886"/>
                </a:lnTo>
                <a:lnTo>
                  <a:pt x="431334" y="110914"/>
                </a:lnTo>
                <a:lnTo>
                  <a:pt x="425172" y="110914"/>
                </a:lnTo>
                <a:lnTo>
                  <a:pt x="425172" y="92429"/>
                </a:lnTo>
                <a:lnTo>
                  <a:pt x="431334" y="92429"/>
                </a:lnTo>
                <a:lnTo>
                  <a:pt x="431334" y="61619"/>
                </a:lnTo>
                <a:lnTo>
                  <a:pt x="437496" y="61619"/>
                </a:lnTo>
                <a:lnTo>
                  <a:pt x="437496" y="30810"/>
                </a:lnTo>
                <a:lnTo>
                  <a:pt x="6162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íṡľîḋè">
            <a:extLst>
              <a:ext uri="{FF2B5EF4-FFF2-40B4-BE49-F238E27FC236}">
                <a16:creationId xmlns:a16="http://schemas.microsoft.com/office/drawing/2014/main" id="{A961FD46-E7EF-4E3C-8B50-BE388A7D34FD}"/>
              </a:ext>
            </a:extLst>
          </p:cNvPr>
          <p:cNvSpPr/>
          <p:nvPr/>
        </p:nvSpPr>
        <p:spPr>
          <a:xfrm>
            <a:off x="4957149" y="2648367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0" y="6162"/>
                </a:moveTo>
                <a:lnTo>
                  <a:pt x="110915" y="12324"/>
                </a:lnTo>
                <a:lnTo>
                  <a:pt x="0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ïṩlîḍe">
            <a:extLst>
              <a:ext uri="{FF2B5EF4-FFF2-40B4-BE49-F238E27FC236}">
                <a16:creationId xmlns:a16="http://schemas.microsoft.com/office/drawing/2014/main" id="{A6F919DA-668C-49F3-99C4-34C138D46B4F}"/>
              </a:ext>
            </a:extLst>
          </p:cNvPr>
          <p:cNvSpPr/>
          <p:nvPr/>
        </p:nvSpPr>
        <p:spPr>
          <a:xfrm>
            <a:off x="4957149" y="2636060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0" y="0"/>
                </a:moveTo>
                <a:lnTo>
                  <a:pt x="104753" y="12324"/>
                </a:lnTo>
                <a:lnTo>
                  <a:pt x="0" y="12324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ïṡļiďè">
            <a:extLst>
              <a:ext uri="{FF2B5EF4-FFF2-40B4-BE49-F238E27FC236}">
                <a16:creationId xmlns:a16="http://schemas.microsoft.com/office/drawing/2014/main" id="{FA5FD9BD-F16A-4209-ACFB-B84E31FABA8F}"/>
              </a:ext>
            </a:extLst>
          </p:cNvPr>
          <p:cNvSpPr/>
          <p:nvPr/>
        </p:nvSpPr>
        <p:spPr>
          <a:xfrm>
            <a:off x="4998172" y="2623754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0" y="0"/>
                </a:moveTo>
                <a:cubicBezTo>
                  <a:pt x="0" y="0"/>
                  <a:pt x="98591" y="12324"/>
                  <a:pt x="98591" y="12324"/>
                </a:cubicBezTo>
                <a:cubicBezTo>
                  <a:pt x="98591" y="12324"/>
                  <a:pt x="30810" y="6162"/>
                  <a:pt x="0" y="0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ïşļíḓê">
            <a:extLst>
              <a:ext uri="{FF2B5EF4-FFF2-40B4-BE49-F238E27FC236}">
                <a16:creationId xmlns:a16="http://schemas.microsoft.com/office/drawing/2014/main" id="{F935A61D-06F0-421C-9C8D-2FF67CC1AD92}"/>
              </a:ext>
            </a:extLst>
          </p:cNvPr>
          <p:cNvSpPr/>
          <p:nvPr/>
        </p:nvSpPr>
        <p:spPr>
          <a:xfrm>
            <a:off x="4953047" y="2689389"/>
            <a:ext cx="41022" cy="410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30810" y="0"/>
                </a:lnTo>
                <a:lnTo>
                  <a:pt x="0" y="6162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ïšḻîḑe">
            <a:extLst>
              <a:ext uri="{FF2B5EF4-FFF2-40B4-BE49-F238E27FC236}">
                <a16:creationId xmlns:a16="http://schemas.microsoft.com/office/drawing/2014/main" id="{4669A906-2F2A-40F7-A817-4B0BBA1A8B63}"/>
              </a:ext>
            </a:extLst>
          </p:cNvPr>
          <p:cNvSpPr/>
          <p:nvPr/>
        </p:nvSpPr>
        <p:spPr>
          <a:xfrm>
            <a:off x="4953047" y="2697594"/>
            <a:ext cx="41022" cy="410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36971" y="0"/>
                </a:lnTo>
                <a:lnTo>
                  <a:pt x="0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íşlîḋe">
            <a:extLst>
              <a:ext uri="{FF2B5EF4-FFF2-40B4-BE49-F238E27FC236}">
                <a16:creationId xmlns:a16="http://schemas.microsoft.com/office/drawing/2014/main" id="{89EDC4FD-57CA-4D74-8A73-74394E4D5531}"/>
              </a:ext>
            </a:extLst>
          </p:cNvPr>
          <p:cNvSpPr/>
          <p:nvPr/>
        </p:nvSpPr>
        <p:spPr>
          <a:xfrm>
            <a:off x="4957149" y="2671157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0" y="2739"/>
                </a:moveTo>
                <a:cubicBezTo>
                  <a:pt x="0" y="2739"/>
                  <a:pt x="6162" y="-3423"/>
                  <a:pt x="61619" y="2739"/>
                </a:cubicBezTo>
                <a:cubicBezTo>
                  <a:pt x="55457" y="2739"/>
                  <a:pt x="6162" y="2739"/>
                  <a:pt x="0" y="2739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ïśľiḑè">
            <a:extLst>
              <a:ext uri="{FF2B5EF4-FFF2-40B4-BE49-F238E27FC236}">
                <a16:creationId xmlns:a16="http://schemas.microsoft.com/office/drawing/2014/main" id="{7AF5AE69-ECFC-40F6-B478-1DADEF383F11}"/>
              </a:ext>
            </a:extLst>
          </p:cNvPr>
          <p:cNvSpPr/>
          <p:nvPr/>
        </p:nvSpPr>
        <p:spPr>
          <a:xfrm>
            <a:off x="4973559" y="2681185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0" y="0"/>
                </a:moveTo>
                <a:cubicBezTo>
                  <a:pt x="0" y="0"/>
                  <a:pt x="36971" y="0"/>
                  <a:pt x="73943" y="6162"/>
                </a:cubicBezTo>
                <a:cubicBezTo>
                  <a:pt x="80105" y="0"/>
                  <a:pt x="12324" y="0"/>
                  <a:pt x="0" y="0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íŝḷiḑê">
            <a:extLst>
              <a:ext uri="{FF2B5EF4-FFF2-40B4-BE49-F238E27FC236}">
                <a16:creationId xmlns:a16="http://schemas.microsoft.com/office/drawing/2014/main" id="{82381C2C-533C-4A12-9A06-08A9EC3AB431}"/>
              </a:ext>
            </a:extLst>
          </p:cNvPr>
          <p:cNvSpPr/>
          <p:nvPr/>
        </p:nvSpPr>
        <p:spPr>
          <a:xfrm>
            <a:off x="5190976" y="2668878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67781" y="0"/>
                </a:moveTo>
                <a:lnTo>
                  <a:pt x="0" y="0"/>
                </a:lnTo>
                <a:lnTo>
                  <a:pt x="67781" y="6162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iṩḻîdé">
            <a:extLst>
              <a:ext uri="{FF2B5EF4-FFF2-40B4-BE49-F238E27FC236}">
                <a16:creationId xmlns:a16="http://schemas.microsoft.com/office/drawing/2014/main" id="{1972BD79-52B5-4581-BF99-A5586F09BC52}"/>
              </a:ext>
            </a:extLst>
          </p:cNvPr>
          <p:cNvSpPr/>
          <p:nvPr/>
        </p:nvSpPr>
        <p:spPr>
          <a:xfrm>
            <a:off x="5170466" y="2697594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104753" y="0"/>
                </a:moveTo>
                <a:lnTo>
                  <a:pt x="0" y="0"/>
                </a:lnTo>
                <a:lnTo>
                  <a:pt x="104753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îSļîďè">
            <a:extLst>
              <a:ext uri="{FF2B5EF4-FFF2-40B4-BE49-F238E27FC236}">
                <a16:creationId xmlns:a16="http://schemas.microsoft.com/office/drawing/2014/main" id="{D40E3F03-5953-4633-884E-099F48013157}"/>
              </a:ext>
            </a:extLst>
          </p:cNvPr>
          <p:cNvSpPr/>
          <p:nvPr/>
        </p:nvSpPr>
        <p:spPr>
          <a:xfrm>
            <a:off x="5133545" y="2650646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117076" y="2739"/>
                </a:moveTo>
                <a:lnTo>
                  <a:pt x="0" y="2739"/>
                </a:lnTo>
                <a:cubicBezTo>
                  <a:pt x="6162" y="-3423"/>
                  <a:pt x="98591" y="2739"/>
                  <a:pt x="117076" y="2739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íṡḷiḋè">
            <a:extLst>
              <a:ext uri="{FF2B5EF4-FFF2-40B4-BE49-F238E27FC236}">
                <a16:creationId xmlns:a16="http://schemas.microsoft.com/office/drawing/2014/main" id="{20179124-E6CE-4AA8-A2B1-02132B2B6E72}"/>
              </a:ext>
            </a:extLst>
          </p:cNvPr>
          <p:cNvSpPr/>
          <p:nvPr/>
        </p:nvSpPr>
        <p:spPr>
          <a:xfrm>
            <a:off x="5129443" y="2660674"/>
            <a:ext cx="82044" cy="41022"/>
          </a:xfrm>
          <a:custGeom>
            <a:avLst/>
            <a:gdLst/>
            <a:ahLst/>
            <a:cxnLst/>
            <a:rect l="0" t="0" r="0" b="0"/>
            <a:pathLst>
              <a:path w="123238">
                <a:moveTo>
                  <a:pt x="123238" y="0"/>
                </a:moveTo>
                <a:lnTo>
                  <a:pt x="0" y="6162"/>
                </a:lnTo>
                <a:cubicBezTo>
                  <a:pt x="0" y="0"/>
                  <a:pt x="104753" y="0"/>
                  <a:pt x="123238" y="0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ïś1íḋé">
            <a:extLst>
              <a:ext uri="{FF2B5EF4-FFF2-40B4-BE49-F238E27FC236}">
                <a16:creationId xmlns:a16="http://schemas.microsoft.com/office/drawing/2014/main" id="{39F3EC58-F650-4E57-BF01-0293BB51B628}"/>
              </a:ext>
            </a:extLst>
          </p:cNvPr>
          <p:cNvSpPr/>
          <p:nvPr/>
        </p:nvSpPr>
        <p:spPr>
          <a:xfrm>
            <a:off x="5190976" y="2644265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73943" y="6162"/>
                </a:moveTo>
                <a:lnTo>
                  <a:pt x="0" y="0"/>
                </a:lnTo>
                <a:lnTo>
                  <a:pt x="49295" y="6162"/>
                </a:lnTo>
                <a:lnTo>
                  <a:pt x="12324" y="0"/>
                </a:lnTo>
                <a:lnTo>
                  <a:pt x="80105" y="6162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išľíḓe">
            <a:extLst>
              <a:ext uri="{FF2B5EF4-FFF2-40B4-BE49-F238E27FC236}">
                <a16:creationId xmlns:a16="http://schemas.microsoft.com/office/drawing/2014/main" id="{791AABFB-13C5-4F70-B45F-6D14EBCBD3F4}"/>
              </a:ext>
            </a:extLst>
          </p:cNvPr>
          <p:cNvSpPr/>
          <p:nvPr/>
        </p:nvSpPr>
        <p:spPr>
          <a:xfrm>
            <a:off x="5211488" y="2631959"/>
            <a:ext cx="41022" cy="410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9295" y="0"/>
                </a:moveTo>
                <a:lnTo>
                  <a:pt x="0" y="0"/>
                </a:lnTo>
                <a:lnTo>
                  <a:pt x="49295" y="6162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iŝliḑe">
            <a:extLst>
              <a:ext uri="{FF2B5EF4-FFF2-40B4-BE49-F238E27FC236}">
                <a16:creationId xmlns:a16="http://schemas.microsoft.com/office/drawing/2014/main" id="{522A963C-DE1D-4814-81A1-AFB7D0AF74F0}"/>
              </a:ext>
            </a:extLst>
          </p:cNvPr>
          <p:cNvSpPr/>
          <p:nvPr/>
        </p:nvSpPr>
        <p:spPr>
          <a:xfrm>
            <a:off x="5219692" y="2640162"/>
            <a:ext cx="41022" cy="410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6972" y="0"/>
                </a:moveTo>
                <a:lnTo>
                  <a:pt x="0" y="0"/>
                </a:lnTo>
                <a:lnTo>
                  <a:pt x="36972" y="0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íṧḻîde">
            <a:extLst>
              <a:ext uri="{FF2B5EF4-FFF2-40B4-BE49-F238E27FC236}">
                <a16:creationId xmlns:a16="http://schemas.microsoft.com/office/drawing/2014/main" id="{0EFBA4FC-BFC1-4A05-B281-617E5E451E94}"/>
              </a:ext>
            </a:extLst>
          </p:cNvPr>
          <p:cNvSpPr/>
          <p:nvPr/>
        </p:nvSpPr>
        <p:spPr>
          <a:xfrm>
            <a:off x="4698709" y="2475613"/>
            <a:ext cx="574312" cy="123066"/>
          </a:xfrm>
          <a:custGeom>
            <a:avLst/>
            <a:gdLst/>
            <a:ahLst/>
            <a:cxnLst/>
            <a:rect l="0" t="0" r="0" b="0"/>
            <a:pathLst>
              <a:path w="862668" h="184857">
                <a:moveTo>
                  <a:pt x="887316" y="210197"/>
                </a:moveTo>
                <a:cubicBezTo>
                  <a:pt x="887316" y="210197"/>
                  <a:pt x="86267" y="167064"/>
                  <a:pt x="67781" y="167064"/>
                </a:cubicBezTo>
                <a:cubicBezTo>
                  <a:pt x="36971" y="167064"/>
                  <a:pt x="18486" y="191712"/>
                  <a:pt x="18486" y="191712"/>
                </a:cubicBezTo>
                <a:lnTo>
                  <a:pt x="0" y="31502"/>
                </a:lnTo>
                <a:cubicBezTo>
                  <a:pt x="0" y="31502"/>
                  <a:pt x="18486" y="-5469"/>
                  <a:pt x="73943" y="693"/>
                </a:cubicBezTo>
                <a:cubicBezTo>
                  <a:pt x="117076" y="693"/>
                  <a:pt x="899640" y="43826"/>
                  <a:pt x="899640" y="43826"/>
                </a:cubicBezTo>
                <a:lnTo>
                  <a:pt x="887316" y="21019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îśľïḓè">
            <a:extLst>
              <a:ext uri="{FF2B5EF4-FFF2-40B4-BE49-F238E27FC236}">
                <a16:creationId xmlns:a16="http://schemas.microsoft.com/office/drawing/2014/main" id="{95269205-ED85-4E0B-A792-84C837EE0B5C}"/>
              </a:ext>
            </a:extLst>
          </p:cNvPr>
          <p:cNvSpPr/>
          <p:nvPr/>
        </p:nvSpPr>
        <p:spPr>
          <a:xfrm>
            <a:off x="4977661" y="2578630"/>
            <a:ext cx="287156" cy="41022"/>
          </a:xfrm>
          <a:custGeom>
            <a:avLst/>
            <a:gdLst/>
            <a:ahLst/>
            <a:cxnLst/>
            <a:rect l="0" t="0" r="0" b="0"/>
            <a:pathLst>
              <a:path w="431334">
                <a:moveTo>
                  <a:pt x="0" y="0"/>
                </a:moveTo>
                <a:lnTo>
                  <a:pt x="468306" y="43133"/>
                </a:lnTo>
                <a:lnTo>
                  <a:pt x="468306" y="12324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íṩľídè">
            <a:extLst>
              <a:ext uri="{FF2B5EF4-FFF2-40B4-BE49-F238E27FC236}">
                <a16:creationId xmlns:a16="http://schemas.microsoft.com/office/drawing/2014/main" id="{9A1FEE99-EE58-49A9-AE1B-5B8ED8FD1F9D}"/>
              </a:ext>
            </a:extLst>
          </p:cNvPr>
          <p:cNvSpPr/>
          <p:nvPr/>
        </p:nvSpPr>
        <p:spPr>
          <a:xfrm>
            <a:off x="4977661" y="2549914"/>
            <a:ext cx="287156" cy="41022"/>
          </a:xfrm>
          <a:custGeom>
            <a:avLst/>
            <a:gdLst/>
            <a:ahLst/>
            <a:cxnLst/>
            <a:rect l="0" t="0" r="0" b="0"/>
            <a:pathLst>
              <a:path w="431334">
                <a:moveTo>
                  <a:pt x="0" y="0"/>
                </a:moveTo>
                <a:lnTo>
                  <a:pt x="468306" y="30810"/>
                </a:lnTo>
                <a:lnTo>
                  <a:pt x="468306" y="18486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ṣlíḑe">
            <a:extLst>
              <a:ext uri="{FF2B5EF4-FFF2-40B4-BE49-F238E27FC236}">
                <a16:creationId xmlns:a16="http://schemas.microsoft.com/office/drawing/2014/main" id="{360F1338-CEF2-4024-A341-620709ADFC0F}"/>
              </a:ext>
            </a:extLst>
          </p:cNvPr>
          <p:cNvSpPr/>
          <p:nvPr/>
        </p:nvSpPr>
        <p:spPr>
          <a:xfrm>
            <a:off x="4702811" y="2555821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0" y="15774"/>
                </a:moveTo>
                <a:cubicBezTo>
                  <a:pt x="0" y="15774"/>
                  <a:pt x="30810" y="-8873"/>
                  <a:pt x="86267" y="3451"/>
                </a:cubicBezTo>
                <a:cubicBezTo>
                  <a:pt x="86267" y="3451"/>
                  <a:pt x="24648" y="3451"/>
                  <a:pt x="0" y="28098"/>
                </a:cubicBezTo>
                <a:lnTo>
                  <a:pt x="0" y="15774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iṡlîḑe">
            <a:extLst>
              <a:ext uri="{FF2B5EF4-FFF2-40B4-BE49-F238E27FC236}">
                <a16:creationId xmlns:a16="http://schemas.microsoft.com/office/drawing/2014/main" id="{82CFB2C6-B0F3-48D3-BB0C-2D317A6C78B9}"/>
              </a:ext>
            </a:extLst>
          </p:cNvPr>
          <p:cNvSpPr/>
          <p:nvPr/>
        </p:nvSpPr>
        <p:spPr>
          <a:xfrm>
            <a:off x="4702811" y="2539412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0" y="15774"/>
                </a:moveTo>
                <a:cubicBezTo>
                  <a:pt x="0" y="15774"/>
                  <a:pt x="30810" y="-8873"/>
                  <a:pt x="86267" y="3451"/>
                </a:cubicBezTo>
                <a:cubicBezTo>
                  <a:pt x="86267" y="3451"/>
                  <a:pt x="24648" y="3451"/>
                  <a:pt x="0" y="28098"/>
                </a:cubicBezTo>
                <a:lnTo>
                  <a:pt x="0" y="15774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isḻîḓé">
            <a:extLst>
              <a:ext uri="{FF2B5EF4-FFF2-40B4-BE49-F238E27FC236}">
                <a16:creationId xmlns:a16="http://schemas.microsoft.com/office/drawing/2014/main" id="{684FA42B-8483-43EB-9B68-7F4B82F47592}"/>
              </a:ext>
            </a:extLst>
          </p:cNvPr>
          <p:cNvSpPr/>
          <p:nvPr/>
        </p:nvSpPr>
        <p:spPr>
          <a:xfrm>
            <a:off x="4715118" y="2528255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0" y="7887"/>
                </a:moveTo>
                <a:cubicBezTo>
                  <a:pt x="0" y="7887"/>
                  <a:pt x="18486" y="-4437"/>
                  <a:pt x="67781" y="1725"/>
                </a:cubicBezTo>
                <a:cubicBezTo>
                  <a:pt x="67781" y="1725"/>
                  <a:pt x="24648" y="-4437"/>
                  <a:pt x="0" y="7887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îśliďê">
            <a:extLst>
              <a:ext uri="{FF2B5EF4-FFF2-40B4-BE49-F238E27FC236}">
                <a16:creationId xmlns:a16="http://schemas.microsoft.com/office/drawing/2014/main" id="{3C1BF644-1D28-4C70-9301-B25DF5F85630}"/>
              </a:ext>
            </a:extLst>
          </p:cNvPr>
          <p:cNvSpPr/>
          <p:nvPr/>
        </p:nvSpPr>
        <p:spPr>
          <a:xfrm>
            <a:off x="4706913" y="2584897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0" y="21396"/>
                </a:moveTo>
                <a:cubicBezTo>
                  <a:pt x="0" y="21396"/>
                  <a:pt x="24648" y="-9414"/>
                  <a:pt x="73943" y="2910"/>
                </a:cubicBezTo>
                <a:cubicBezTo>
                  <a:pt x="73943" y="2910"/>
                  <a:pt x="24648" y="-3252"/>
                  <a:pt x="0" y="27557"/>
                </a:cubicBezTo>
                <a:lnTo>
                  <a:pt x="0" y="21396"/>
                </a:ln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iS1iḓè">
            <a:extLst>
              <a:ext uri="{FF2B5EF4-FFF2-40B4-BE49-F238E27FC236}">
                <a16:creationId xmlns:a16="http://schemas.microsoft.com/office/drawing/2014/main" id="{9F749807-155E-4A8D-82FA-C1C090765729}"/>
              </a:ext>
            </a:extLst>
          </p:cNvPr>
          <p:cNvSpPr/>
          <p:nvPr/>
        </p:nvSpPr>
        <p:spPr>
          <a:xfrm>
            <a:off x="4715118" y="2510174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0" y="10398"/>
                </a:moveTo>
                <a:cubicBezTo>
                  <a:pt x="0" y="10398"/>
                  <a:pt x="18486" y="-8088"/>
                  <a:pt x="61619" y="4236"/>
                </a:cubicBezTo>
                <a:cubicBezTo>
                  <a:pt x="61619" y="4236"/>
                  <a:pt x="18486" y="4236"/>
                  <a:pt x="0" y="10398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îŝļïḑê">
            <a:extLst>
              <a:ext uri="{FF2B5EF4-FFF2-40B4-BE49-F238E27FC236}">
                <a16:creationId xmlns:a16="http://schemas.microsoft.com/office/drawing/2014/main" id="{A08C2B1D-11F2-458F-AA1C-D9FE79C7AE60}"/>
              </a:ext>
            </a:extLst>
          </p:cNvPr>
          <p:cNvSpPr/>
          <p:nvPr/>
        </p:nvSpPr>
        <p:spPr>
          <a:xfrm>
            <a:off x="4706913" y="2483823"/>
            <a:ext cx="41022" cy="410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3133" y="685"/>
                </a:moveTo>
                <a:cubicBezTo>
                  <a:pt x="43133" y="685"/>
                  <a:pt x="24648" y="-5477"/>
                  <a:pt x="0" y="19170"/>
                </a:cubicBezTo>
                <a:cubicBezTo>
                  <a:pt x="0" y="19170"/>
                  <a:pt x="24648" y="685"/>
                  <a:pt x="43133" y="685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ïS1îḍé">
            <a:extLst>
              <a:ext uri="{FF2B5EF4-FFF2-40B4-BE49-F238E27FC236}">
                <a16:creationId xmlns:a16="http://schemas.microsoft.com/office/drawing/2014/main" id="{62416166-CE93-482F-A836-6DC5EA56BDDE}"/>
              </a:ext>
            </a:extLst>
          </p:cNvPr>
          <p:cNvSpPr/>
          <p:nvPr/>
        </p:nvSpPr>
        <p:spPr>
          <a:xfrm>
            <a:off x="5186874" y="2540561"/>
            <a:ext cx="82044" cy="41022"/>
          </a:xfrm>
          <a:custGeom>
            <a:avLst/>
            <a:gdLst/>
            <a:ahLst/>
            <a:cxnLst/>
            <a:rect l="0" t="0" r="0" b="0"/>
            <a:pathLst>
              <a:path w="123238">
                <a:moveTo>
                  <a:pt x="147886" y="7887"/>
                </a:moveTo>
                <a:cubicBezTo>
                  <a:pt x="147886" y="7887"/>
                  <a:pt x="43133" y="-4437"/>
                  <a:pt x="0" y="1725"/>
                </a:cubicBezTo>
                <a:cubicBezTo>
                  <a:pt x="0" y="1725"/>
                  <a:pt x="135562" y="14049"/>
                  <a:pt x="147886" y="7887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ïşḷiḓé">
            <a:extLst>
              <a:ext uri="{FF2B5EF4-FFF2-40B4-BE49-F238E27FC236}">
                <a16:creationId xmlns:a16="http://schemas.microsoft.com/office/drawing/2014/main" id="{AA6AE67C-106A-4DDD-BA31-8CA732B24C31}"/>
              </a:ext>
            </a:extLst>
          </p:cNvPr>
          <p:cNvSpPr/>
          <p:nvPr/>
        </p:nvSpPr>
        <p:spPr>
          <a:xfrm>
            <a:off x="4821776" y="2495929"/>
            <a:ext cx="164089" cy="41022"/>
          </a:xfrm>
          <a:custGeom>
            <a:avLst/>
            <a:gdLst/>
            <a:ahLst/>
            <a:cxnLst/>
            <a:rect l="0" t="0" r="0" b="0"/>
            <a:pathLst>
              <a:path w="246476">
                <a:moveTo>
                  <a:pt x="0" y="986"/>
                </a:moveTo>
                <a:cubicBezTo>
                  <a:pt x="0" y="986"/>
                  <a:pt x="110914" y="-5176"/>
                  <a:pt x="252639" y="13310"/>
                </a:cubicBezTo>
                <a:cubicBezTo>
                  <a:pt x="252639" y="19472"/>
                  <a:pt x="6162" y="986"/>
                  <a:pt x="0" y="986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íšḷïḓê">
            <a:extLst>
              <a:ext uri="{FF2B5EF4-FFF2-40B4-BE49-F238E27FC236}">
                <a16:creationId xmlns:a16="http://schemas.microsoft.com/office/drawing/2014/main" id="{CE425C87-EA8F-4FF2-B85C-F02873DAC54B}"/>
              </a:ext>
            </a:extLst>
          </p:cNvPr>
          <p:cNvSpPr/>
          <p:nvPr/>
        </p:nvSpPr>
        <p:spPr>
          <a:xfrm>
            <a:off x="4801265" y="2517096"/>
            <a:ext cx="123067" cy="41022"/>
          </a:xfrm>
          <a:custGeom>
            <a:avLst/>
            <a:gdLst/>
            <a:ahLst/>
            <a:cxnLst/>
            <a:rect l="0" t="0" r="0" b="0"/>
            <a:pathLst>
              <a:path w="184857">
                <a:moveTo>
                  <a:pt x="221829" y="12324"/>
                </a:moveTo>
                <a:cubicBezTo>
                  <a:pt x="221829" y="12324"/>
                  <a:pt x="43133" y="0"/>
                  <a:pt x="0" y="0"/>
                </a:cubicBezTo>
                <a:cubicBezTo>
                  <a:pt x="0" y="0"/>
                  <a:pt x="191019" y="12324"/>
                  <a:pt x="221829" y="12324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iṣḷídé">
            <a:extLst>
              <a:ext uri="{FF2B5EF4-FFF2-40B4-BE49-F238E27FC236}">
                <a16:creationId xmlns:a16="http://schemas.microsoft.com/office/drawing/2014/main" id="{CBD09CFB-F404-4F7C-BFF8-045098AB1EE5}"/>
              </a:ext>
            </a:extLst>
          </p:cNvPr>
          <p:cNvSpPr/>
          <p:nvPr/>
        </p:nvSpPr>
        <p:spPr>
          <a:xfrm>
            <a:off x="4961252" y="2693318"/>
            <a:ext cx="287156" cy="82044"/>
          </a:xfrm>
          <a:custGeom>
            <a:avLst/>
            <a:gdLst/>
            <a:ahLst/>
            <a:cxnLst/>
            <a:rect l="0" t="0" r="0" b="0"/>
            <a:pathLst>
              <a:path w="431334" h="123238">
                <a:moveTo>
                  <a:pt x="0" y="105014"/>
                </a:moveTo>
                <a:cubicBezTo>
                  <a:pt x="0" y="98852"/>
                  <a:pt x="252639" y="-5900"/>
                  <a:pt x="425172" y="261"/>
                </a:cubicBezTo>
                <a:cubicBezTo>
                  <a:pt x="425172" y="261"/>
                  <a:pt x="480630" y="6423"/>
                  <a:pt x="492953" y="18747"/>
                </a:cubicBezTo>
                <a:lnTo>
                  <a:pt x="449820" y="61880"/>
                </a:lnTo>
                <a:lnTo>
                  <a:pt x="437496" y="43395"/>
                </a:lnTo>
                <a:cubicBezTo>
                  <a:pt x="437496" y="43395"/>
                  <a:pt x="314258" y="98852"/>
                  <a:pt x="289610" y="154309"/>
                </a:cubicBezTo>
                <a:lnTo>
                  <a:pt x="36971" y="166633"/>
                </a:lnTo>
                <a:cubicBezTo>
                  <a:pt x="30810" y="160471"/>
                  <a:pt x="6162" y="129661"/>
                  <a:pt x="0" y="105014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isļïďê">
            <a:extLst>
              <a:ext uri="{FF2B5EF4-FFF2-40B4-BE49-F238E27FC236}">
                <a16:creationId xmlns:a16="http://schemas.microsoft.com/office/drawing/2014/main" id="{BE875D10-8A51-4E86-810E-22FF7FF123F0}"/>
              </a:ext>
            </a:extLst>
          </p:cNvPr>
          <p:cNvSpPr/>
          <p:nvPr/>
        </p:nvSpPr>
        <p:spPr>
          <a:xfrm>
            <a:off x="5006376" y="2746820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0" y="30810"/>
                </a:moveTo>
                <a:cubicBezTo>
                  <a:pt x="0" y="30810"/>
                  <a:pt x="36972" y="12324"/>
                  <a:pt x="98591" y="0"/>
                </a:cubicBezTo>
                <a:cubicBezTo>
                  <a:pt x="92429" y="0"/>
                  <a:pt x="12324" y="30810"/>
                  <a:pt x="0" y="30810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îśļïḓé">
            <a:extLst>
              <a:ext uri="{FF2B5EF4-FFF2-40B4-BE49-F238E27FC236}">
                <a16:creationId xmlns:a16="http://schemas.microsoft.com/office/drawing/2014/main" id="{8E8A560A-9752-4C48-9DA0-E996D1FD31E0}"/>
              </a:ext>
            </a:extLst>
          </p:cNvPr>
          <p:cNvSpPr/>
          <p:nvPr/>
        </p:nvSpPr>
        <p:spPr>
          <a:xfrm>
            <a:off x="5010478" y="2755025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0" y="30810"/>
                </a:moveTo>
                <a:cubicBezTo>
                  <a:pt x="0" y="30810"/>
                  <a:pt x="36972" y="12324"/>
                  <a:pt x="98591" y="0"/>
                </a:cubicBezTo>
                <a:cubicBezTo>
                  <a:pt x="92429" y="0"/>
                  <a:pt x="12324" y="30810"/>
                  <a:pt x="0" y="30810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íşḷîdê">
            <a:extLst>
              <a:ext uri="{FF2B5EF4-FFF2-40B4-BE49-F238E27FC236}">
                <a16:creationId xmlns:a16="http://schemas.microsoft.com/office/drawing/2014/main" id="{0D2F267C-24E7-4076-89D4-59844259E308}"/>
              </a:ext>
            </a:extLst>
          </p:cNvPr>
          <p:cNvSpPr/>
          <p:nvPr/>
        </p:nvSpPr>
        <p:spPr>
          <a:xfrm>
            <a:off x="5014581" y="2759126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0" y="30810"/>
                </a:moveTo>
                <a:cubicBezTo>
                  <a:pt x="0" y="30810"/>
                  <a:pt x="36971" y="12324"/>
                  <a:pt x="98591" y="0"/>
                </a:cubicBezTo>
                <a:cubicBezTo>
                  <a:pt x="98591" y="0"/>
                  <a:pt x="18486" y="30810"/>
                  <a:pt x="0" y="30810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iSľíḓê">
            <a:extLst>
              <a:ext uri="{FF2B5EF4-FFF2-40B4-BE49-F238E27FC236}">
                <a16:creationId xmlns:a16="http://schemas.microsoft.com/office/drawing/2014/main" id="{E522B93F-1493-4C63-A8C7-1048E96148B0}"/>
              </a:ext>
            </a:extLst>
          </p:cNvPr>
          <p:cNvSpPr/>
          <p:nvPr/>
        </p:nvSpPr>
        <p:spPr>
          <a:xfrm>
            <a:off x="5059705" y="2746820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0" y="36971"/>
                </a:moveTo>
                <a:lnTo>
                  <a:pt x="92429" y="0"/>
                </a:lnTo>
                <a:cubicBezTo>
                  <a:pt x="92429" y="0"/>
                  <a:pt x="18486" y="30810"/>
                  <a:pt x="0" y="36971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îŝḻîďê">
            <a:extLst>
              <a:ext uri="{FF2B5EF4-FFF2-40B4-BE49-F238E27FC236}">
                <a16:creationId xmlns:a16="http://schemas.microsoft.com/office/drawing/2014/main" id="{1E7E55B2-D645-4D35-B8DE-DBE8059C85B8}"/>
              </a:ext>
            </a:extLst>
          </p:cNvPr>
          <p:cNvSpPr/>
          <p:nvPr/>
        </p:nvSpPr>
        <p:spPr>
          <a:xfrm>
            <a:off x="5227896" y="2710356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67781" y="5477"/>
                </a:moveTo>
                <a:cubicBezTo>
                  <a:pt x="67781" y="5477"/>
                  <a:pt x="36972" y="-6847"/>
                  <a:pt x="0" y="5477"/>
                </a:cubicBezTo>
                <a:cubicBezTo>
                  <a:pt x="0" y="5477"/>
                  <a:pt x="43133" y="-6847"/>
                  <a:pt x="67781" y="5477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iṩ1îḍè">
            <a:extLst>
              <a:ext uri="{FF2B5EF4-FFF2-40B4-BE49-F238E27FC236}">
                <a16:creationId xmlns:a16="http://schemas.microsoft.com/office/drawing/2014/main" id="{DF735B85-895D-48EA-90D2-FBB40019DBF5}"/>
              </a:ext>
            </a:extLst>
          </p:cNvPr>
          <p:cNvSpPr/>
          <p:nvPr/>
        </p:nvSpPr>
        <p:spPr>
          <a:xfrm>
            <a:off x="5236101" y="2702151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61619" y="5477"/>
                </a:moveTo>
                <a:cubicBezTo>
                  <a:pt x="61619" y="5477"/>
                  <a:pt x="43133" y="-6847"/>
                  <a:pt x="0" y="5477"/>
                </a:cubicBezTo>
                <a:cubicBezTo>
                  <a:pt x="0" y="5477"/>
                  <a:pt x="43133" y="-6847"/>
                  <a:pt x="61619" y="5477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i$ḻïḑè">
            <a:extLst>
              <a:ext uri="{FF2B5EF4-FFF2-40B4-BE49-F238E27FC236}">
                <a16:creationId xmlns:a16="http://schemas.microsoft.com/office/drawing/2014/main" id="{C5E34876-C28C-443A-B193-FEFF749DCE3F}"/>
              </a:ext>
            </a:extLst>
          </p:cNvPr>
          <p:cNvSpPr/>
          <p:nvPr/>
        </p:nvSpPr>
        <p:spPr>
          <a:xfrm>
            <a:off x="5170223" y="2705798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80469" y="0"/>
                </a:moveTo>
                <a:cubicBezTo>
                  <a:pt x="80469" y="0"/>
                  <a:pt x="25012" y="6162"/>
                  <a:pt x="364" y="18486"/>
                </a:cubicBezTo>
                <a:cubicBezTo>
                  <a:pt x="-5798" y="18486"/>
                  <a:pt x="68145" y="0"/>
                  <a:pt x="80469" y="0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iṩ1iḍê">
            <a:extLst>
              <a:ext uri="{FF2B5EF4-FFF2-40B4-BE49-F238E27FC236}">
                <a16:creationId xmlns:a16="http://schemas.microsoft.com/office/drawing/2014/main" id="{94C7809F-BF3B-44F2-B5F8-20A17C51B25D}"/>
              </a:ext>
            </a:extLst>
          </p:cNvPr>
          <p:cNvSpPr/>
          <p:nvPr/>
        </p:nvSpPr>
        <p:spPr>
          <a:xfrm>
            <a:off x="5170223" y="2709900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80469" y="0"/>
                </a:moveTo>
                <a:cubicBezTo>
                  <a:pt x="80469" y="0"/>
                  <a:pt x="25012" y="6162"/>
                  <a:pt x="364" y="18486"/>
                </a:cubicBezTo>
                <a:cubicBezTo>
                  <a:pt x="-5798" y="18486"/>
                  <a:pt x="68145" y="0"/>
                  <a:pt x="80469" y="0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iṩļîḋe">
            <a:extLst>
              <a:ext uri="{FF2B5EF4-FFF2-40B4-BE49-F238E27FC236}">
                <a16:creationId xmlns:a16="http://schemas.microsoft.com/office/drawing/2014/main" id="{9A8449E2-21EB-456D-88C8-6D623754BB53}"/>
              </a:ext>
            </a:extLst>
          </p:cNvPr>
          <p:cNvSpPr/>
          <p:nvPr/>
        </p:nvSpPr>
        <p:spPr>
          <a:xfrm>
            <a:off x="5166121" y="2714003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>
                <a:moveTo>
                  <a:pt x="80469" y="0"/>
                </a:moveTo>
                <a:cubicBezTo>
                  <a:pt x="80469" y="0"/>
                  <a:pt x="25012" y="6162"/>
                  <a:pt x="364" y="18486"/>
                </a:cubicBezTo>
                <a:cubicBezTo>
                  <a:pt x="-5798" y="18486"/>
                  <a:pt x="68145" y="0"/>
                  <a:pt x="80469" y="0"/>
                </a:cubicBezTo>
                <a:close/>
              </a:path>
            </a:pathLst>
          </a:custGeom>
          <a:solidFill>
            <a:srgbClr val="B2AAA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iŝľîdè">
            <a:extLst>
              <a:ext uri="{FF2B5EF4-FFF2-40B4-BE49-F238E27FC236}">
                <a16:creationId xmlns:a16="http://schemas.microsoft.com/office/drawing/2014/main" id="{9168A227-5CEB-4732-87AA-56063EE69847}"/>
              </a:ext>
            </a:extLst>
          </p:cNvPr>
          <p:cNvSpPr/>
          <p:nvPr/>
        </p:nvSpPr>
        <p:spPr>
          <a:xfrm>
            <a:off x="4604358" y="2718104"/>
            <a:ext cx="246134" cy="246133"/>
          </a:xfrm>
          <a:custGeom>
            <a:avLst/>
            <a:gdLst/>
            <a:ahLst/>
            <a:cxnLst/>
            <a:rect l="0" t="0" r="0" b="0"/>
            <a:pathLst>
              <a:path w="369714" h="369714">
                <a:moveTo>
                  <a:pt x="388201" y="394362"/>
                </a:moveTo>
                <a:lnTo>
                  <a:pt x="0" y="394362"/>
                </a:lnTo>
                <a:lnTo>
                  <a:pt x="6162" y="0"/>
                </a:lnTo>
                <a:lnTo>
                  <a:pt x="388201" y="0"/>
                </a:lnTo>
                <a:close/>
              </a:path>
            </a:pathLst>
          </a:custGeom>
          <a:solidFill>
            <a:srgbClr val="BF8E4D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ïšľîḓè">
            <a:extLst>
              <a:ext uri="{FF2B5EF4-FFF2-40B4-BE49-F238E27FC236}">
                <a16:creationId xmlns:a16="http://schemas.microsoft.com/office/drawing/2014/main" id="{778FCF12-079F-441E-92FF-FC364CE6FEB1}"/>
              </a:ext>
            </a:extLst>
          </p:cNvPr>
          <p:cNvSpPr/>
          <p:nvPr/>
        </p:nvSpPr>
        <p:spPr>
          <a:xfrm>
            <a:off x="4862798" y="2718104"/>
            <a:ext cx="369200" cy="246133"/>
          </a:xfrm>
          <a:custGeom>
            <a:avLst/>
            <a:gdLst/>
            <a:ahLst/>
            <a:cxnLst/>
            <a:rect l="0" t="0" r="0" b="0"/>
            <a:pathLst>
              <a:path w="554572" h="369714">
                <a:moveTo>
                  <a:pt x="0" y="0"/>
                </a:moveTo>
                <a:lnTo>
                  <a:pt x="0" y="394362"/>
                </a:lnTo>
                <a:lnTo>
                  <a:pt x="585382" y="400523"/>
                </a:lnTo>
                <a:lnTo>
                  <a:pt x="591544" y="6162"/>
                </a:lnTo>
                <a:lnTo>
                  <a:pt x="0" y="0"/>
                </a:lnTo>
                <a:close/>
                <a:moveTo>
                  <a:pt x="455982" y="73943"/>
                </a:moveTo>
                <a:cubicBezTo>
                  <a:pt x="455982" y="92429"/>
                  <a:pt x="443658" y="104752"/>
                  <a:pt x="425172" y="104752"/>
                </a:cubicBezTo>
                <a:lnTo>
                  <a:pt x="203343" y="104752"/>
                </a:lnTo>
                <a:cubicBezTo>
                  <a:pt x="184858" y="104752"/>
                  <a:pt x="172534" y="92429"/>
                  <a:pt x="172534" y="73943"/>
                </a:cubicBezTo>
                <a:lnTo>
                  <a:pt x="172534" y="67781"/>
                </a:lnTo>
                <a:cubicBezTo>
                  <a:pt x="172534" y="49295"/>
                  <a:pt x="184858" y="36971"/>
                  <a:pt x="203343" y="36971"/>
                </a:cubicBezTo>
                <a:lnTo>
                  <a:pt x="425172" y="36971"/>
                </a:lnTo>
                <a:cubicBezTo>
                  <a:pt x="443658" y="43133"/>
                  <a:pt x="455982" y="55457"/>
                  <a:pt x="455982" y="73943"/>
                </a:cubicBezTo>
                <a:lnTo>
                  <a:pt x="455982" y="73943"/>
                </a:lnTo>
                <a:close/>
              </a:path>
            </a:pathLst>
          </a:custGeom>
          <a:solidFill>
            <a:srgbClr val="FFBD67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îšļíḍê">
            <a:extLst>
              <a:ext uri="{FF2B5EF4-FFF2-40B4-BE49-F238E27FC236}">
                <a16:creationId xmlns:a16="http://schemas.microsoft.com/office/drawing/2014/main" id="{C26F235A-5877-4CA2-B407-593826E47436}"/>
              </a:ext>
            </a:extLst>
          </p:cNvPr>
          <p:cNvSpPr/>
          <p:nvPr/>
        </p:nvSpPr>
        <p:spPr>
          <a:xfrm>
            <a:off x="5145852" y="2746820"/>
            <a:ext cx="41022" cy="41022"/>
          </a:xfrm>
          <a:custGeom>
            <a:avLst/>
            <a:gdLst/>
            <a:ahLst/>
            <a:cxnLst/>
            <a:rect l="0" t="0" r="0" b="0"/>
            <a:pathLst>
              <a:path h="61619">
                <a:moveTo>
                  <a:pt x="6162" y="61619"/>
                </a:moveTo>
                <a:cubicBezTo>
                  <a:pt x="18486" y="61619"/>
                  <a:pt x="30810" y="49295"/>
                  <a:pt x="30810" y="36971"/>
                </a:cubicBezTo>
                <a:lnTo>
                  <a:pt x="30810" y="30810"/>
                </a:lnTo>
                <a:cubicBezTo>
                  <a:pt x="30810" y="12324"/>
                  <a:pt x="18486" y="0"/>
                  <a:pt x="0" y="0"/>
                </a:cubicBezTo>
                <a:lnTo>
                  <a:pt x="0" y="0"/>
                </a:lnTo>
                <a:cubicBezTo>
                  <a:pt x="12324" y="6162"/>
                  <a:pt x="36971" y="24648"/>
                  <a:pt x="6162" y="61619"/>
                </a:cubicBezTo>
                <a:close/>
              </a:path>
            </a:pathLst>
          </a:custGeom>
          <a:solidFill>
            <a:srgbClr val="BF8E4D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iśļïḍe">
            <a:extLst>
              <a:ext uri="{FF2B5EF4-FFF2-40B4-BE49-F238E27FC236}">
                <a16:creationId xmlns:a16="http://schemas.microsoft.com/office/drawing/2014/main" id="{274AE26E-A218-432D-9F99-330D626A7DE3}"/>
              </a:ext>
            </a:extLst>
          </p:cNvPr>
          <p:cNvSpPr/>
          <p:nvPr/>
        </p:nvSpPr>
        <p:spPr>
          <a:xfrm>
            <a:off x="6860584" y="3743657"/>
            <a:ext cx="246134" cy="41022"/>
          </a:xfrm>
          <a:custGeom>
            <a:avLst/>
            <a:gdLst/>
            <a:ahLst/>
            <a:cxnLst/>
            <a:rect l="0" t="0" r="0" b="0"/>
            <a:pathLst>
              <a:path w="369714">
                <a:moveTo>
                  <a:pt x="0" y="49295"/>
                </a:moveTo>
                <a:lnTo>
                  <a:pt x="406687" y="49295"/>
                </a:lnTo>
                <a:lnTo>
                  <a:pt x="3882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CF5E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ïṥliḓè">
            <a:extLst>
              <a:ext uri="{FF2B5EF4-FFF2-40B4-BE49-F238E27FC236}">
                <a16:creationId xmlns:a16="http://schemas.microsoft.com/office/drawing/2014/main" id="{9109DF4A-4229-477C-96A3-D7F40589EC9F}"/>
              </a:ext>
            </a:extLst>
          </p:cNvPr>
          <p:cNvSpPr/>
          <p:nvPr/>
        </p:nvSpPr>
        <p:spPr>
          <a:xfrm>
            <a:off x="7078002" y="3760066"/>
            <a:ext cx="41022" cy="410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43134" y="0"/>
                </a:lnTo>
                <a:lnTo>
                  <a:pt x="43134" y="12324"/>
                </a:lnTo>
                <a:lnTo>
                  <a:pt x="0" y="12324"/>
                </a:lnTo>
                <a:close/>
              </a:path>
            </a:pathLst>
          </a:custGeom>
          <a:solidFill>
            <a:srgbClr val="242424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íṥliḋê">
            <a:extLst>
              <a:ext uri="{FF2B5EF4-FFF2-40B4-BE49-F238E27FC236}">
                <a16:creationId xmlns:a16="http://schemas.microsoft.com/office/drawing/2014/main" id="{8F9E17DB-6480-478D-BC72-1A66D7AA0411}"/>
              </a:ext>
            </a:extLst>
          </p:cNvPr>
          <p:cNvSpPr/>
          <p:nvPr/>
        </p:nvSpPr>
        <p:spPr>
          <a:xfrm>
            <a:off x="6872890" y="3760066"/>
            <a:ext cx="41022" cy="410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43134" y="0"/>
                </a:lnTo>
                <a:lnTo>
                  <a:pt x="43134" y="12324"/>
                </a:lnTo>
                <a:lnTo>
                  <a:pt x="0" y="12324"/>
                </a:lnTo>
                <a:close/>
              </a:path>
            </a:pathLst>
          </a:custGeom>
          <a:solidFill>
            <a:srgbClr val="242424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ïṥ1îdé">
            <a:extLst>
              <a:ext uri="{FF2B5EF4-FFF2-40B4-BE49-F238E27FC236}">
                <a16:creationId xmlns:a16="http://schemas.microsoft.com/office/drawing/2014/main" id="{8C14351B-2FDA-427B-8CF2-8DF1F79AF84F}"/>
              </a:ext>
            </a:extLst>
          </p:cNvPr>
          <p:cNvSpPr/>
          <p:nvPr/>
        </p:nvSpPr>
        <p:spPr>
          <a:xfrm>
            <a:off x="7131331" y="3448298"/>
            <a:ext cx="615334" cy="328177"/>
          </a:xfrm>
          <a:custGeom>
            <a:avLst/>
            <a:gdLst/>
            <a:ahLst/>
            <a:cxnLst/>
            <a:rect l="0" t="0" r="0" b="0"/>
            <a:pathLst>
              <a:path w="924287" h="492952">
                <a:moveTo>
                  <a:pt x="659325" y="492952"/>
                </a:moveTo>
                <a:lnTo>
                  <a:pt x="0" y="492952"/>
                </a:lnTo>
                <a:lnTo>
                  <a:pt x="283448" y="0"/>
                </a:lnTo>
                <a:lnTo>
                  <a:pt x="948935" y="0"/>
                </a:lnTo>
                <a:close/>
              </a:path>
            </a:pathLst>
          </a:custGeom>
          <a:solidFill>
            <a:srgbClr val="D9731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iṡḷïḑé">
            <a:extLst>
              <a:ext uri="{FF2B5EF4-FFF2-40B4-BE49-F238E27FC236}">
                <a16:creationId xmlns:a16="http://schemas.microsoft.com/office/drawing/2014/main" id="{5443ACBB-CE5A-43FC-9727-06387636C7CC}"/>
              </a:ext>
            </a:extLst>
          </p:cNvPr>
          <p:cNvSpPr/>
          <p:nvPr/>
        </p:nvSpPr>
        <p:spPr>
          <a:xfrm>
            <a:off x="7299523" y="3435991"/>
            <a:ext cx="451245" cy="41022"/>
          </a:xfrm>
          <a:custGeom>
            <a:avLst/>
            <a:gdLst/>
            <a:ahLst/>
            <a:cxnLst/>
            <a:rect l="0" t="0" r="0" b="0"/>
            <a:pathLst>
              <a:path w="677810">
                <a:moveTo>
                  <a:pt x="0" y="0"/>
                </a:moveTo>
                <a:lnTo>
                  <a:pt x="30810" y="18486"/>
                </a:lnTo>
                <a:lnTo>
                  <a:pt x="696296" y="18486"/>
                </a:lnTo>
                <a:lnTo>
                  <a:pt x="665487" y="0"/>
                </a:lnTo>
                <a:close/>
              </a:path>
            </a:pathLst>
          </a:custGeom>
          <a:solidFill>
            <a:srgbClr val="FCF5E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iṣḻîḓê">
            <a:extLst>
              <a:ext uri="{FF2B5EF4-FFF2-40B4-BE49-F238E27FC236}">
                <a16:creationId xmlns:a16="http://schemas.microsoft.com/office/drawing/2014/main" id="{8D1EF746-EB69-410B-804E-CE92E00F94B0}"/>
              </a:ext>
            </a:extLst>
          </p:cNvPr>
          <p:cNvSpPr/>
          <p:nvPr/>
        </p:nvSpPr>
        <p:spPr>
          <a:xfrm>
            <a:off x="7119024" y="3435991"/>
            <a:ext cx="164089" cy="328177"/>
          </a:xfrm>
          <a:custGeom>
            <a:avLst/>
            <a:gdLst/>
            <a:ahLst/>
            <a:cxnLst/>
            <a:rect l="0" t="0" r="0" b="0"/>
            <a:pathLst>
              <a:path w="246476" h="492952">
                <a:moveTo>
                  <a:pt x="0" y="462143"/>
                </a:moveTo>
                <a:lnTo>
                  <a:pt x="18486" y="511438"/>
                </a:lnTo>
                <a:lnTo>
                  <a:pt x="301934" y="18486"/>
                </a:lnTo>
                <a:lnTo>
                  <a:pt x="271124" y="0"/>
                </a:lnTo>
                <a:close/>
              </a:path>
            </a:pathLst>
          </a:custGeom>
          <a:solidFill>
            <a:srgbClr val="E2DCD3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îṡliḓé">
            <a:extLst>
              <a:ext uri="{FF2B5EF4-FFF2-40B4-BE49-F238E27FC236}">
                <a16:creationId xmlns:a16="http://schemas.microsoft.com/office/drawing/2014/main" id="{F2D6BC32-4303-4DAC-8237-9CDBE90C0DCA}"/>
              </a:ext>
            </a:extLst>
          </p:cNvPr>
          <p:cNvSpPr/>
          <p:nvPr/>
        </p:nvSpPr>
        <p:spPr>
          <a:xfrm>
            <a:off x="7428229" y="3606886"/>
            <a:ext cx="41022" cy="41022"/>
          </a:xfrm>
          <a:custGeom>
            <a:avLst/>
            <a:gdLst/>
            <a:ahLst/>
            <a:cxnLst/>
            <a:rect l="0" t="0" r="0" b="0"/>
            <a:pathLst>
              <a:path w="61619" h="61619">
                <a:moveTo>
                  <a:pt x="56436" y="11555"/>
                </a:moveTo>
                <a:cubicBezTo>
                  <a:pt x="68460" y="17936"/>
                  <a:pt x="70447" y="37731"/>
                  <a:pt x="60875" y="55767"/>
                </a:cubicBezTo>
                <a:cubicBezTo>
                  <a:pt x="51303" y="73802"/>
                  <a:pt x="33795" y="83250"/>
                  <a:pt x="21771" y="76868"/>
                </a:cubicBezTo>
                <a:cubicBezTo>
                  <a:pt x="9747" y="70487"/>
                  <a:pt x="7760" y="50693"/>
                  <a:pt x="17332" y="32657"/>
                </a:cubicBezTo>
                <a:cubicBezTo>
                  <a:pt x="26904" y="14621"/>
                  <a:pt x="44412" y="5173"/>
                  <a:pt x="56436" y="11555"/>
                </a:cubicBezTo>
                <a:close/>
              </a:path>
            </a:pathLst>
          </a:custGeom>
          <a:solidFill>
            <a:srgbClr val="E2DCD3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ïṣlïḍe">
            <a:extLst>
              <a:ext uri="{FF2B5EF4-FFF2-40B4-BE49-F238E27FC236}">
                <a16:creationId xmlns:a16="http://schemas.microsoft.com/office/drawing/2014/main" id="{13275613-844B-4D61-9E82-4153B1B1DD51}"/>
              </a:ext>
            </a:extLst>
          </p:cNvPr>
          <p:cNvSpPr/>
          <p:nvPr/>
        </p:nvSpPr>
        <p:spPr>
          <a:xfrm>
            <a:off x="4592051" y="3833905"/>
            <a:ext cx="2994627" cy="1107597"/>
          </a:xfrm>
          <a:custGeom>
            <a:avLst/>
            <a:gdLst/>
            <a:ahLst/>
            <a:cxnLst/>
            <a:rect l="0" t="0" r="0" b="0"/>
            <a:pathLst>
              <a:path w="4498199" h="1663713">
                <a:moveTo>
                  <a:pt x="0" y="0"/>
                </a:moveTo>
                <a:lnTo>
                  <a:pt x="4547495" y="0"/>
                </a:lnTo>
                <a:lnTo>
                  <a:pt x="4547495" y="1713008"/>
                </a:lnTo>
                <a:lnTo>
                  <a:pt x="0" y="1713008"/>
                </a:lnTo>
                <a:close/>
              </a:path>
            </a:pathLst>
          </a:custGeom>
          <a:solidFill>
            <a:srgbClr val="48545C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iṥļîḍê">
            <a:extLst>
              <a:ext uri="{FF2B5EF4-FFF2-40B4-BE49-F238E27FC236}">
                <a16:creationId xmlns:a16="http://schemas.microsoft.com/office/drawing/2014/main" id="{0B6F4578-6EFB-4841-A0BE-27DFAA6C8BEF}"/>
              </a:ext>
            </a:extLst>
          </p:cNvPr>
          <p:cNvSpPr/>
          <p:nvPr/>
        </p:nvSpPr>
        <p:spPr>
          <a:xfrm>
            <a:off x="4518211" y="3776475"/>
            <a:ext cx="3158717" cy="41022"/>
          </a:xfrm>
          <a:custGeom>
            <a:avLst/>
            <a:gdLst/>
            <a:ahLst/>
            <a:cxnLst/>
            <a:rect l="0" t="0" r="0" b="0"/>
            <a:pathLst>
              <a:path w="4744675" h="61619">
                <a:moveTo>
                  <a:pt x="0" y="0"/>
                </a:moveTo>
                <a:lnTo>
                  <a:pt x="4763162" y="0"/>
                </a:lnTo>
                <a:lnTo>
                  <a:pt x="4763162" y="86267"/>
                </a:lnTo>
                <a:lnTo>
                  <a:pt x="0" y="86267"/>
                </a:lnTo>
                <a:close/>
              </a:path>
            </a:pathLst>
          </a:custGeom>
          <a:solidFill>
            <a:srgbClr val="878E8B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ïślïḓe">
            <a:extLst>
              <a:ext uri="{FF2B5EF4-FFF2-40B4-BE49-F238E27FC236}">
                <a16:creationId xmlns:a16="http://schemas.microsoft.com/office/drawing/2014/main" id="{F498B509-61C7-4E89-AB36-1612AD22B4FD}"/>
              </a:ext>
            </a:extLst>
          </p:cNvPr>
          <p:cNvSpPr/>
          <p:nvPr/>
        </p:nvSpPr>
        <p:spPr>
          <a:xfrm>
            <a:off x="4592051" y="3833905"/>
            <a:ext cx="2994627" cy="41022"/>
          </a:xfrm>
          <a:custGeom>
            <a:avLst/>
            <a:gdLst/>
            <a:ahLst/>
            <a:cxnLst/>
            <a:rect l="0" t="0" r="0" b="0"/>
            <a:pathLst>
              <a:path w="4498199" h="61619">
                <a:moveTo>
                  <a:pt x="4473552" y="86267"/>
                </a:moveTo>
                <a:lnTo>
                  <a:pt x="0" y="86267"/>
                </a:lnTo>
                <a:lnTo>
                  <a:pt x="0" y="0"/>
                </a:lnTo>
                <a:lnTo>
                  <a:pt x="4541333" y="0"/>
                </a:lnTo>
                <a:close/>
              </a:path>
            </a:pathLst>
          </a:custGeom>
          <a:solidFill>
            <a:srgbClr val="363F44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îSḻîďe">
            <a:extLst>
              <a:ext uri="{FF2B5EF4-FFF2-40B4-BE49-F238E27FC236}">
                <a16:creationId xmlns:a16="http://schemas.microsoft.com/office/drawing/2014/main" id="{020585D7-A1F0-47E9-852D-F3EC9C0FFB58}"/>
              </a:ext>
            </a:extLst>
          </p:cNvPr>
          <p:cNvSpPr/>
          <p:nvPr/>
        </p:nvSpPr>
        <p:spPr>
          <a:xfrm>
            <a:off x="5285328" y="3522138"/>
            <a:ext cx="287156" cy="246133"/>
          </a:xfrm>
          <a:custGeom>
            <a:avLst/>
            <a:gdLst/>
            <a:ahLst/>
            <a:cxnLst/>
            <a:rect l="0" t="0" r="0" b="0"/>
            <a:pathLst>
              <a:path w="431334" h="369714">
                <a:moveTo>
                  <a:pt x="468306" y="154048"/>
                </a:moveTo>
                <a:cubicBezTo>
                  <a:pt x="468306" y="92429"/>
                  <a:pt x="419010" y="36971"/>
                  <a:pt x="351229" y="30810"/>
                </a:cubicBezTo>
                <a:lnTo>
                  <a:pt x="351229" y="0"/>
                </a:lnTo>
                <a:lnTo>
                  <a:pt x="0" y="0"/>
                </a:lnTo>
                <a:lnTo>
                  <a:pt x="0" y="264962"/>
                </a:lnTo>
                <a:cubicBezTo>
                  <a:pt x="0" y="326581"/>
                  <a:pt x="49295" y="382038"/>
                  <a:pt x="117076" y="382038"/>
                </a:cubicBezTo>
                <a:lnTo>
                  <a:pt x="234153" y="382038"/>
                </a:lnTo>
                <a:cubicBezTo>
                  <a:pt x="295772" y="382038"/>
                  <a:pt x="345067" y="332742"/>
                  <a:pt x="351229" y="277286"/>
                </a:cubicBezTo>
                <a:cubicBezTo>
                  <a:pt x="419010" y="264962"/>
                  <a:pt x="468306" y="215667"/>
                  <a:pt x="468306" y="154048"/>
                </a:cubicBezTo>
                <a:close/>
                <a:moveTo>
                  <a:pt x="351229" y="227990"/>
                </a:moveTo>
                <a:lnTo>
                  <a:pt x="351229" y="80105"/>
                </a:lnTo>
                <a:cubicBezTo>
                  <a:pt x="388201" y="86266"/>
                  <a:pt x="419010" y="117076"/>
                  <a:pt x="419010" y="154048"/>
                </a:cubicBezTo>
                <a:cubicBezTo>
                  <a:pt x="419010" y="191019"/>
                  <a:pt x="388201" y="221828"/>
                  <a:pt x="351229" y="227990"/>
                </a:cubicBezTo>
                <a:close/>
              </a:path>
            </a:pathLst>
          </a:custGeom>
          <a:solidFill>
            <a:srgbClr val="C2684A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íṥḻíḑê">
            <a:extLst>
              <a:ext uri="{FF2B5EF4-FFF2-40B4-BE49-F238E27FC236}">
                <a16:creationId xmlns:a16="http://schemas.microsoft.com/office/drawing/2014/main" id="{BD1F31ED-88B7-4B13-BD4E-0BEF8198C11C}"/>
              </a:ext>
            </a:extLst>
          </p:cNvPr>
          <p:cNvSpPr>
            <a:spLocks/>
          </p:cNvSpPr>
          <p:nvPr/>
        </p:nvSpPr>
        <p:spPr bwMode="auto">
          <a:xfrm>
            <a:off x="5052231" y="4377778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</a:rPr>
              <a:t>此部分内容作为文字排版占位显示</a:t>
            </a:r>
            <a:br>
              <a:rPr lang="en-US" altLang="zh-CN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 （建议使用主题字体）</a:t>
            </a:r>
          </a:p>
        </p:txBody>
      </p:sp>
      <p:sp>
        <p:nvSpPr>
          <p:cNvPr id="18" name="îṧḻíḓè">
            <a:extLst>
              <a:ext uri="{FF2B5EF4-FFF2-40B4-BE49-F238E27FC236}">
                <a16:creationId xmlns:a16="http://schemas.microsoft.com/office/drawing/2014/main" id="{F6ACB13C-E710-48C2-A0C3-59C9AFD72179}"/>
              </a:ext>
            </a:extLst>
          </p:cNvPr>
          <p:cNvSpPr txBox="1">
            <a:spLocks/>
          </p:cNvSpPr>
          <p:nvPr/>
        </p:nvSpPr>
        <p:spPr bwMode="auto">
          <a:xfrm>
            <a:off x="5052231" y="4026639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21473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F8F25-E59B-4829-BC74-1ED1CCA5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95E4858-3B01-43FA-B57C-86DA24BB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AD3A57-370C-4855-AD80-C3918802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íSlîḍè">
            <a:extLst>
              <a:ext uri="{FF2B5EF4-FFF2-40B4-BE49-F238E27FC236}">
                <a16:creationId xmlns:a16="http://schemas.microsoft.com/office/drawing/2014/main" id="{6AE28462-A0CA-40DF-924C-980719F786AA}"/>
              </a:ext>
            </a:extLst>
          </p:cNvPr>
          <p:cNvSpPr/>
          <p:nvPr/>
        </p:nvSpPr>
        <p:spPr>
          <a:xfrm>
            <a:off x="1528898" y="1271464"/>
            <a:ext cx="3723134" cy="3723134"/>
          </a:xfrm>
          <a:prstGeom prst="diamond">
            <a:avLst/>
          </a:prstGeom>
          <a:blipFill>
            <a:blip r:embed="rId3"/>
            <a:srcRect/>
            <a:stretch>
              <a:fillRect l="-27242" t="116" r="-27336" b="-11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ïŝḻïḍé">
            <a:extLst>
              <a:ext uri="{FF2B5EF4-FFF2-40B4-BE49-F238E27FC236}">
                <a16:creationId xmlns:a16="http://schemas.microsoft.com/office/drawing/2014/main" id="{8527F7ED-19E4-4A77-9E04-AC68A87E5919}"/>
              </a:ext>
            </a:extLst>
          </p:cNvPr>
          <p:cNvSpPr/>
          <p:nvPr/>
        </p:nvSpPr>
        <p:spPr>
          <a:xfrm>
            <a:off x="3484342" y="4186661"/>
            <a:ext cx="1798732" cy="1798732"/>
          </a:xfrm>
          <a:prstGeom prst="diamond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</a:rPr>
              <a:t>关键词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íšľiḋè">
            <a:extLst>
              <a:ext uri="{FF2B5EF4-FFF2-40B4-BE49-F238E27FC236}">
                <a16:creationId xmlns:a16="http://schemas.microsoft.com/office/drawing/2014/main" id="{07BD7F43-BE69-4AC5-A066-96A03725AF77}"/>
              </a:ext>
            </a:extLst>
          </p:cNvPr>
          <p:cNvSpPr/>
          <p:nvPr/>
        </p:nvSpPr>
        <p:spPr>
          <a:xfrm>
            <a:off x="4454712" y="3197959"/>
            <a:ext cx="1798732" cy="179873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</a:rPr>
              <a:t>关键词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2" name="iṡľiḓé">
            <a:extLst>
              <a:ext uri="{FF2B5EF4-FFF2-40B4-BE49-F238E27FC236}">
                <a16:creationId xmlns:a16="http://schemas.microsoft.com/office/drawing/2014/main" id="{03955952-E222-4971-88B7-63795D7B19E4}"/>
              </a:ext>
            </a:extLst>
          </p:cNvPr>
          <p:cNvSpPr/>
          <p:nvPr/>
        </p:nvSpPr>
        <p:spPr>
          <a:xfrm>
            <a:off x="4454712" y="1258455"/>
            <a:ext cx="1798732" cy="1798732"/>
          </a:xfrm>
          <a:prstGeom prst="diamond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</a:rPr>
              <a:t>关键词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iṧ1îďê">
            <a:extLst>
              <a:ext uri="{FF2B5EF4-FFF2-40B4-BE49-F238E27FC236}">
                <a16:creationId xmlns:a16="http://schemas.microsoft.com/office/drawing/2014/main" id="{1BD78D11-BEAE-47DD-9059-7BC0437E887F}"/>
              </a:ext>
            </a:extLst>
          </p:cNvPr>
          <p:cNvSpPr txBox="1"/>
          <p:nvPr/>
        </p:nvSpPr>
        <p:spPr>
          <a:xfrm>
            <a:off x="7702078" y="1788766"/>
            <a:ext cx="2331916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19" name="íṧļiḋè">
            <a:extLst>
              <a:ext uri="{FF2B5EF4-FFF2-40B4-BE49-F238E27FC236}">
                <a16:creationId xmlns:a16="http://schemas.microsoft.com/office/drawing/2014/main" id="{73E4C9DB-5F88-42F0-8EDF-C17B86ED3D06}"/>
              </a:ext>
            </a:extLst>
          </p:cNvPr>
          <p:cNvSpPr/>
          <p:nvPr/>
        </p:nvSpPr>
        <p:spPr>
          <a:xfrm>
            <a:off x="7702078" y="1467772"/>
            <a:ext cx="2331916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16" name="îš1íḋe">
            <a:extLst>
              <a:ext uri="{FF2B5EF4-FFF2-40B4-BE49-F238E27FC236}">
                <a16:creationId xmlns:a16="http://schemas.microsoft.com/office/drawing/2014/main" id="{A9A2B618-180C-400F-B688-048AA9A77110}"/>
              </a:ext>
            </a:extLst>
          </p:cNvPr>
          <p:cNvSpPr txBox="1"/>
          <p:nvPr/>
        </p:nvSpPr>
        <p:spPr>
          <a:xfrm>
            <a:off x="8331186" y="3552179"/>
            <a:ext cx="2331916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17" name="îs1ïḋè">
            <a:extLst>
              <a:ext uri="{FF2B5EF4-FFF2-40B4-BE49-F238E27FC236}">
                <a16:creationId xmlns:a16="http://schemas.microsoft.com/office/drawing/2014/main" id="{287B44C6-C4F5-4975-9F54-C562CC5616C3}"/>
              </a:ext>
            </a:extLst>
          </p:cNvPr>
          <p:cNvSpPr/>
          <p:nvPr/>
        </p:nvSpPr>
        <p:spPr>
          <a:xfrm>
            <a:off x="8331186" y="3231185"/>
            <a:ext cx="2331916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4" name="íṡḻïḋé">
            <a:extLst>
              <a:ext uri="{FF2B5EF4-FFF2-40B4-BE49-F238E27FC236}">
                <a16:creationId xmlns:a16="http://schemas.microsoft.com/office/drawing/2014/main" id="{A4930779-CBA9-404D-95B3-25038004D56E}"/>
              </a:ext>
            </a:extLst>
          </p:cNvPr>
          <p:cNvSpPr txBox="1"/>
          <p:nvPr/>
        </p:nvSpPr>
        <p:spPr>
          <a:xfrm>
            <a:off x="7702078" y="5315592"/>
            <a:ext cx="2331916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15" name="í$lîḑé">
            <a:extLst>
              <a:ext uri="{FF2B5EF4-FFF2-40B4-BE49-F238E27FC236}">
                <a16:creationId xmlns:a16="http://schemas.microsoft.com/office/drawing/2014/main" id="{EA523A40-D000-4466-A10B-4454AA017BE8}"/>
              </a:ext>
            </a:extLst>
          </p:cNvPr>
          <p:cNvSpPr/>
          <p:nvPr/>
        </p:nvSpPr>
        <p:spPr>
          <a:xfrm>
            <a:off x="7702078" y="4994598"/>
            <a:ext cx="2331916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  <a:endParaRPr lang="zh-CN" altLang="en-US" sz="1600" b="1" dirty="0">
              <a:solidFill>
                <a:schemeClr val="accent3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361E2AC-A518-4AF5-B56F-258977F61C68}"/>
              </a:ext>
            </a:extLst>
          </p:cNvPr>
          <p:cNvCxnSpPr/>
          <p:nvPr/>
        </p:nvCxnSpPr>
        <p:spPr>
          <a:xfrm>
            <a:off x="7918102" y="2780928"/>
            <a:ext cx="2520280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EB5A27F-A435-4713-AEA5-4E7236F6701B}"/>
              </a:ext>
            </a:extLst>
          </p:cNvPr>
          <p:cNvCxnSpPr/>
          <p:nvPr/>
        </p:nvCxnSpPr>
        <p:spPr>
          <a:xfrm>
            <a:off x="7918102" y="4653136"/>
            <a:ext cx="2520280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śḻiḍé">
            <a:extLst>
              <a:ext uri="{FF2B5EF4-FFF2-40B4-BE49-F238E27FC236}">
                <a16:creationId xmlns:a16="http://schemas.microsoft.com/office/drawing/2014/main" id="{9D0B9486-D795-477E-9840-CA3E4116FFC5}"/>
              </a:ext>
            </a:extLst>
          </p:cNvPr>
          <p:cNvSpPr/>
          <p:nvPr/>
        </p:nvSpPr>
        <p:spPr>
          <a:xfrm>
            <a:off x="4549961" y="2081167"/>
            <a:ext cx="2086498" cy="3975612"/>
          </a:xfrm>
          <a:custGeom>
            <a:avLst/>
            <a:gdLst>
              <a:gd name="connsiteX0" fmla="*/ 0 w 1963554"/>
              <a:gd name="connsiteY0" fmla="*/ 3850106 h 3850106"/>
              <a:gd name="connsiteX1" fmla="*/ 1953929 w 1963554"/>
              <a:gd name="connsiteY1" fmla="*/ 1896177 h 3850106"/>
              <a:gd name="connsiteX2" fmla="*/ 1010653 w 1963554"/>
              <a:gd name="connsiteY2" fmla="*/ 952901 h 3850106"/>
              <a:gd name="connsiteX3" fmla="*/ 1963554 w 1963554"/>
              <a:gd name="connsiteY3" fmla="*/ 0 h 3850106"/>
              <a:gd name="connsiteX0" fmla="*/ 0 w 2017342"/>
              <a:gd name="connsiteY0" fmla="*/ 3909017 h 3909017"/>
              <a:gd name="connsiteX1" fmla="*/ 1953929 w 2017342"/>
              <a:gd name="connsiteY1" fmla="*/ 1955088 h 3909017"/>
              <a:gd name="connsiteX2" fmla="*/ 1010653 w 2017342"/>
              <a:gd name="connsiteY2" fmla="*/ 1011812 h 3909017"/>
              <a:gd name="connsiteX3" fmla="*/ 2017342 w 2017342"/>
              <a:gd name="connsiteY3" fmla="*/ 0 h 3909017"/>
              <a:gd name="connsiteX0" fmla="*/ 0 w 2086498"/>
              <a:gd name="connsiteY0" fmla="*/ 3975612 h 3975612"/>
              <a:gd name="connsiteX1" fmla="*/ 1953929 w 2086498"/>
              <a:gd name="connsiteY1" fmla="*/ 2021683 h 3975612"/>
              <a:gd name="connsiteX2" fmla="*/ 1010653 w 2086498"/>
              <a:gd name="connsiteY2" fmla="*/ 1078407 h 3975612"/>
              <a:gd name="connsiteX3" fmla="*/ 2086498 w 2086498"/>
              <a:gd name="connsiteY3" fmla="*/ 0 h 397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498" h="3975612">
                <a:moveTo>
                  <a:pt x="0" y="3975612"/>
                </a:moveTo>
                <a:lnTo>
                  <a:pt x="1953929" y="2021683"/>
                </a:lnTo>
                <a:lnTo>
                  <a:pt x="1010653" y="1078407"/>
                </a:lnTo>
                <a:lnTo>
                  <a:pt x="2086498" y="0"/>
                </a:lnTo>
              </a:path>
            </a:pathLst>
          </a:custGeom>
          <a:noFill/>
          <a:ln w="38100">
            <a:solidFill>
              <a:schemeClr val="tx1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73914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44AA28-0E41-467D-B97D-AC9FE5D32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5FEBCF1-1D03-497B-BF95-5D370EBD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770C0E-FAA9-4D04-ACC6-6F93495D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109" name="îSlïḋé">
            <a:extLst>
              <a:ext uri="{FF2B5EF4-FFF2-40B4-BE49-F238E27FC236}">
                <a16:creationId xmlns:a16="http://schemas.microsoft.com/office/drawing/2014/main" id="{A1597576-53EC-4A0F-88A7-5431126E578D}"/>
              </a:ext>
            </a:extLst>
          </p:cNvPr>
          <p:cNvSpPr>
            <a:spLocks/>
          </p:cNvSpPr>
          <p:nvPr/>
        </p:nvSpPr>
        <p:spPr bwMode="auto">
          <a:xfrm>
            <a:off x="3662647" y="2095631"/>
            <a:ext cx="138473" cy="178666"/>
          </a:xfrm>
          <a:custGeom>
            <a:avLst/>
            <a:gdLst>
              <a:gd name="T0" fmla="*/ 5 w 13"/>
              <a:gd name="T1" fmla="*/ 16 h 17"/>
              <a:gd name="T2" fmla="*/ 6 w 13"/>
              <a:gd name="T3" fmla="*/ 15 h 17"/>
              <a:gd name="T4" fmla="*/ 6 w 13"/>
              <a:gd name="T5" fmla="*/ 16 h 17"/>
              <a:gd name="T6" fmla="*/ 4 w 13"/>
              <a:gd name="T7" fmla="*/ 16 h 17"/>
              <a:gd name="T8" fmla="*/ 4 w 13"/>
              <a:gd name="T9" fmla="*/ 15 h 17"/>
              <a:gd name="T10" fmla="*/ 4 w 13"/>
              <a:gd name="T11" fmla="*/ 14 h 17"/>
              <a:gd name="T12" fmla="*/ 4 w 13"/>
              <a:gd name="T13" fmla="*/ 16 h 17"/>
              <a:gd name="T14" fmla="*/ 7 w 13"/>
              <a:gd name="T15" fmla="*/ 15 h 17"/>
              <a:gd name="T16" fmla="*/ 8 w 13"/>
              <a:gd name="T17" fmla="*/ 14 h 17"/>
              <a:gd name="T18" fmla="*/ 8 w 13"/>
              <a:gd name="T19" fmla="*/ 16 h 17"/>
              <a:gd name="T20" fmla="*/ 8 w 13"/>
              <a:gd name="T21" fmla="*/ 16 h 17"/>
              <a:gd name="T22" fmla="*/ 3 w 13"/>
              <a:gd name="T23" fmla="*/ 15 h 17"/>
              <a:gd name="T24" fmla="*/ 3 w 13"/>
              <a:gd name="T25" fmla="*/ 13 h 17"/>
              <a:gd name="T26" fmla="*/ 3 w 13"/>
              <a:gd name="T27" fmla="*/ 15 h 17"/>
              <a:gd name="T28" fmla="*/ 9 w 13"/>
              <a:gd name="T29" fmla="*/ 14 h 17"/>
              <a:gd name="T30" fmla="*/ 9 w 13"/>
              <a:gd name="T31" fmla="*/ 14 h 17"/>
              <a:gd name="T32" fmla="*/ 9 w 13"/>
              <a:gd name="T33" fmla="*/ 15 h 17"/>
              <a:gd name="T34" fmla="*/ 2 w 13"/>
              <a:gd name="T35" fmla="*/ 13 h 17"/>
              <a:gd name="T36" fmla="*/ 2 w 13"/>
              <a:gd name="T37" fmla="*/ 13 h 17"/>
              <a:gd name="T38" fmla="*/ 11 w 13"/>
              <a:gd name="T39" fmla="*/ 13 h 17"/>
              <a:gd name="T40" fmla="*/ 11 w 13"/>
              <a:gd name="T41" fmla="*/ 12 h 17"/>
              <a:gd name="T42" fmla="*/ 11 w 13"/>
              <a:gd name="T43" fmla="*/ 12 h 17"/>
              <a:gd name="T44" fmla="*/ 2 w 13"/>
              <a:gd name="T45" fmla="*/ 12 h 17"/>
              <a:gd name="T46" fmla="*/ 2 w 13"/>
              <a:gd name="T47" fmla="*/ 12 h 17"/>
              <a:gd name="T48" fmla="*/ 6 w 13"/>
              <a:gd name="T49" fmla="*/ 14 h 17"/>
              <a:gd name="T50" fmla="*/ 2 w 13"/>
              <a:gd name="T51" fmla="*/ 6 h 17"/>
              <a:gd name="T52" fmla="*/ 7 w 13"/>
              <a:gd name="T53" fmla="*/ 1 h 17"/>
              <a:gd name="T54" fmla="*/ 11 w 13"/>
              <a:gd name="T55" fmla="*/ 3 h 17"/>
              <a:gd name="T56" fmla="*/ 8 w 13"/>
              <a:gd name="T57" fmla="*/ 13 h 17"/>
              <a:gd name="T58" fmla="*/ 7 w 13"/>
              <a:gd name="T59" fmla="*/ 0 h 17"/>
              <a:gd name="T60" fmla="*/ 1 w 13"/>
              <a:gd name="T61" fmla="*/ 6 h 17"/>
              <a:gd name="T62" fmla="*/ 1 w 13"/>
              <a:gd name="T63" fmla="*/ 9 h 17"/>
              <a:gd name="T64" fmla="*/ 1 w 13"/>
              <a:gd name="T65" fmla="*/ 14 h 17"/>
              <a:gd name="T66" fmla="*/ 6 w 13"/>
              <a:gd name="T67" fmla="*/ 17 h 17"/>
              <a:gd name="T68" fmla="*/ 6 w 13"/>
              <a:gd name="T69" fmla="*/ 17 h 17"/>
              <a:gd name="T70" fmla="*/ 6 w 13"/>
              <a:gd name="T71" fmla="*/ 17 h 17"/>
              <a:gd name="T72" fmla="*/ 12 w 13"/>
              <a:gd name="T73" fmla="*/ 13 h 17"/>
              <a:gd name="T74" fmla="*/ 12 w 13"/>
              <a:gd name="T75" fmla="*/ 6 h 17"/>
              <a:gd name="T76" fmla="*/ 11 w 13"/>
              <a:gd name="T77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" h="17">
                <a:moveTo>
                  <a:pt x="6" y="16"/>
                </a:move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6" y="14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moveTo>
                  <a:pt x="4" y="16"/>
                </a:move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4" y="15"/>
                  <a:pt x="4" y="16"/>
                </a:cubicBezTo>
                <a:moveTo>
                  <a:pt x="7" y="16"/>
                </a:moveTo>
                <a:cubicBezTo>
                  <a:pt x="7" y="15"/>
                  <a:pt x="7" y="15"/>
                  <a:pt x="7" y="15"/>
                </a:cubicBezTo>
                <a:cubicBezTo>
                  <a:pt x="7" y="14"/>
                  <a:pt x="7" y="14"/>
                  <a:pt x="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6"/>
                  <a:pt x="7" y="16"/>
                  <a:pt x="7" y="16"/>
                </a:cubicBezTo>
                <a:moveTo>
                  <a:pt x="3" y="15"/>
                </a:moveTo>
                <a:cubicBezTo>
                  <a:pt x="3" y="15"/>
                  <a:pt x="3" y="15"/>
                  <a:pt x="3" y="15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5"/>
                </a:cubicBezTo>
                <a:moveTo>
                  <a:pt x="9" y="15"/>
                </a:moveTo>
                <a:cubicBezTo>
                  <a:pt x="9" y="14"/>
                  <a:pt x="9" y="14"/>
                  <a:pt x="9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5"/>
                  <a:pt x="9" y="15"/>
                  <a:pt x="9" y="15"/>
                </a:cubicBezTo>
                <a:moveTo>
                  <a:pt x="2" y="14"/>
                </a:move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moveTo>
                  <a:pt x="11" y="13"/>
                </a:move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3"/>
                  <a:pt x="11" y="13"/>
                  <a:pt x="11" y="13"/>
                </a:cubicBezTo>
                <a:moveTo>
                  <a:pt x="2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moveTo>
                  <a:pt x="6" y="14"/>
                </a:moveTo>
                <a:cubicBezTo>
                  <a:pt x="5" y="14"/>
                  <a:pt x="4" y="13"/>
                  <a:pt x="3" y="12"/>
                </a:cubicBezTo>
                <a:cubicBezTo>
                  <a:pt x="1" y="11"/>
                  <a:pt x="2" y="8"/>
                  <a:pt x="2" y="6"/>
                </a:cubicBezTo>
                <a:cubicBezTo>
                  <a:pt x="3" y="5"/>
                  <a:pt x="4" y="3"/>
                  <a:pt x="5" y="2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9" y="2"/>
                  <a:pt x="10" y="2"/>
                </a:cubicBezTo>
                <a:cubicBezTo>
                  <a:pt x="10" y="3"/>
                  <a:pt x="10" y="3"/>
                  <a:pt x="11" y="3"/>
                </a:cubicBezTo>
                <a:cubicBezTo>
                  <a:pt x="12" y="5"/>
                  <a:pt x="12" y="8"/>
                  <a:pt x="11" y="10"/>
                </a:cubicBezTo>
                <a:cubicBezTo>
                  <a:pt x="10" y="12"/>
                  <a:pt x="9" y="13"/>
                  <a:pt x="8" y="13"/>
                </a:cubicBezTo>
                <a:cubicBezTo>
                  <a:pt x="7" y="14"/>
                  <a:pt x="7" y="14"/>
                  <a:pt x="6" y="14"/>
                </a:cubicBezTo>
                <a:moveTo>
                  <a:pt x="7" y="0"/>
                </a:moveTo>
                <a:cubicBezTo>
                  <a:pt x="7" y="0"/>
                  <a:pt x="6" y="1"/>
                  <a:pt x="5" y="1"/>
                </a:cubicBezTo>
                <a:cubicBezTo>
                  <a:pt x="3" y="2"/>
                  <a:pt x="2" y="4"/>
                  <a:pt x="1" y="6"/>
                </a:cubicBezTo>
                <a:cubicBezTo>
                  <a:pt x="1" y="6"/>
                  <a:pt x="1" y="7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0" y="12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4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7" y="17"/>
                  <a:pt x="7" y="17"/>
                  <a:pt x="8" y="17"/>
                </a:cubicBezTo>
                <a:cubicBezTo>
                  <a:pt x="10" y="16"/>
                  <a:pt x="11" y="15"/>
                  <a:pt x="12" y="13"/>
                </a:cubicBezTo>
                <a:cubicBezTo>
                  <a:pt x="12" y="11"/>
                  <a:pt x="13" y="9"/>
                  <a:pt x="13" y="7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5"/>
                  <a:pt x="12" y="4"/>
                  <a:pt x="12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1"/>
                  <a:pt x="9" y="0"/>
                  <a:pt x="7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íṣļiḋè">
            <a:extLst>
              <a:ext uri="{FF2B5EF4-FFF2-40B4-BE49-F238E27FC236}">
                <a16:creationId xmlns:a16="http://schemas.microsoft.com/office/drawing/2014/main" id="{19B9F896-B25E-42A8-A033-5228AFDE41D2}"/>
              </a:ext>
            </a:extLst>
          </p:cNvPr>
          <p:cNvSpPr>
            <a:spLocks/>
          </p:cNvSpPr>
          <p:nvPr/>
        </p:nvSpPr>
        <p:spPr bwMode="auto">
          <a:xfrm>
            <a:off x="611769" y="2720960"/>
            <a:ext cx="308215" cy="299265"/>
          </a:xfrm>
          <a:custGeom>
            <a:avLst/>
            <a:gdLst>
              <a:gd name="T0" fmla="*/ 14 w 29"/>
              <a:gd name="T1" fmla="*/ 27 h 28"/>
              <a:gd name="T2" fmla="*/ 1 w 29"/>
              <a:gd name="T3" fmla="*/ 14 h 28"/>
              <a:gd name="T4" fmla="*/ 14 w 29"/>
              <a:gd name="T5" fmla="*/ 1 h 28"/>
              <a:gd name="T6" fmla="*/ 23 w 29"/>
              <a:gd name="T7" fmla="*/ 4 h 28"/>
              <a:gd name="T8" fmla="*/ 28 w 29"/>
              <a:gd name="T9" fmla="*/ 14 h 28"/>
              <a:gd name="T10" fmla="*/ 14 w 29"/>
              <a:gd name="T11" fmla="*/ 27 h 28"/>
              <a:gd name="T12" fmla="*/ 14 w 29"/>
              <a:gd name="T13" fmla="*/ 0 h 28"/>
              <a:gd name="T14" fmla="*/ 0 w 29"/>
              <a:gd name="T15" fmla="*/ 14 h 28"/>
              <a:gd name="T16" fmla="*/ 14 w 29"/>
              <a:gd name="T17" fmla="*/ 28 h 28"/>
              <a:gd name="T18" fmla="*/ 29 w 29"/>
              <a:gd name="T19" fmla="*/ 14 h 28"/>
              <a:gd name="T20" fmla="*/ 14 w 29"/>
              <a:gd name="T2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8">
                <a:moveTo>
                  <a:pt x="14" y="27"/>
                </a:moveTo>
                <a:cubicBezTo>
                  <a:pt x="8" y="27"/>
                  <a:pt x="1" y="23"/>
                  <a:pt x="1" y="14"/>
                </a:cubicBezTo>
                <a:cubicBezTo>
                  <a:pt x="1" y="5"/>
                  <a:pt x="8" y="1"/>
                  <a:pt x="14" y="1"/>
                </a:cubicBezTo>
                <a:cubicBezTo>
                  <a:pt x="18" y="1"/>
                  <a:pt x="21" y="2"/>
                  <a:pt x="23" y="4"/>
                </a:cubicBezTo>
                <a:cubicBezTo>
                  <a:pt x="26" y="7"/>
                  <a:pt x="28" y="10"/>
                  <a:pt x="28" y="14"/>
                </a:cubicBezTo>
                <a:cubicBezTo>
                  <a:pt x="28" y="23"/>
                  <a:pt x="21" y="27"/>
                  <a:pt x="14" y="27"/>
                </a:cubicBezTo>
                <a:moveTo>
                  <a:pt x="14" y="0"/>
                </a:moveTo>
                <a:cubicBezTo>
                  <a:pt x="7" y="0"/>
                  <a:pt x="0" y="5"/>
                  <a:pt x="0" y="14"/>
                </a:cubicBezTo>
                <a:cubicBezTo>
                  <a:pt x="0" y="23"/>
                  <a:pt x="7" y="28"/>
                  <a:pt x="14" y="28"/>
                </a:cubicBezTo>
                <a:cubicBezTo>
                  <a:pt x="21" y="28"/>
                  <a:pt x="29" y="23"/>
                  <a:pt x="29" y="14"/>
                </a:cubicBezTo>
                <a:cubicBezTo>
                  <a:pt x="29" y="5"/>
                  <a:pt x="21" y="0"/>
                  <a:pt x="14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išliḋê">
            <a:extLst>
              <a:ext uri="{FF2B5EF4-FFF2-40B4-BE49-F238E27FC236}">
                <a16:creationId xmlns:a16="http://schemas.microsoft.com/office/drawing/2014/main" id="{D86F7541-2C42-42C7-8579-005BD452B627}"/>
              </a:ext>
            </a:extLst>
          </p:cNvPr>
          <p:cNvSpPr>
            <a:spLocks/>
          </p:cNvSpPr>
          <p:nvPr/>
        </p:nvSpPr>
        <p:spPr bwMode="auto">
          <a:xfrm>
            <a:off x="571567" y="2680760"/>
            <a:ext cx="384152" cy="379664"/>
          </a:xfrm>
          <a:custGeom>
            <a:avLst/>
            <a:gdLst>
              <a:gd name="T0" fmla="*/ 18 w 36"/>
              <a:gd name="T1" fmla="*/ 35 h 36"/>
              <a:gd name="T2" fmla="*/ 1 w 36"/>
              <a:gd name="T3" fmla="*/ 18 h 36"/>
              <a:gd name="T4" fmla="*/ 18 w 36"/>
              <a:gd name="T5" fmla="*/ 1 h 36"/>
              <a:gd name="T6" fmla="*/ 35 w 36"/>
              <a:gd name="T7" fmla="*/ 18 h 36"/>
              <a:gd name="T8" fmla="*/ 18 w 36"/>
              <a:gd name="T9" fmla="*/ 35 h 36"/>
              <a:gd name="T10" fmla="*/ 18 w 36"/>
              <a:gd name="T11" fmla="*/ 0 h 36"/>
              <a:gd name="T12" fmla="*/ 6 w 36"/>
              <a:gd name="T13" fmla="*/ 5 h 36"/>
              <a:gd name="T14" fmla="*/ 0 w 36"/>
              <a:gd name="T15" fmla="*/ 18 h 36"/>
              <a:gd name="T16" fmla="*/ 6 w 36"/>
              <a:gd name="T17" fmla="*/ 31 h 36"/>
              <a:gd name="T18" fmla="*/ 18 w 36"/>
              <a:gd name="T19" fmla="*/ 36 h 36"/>
              <a:gd name="T20" fmla="*/ 31 w 36"/>
              <a:gd name="T21" fmla="*/ 31 h 36"/>
              <a:gd name="T22" fmla="*/ 36 w 36"/>
              <a:gd name="T23" fmla="*/ 18 h 36"/>
              <a:gd name="T24" fmla="*/ 31 w 36"/>
              <a:gd name="T25" fmla="*/ 5 h 36"/>
              <a:gd name="T26" fmla="*/ 18 w 36"/>
              <a:gd name="T2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6" h="36">
                <a:moveTo>
                  <a:pt x="18" y="35"/>
                </a:moveTo>
                <a:cubicBezTo>
                  <a:pt x="10" y="35"/>
                  <a:pt x="1" y="29"/>
                  <a:pt x="1" y="18"/>
                </a:cubicBezTo>
                <a:cubicBezTo>
                  <a:pt x="1" y="7"/>
                  <a:pt x="10" y="1"/>
                  <a:pt x="18" y="1"/>
                </a:cubicBezTo>
                <a:cubicBezTo>
                  <a:pt x="27" y="1"/>
                  <a:pt x="35" y="7"/>
                  <a:pt x="35" y="18"/>
                </a:cubicBezTo>
                <a:cubicBezTo>
                  <a:pt x="35" y="29"/>
                  <a:pt x="27" y="35"/>
                  <a:pt x="18" y="35"/>
                </a:cubicBezTo>
                <a:moveTo>
                  <a:pt x="18" y="0"/>
                </a:moveTo>
                <a:cubicBezTo>
                  <a:pt x="13" y="0"/>
                  <a:pt x="9" y="2"/>
                  <a:pt x="6" y="5"/>
                </a:cubicBezTo>
                <a:cubicBezTo>
                  <a:pt x="2" y="8"/>
                  <a:pt x="0" y="12"/>
                  <a:pt x="0" y="18"/>
                </a:cubicBezTo>
                <a:cubicBezTo>
                  <a:pt x="0" y="23"/>
                  <a:pt x="2" y="28"/>
                  <a:pt x="6" y="31"/>
                </a:cubicBezTo>
                <a:cubicBezTo>
                  <a:pt x="9" y="34"/>
                  <a:pt x="13" y="36"/>
                  <a:pt x="18" y="36"/>
                </a:cubicBezTo>
                <a:cubicBezTo>
                  <a:pt x="23" y="36"/>
                  <a:pt x="27" y="34"/>
                  <a:pt x="31" y="31"/>
                </a:cubicBezTo>
                <a:cubicBezTo>
                  <a:pt x="34" y="28"/>
                  <a:pt x="36" y="23"/>
                  <a:pt x="36" y="18"/>
                </a:cubicBezTo>
                <a:cubicBezTo>
                  <a:pt x="36" y="12"/>
                  <a:pt x="34" y="8"/>
                  <a:pt x="31" y="5"/>
                </a:cubicBezTo>
                <a:cubicBezTo>
                  <a:pt x="27" y="2"/>
                  <a:pt x="23" y="0"/>
                  <a:pt x="18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íṧļiďe">
            <a:extLst>
              <a:ext uri="{FF2B5EF4-FFF2-40B4-BE49-F238E27FC236}">
                <a16:creationId xmlns:a16="http://schemas.microsoft.com/office/drawing/2014/main" id="{1CB7D6C5-2C25-4F26-A449-DA055E1ADFA1}"/>
              </a:ext>
            </a:extLst>
          </p:cNvPr>
          <p:cNvSpPr>
            <a:spLocks/>
          </p:cNvSpPr>
          <p:nvPr/>
        </p:nvSpPr>
        <p:spPr bwMode="auto">
          <a:xfrm>
            <a:off x="750242" y="2743293"/>
            <a:ext cx="13401" cy="31266"/>
          </a:xfrm>
          <a:custGeom>
            <a:avLst/>
            <a:gdLst>
              <a:gd name="T0" fmla="*/ 1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3 h 3"/>
              <a:gd name="T8" fmla="*/ 1 w 1"/>
              <a:gd name="T9" fmla="*/ 3 h 3"/>
              <a:gd name="T10" fmla="*/ 1 w 1"/>
              <a:gd name="T11" fmla="*/ 3 h 3"/>
              <a:gd name="T12" fmla="*/ 1 w 1"/>
              <a:gd name="T13" fmla="*/ 1 h 3"/>
              <a:gd name="T14" fmla="*/ 1 w 1"/>
              <a:gd name="T15" fmla="*/ 0 h 3"/>
              <a:gd name="T16" fmla="*/ 1 w 1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" h="3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iṧḻide">
            <a:extLst>
              <a:ext uri="{FF2B5EF4-FFF2-40B4-BE49-F238E27FC236}">
                <a16:creationId xmlns:a16="http://schemas.microsoft.com/office/drawing/2014/main" id="{62508A28-7BBC-45E3-86F0-45E5079994A6}"/>
              </a:ext>
            </a:extLst>
          </p:cNvPr>
          <p:cNvSpPr>
            <a:spLocks/>
          </p:cNvSpPr>
          <p:nvPr/>
        </p:nvSpPr>
        <p:spPr bwMode="auto">
          <a:xfrm>
            <a:off x="750242" y="2953225"/>
            <a:ext cx="22334" cy="44666"/>
          </a:xfrm>
          <a:custGeom>
            <a:avLst/>
            <a:gdLst>
              <a:gd name="T0" fmla="*/ 1 w 2"/>
              <a:gd name="T1" fmla="*/ 0 h 4"/>
              <a:gd name="T2" fmla="*/ 0 w 2"/>
              <a:gd name="T3" fmla="*/ 0 h 4"/>
              <a:gd name="T4" fmla="*/ 0 w 2"/>
              <a:gd name="T5" fmla="*/ 3 h 4"/>
              <a:gd name="T6" fmla="*/ 0 w 2"/>
              <a:gd name="T7" fmla="*/ 4 h 4"/>
              <a:gd name="T8" fmla="*/ 1 w 2"/>
              <a:gd name="T9" fmla="*/ 4 h 4"/>
              <a:gd name="T10" fmla="*/ 1 w 2"/>
              <a:gd name="T11" fmla="*/ 4 h 4"/>
              <a:gd name="T12" fmla="*/ 1 w 2"/>
              <a:gd name="T13" fmla="*/ 0 h 4"/>
              <a:gd name="T14" fmla="*/ 1 w 2"/>
              <a:gd name="T15" fmla="*/ 0 h 4"/>
              <a:gd name="T16" fmla="*/ 1 w 2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3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iśliḓè">
            <a:extLst>
              <a:ext uri="{FF2B5EF4-FFF2-40B4-BE49-F238E27FC236}">
                <a16:creationId xmlns:a16="http://schemas.microsoft.com/office/drawing/2014/main" id="{F7158772-B863-4F1D-8C88-845736A6F5B5}"/>
              </a:ext>
            </a:extLst>
          </p:cNvPr>
          <p:cNvSpPr>
            <a:spLocks/>
          </p:cNvSpPr>
          <p:nvPr/>
        </p:nvSpPr>
        <p:spPr bwMode="auto">
          <a:xfrm>
            <a:off x="634103" y="2859426"/>
            <a:ext cx="44669" cy="22333"/>
          </a:xfrm>
          <a:custGeom>
            <a:avLst/>
            <a:gdLst>
              <a:gd name="T0" fmla="*/ 2 w 4"/>
              <a:gd name="T1" fmla="*/ 0 h 2"/>
              <a:gd name="T2" fmla="*/ 1 w 4"/>
              <a:gd name="T3" fmla="*/ 0 h 2"/>
              <a:gd name="T4" fmla="*/ 0 w 4"/>
              <a:gd name="T5" fmla="*/ 1 h 2"/>
              <a:gd name="T6" fmla="*/ 0 w 4"/>
              <a:gd name="T7" fmla="*/ 2 h 2"/>
              <a:gd name="T8" fmla="*/ 2 w 4"/>
              <a:gd name="T9" fmla="*/ 2 h 2"/>
              <a:gd name="T10" fmla="*/ 4 w 4"/>
              <a:gd name="T11" fmla="*/ 1 h 2"/>
              <a:gd name="T12" fmla="*/ 4 w 4"/>
              <a:gd name="T13" fmla="*/ 1 h 2"/>
              <a:gd name="T14" fmla="*/ 4 w 4"/>
              <a:gd name="T15" fmla="*/ 1 h 2"/>
              <a:gd name="T16" fmla="*/ 3 w 4"/>
              <a:gd name="T17" fmla="*/ 0 h 2"/>
              <a:gd name="T18" fmla="*/ 2 w 4"/>
              <a:gd name="T1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2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2" y="2"/>
                </a:cubicBezTo>
                <a:cubicBezTo>
                  <a:pt x="2" y="2"/>
                  <a:pt x="3" y="2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îṩ1îďe">
            <a:extLst>
              <a:ext uri="{FF2B5EF4-FFF2-40B4-BE49-F238E27FC236}">
                <a16:creationId xmlns:a16="http://schemas.microsoft.com/office/drawing/2014/main" id="{44111751-31C2-49C4-A6C1-B540B471CDFD}"/>
              </a:ext>
            </a:extLst>
          </p:cNvPr>
          <p:cNvSpPr>
            <a:spLocks/>
          </p:cNvSpPr>
          <p:nvPr/>
        </p:nvSpPr>
        <p:spPr bwMode="auto">
          <a:xfrm>
            <a:off x="835113" y="2859426"/>
            <a:ext cx="44669" cy="22333"/>
          </a:xfrm>
          <a:custGeom>
            <a:avLst/>
            <a:gdLst>
              <a:gd name="T0" fmla="*/ 3 w 4"/>
              <a:gd name="T1" fmla="*/ 0 h 2"/>
              <a:gd name="T2" fmla="*/ 1 w 4"/>
              <a:gd name="T3" fmla="*/ 1 h 2"/>
              <a:gd name="T4" fmla="*/ 0 w 4"/>
              <a:gd name="T5" fmla="*/ 1 h 2"/>
              <a:gd name="T6" fmla="*/ 0 w 4"/>
              <a:gd name="T7" fmla="*/ 1 h 2"/>
              <a:gd name="T8" fmla="*/ 1 w 4"/>
              <a:gd name="T9" fmla="*/ 2 h 2"/>
              <a:gd name="T10" fmla="*/ 2 w 4"/>
              <a:gd name="T11" fmla="*/ 2 h 2"/>
              <a:gd name="T12" fmla="*/ 4 w 4"/>
              <a:gd name="T13" fmla="*/ 2 h 2"/>
              <a:gd name="T14" fmla="*/ 4 w 4"/>
              <a:gd name="T15" fmla="*/ 1 h 2"/>
              <a:gd name="T16" fmla="*/ 4 w 4"/>
              <a:gd name="T17" fmla="*/ 1 h 2"/>
              <a:gd name="T18" fmla="*/ 3 w 4"/>
              <a:gd name="T1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2">
                <a:moveTo>
                  <a:pt x="3" y="0"/>
                </a:move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ïṣ1ídè">
            <a:extLst>
              <a:ext uri="{FF2B5EF4-FFF2-40B4-BE49-F238E27FC236}">
                <a16:creationId xmlns:a16="http://schemas.microsoft.com/office/drawing/2014/main" id="{2B20CE31-30DA-4D45-8D27-D458983CC141}"/>
              </a:ext>
            </a:extLst>
          </p:cNvPr>
          <p:cNvSpPr>
            <a:spLocks/>
          </p:cNvSpPr>
          <p:nvPr/>
        </p:nvSpPr>
        <p:spPr bwMode="auto">
          <a:xfrm>
            <a:off x="656437" y="2921959"/>
            <a:ext cx="22334" cy="13400"/>
          </a:xfrm>
          <a:custGeom>
            <a:avLst/>
            <a:gdLst>
              <a:gd name="T0" fmla="*/ 2 w 2"/>
              <a:gd name="T1" fmla="*/ 0 h 1"/>
              <a:gd name="T2" fmla="*/ 1 w 2"/>
              <a:gd name="T3" fmla="*/ 0 h 1"/>
              <a:gd name="T4" fmla="*/ 0 w 2"/>
              <a:gd name="T5" fmla="*/ 1 h 1"/>
              <a:gd name="T6" fmla="*/ 0 w 2"/>
              <a:gd name="T7" fmla="*/ 1 h 1"/>
              <a:gd name="T8" fmla="*/ 0 w 2"/>
              <a:gd name="T9" fmla="*/ 1 h 1"/>
              <a:gd name="T10" fmla="*/ 0 w 2"/>
              <a:gd name="T11" fmla="*/ 1 h 1"/>
              <a:gd name="T12" fmla="*/ 2 w 2"/>
              <a:gd name="T13" fmla="*/ 0 h 1"/>
              <a:gd name="T14" fmla="*/ 2 w 2"/>
              <a:gd name="T1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ïŝlíde">
            <a:extLst>
              <a:ext uri="{FF2B5EF4-FFF2-40B4-BE49-F238E27FC236}">
                <a16:creationId xmlns:a16="http://schemas.microsoft.com/office/drawing/2014/main" id="{130F7BA3-6E46-4846-AC02-149C1089B1F6}"/>
              </a:ext>
            </a:extLst>
          </p:cNvPr>
          <p:cNvSpPr>
            <a:spLocks/>
          </p:cNvSpPr>
          <p:nvPr/>
        </p:nvSpPr>
        <p:spPr bwMode="auto">
          <a:xfrm>
            <a:off x="696639" y="2953225"/>
            <a:ext cx="22334" cy="22333"/>
          </a:xfrm>
          <a:custGeom>
            <a:avLst/>
            <a:gdLst>
              <a:gd name="T0" fmla="*/ 5 w 5"/>
              <a:gd name="T1" fmla="*/ 0 h 5"/>
              <a:gd name="T2" fmla="*/ 3 w 5"/>
              <a:gd name="T3" fmla="*/ 0 h 5"/>
              <a:gd name="T4" fmla="*/ 3 w 5"/>
              <a:gd name="T5" fmla="*/ 3 h 5"/>
              <a:gd name="T6" fmla="*/ 0 w 5"/>
              <a:gd name="T7" fmla="*/ 3 h 5"/>
              <a:gd name="T8" fmla="*/ 0 w 5"/>
              <a:gd name="T9" fmla="*/ 5 h 5"/>
              <a:gd name="T10" fmla="*/ 3 w 5"/>
              <a:gd name="T11" fmla="*/ 5 h 5"/>
              <a:gd name="T12" fmla="*/ 3 w 5"/>
              <a:gd name="T13" fmla="*/ 5 h 5"/>
              <a:gd name="T14" fmla="*/ 3 w 5"/>
              <a:gd name="T15" fmla="*/ 3 h 5"/>
              <a:gd name="T16" fmla="*/ 5 w 5"/>
              <a:gd name="T17" fmla="*/ 3 h 5"/>
              <a:gd name="T18" fmla="*/ 5 w 5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lnTo>
                  <a:pt x="0" y="5"/>
                </a:lnTo>
                <a:lnTo>
                  <a:pt x="3" y="5"/>
                </a:lnTo>
                <a:lnTo>
                  <a:pt x="3" y="5"/>
                </a:lnTo>
                <a:lnTo>
                  <a:pt x="3" y="3"/>
                </a:lnTo>
                <a:lnTo>
                  <a:pt x="5" y="3"/>
                </a:lnTo>
                <a:lnTo>
                  <a:pt x="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iṥ1íḓè">
            <a:extLst>
              <a:ext uri="{FF2B5EF4-FFF2-40B4-BE49-F238E27FC236}">
                <a16:creationId xmlns:a16="http://schemas.microsoft.com/office/drawing/2014/main" id="{6052D0B8-8678-41F7-9C10-21FAB8FFA626}"/>
              </a:ext>
            </a:extLst>
          </p:cNvPr>
          <p:cNvSpPr>
            <a:spLocks/>
          </p:cNvSpPr>
          <p:nvPr/>
        </p:nvSpPr>
        <p:spPr bwMode="auto">
          <a:xfrm>
            <a:off x="696639" y="2953225"/>
            <a:ext cx="22334" cy="22333"/>
          </a:xfrm>
          <a:custGeom>
            <a:avLst/>
            <a:gdLst>
              <a:gd name="T0" fmla="*/ 5 w 5"/>
              <a:gd name="T1" fmla="*/ 0 h 5"/>
              <a:gd name="T2" fmla="*/ 3 w 5"/>
              <a:gd name="T3" fmla="*/ 0 h 5"/>
              <a:gd name="T4" fmla="*/ 3 w 5"/>
              <a:gd name="T5" fmla="*/ 3 h 5"/>
              <a:gd name="T6" fmla="*/ 0 w 5"/>
              <a:gd name="T7" fmla="*/ 3 h 5"/>
              <a:gd name="T8" fmla="*/ 0 w 5"/>
              <a:gd name="T9" fmla="*/ 5 h 5"/>
              <a:gd name="T10" fmla="*/ 3 w 5"/>
              <a:gd name="T11" fmla="*/ 5 h 5"/>
              <a:gd name="T12" fmla="*/ 3 w 5"/>
              <a:gd name="T13" fmla="*/ 5 h 5"/>
              <a:gd name="T14" fmla="*/ 3 w 5"/>
              <a:gd name="T15" fmla="*/ 3 h 5"/>
              <a:gd name="T16" fmla="*/ 5 w 5"/>
              <a:gd name="T17" fmla="*/ 3 h 5"/>
              <a:gd name="T18" fmla="*/ 5 w 5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5">
                <a:moveTo>
                  <a:pt x="5" y="0"/>
                </a:move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lnTo>
                  <a:pt x="0" y="5"/>
                </a:lnTo>
                <a:lnTo>
                  <a:pt x="3" y="5"/>
                </a:lnTo>
                <a:lnTo>
                  <a:pt x="3" y="5"/>
                </a:lnTo>
                <a:lnTo>
                  <a:pt x="3" y="3"/>
                </a:lnTo>
                <a:lnTo>
                  <a:pt x="5" y="3"/>
                </a:lnTo>
                <a:lnTo>
                  <a:pt x="5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ïsļídê">
            <a:extLst>
              <a:ext uri="{FF2B5EF4-FFF2-40B4-BE49-F238E27FC236}">
                <a16:creationId xmlns:a16="http://schemas.microsoft.com/office/drawing/2014/main" id="{6CFF93D5-113C-4873-8FE8-65F4AE8B2D8C}"/>
              </a:ext>
            </a:extLst>
          </p:cNvPr>
          <p:cNvSpPr>
            <a:spLocks/>
          </p:cNvSpPr>
          <p:nvPr/>
        </p:nvSpPr>
        <p:spPr bwMode="auto">
          <a:xfrm>
            <a:off x="803844" y="2953225"/>
            <a:ext cx="22334" cy="22333"/>
          </a:xfrm>
          <a:custGeom>
            <a:avLst/>
            <a:gdLst>
              <a:gd name="T0" fmla="*/ 0 w 2"/>
              <a:gd name="T1" fmla="*/ 0 h 2"/>
              <a:gd name="T2" fmla="*/ 0 w 2"/>
              <a:gd name="T3" fmla="*/ 1 h 2"/>
              <a:gd name="T4" fmla="*/ 0 w 2"/>
              <a:gd name="T5" fmla="*/ 1 h 2"/>
              <a:gd name="T6" fmla="*/ 1 w 2"/>
              <a:gd name="T7" fmla="*/ 2 h 2"/>
              <a:gd name="T8" fmla="*/ 1 w 2"/>
              <a:gd name="T9" fmla="*/ 2 h 2"/>
              <a:gd name="T10" fmla="*/ 2 w 2"/>
              <a:gd name="T11" fmla="*/ 2 h 2"/>
              <a:gd name="T12" fmla="*/ 1 w 2"/>
              <a:gd name="T13" fmla="*/ 1 h 2"/>
              <a:gd name="T14" fmla="*/ 1 w 2"/>
              <a:gd name="T15" fmla="*/ 1 h 2"/>
              <a:gd name="T16" fmla="*/ 1 w 2"/>
              <a:gd name="T17" fmla="*/ 0 h 2"/>
              <a:gd name="T18" fmla="*/ 0 w 2"/>
              <a:gd name="T1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ïS1îḓé">
            <a:extLst>
              <a:ext uri="{FF2B5EF4-FFF2-40B4-BE49-F238E27FC236}">
                <a16:creationId xmlns:a16="http://schemas.microsoft.com/office/drawing/2014/main" id="{6A6728DB-1DA7-4BF1-993E-9E59507E9AF2}"/>
              </a:ext>
            </a:extLst>
          </p:cNvPr>
          <p:cNvSpPr>
            <a:spLocks/>
          </p:cNvSpPr>
          <p:nvPr/>
        </p:nvSpPr>
        <p:spPr bwMode="auto">
          <a:xfrm>
            <a:off x="848513" y="2921959"/>
            <a:ext cx="22334" cy="13400"/>
          </a:xfrm>
          <a:custGeom>
            <a:avLst/>
            <a:gdLst>
              <a:gd name="T0" fmla="*/ 1 w 2"/>
              <a:gd name="T1" fmla="*/ 0 h 1"/>
              <a:gd name="T2" fmla="*/ 0 w 2"/>
              <a:gd name="T3" fmla="*/ 0 h 1"/>
              <a:gd name="T4" fmla="*/ 0 w 2"/>
              <a:gd name="T5" fmla="*/ 0 h 1"/>
              <a:gd name="T6" fmla="*/ 1 w 2"/>
              <a:gd name="T7" fmla="*/ 1 h 1"/>
              <a:gd name="T8" fmla="*/ 2 w 2"/>
              <a:gd name="T9" fmla="*/ 1 h 1"/>
              <a:gd name="T10" fmla="*/ 2 w 2"/>
              <a:gd name="T11" fmla="*/ 1 h 1"/>
              <a:gd name="T12" fmla="*/ 2 w 2"/>
              <a:gd name="T13" fmla="*/ 1 h 1"/>
              <a:gd name="T14" fmla="*/ 2 w 2"/>
              <a:gd name="T15" fmla="*/ 0 h 1"/>
              <a:gd name="T16" fmla="*/ 1 w 2"/>
              <a:gd name="T17" fmla="*/ 0 h 1"/>
              <a:gd name="T18" fmla="*/ 1 w 2"/>
              <a:gd name="T1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ïşḻíḍè">
            <a:extLst>
              <a:ext uri="{FF2B5EF4-FFF2-40B4-BE49-F238E27FC236}">
                <a16:creationId xmlns:a16="http://schemas.microsoft.com/office/drawing/2014/main" id="{5FD4DD04-E37B-44FF-AB6F-20A5D46BC2E6}"/>
              </a:ext>
            </a:extLst>
          </p:cNvPr>
          <p:cNvSpPr>
            <a:spLocks/>
          </p:cNvSpPr>
          <p:nvPr/>
        </p:nvSpPr>
        <p:spPr bwMode="auto">
          <a:xfrm>
            <a:off x="647504" y="2805826"/>
            <a:ext cx="17868" cy="22333"/>
          </a:xfrm>
          <a:custGeom>
            <a:avLst/>
            <a:gdLst>
              <a:gd name="T0" fmla="*/ 2 w 4"/>
              <a:gd name="T1" fmla="*/ 0 h 5"/>
              <a:gd name="T2" fmla="*/ 0 w 4"/>
              <a:gd name="T3" fmla="*/ 0 h 5"/>
              <a:gd name="T4" fmla="*/ 0 w 4"/>
              <a:gd name="T5" fmla="*/ 2 h 5"/>
              <a:gd name="T6" fmla="*/ 2 w 4"/>
              <a:gd name="T7" fmla="*/ 5 h 5"/>
              <a:gd name="T8" fmla="*/ 4 w 4"/>
              <a:gd name="T9" fmla="*/ 5 h 5"/>
              <a:gd name="T10" fmla="*/ 4 w 4"/>
              <a:gd name="T11" fmla="*/ 5 h 5"/>
              <a:gd name="T12" fmla="*/ 4 w 4"/>
              <a:gd name="T13" fmla="*/ 5 h 5"/>
              <a:gd name="T14" fmla="*/ 4 w 4"/>
              <a:gd name="T15" fmla="*/ 2 h 5"/>
              <a:gd name="T16" fmla="*/ 2 w 4"/>
              <a:gd name="T17" fmla="*/ 2 h 5"/>
              <a:gd name="T18" fmla="*/ 2 w 4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5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2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ïšḷîḋè">
            <a:extLst>
              <a:ext uri="{FF2B5EF4-FFF2-40B4-BE49-F238E27FC236}">
                <a16:creationId xmlns:a16="http://schemas.microsoft.com/office/drawing/2014/main" id="{37F69E1B-A47B-4564-B763-BFF996273A9D}"/>
              </a:ext>
            </a:extLst>
          </p:cNvPr>
          <p:cNvSpPr>
            <a:spLocks/>
          </p:cNvSpPr>
          <p:nvPr/>
        </p:nvSpPr>
        <p:spPr bwMode="auto">
          <a:xfrm>
            <a:off x="647504" y="2805826"/>
            <a:ext cx="17868" cy="22333"/>
          </a:xfrm>
          <a:custGeom>
            <a:avLst/>
            <a:gdLst>
              <a:gd name="T0" fmla="*/ 2 w 4"/>
              <a:gd name="T1" fmla="*/ 0 h 5"/>
              <a:gd name="T2" fmla="*/ 0 w 4"/>
              <a:gd name="T3" fmla="*/ 0 h 5"/>
              <a:gd name="T4" fmla="*/ 0 w 4"/>
              <a:gd name="T5" fmla="*/ 2 h 5"/>
              <a:gd name="T6" fmla="*/ 2 w 4"/>
              <a:gd name="T7" fmla="*/ 5 h 5"/>
              <a:gd name="T8" fmla="*/ 4 w 4"/>
              <a:gd name="T9" fmla="*/ 5 h 5"/>
              <a:gd name="T10" fmla="*/ 4 w 4"/>
              <a:gd name="T11" fmla="*/ 5 h 5"/>
              <a:gd name="T12" fmla="*/ 4 w 4"/>
              <a:gd name="T13" fmla="*/ 5 h 5"/>
              <a:gd name="T14" fmla="*/ 4 w 4"/>
              <a:gd name="T15" fmla="*/ 2 h 5"/>
              <a:gd name="T16" fmla="*/ 2 w 4"/>
              <a:gd name="T17" fmla="*/ 2 h 5"/>
              <a:gd name="T18" fmla="*/ 2 w 4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5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4" y="5"/>
                </a:lnTo>
                <a:lnTo>
                  <a:pt x="4" y="5"/>
                </a:lnTo>
                <a:lnTo>
                  <a:pt x="4" y="5"/>
                </a:lnTo>
                <a:lnTo>
                  <a:pt x="4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iṧlide">
            <a:extLst>
              <a:ext uri="{FF2B5EF4-FFF2-40B4-BE49-F238E27FC236}">
                <a16:creationId xmlns:a16="http://schemas.microsoft.com/office/drawing/2014/main" id="{08B050C1-C801-4B08-91D6-E831F3CDD325}"/>
              </a:ext>
            </a:extLst>
          </p:cNvPr>
          <p:cNvSpPr>
            <a:spLocks/>
          </p:cNvSpPr>
          <p:nvPr/>
        </p:nvSpPr>
        <p:spPr bwMode="auto">
          <a:xfrm>
            <a:off x="803844" y="2752227"/>
            <a:ext cx="22334" cy="22333"/>
          </a:xfrm>
          <a:custGeom>
            <a:avLst/>
            <a:gdLst>
              <a:gd name="T0" fmla="*/ 2 w 2"/>
              <a:gd name="T1" fmla="*/ 0 h 2"/>
              <a:gd name="T2" fmla="*/ 1 w 2"/>
              <a:gd name="T3" fmla="*/ 0 h 2"/>
              <a:gd name="T4" fmla="*/ 1 w 2"/>
              <a:gd name="T5" fmla="*/ 1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1 w 2"/>
              <a:gd name="T13" fmla="*/ 2 h 2"/>
              <a:gd name="T14" fmla="*/ 1 w 2"/>
              <a:gd name="T15" fmla="*/ 1 h 2"/>
              <a:gd name="T16" fmla="*/ 2 w 2"/>
              <a:gd name="T17" fmla="*/ 1 h 2"/>
              <a:gd name="T18" fmla="*/ 2 w 2"/>
              <a:gd name="T1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í$ḷîḓé">
            <a:extLst>
              <a:ext uri="{FF2B5EF4-FFF2-40B4-BE49-F238E27FC236}">
                <a16:creationId xmlns:a16="http://schemas.microsoft.com/office/drawing/2014/main" id="{DA1EFADD-551D-4E29-9124-E4DB07B9B204}"/>
              </a:ext>
            </a:extLst>
          </p:cNvPr>
          <p:cNvSpPr>
            <a:spLocks/>
          </p:cNvSpPr>
          <p:nvPr/>
        </p:nvSpPr>
        <p:spPr bwMode="auto">
          <a:xfrm>
            <a:off x="848513" y="2783493"/>
            <a:ext cx="22334" cy="22333"/>
          </a:xfrm>
          <a:custGeom>
            <a:avLst/>
            <a:gdLst>
              <a:gd name="T0" fmla="*/ 2 w 2"/>
              <a:gd name="T1" fmla="*/ 0 h 2"/>
              <a:gd name="T2" fmla="*/ 1 w 2"/>
              <a:gd name="T3" fmla="*/ 1 h 2"/>
              <a:gd name="T4" fmla="*/ 0 w 2"/>
              <a:gd name="T5" fmla="*/ 1 h 2"/>
              <a:gd name="T6" fmla="*/ 0 w 2"/>
              <a:gd name="T7" fmla="*/ 2 h 2"/>
              <a:gd name="T8" fmla="*/ 0 w 2"/>
              <a:gd name="T9" fmla="*/ 2 h 2"/>
              <a:gd name="T10" fmla="*/ 1 w 2"/>
              <a:gd name="T11" fmla="*/ 2 h 2"/>
              <a:gd name="T12" fmla="*/ 2 w 2"/>
              <a:gd name="T13" fmla="*/ 1 h 2"/>
              <a:gd name="T14" fmla="*/ 2 w 2"/>
              <a:gd name="T1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îṡļiḋê">
            <a:extLst>
              <a:ext uri="{FF2B5EF4-FFF2-40B4-BE49-F238E27FC236}">
                <a16:creationId xmlns:a16="http://schemas.microsoft.com/office/drawing/2014/main" id="{64A3079E-C602-4E7A-863E-F4C678ADB6CA}"/>
              </a:ext>
            </a:extLst>
          </p:cNvPr>
          <p:cNvSpPr>
            <a:spLocks/>
          </p:cNvSpPr>
          <p:nvPr/>
        </p:nvSpPr>
        <p:spPr bwMode="auto">
          <a:xfrm>
            <a:off x="2398520" y="1841032"/>
            <a:ext cx="370751" cy="357331"/>
          </a:xfrm>
          <a:custGeom>
            <a:avLst/>
            <a:gdLst>
              <a:gd name="T0" fmla="*/ 22 w 35"/>
              <a:gd name="T1" fmla="*/ 25 h 34"/>
              <a:gd name="T2" fmla="*/ 19 w 35"/>
              <a:gd name="T3" fmla="*/ 32 h 34"/>
              <a:gd name="T4" fmla="*/ 22 w 35"/>
              <a:gd name="T5" fmla="*/ 25 h 34"/>
              <a:gd name="T6" fmla="*/ 18 w 35"/>
              <a:gd name="T7" fmla="*/ 24 h 34"/>
              <a:gd name="T8" fmla="*/ 16 w 35"/>
              <a:gd name="T9" fmla="*/ 22 h 34"/>
              <a:gd name="T10" fmla="*/ 13 w 35"/>
              <a:gd name="T11" fmla="*/ 18 h 34"/>
              <a:gd name="T12" fmla="*/ 13 w 35"/>
              <a:gd name="T13" fmla="*/ 18 h 34"/>
              <a:gd name="T14" fmla="*/ 15 w 35"/>
              <a:gd name="T15" fmla="*/ 22 h 34"/>
              <a:gd name="T16" fmla="*/ 14 w 35"/>
              <a:gd name="T17" fmla="*/ 22 h 34"/>
              <a:gd name="T18" fmla="*/ 13 w 35"/>
              <a:gd name="T19" fmla="*/ 19 h 34"/>
              <a:gd name="T20" fmla="*/ 31 w 35"/>
              <a:gd name="T21" fmla="*/ 20 h 34"/>
              <a:gd name="T22" fmla="*/ 31 w 35"/>
              <a:gd name="T23" fmla="*/ 20 h 34"/>
              <a:gd name="T24" fmla="*/ 31 w 35"/>
              <a:gd name="T25" fmla="*/ 14 h 34"/>
              <a:gd name="T26" fmla="*/ 31 w 35"/>
              <a:gd name="T27" fmla="*/ 14 h 34"/>
              <a:gd name="T28" fmla="*/ 30 w 35"/>
              <a:gd name="T29" fmla="*/ 20 h 34"/>
              <a:gd name="T30" fmla="*/ 21 w 35"/>
              <a:gd name="T31" fmla="*/ 9 h 34"/>
              <a:gd name="T32" fmla="*/ 8 w 35"/>
              <a:gd name="T33" fmla="*/ 18 h 34"/>
              <a:gd name="T34" fmla="*/ 11 w 35"/>
              <a:gd name="T35" fmla="*/ 18 h 34"/>
              <a:gd name="T36" fmla="*/ 30 w 35"/>
              <a:gd name="T37" fmla="*/ 9 h 34"/>
              <a:gd name="T38" fmla="*/ 12 w 35"/>
              <a:gd name="T39" fmla="*/ 8 h 34"/>
              <a:gd name="T40" fmla="*/ 18 w 35"/>
              <a:gd name="T41" fmla="*/ 8 h 34"/>
              <a:gd name="T42" fmla="*/ 14 w 35"/>
              <a:gd name="T43" fmla="*/ 8 h 34"/>
              <a:gd name="T44" fmla="*/ 15 w 35"/>
              <a:gd name="T45" fmla="*/ 9 h 34"/>
              <a:gd name="T46" fmla="*/ 12 w 35"/>
              <a:gd name="T47" fmla="*/ 16 h 34"/>
              <a:gd name="T48" fmla="*/ 6 w 35"/>
              <a:gd name="T49" fmla="*/ 11 h 34"/>
              <a:gd name="T50" fmla="*/ 7 w 35"/>
              <a:gd name="T51" fmla="*/ 15 h 34"/>
              <a:gd name="T52" fmla="*/ 13 w 35"/>
              <a:gd name="T53" fmla="*/ 5 h 34"/>
              <a:gd name="T54" fmla="*/ 9 w 35"/>
              <a:gd name="T55" fmla="*/ 12 h 34"/>
              <a:gd name="T56" fmla="*/ 29 w 35"/>
              <a:gd name="T57" fmla="*/ 6 h 34"/>
              <a:gd name="T58" fmla="*/ 20 w 35"/>
              <a:gd name="T59" fmla="*/ 4 h 34"/>
              <a:gd name="T60" fmla="*/ 20 w 35"/>
              <a:gd name="T61" fmla="*/ 4 h 34"/>
              <a:gd name="T62" fmla="*/ 24 w 35"/>
              <a:gd name="T63" fmla="*/ 5 h 34"/>
              <a:gd name="T64" fmla="*/ 27 w 35"/>
              <a:gd name="T65" fmla="*/ 7 h 34"/>
              <a:gd name="T66" fmla="*/ 29 w 35"/>
              <a:gd name="T67" fmla="*/ 11 h 34"/>
              <a:gd name="T68" fmla="*/ 33 w 35"/>
              <a:gd name="T69" fmla="*/ 12 h 34"/>
              <a:gd name="T70" fmla="*/ 28 w 35"/>
              <a:gd name="T71" fmla="*/ 15 h 34"/>
              <a:gd name="T72" fmla="*/ 32 w 35"/>
              <a:gd name="T73" fmla="*/ 21 h 34"/>
              <a:gd name="T74" fmla="*/ 27 w 35"/>
              <a:gd name="T75" fmla="*/ 27 h 34"/>
              <a:gd name="T76" fmla="*/ 22 w 35"/>
              <a:gd name="T77" fmla="*/ 24 h 34"/>
              <a:gd name="T78" fmla="*/ 14 w 35"/>
              <a:gd name="T79" fmla="*/ 19 h 34"/>
              <a:gd name="T80" fmla="*/ 18 w 35"/>
              <a:gd name="T81" fmla="*/ 13 h 34"/>
              <a:gd name="T82" fmla="*/ 22 w 35"/>
              <a:gd name="T83" fmla="*/ 10 h 34"/>
              <a:gd name="T84" fmla="*/ 18 w 35"/>
              <a:gd name="T85" fmla="*/ 6 h 34"/>
              <a:gd name="T86" fmla="*/ 14 w 35"/>
              <a:gd name="T87" fmla="*/ 5 h 34"/>
              <a:gd name="T88" fmla="*/ 5 w 35"/>
              <a:gd name="T89" fmla="*/ 10 h 34"/>
              <a:gd name="T90" fmla="*/ 6 w 35"/>
              <a:gd name="T91" fmla="*/ 16 h 34"/>
              <a:gd name="T92" fmla="*/ 6 w 35"/>
              <a:gd name="T93" fmla="*/ 17 h 34"/>
              <a:gd name="T94" fmla="*/ 13 w 35"/>
              <a:gd name="T95" fmla="*/ 23 h 34"/>
              <a:gd name="T96" fmla="*/ 13 w 35"/>
              <a:gd name="T97" fmla="*/ 29 h 34"/>
              <a:gd name="T98" fmla="*/ 15 w 35"/>
              <a:gd name="T99" fmla="*/ 30 h 34"/>
              <a:gd name="T100" fmla="*/ 7 w 35"/>
              <a:gd name="T101" fmla="*/ 4 h 34"/>
              <a:gd name="T102" fmla="*/ 23 w 35"/>
              <a:gd name="T103" fmla="*/ 2 h 34"/>
              <a:gd name="T104" fmla="*/ 11 w 35"/>
              <a:gd name="T105" fmla="*/ 2 h 34"/>
              <a:gd name="T106" fmla="*/ 21 w 35"/>
              <a:gd name="T107" fmla="*/ 3 h 34"/>
              <a:gd name="T108" fmla="*/ 12 w 35"/>
              <a:gd name="T109" fmla="*/ 2 h 34"/>
              <a:gd name="T110" fmla="*/ 18 w 35"/>
              <a:gd name="T111" fmla="*/ 2 h 34"/>
              <a:gd name="T112" fmla="*/ 15 w 35"/>
              <a:gd name="T113" fmla="*/ 1 h 34"/>
              <a:gd name="T114" fmla="*/ 17 w 35"/>
              <a:gd name="T115" fmla="*/ 0 h 34"/>
              <a:gd name="T116" fmla="*/ 0 w 35"/>
              <a:gd name="T117" fmla="*/ 17 h 34"/>
              <a:gd name="T118" fmla="*/ 34 w 35"/>
              <a:gd name="T119" fmla="*/ 22 h 34"/>
              <a:gd name="T120" fmla="*/ 29 w 35"/>
              <a:gd name="T12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" h="34">
                <a:moveTo>
                  <a:pt x="22" y="32"/>
                </a:moveTo>
                <a:cubicBezTo>
                  <a:pt x="25" y="25"/>
                  <a:pt x="25" y="25"/>
                  <a:pt x="25" y="25"/>
                </a:cubicBezTo>
                <a:cubicBezTo>
                  <a:pt x="27" y="27"/>
                  <a:pt x="23" y="31"/>
                  <a:pt x="22" y="32"/>
                </a:cubicBezTo>
                <a:cubicBezTo>
                  <a:pt x="22" y="32"/>
                  <a:pt x="22" y="32"/>
                  <a:pt x="22" y="32"/>
                </a:cubicBezTo>
                <a:moveTo>
                  <a:pt x="19" y="32"/>
                </a:moveTo>
                <a:cubicBezTo>
                  <a:pt x="22" y="25"/>
                  <a:pt x="22" y="25"/>
                  <a:pt x="22" y="25"/>
                </a:cubicBezTo>
                <a:cubicBezTo>
                  <a:pt x="23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0" y="32"/>
                  <a:pt x="20" y="32"/>
                  <a:pt x="19" y="32"/>
                </a:cubicBezTo>
                <a:moveTo>
                  <a:pt x="17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20" y="24"/>
                  <a:pt x="20" y="24"/>
                  <a:pt x="20" y="24"/>
                </a:cubicBezTo>
                <a:cubicBezTo>
                  <a:pt x="21" y="24"/>
                  <a:pt x="21" y="24"/>
                  <a:pt x="20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19" y="32"/>
                  <a:pt x="19" y="32"/>
                  <a:pt x="19" y="32"/>
                </a:cubicBezTo>
                <a:cubicBezTo>
                  <a:pt x="18" y="32"/>
                  <a:pt x="18" y="33"/>
                  <a:pt x="17" y="33"/>
                </a:cubicBezTo>
                <a:moveTo>
                  <a:pt x="16" y="32"/>
                </a:moveTo>
                <a:cubicBezTo>
                  <a:pt x="15" y="32"/>
                  <a:pt x="15" y="32"/>
                  <a:pt x="15" y="32"/>
                </a:cubicBezTo>
                <a:cubicBezTo>
                  <a:pt x="16" y="31"/>
                  <a:pt x="17" y="29"/>
                  <a:pt x="15" y="28"/>
                </a:cubicBezTo>
                <a:cubicBezTo>
                  <a:pt x="16" y="27"/>
                  <a:pt x="17" y="25"/>
                  <a:pt x="18" y="24"/>
                </a:cubicBezTo>
                <a:cubicBezTo>
                  <a:pt x="18" y="24"/>
                  <a:pt x="19" y="23"/>
                  <a:pt x="19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16" y="32"/>
                  <a:pt x="16" y="32"/>
                  <a:pt x="16" y="32"/>
                </a:cubicBezTo>
                <a:moveTo>
                  <a:pt x="15" y="28"/>
                </a:moveTo>
                <a:cubicBezTo>
                  <a:pt x="15" y="28"/>
                  <a:pt x="14" y="27"/>
                  <a:pt x="14" y="27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7" y="22"/>
                  <a:pt x="18" y="22"/>
                  <a:pt x="19" y="22"/>
                </a:cubicBezTo>
                <a:cubicBezTo>
                  <a:pt x="18" y="23"/>
                  <a:pt x="18" y="23"/>
                  <a:pt x="18" y="24"/>
                </a:cubicBezTo>
                <a:cubicBezTo>
                  <a:pt x="17" y="25"/>
                  <a:pt x="16" y="27"/>
                  <a:pt x="15" y="28"/>
                </a:cubicBezTo>
                <a:moveTo>
                  <a:pt x="13" y="18"/>
                </a:move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moveTo>
                  <a:pt x="12" y="18"/>
                </a:moveTo>
                <a:cubicBezTo>
                  <a:pt x="12" y="18"/>
                  <a:pt x="12" y="18"/>
                  <a:pt x="12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9"/>
                  <a:pt x="14" y="19"/>
                  <a:pt x="13" y="20"/>
                </a:cubicBezTo>
                <a:cubicBezTo>
                  <a:pt x="13" y="20"/>
                  <a:pt x="14" y="21"/>
                  <a:pt x="14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5"/>
                  <a:pt x="14" y="24"/>
                </a:cubicBezTo>
                <a:cubicBezTo>
                  <a:pt x="14" y="23"/>
                  <a:pt x="14" y="23"/>
                  <a:pt x="15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1" y="20"/>
                  <a:pt x="11" y="20"/>
                </a:cubicBezTo>
                <a:cubicBezTo>
                  <a:pt x="11" y="19"/>
                  <a:pt x="12" y="19"/>
                  <a:pt x="12" y="18"/>
                </a:cubicBezTo>
                <a:cubicBezTo>
                  <a:pt x="12" y="18"/>
                  <a:pt x="12" y="18"/>
                  <a:pt x="12" y="18"/>
                </a:cubicBezTo>
                <a:moveTo>
                  <a:pt x="31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6"/>
                  <a:pt x="33" y="16"/>
                  <a:pt x="33" y="17"/>
                </a:cubicBezTo>
                <a:cubicBezTo>
                  <a:pt x="33" y="18"/>
                  <a:pt x="33" y="19"/>
                  <a:pt x="33" y="20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0"/>
                  <a:pt x="32" y="20"/>
                </a:cubicBezTo>
                <a:cubicBezTo>
                  <a:pt x="32" y="20"/>
                  <a:pt x="32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moveTo>
                  <a:pt x="29" y="19"/>
                </a:moveTo>
                <a:cubicBezTo>
                  <a:pt x="29" y="18"/>
                  <a:pt x="29" y="16"/>
                  <a:pt x="29" y="16"/>
                </a:cubicBezTo>
                <a:cubicBezTo>
                  <a:pt x="30" y="14"/>
                  <a:pt x="30" y="14"/>
                  <a:pt x="31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0" y="15"/>
                  <a:pt x="30" y="17"/>
                  <a:pt x="29" y="19"/>
                </a:cubicBezTo>
                <a:moveTo>
                  <a:pt x="30" y="20"/>
                </a:move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30" y="18"/>
                  <a:pt x="31" y="16"/>
                  <a:pt x="32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3" y="15"/>
                  <a:pt x="33" y="15"/>
                  <a:pt x="33" y="15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20"/>
                  <a:pt x="30" y="20"/>
                </a:cubicBezTo>
                <a:moveTo>
                  <a:pt x="18" y="12"/>
                </a:moveTo>
                <a:cubicBezTo>
                  <a:pt x="19" y="11"/>
                  <a:pt x="19" y="10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2"/>
                  <a:pt x="19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moveTo>
                  <a:pt x="11" y="20"/>
                </a:moveTo>
                <a:cubicBezTo>
                  <a:pt x="10" y="19"/>
                  <a:pt x="10" y="19"/>
                  <a:pt x="9" y="19"/>
                </a:cubicBezTo>
                <a:cubicBezTo>
                  <a:pt x="9" y="19"/>
                  <a:pt x="8" y="18"/>
                  <a:pt x="8" y="18"/>
                </a:cubicBezTo>
                <a:cubicBezTo>
                  <a:pt x="10" y="14"/>
                  <a:pt x="11" y="11"/>
                  <a:pt x="13" y="9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9"/>
                  <a:pt x="14" y="9"/>
                  <a:pt x="15" y="9"/>
                </a:cubicBezTo>
                <a:cubicBezTo>
                  <a:pt x="13" y="11"/>
                  <a:pt x="12" y="14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0" y="17"/>
                  <a:pt x="11" y="17"/>
                  <a:pt x="11" y="18"/>
                </a:cubicBezTo>
                <a:cubicBezTo>
                  <a:pt x="11" y="18"/>
                  <a:pt x="11" y="19"/>
                  <a:pt x="11" y="20"/>
                </a:cubicBezTo>
                <a:moveTo>
                  <a:pt x="30" y="9"/>
                </a:moveTo>
                <a:cubicBezTo>
                  <a:pt x="30" y="9"/>
                  <a:pt x="30" y="8"/>
                  <a:pt x="30" y="8"/>
                </a:cubicBezTo>
                <a:cubicBezTo>
                  <a:pt x="31" y="8"/>
                  <a:pt x="31" y="9"/>
                  <a:pt x="31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moveTo>
                  <a:pt x="8" y="17"/>
                </a:moveTo>
                <a:cubicBezTo>
                  <a:pt x="7" y="17"/>
                  <a:pt x="7" y="16"/>
                  <a:pt x="7" y="16"/>
                </a:cubicBezTo>
                <a:cubicBezTo>
                  <a:pt x="7" y="14"/>
                  <a:pt x="8" y="13"/>
                  <a:pt x="9" y="12"/>
                </a:cubicBezTo>
                <a:cubicBezTo>
                  <a:pt x="10" y="11"/>
                  <a:pt x="11" y="9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3" y="8"/>
                  <a:pt x="13" y="8"/>
                </a:cubicBezTo>
                <a:cubicBezTo>
                  <a:pt x="11" y="11"/>
                  <a:pt x="9" y="14"/>
                  <a:pt x="8" y="17"/>
                </a:cubicBezTo>
                <a:moveTo>
                  <a:pt x="14" y="17"/>
                </a:moveTo>
                <a:cubicBezTo>
                  <a:pt x="14" y="16"/>
                  <a:pt x="14" y="16"/>
                  <a:pt x="14" y="16"/>
                </a:cubicBezTo>
                <a:cubicBezTo>
                  <a:pt x="15" y="13"/>
                  <a:pt x="16" y="10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9" y="8"/>
                  <a:pt x="19" y="8"/>
                  <a:pt x="20" y="8"/>
                </a:cubicBezTo>
                <a:cubicBezTo>
                  <a:pt x="19" y="9"/>
                  <a:pt x="18" y="11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4" y="17"/>
                  <a:pt x="14" y="17"/>
                  <a:pt x="14" y="17"/>
                </a:cubicBezTo>
                <a:moveTo>
                  <a:pt x="15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moveTo>
                  <a:pt x="12" y="16"/>
                </a:moveTo>
                <a:cubicBezTo>
                  <a:pt x="12" y="16"/>
                  <a:pt x="12" y="16"/>
                  <a:pt x="12" y="16"/>
                </a:cubicBezTo>
                <a:cubicBezTo>
                  <a:pt x="13" y="14"/>
                  <a:pt x="14" y="11"/>
                  <a:pt x="15" y="9"/>
                </a:cubicBezTo>
                <a:cubicBezTo>
                  <a:pt x="16" y="9"/>
                  <a:pt x="16" y="9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7" y="7"/>
                  <a:pt x="17" y="7"/>
                </a:cubicBezTo>
                <a:cubicBezTo>
                  <a:pt x="16" y="10"/>
                  <a:pt x="14" y="13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moveTo>
                  <a:pt x="6" y="11"/>
                </a:moveTo>
                <a:cubicBezTo>
                  <a:pt x="6" y="11"/>
                  <a:pt x="6" y="10"/>
                  <a:pt x="6" y="10"/>
                </a:cubicBezTo>
                <a:cubicBezTo>
                  <a:pt x="6" y="9"/>
                  <a:pt x="8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6" y="11"/>
                  <a:pt x="6" y="11"/>
                  <a:pt x="6" y="11"/>
                </a:cubicBezTo>
                <a:moveTo>
                  <a:pt x="29" y="10"/>
                </a:moveTo>
                <a:cubicBezTo>
                  <a:pt x="29" y="9"/>
                  <a:pt x="29" y="9"/>
                  <a:pt x="29" y="9"/>
                </a:cubicBezTo>
                <a:cubicBezTo>
                  <a:pt x="29" y="8"/>
                  <a:pt x="29" y="7"/>
                  <a:pt x="29" y="6"/>
                </a:cubicBezTo>
                <a:cubicBezTo>
                  <a:pt x="29" y="6"/>
                  <a:pt x="30" y="7"/>
                  <a:pt x="30" y="7"/>
                </a:cubicBezTo>
                <a:cubicBezTo>
                  <a:pt x="30" y="8"/>
                  <a:pt x="30" y="9"/>
                  <a:pt x="29" y="10"/>
                </a:cubicBezTo>
                <a:moveTo>
                  <a:pt x="7" y="15"/>
                </a:moveTo>
                <a:cubicBezTo>
                  <a:pt x="6" y="14"/>
                  <a:pt x="6" y="14"/>
                  <a:pt x="6" y="13"/>
                </a:cubicBezTo>
                <a:cubicBezTo>
                  <a:pt x="6" y="13"/>
                  <a:pt x="6" y="13"/>
                  <a:pt x="6" y="12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2" y="5"/>
                  <a:pt x="13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9"/>
                  <a:pt x="10" y="10"/>
                  <a:pt x="9" y="12"/>
                </a:cubicBezTo>
                <a:cubicBezTo>
                  <a:pt x="8" y="13"/>
                  <a:pt x="7" y="14"/>
                  <a:pt x="7" y="15"/>
                </a:cubicBezTo>
                <a:moveTo>
                  <a:pt x="28" y="8"/>
                </a:moveTo>
                <a:cubicBezTo>
                  <a:pt x="28" y="8"/>
                  <a:pt x="28" y="8"/>
                  <a:pt x="28" y="8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6"/>
                  <a:pt x="28" y="5"/>
                  <a:pt x="28" y="5"/>
                </a:cubicBezTo>
                <a:cubicBezTo>
                  <a:pt x="28" y="5"/>
                  <a:pt x="29" y="5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28" y="7"/>
                  <a:pt x="28" y="8"/>
                </a:cubicBezTo>
                <a:moveTo>
                  <a:pt x="9" y="5"/>
                </a:moveTo>
                <a:cubicBezTo>
                  <a:pt x="10" y="5"/>
                  <a:pt x="11" y="5"/>
                  <a:pt x="11" y="4"/>
                </a:cubicBezTo>
                <a:cubicBezTo>
                  <a:pt x="13" y="3"/>
                  <a:pt x="14" y="3"/>
                  <a:pt x="16" y="3"/>
                </a:cubicBezTo>
                <a:cubicBezTo>
                  <a:pt x="17" y="3"/>
                  <a:pt x="18" y="3"/>
                  <a:pt x="20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1" y="4"/>
                  <a:pt x="21" y="4"/>
                  <a:pt x="22" y="5"/>
                </a:cubicBezTo>
                <a:cubicBezTo>
                  <a:pt x="22" y="5"/>
                  <a:pt x="23" y="5"/>
                  <a:pt x="23" y="5"/>
                </a:cubicBezTo>
                <a:cubicBezTo>
                  <a:pt x="23" y="6"/>
                  <a:pt x="23" y="6"/>
                  <a:pt x="23" y="6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6"/>
                  <a:pt x="2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7" y="8"/>
                  <a:pt x="27" y="8"/>
                </a:cubicBezTo>
                <a:cubicBezTo>
                  <a:pt x="28" y="9"/>
                  <a:pt x="28" y="10"/>
                  <a:pt x="29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30" y="11"/>
                  <a:pt x="30" y="11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2" y="11"/>
                  <a:pt x="32" y="11"/>
                </a:cubicBezTo>
                <a:cubicBezTo>
                  <a:pt x="32" y="12"/>
                  <a:pt x="32" y="12"/>
                  <a:pt x="32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2"/>
                  <a:pt x="33" y="13"/>
                </a:cubicBezTo>
                <a:cubicBezTo>
                  <a:pt x="33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0" y="13"/>
                  <a:pt x="29" y="14"/>
                  <a:pt x="28" y="15"/>
                </a:cubicBezTo>
                <a:cubicBezTo>
                  <a:pt x="28" y="16"/>
                  <a:pt x="27" y="19"/>
                  <a:pt x="28" y="21"/>
                </a:cubicBezTo>
                <a:cubicBezTo>
                  <a:pt x="29" y="21"/>
                  <a:pt x="29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2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0" y="28"/>
                  <a:pt x="27" y="30"/>
                  <a:pt x="25" y="31"/>
                </a:cubicBezTo>
                <a:cubicBezTo>
                  <a:pt x="26" y="30"/>
                  <a:pt x="27" y="28"/>
                  <a:pt x="27" y="27"/>
                </a:cubicBezTo>
                <a:cubicBezTo>
                  <a:pt x="27" y="26"/>
                  <a:pt x="26" y="25"/>
                  <a:pt x="26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2"/>
                  <a:pt x="18" y="21"/>
                  <a:pt x="16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0"/>
                  <a:pt x="16" y="20"/>
                  <a:pt x="15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5" y="18"/>
                  <a:pt x="15" y="17"/>
                </a:cubicBezTo>
                <a:cubicBezTo>
                  <a:pt x="16" y="17"/>
                  <a:pt x="16" y="15"/>
                  <a:pt x="17" y="15"/>
                </a:cubicBezTo>
                <a:cubicBezTo>
                  <a:pt x="17" y="14"/>
                  <a:pt x="18" y="13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9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3"/>
                  <a:pt x="21" y="13"/>
                  <a:pt x="21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1"/>
                  <a:pt x="21" y="11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9"/>
                  <a:pt x="22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7"/>
                  <a:pt x="19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4" y="4"/>
                  <a:pt x="14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5"/>
                  <a:pt x="10" y="5"/>
                  <a:pt x="9" y="5"/>
                </a:cubicBezTo>
                <a:cubicBezTo>
                  <a:pt x="8" y="5"/>
                  <a:pt x="6" y="7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1"/>
                  <a:pt x="5" y="11"/>
                  <a:pt x="5" y="12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5" y="15"/>
                  <a:pt x="6" y="16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7" y="17"/>
                  <a:pt x="8" y="19"/>
                  <a:pt x="9" y="20"/>
                </a:cubicBezTo>
                <a:cubicBezTo>
                  <a:pt x="9" y="20"/>
                  <a:pt x="11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2" y="26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8"/>
                  <a:pt x="13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4" y="28"/>
                  <a:pt x="14" y="28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1"/>
                </a:cubicBezTo>
                <a:cubicBezTo>
                  <a:pt x="15" y="32"/>
                  <a:pt x="14" y="32"/>
                  <a:pt x="14" y="32"/>
                </a:cubicBezTo>
                <a:cubicBezTo>
                  <a:pt x="7" y="31"/>
                  <a:pt x="1" y="26"/>
                  <a:pt x="1" y="17"/>
                </a:cubicBezTo>
                <a:cubicBezTo>
                  <a:pt x="1" y="11"/>
                  <a:pt x="3" y="7"/>
                  <a:pt x="7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moveTo>
                  <a:pt x="23" y="4"/>
                </a:moveTo>
                <a:cubicBezTo>
                  <a:pt x="22" y="4"/>
                  <a:pt x="22" y="4"/>
                  <a:pt x="22" y="4"/>
                </a:cubicBezTo>
                <a:cubicBezTo>
                  <a:pt x="23" y="3"/>
                  <a:pt x="23" y="3"/>
                  <a:pt x="23" y="2"/>
                </a:cubicBezTo>
                <a:cubicBezTo>
                  <a:pt x="24" y="3"/>
                  <a:pt x="24" y="3"/>
                  <a:pt x="25" y="3"/>
                </a:cubicBezTo>
                <a:cubicBezTo>
                  <a:pt x="24" y="3"/>
                  <a:pt x="24" y="4"/>
                  <a:pt x="23" y="4"/>
                </a:cubicBezTo>
                <a:moveTo>
                  <a:pt x="9" y="4"/>
                </a:move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10" y="3"/>
                  <a:pt x="11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4"/>
                  <a:pt x="10" y="4"/>
                  <a:pt x="9" y="4"/>
                </a:cubicBezTo>
                <a:moveTo>
                  <a:pt x="22" y="4"/>
                </a:move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2"/>
                  <a:pt x="22" y="2"/>
                  <a:pt x="23" y="2"/>
                </a:cubicBezTo>
                <a:cubicBezTo>
                  <a:pt x="22" y="3"/>
                  <a:pt x="22" y="3"/>
                  <a:pt x="22" y="4"/>
                </a:cubicBezTo>
                <a:moveTo>
                  <a:pt x="12" y="3"/>
                </a:move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3" y="2"/>
                  <a:pt x="14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2"/>
                  <a:pt x="12" y="2"/>
                  <a:pt x="12" y="3"/>
                </a:cubicBezTo>
                <a:moveTo>
                  <a:pt x="20" y="3"/>
                </a:moveTo>
                <a:cubicBezTo>
                  <a:pt x="19" y="2"/>
                  <a:pt x="19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20" y="1"/>
                  <a:pt x="20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3"/>
                  <a:pt x="20" y="3"/>
                  <a:pt x="20" y="3"/>
                </a:cubicBezTo>
                <a:moveTo>
                  <a:pt x="15" y="2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6" y="1"/>
                  <a:pt x="17" y="1"/>
                </a:cubicBezTo>
                <a:cubicBezTo>
                  <a:pt x="17" y="1"/>
                  <a:pt x="17" y="1"/>
                  <a:pt x="18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6" y="2"/>
                  <a:pt x="16" y="2"/>
                </a:cubicBezTo>
                <a:cubicBezTo>
                  <a:pt x="15" y="2"/>
                  <a:pt x="15" y="2"/>
                  <a:pt x="15" y="2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3" y="0"/>
                  <a:pt x="10" y="1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2" y="7"/>
                  <a:pt x="0" y="12"/>
                  <a:pt x="0" y="17"/>
                </a:cubicBezTo>
                <a:cubicBezTo>
                  <a:pt x="0" y="27"/>
                  <a:pt x="7" y="33"/>
                  <a:pt x="15" y="33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4"/>
                  <a:pt x="16" y="34"/>
                  <a:pt x="17" y="34"/>
                </a:cubicBezTo>
                <a:cubicBezTo>
                  <a:pt x="21" y="34"/>
                  <a:pt x="22" y="33"/>
                  <a:pt x="22" y="33"/>
                </a:cubicBezTo>
                <a:cubicBezTo>
                  <a:pt x="25" y="32"/>
                  <a:pt x="27" y="31"/>
                  <a:pt x="29" y="29"/>
                </a:cubicBezTo>
                <a:cubicBezTo>
                  <a:pt x="31" y="27"/>
                  <a:pt x="33" y="25"/>
                  <a:pt x="34" y="22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0"/>
                </a:cubicBezTo>
                <a:cubicBezTo>
                  <a:pt x="34" y="19"/>
                  <a:pt x="35" y="18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2"/>
                  <a:pt x="33" y="8"/>
                  <a:pt x="30" y="5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1" y="0"/>
                  <a:pt x="17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is1íḑe">
            <a:extLst>
              <a:ext uri="{FF2B5EF4-FFF2-40B4-BE49-F238E27FC236}">
                <a16:creationId xmlns:a16="http://schemas.microsoft.com/office/drawing/2014/main" id="{6B07C6E0-37C7-41D2-B820-0BC1B5C252C3}"/>
              </a:ext>
            </a:extLst>
          </p:cNvPr>
          <p:cNvSpPr>
            <a:spLocks/>
          </p:cNvSpPr>
          <p:nvPr/>
        </p:nvSpPr>
        <p:spPr bwMode="auto">
          <a:xfrm>
            <a:off x="1880362" y="2573561"/>
            <a:ext cx="169741" cy="169732"/>
          </a:xfrm>
          <a:custGeom>
            <a:avLst/>
            <a:gdLst>
              <a:gd name="T0" fmla="*/ 8 w 16"/>
              <a:gd name="T1" fmla="*/ 15 h 16"/>
              <a:gd name="T2" fmla="*/ 2 w 16"/>
              <a:gd name="T3" fmla="*/ 6 h 16"/>
              <a:gd name="T4" fmla="*/ 8 w 16"/>
              <a:gd name="T5" fmla="*/ 1 h 16"/>
              <a:gd name="T6" fmla="*/ 14 w 16"/>
              <a:gd name="T7" fmla="*/ 10 h 16"/>
              <a:gd name="T8" fmla="*/ 8 w 16"/>
              <a:gd name="T9" fmla="*/ 15 h 16"/>
              <a:gd name="T10" fmla="*/ 8 w 16"/>
              <a:gd name="T11" fmla="*/ 0 h 16"/>
              <a:gd name="T12" fmla="*/ 1 w 16"/>
              <a:gd name="T13" fmla="*/ 6 h 16"/>
              <a:gd name="T14" fmla="*/ 2 w 16"/>
              <a:gd name="T15" fmla="*/ 12 h 16"/>
              <a:gd name="T16" fmla="*/ 8 w 16"/>
              <a:gd name="T17" fmla="*/ 16 h 16"/>
              <a:gd name="T18" fmla="*/ 15 w 16"/>
              <a:gd name="T19" fmla="*/ 10 h 16"/>
              <a:gd name="T20" fmla="*/ 14 w 16"/>
              <a:gd name="T21" fmla="*/ 4 h 16"/>
              <a:gd name="T22" fmla="*/ 8 w 16"/>
              <a:gd name="T2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16">
                <a:moveTo>
                  <a:pt x="8" y="15"/>
                </a:moveTo>
                <a:cubicBezTo>
                  <a:pt x="4" y="15"/>
                  <a:pt x="0" y="11"/>
                  <a:pt x="2" y="6"/>
                </a:cubicBezTo>
                <a:cubicBezTo>
                  <a:pt x="3" y="3"/>
                  <a:pt x="5" y="1"/>
                  <a:pt x="8" y="1"/>
                </a:cubicBezTo>
                <a:cubicBezTo>
                  <a:pt x="12" y="1"/>
                  <a:pt x="16" y="5"/>
                  <a:pt x="14" y="10"/>
                </a:cubicBezTo>
                <a:cubicBezTo>
                  <a:pt x="13" y="13"/>
                  <a:pt x="11" y="15"/>
                  <a:pt x="8" y="15"/>
                </a:cubicBezTo>
                <a:moveTo>
                  <a:pt x="8" y="0"/>
                </a:moveTo>
                <a:cubicBezTo>
                  <a:pt x="4" y="0"/>
                  <a:pt x="2" y="2"/>
                  <a:pt x="1" y="6"/>
                </a:cubicBezTo>
                <a:cubicBezTo>
                  <a:pt x="0" y="8"/>
                  <a:pt x="0" y="11"/>
                  <a:pt x="2" y="12"/>
                </a:cubicBezTo>
                <a:cubicBezTo>
                  <a:pt x="3" y="14"/>
                  <a:pt x="5" y="16"/>
                  <a:pt x="8" y="16"/>
                </a:cubicBezTo>
                <a:cubicBezTo>
                  <a:pt x="11" y="16"/>
                  <a:pt x="14" y="14"/>
                  <a:pt x="15" y="10"/>
                </a:cubicBezTo>
                <a:cubicBezTo>
                  <a:pt x="16" y="8"/>
                  <a:pt x="15" y="6"/>
                  <a:pt x="14" y="4"/>
                </a:cubicBezTo>
                <a:cubicBezTo>
                  <a:pt x="13" y="2"/>
                  <a:pt x="10" y="0"/>
                  <a:pt x="8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íṧ1ïḋê">
            <a:extLst>
              <a:ext uri="{FF2B5EF4-FFF2-40B4-BE49-F238E27FC236}">
                <a16:creationId xmlns:a16="http://schemas.microsoft.com/office/drawing/2014/main" id="{BB536220-2402-46CC-AB2D-702DFC7C32DA}"/>
              </a:ext>
            </a:extLst>
          </p:cNvPr>
          <p:cNvSpPr>
            <a:spLocks/>
          </p:cNvSpPr>
          <p:nvPr/>
        </p:nvSpPr>
        <p:spPr bwMode="auto">
          <a:xfrm>
            <a:off x="1826760" y="2551228"/>
            <a:ext cx="254612" cy="339464"/>
          </a:xfrm>
          <a:custGeom>
            <a:avLst/>
            <a:gdLst>
              <a:gd name="T0" fmla="*/ 1 w 24"/>
              <a:gd name="T1" fmla="*/ 30 h 32"/>
              <a:gd name="T2" fmla="*/ 2 w 24"/>
              <a:gd name="T3" fmla="*/ 30 h 32"/>
              <a:gd name="T4" fmla="*/ 0 w 24"/>
              <a:gd name="T5" fmla="*/ 29 h 32"/>
              <a:gd name="T6" fmla="*/ 1 w 24"/>
              <a:gd name="T7" fmla="*/ 29 h 32"/>
              <a:gd name="T8" fmla="*/ 1 w 24"/>
              <a:gd name="T9" fmla="*/ 29 h 32"/>
              <a:gd name="T10" fmla="*/ 5 w 24"/>
              <a:gd name="T11" fmla="*/ 22 h 32"/>
              <a:gd name="T12" fmla="*/ 6 w 24"/>
              <a:gd name="T13" fmla="*/ 23 h 32"/>
              <a:gd name="T14" fmla="*/ 6 w 24"/>
              <a:gd name="T15" fmla="*/ 23 h 32"/>
              <a:gd name="T16" fmla="*/ 7 w 24"/>
              <a:gd name="T17" fmla="*/ 23 h 32"/>
              <a:gd name="T18" fmla="*/ 7 w 24"/>
              <a:gd name="T19" fmla="*/ 24 h 32"/>
              <a:gd name="T20" fmla="*/ 5 w 24"/>
              <a:gd name="T21" fmla="*/ 24 h 32"/>
              <a:gd name="T22" fmla="*/ 7 w 24"/>
              <a:gd name="T23" fmla="*/ 24 h 32"/>
              <a:gd name="T24" fmla="*/ 7 w 24"/>
              <a:gd name="T25" fmla="*/ 25 h 32"/>
              <a:gd name="T26" fmla="*/ 5 w 24"/>
              <a:gd name="T27" fmla="*/ 26 h 32"/>
              <a:gd name="T28" fmla="*/ 6 w 24"/>
              <a:gd name="T29" fmla="*/ 26 h 32"/>
              <a:gd name="T30" fmla="*/ 4 w 24"/>
              <a:gd name="T31" fmla="*/ 26 h 32"/>
              <a:gd name="T32" fmla="*/ 6 w 24"/>
              <a:gd name="T33" fmla="*/ 26 h 32"/>
              <a:gd name="T34" fmla="*/ 5 w 24"/>
              <a:gd name="T35" fmla="*/ 27 h 32"/>
              <a:gd name="T36" fmla="*/ 4 w 24"/>
              <a:gd name="T37" fmla="*/ 28 h 32"/>
              <a:gd name="T38" fmla="*/ 5 w 24"/>
              <a:gd name="T39" fmla="*/ 28 h 32"/>
              <a:gd name="T40" fmla="*/ 3 w 24"/>
              <a:gd name="T41" fmla="*/ 29 h 32"/>
              <a:gd name="T42" fmla="*/ 5 w 24"/>
              <a:gd name="T43" fmla="*/ 29 h 32"/>
              <a:gd name="T44" fmla="*/ 4 w 24"/>
              <a:gd name="T45" fmla="*/ 29 h 32"/>
              <a:gd name="T46" fmla="*/ 3 w 24"/>
              <a:gd name="T47" fmla="*/ 30 h 32"/>
              <a:gd name="T48" fmla="*/ 3 w 24"/>
              <a:gd name="T49" fmla="*/ 31 h 32"/>
              <a:gd name="T50" fmla="*/ 3 w 24"/>
              <a:gd name="T51" fmla="*/ 30 h 32"/>
              <a:gd name="T52" fmla="*/ 1 w 24"/>
              <a:gd name="T53" fmla="*/ 30 h 32"/>
              <a:gd name="T54" fmla="*/ 1 w 24"/>
              <a:gd name="T55" fmla="*/ 30 h 32"/>
              <a:gd name="T56" fmla="*/ 1 w 24"/>
              <a:gd name="T57" fmla="*/ 29 h 32"/>
              <a:gd name="T58" fmla="*/ 7 w 24"/>
              <a:gd name="T59" fmla="*/ 22 h 32"/>
              <a:gd name="T60" fmla="*/ 6 w 24"/>
              <a:gd name="T61" fmla="*/ 22 h 32"/>
              <a:gd name="T62" fmla="*/ 9 w 24"/>
              <a:gd name="T63" fmla="*/ 19 h 32"/>
              <a:gd name="T64" fmla="*/ 13 w 24"/>
              <a:gd name="T65" fmla="*/ 19 h 32"/>
              <a:gd name="T66" fmla="*/ 13 w 24"/>
              <a:gd name="T67" fmla="*/ 1 h 32"/>
              <a:gd name="T68" fmla="*/ 13 w 24"/>
              <a:gd name="T69" fmla="*/ 19 h 32"/>
              <a:gd name="T70" fmla="*/ 4 w 24"/>
              <a:gd name="T71" fmla="*/ 6 h 32"/>
              <a:gd name="T72" fmla="*/ 7 w 24"/>
              <a:gd name="T73" fmla="*/ 18 h 32"/>
              <a:gd name="T74" fmla="*/ 4 w 24"/>
              <a:gd name="T75" fmla="*/ 22 h 32"/>
              <a:gd name="T76" fmla="*/ 4 w 24"/>
              <a:gd name="T77" fmla="*/ 22 h 32"/>
              <a:gd name="T78" fmla="*/ 4 w 24"/>
              <a:gd name="T79" fmla="*/ 22 h 32"/>
              <a:gd name="T80" fmla="*/ 0 w 24"/>
              <a:gd name="T81" fmla="*/ 29 h 32"/>
              <a:gd name="T82" fmla="*/ 0 w 24"/>
              <a:gd name="T83" fmla="*/ 30 h 32"/>
              <a:gd name="T84" fmla="*/ 4 w 24"/>
              <a:gd name="T85" fmla="*/ 32 h 32"/>
              <a:gd name="T86" fmla="*/ 8 w 24"/>
              <a:gd name="T87" fmla="*/ 24 h 32"/>
              <a:gd name="T88" fmla="*/ 8 w 24"/>
              <a:gd name="T89" fmla="*/ 24 h 32"/>
              <a:gd name="T90" fmla="*/ 8 w 24"/>
              <a:gd name="T91" fmla="*/ 24 h 32"/>
              <a:gd name="T92" fmla="*/ 10 w 24"/>
              <a:gd name="T93" fmla="*/ 20 h 32"/>
              <a:gd name="T94" fmla="*/ 22 w 24"/>
              <a:gd name="T95" fmla="*/ 14 h 32"/>
              <a:gd name="T96" fmla="*/ 13 w 24"/>
              <a:gd name="T9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" h="32">
                <a:moveTo>
                  <a:pt x="3" y="31"/>
                </a:moveTo>
                <a:cubicBezTo>
                  <a:pt x="2" y="31"/>
                  <a:pt x="2" y="31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3" y="31"/>
                  <a:pt x="3" y="31"/>
                  <a:pt x="3" y="31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9"/>
                  <a:pt x="0" y="29"/>
                  <a:pt x="0" y="29"/>
                </a:cubicBezTo>
                <a:moveTo>
                  <a:pt x="1" y="29"/>
                </a:moveTo>
                <a:cubicBezTo>
                  <a:pt x="1" y="28"/>
                  <a:pt x="1" y="28"/>
                  <a:pt x="1" y="28"/>
                </a:cubicBezTo>
                <a:cubicBezTo>
                  <a:pt x="3" y="26"/>
                  <a:pt x="3" y="25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6" y="24"/>
                  <a:pt x="5" y="24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4"/>
                  <a:pt x="7" y="24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6"/>
                  <a:pt x="5" y="26"/>
                  <a:pt x="4" y="26"/>
                </a:cubicBezTo>
                <a:cubicBezTo>
                  <a:pt x="4" y="27"/>
                  <a:pt x="4" y="27"/>
                  <a:pt x="4" y="27"/>
                </a:cubicBezTo>
                <a:cubicBezTo>
                  <a:pt x="5" y="27"/>
                  <a:pt x="5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4" y="27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4" y="28"/>
                  <a:pt x="5" y="27"/>
                  <a:pt x="5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3" y="29"/>
                  <a:pt x="3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0"/>
                  <a:pt x="4" y="30"/>
                  <a:pt x="4" y="30"/>
                </a:cubicBezTo>
                <a:cubicBezTo>
                  <a:pt x="4" y="30"/>
                  <a:pt x="4" y="31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0"/>
                  <a:pt x="3" y="30"/>
                  <a:pt x="3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moveTo>
                  <a:pt x="7" y="22"/>
                </a:moveTo>
                <a:cubicBezTo>
                  <a:pt x="7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7" y="19"/>
                  <a:pt x="7" y="18"/>
                </a:cubicBezTo>
                <a:cubicBezTo>
                  <a:pt x="8" y="19"/>
                  <a:pt x="8" y="19"/>
                  <a:pt x="9" y="19"/>
                </a:cubicBezTo>
                <a:cubicBezTo>
                  <a:pt x="8" y="20"/>
                  <a:pt x="8" y="21"/>
                  <a:pt x="7" y="22"/>
                </a:cubicBezTo>
                <a:moveTo>
                  <a:pt x="13" y="19"/>
                </a:moveTo>
                <a:cubicBezTo>
                  <a:pt x="7" y="19"/>
                  <a:pt x="1" y="13"/>
                  <a:pt x="5" y="6"/>
                </a:cubicBezTo>
                <a:cubicBezTo>
                  <a:pt x="7" y="3"/>
                  <a:pt x="10" y="1"/>
                  <a:pt x="13" y="1"/>
                </a:cubicBezTo>
                <a:cubicBezTo>
                  <a:pt x="18" y="1"/>
                  <a:pt x="24" y="7"/>
                  <a:pt x="21" y="14"/>
                </a:cubicBezTo>
                <a:cubicBezTo>
                  <a:pt x="19" y="18"/>
                  <a:pt x="16" y="19"/>
                  <a:pt x="13" y="19"/>
                </a:cubicBezTo>
                <a:moveTo>
                  <a:pt x="13" y="0"/>
                </a:moveTo>
                <a:cubicBezTo>
                  <a:pt x="9" y="0"/>
                  <a:pt x="6" y="2"/>
                  <a:pt x="4" y="6"/>
                </a:cubicBezTo>
                <a:cubicBezTo>
                  <a:pt x="2" y="9"/>
                  <a:pt x="2" y="12"/>
                  <a:pt x="4" y="15"/>
                </a:cubicBezTo>
                <a:cubicBezTo>
                  <a:pt x="5" y="16"/>
                  <a:pt x="6" y="17"/>
                  <a:pt x="7" y="18"/>
                </a:cubicBezTo>
                <a:cubicBezTo>
                  <a:pt x="6" y="18"/>
                  <a:pt x="5" y="20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3" y="24"/>
                  <a:pt x="2" y="26"/>
                  <a:pt x="1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2" y="32"/>
                  <a:pt x="3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1"/>
                  <a:pt x="5" y="30"/>
                  <a:pt x="7" y="27"/>
                </a:cubicBezTo>
                <a:cubicBezTo>
                  <a:pt x="7" y="26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3"/>
                  <a:pt x="8" y="23"/>
                  <a:pt x="8" y="23"/>
                </a:cubicBezTo>
                <a:cubicBezTo>
                  <a:pt x="9" y="22"/>
                  <a:pt x="9" y="21"/>
                  <a:pt x="10" y="20"/>
                </a:cubicBezTo>
                <a:cubicBezTo>
                  <a:pt x="11" y="20"/>
                  <a:pt x="12" y="20"/>
                  <a:pt x="13" y="20"/>
                </a:cubicBezTo>
                <a:cubicBezTo>
                  <a:pt x="17" y="20"/>
                  <a:pt x="20" y="18"/>
                  <a:pt x="22" y="14"/>
                </a:cubicBezTo>
                <a:cubicBezTo>
                  <a:pt x="23" y="11"/>
                  <a:pt x="23" y="8"/>
                  <a:pt x="21" y="5"/>
                </a:cubicBezTo>
                <a:cubicBezTo>
                  <a:pt x="20" y="2"/>
                  <a:pt x="16" y="0"/>
                  <a:pt x="1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î$ḷiḍè">
            <a:extLst>
              <a:ext uri="{FF2B5EF4-FFF2-40B4-BE49-F238E27FC236}">
                <a16:creationId xmlns:a16="http://schemas.microsoft.com/office/drawing/2014/main" id="{C6E6972E-AB96-49F6-A6C1-F1008E744D34}"/>
              </a:ext>
            </a:extLst>
          </p:cNvPr>
          <p:cNvSpPr>
            <a:spLocks/>
          </p:cNvSpPr>
          <p:nvPr/>
        </p:nvSpPr>
        <p:spPr bwMode="auto">
          <a:xfrm>
            <a:off x="1911630" y="2604828"/>
            <a:ext cx="71470" cy="40200"/>
          </a:xfrm>
          <a:custGeom>
            <a:avLst/>
            <a:gdLst>
              <a:gd name="T0" fmla="*/ 1 w 7"/>
              <a:gd name="T1" fmla="*/ 4 h 4"/>
              <a:gd name="T2" fmla="*/ 1 w 7"/>
              <a:gd name="T3" fmla="*/ 4 h 4"/>
              <a:gd name="T4" fmla="*/ 1 w 7"/>
              <a:gd name="T5" fmla="*/ 3 h 4"/>
              <a:gd name="T6" fmla="*/ 2 w 7"/>
              <a:gd name="T7" fmla="*/ 1 h 4"/>
              <a:gd name="T8" fmla="*/ 5 w 7"/>
              <a:gd name="T9" fmla="*/ 0 h 4"/>
              <a:gd name="T10" fmla="*/ 7 w 7"/>
              <a:gd name="T11" fmla="*/ 1 h 4"/>
              <a:gd name="T12" fmla="*/ 7 w 7"/>
              <a:gd name="T13" fmla="*/ 2 h 4"/>
              <a:gd name="T14" fmla="*/ 7 w 7"/>
              <a:gd name="T15" fmla="*/ 2 h 4"/>
              <a:gd name="T16" fmla="*/ 7 w 7"/>
              <a:gd name="T17" fmla="*/ 2 h 4"/>
              <a:gd name="T18" fmla="*/ 6 w 7"/>
              <a:gd name="T19" fmla="*/ 2 h 4"/>
              <a:gd name="T20" fmla="*/ 5 w 7"/>
              <a:gd name="T21" fmla="*/ 2 h 4"/>
              <a:gd name="T22" fmla="*/ 3 w 7"/>
              <a:gd name="T23" fmla="*/ 2 h 4"/>
              <a:gd name="T24" fmla="*/ 2 w 7"/>
              <a:gd name="T25" fmla="*/ 3 h 4"/>
              <a:gd name="T26" fmla="*/ 2 w 7"/>
              <a:gd name="T27" fmla="*/ 3 h 4"/>
              <a:gd name="T28" fmla="*/ 1 w 7"/>
              <a:gd name="T29" fmla="*/ 4 h 4"/>
              <a:gd name="T30" fmla="*/ 5 w 7"/>
              <a:gd name="T31" fmla="*/ 0 h 4"/>
              <a:gd name="T32" fmla="*/ 5 w 7"/>
              <a:gd name="T33" fmla="*/ 0 h 4"/>
              <a:gd name="T34" fmla="*/ 2 w 7"/>
              <a:gd name="T35" fmla="*/ 0 h 4"/>
              <a:gd name="T36" fmla="*/ 0 w 7"/>
              <a:gd name="T37" fmla="*/ 3 h 4"/>
              <a:gd name="T38" fmla="*/ 1 w 7"/>
              <a:gd name="T39" fmla="*/ 4 h 4"/>
              <a:gd name="T40" fmla="*/ 1 w 7"/>
              <a:gd name="T41" fmla="*/ 4 h 4"/>
              <a:gd name="T42" fmla="*/ 2 w 7"/>
              <a:gd name="T43" fmla="*/ 4 h 4"/>
              <a:gd name="T44" fmla="*/ 3 w 7"/>
              <a:gd name="T45" fmla="*/ 3 h 4"/>
              <a:gd name="T46" fmla="*/ 3 w 7"/>
              <a:gd name="T47" fmla="*/ 3 h 4"/>
              <a:gd name="T48" fmla="*/ 5 w 7"/>
              <a:gd name="T49" fmla="*/ 2 h 4"/>
              <a:gd name="T50" fmla="*/ 6 w 7"/>
              <a:gd name="T51" fmla="*/ 2 h 4"/>
              <a:gd name="T52" fmla="*/ 7 w 7"/>
              <a:gd name="T53" fmla="*/ 3 h 4"/>
              <a:gd name="T54" fmla="*/ 7 w 7"/>
              <a:gd name="T55" fmla="*/ 2 h 4"/>
              <a:gd name="T56" fmla="*/ 7 w 7"/>
              <a:gd name="T57" fmla="*/ 2 h 4"/>
              <a:gd name="T58" fmla="*/ 7 w 7"/>
              <a:gd name="T59" fmla="*/ 1 h 4"/>
              <a:gd name="T60" fmla="*/ 5 w 7"/>
              <a:gd name="T6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" h="4"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2" y="1"/>
                  <a:pt x="2" y="1"/>
                </a:cubicBezTo>
                <a:cubicBezTo>
                  <a:pt x="3" y="1"/>
                  <a:pt x="4" y="0"/>
                  <a:pt x="5" y="0"/>
                </a:cubicBezTo>
                <a:cubicBezTo>
                  <a:pt x="5" y="0"/>
                  <a:pt x="6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5" y="2"/>
                </a:cubicBezTo>
                <a:cubicBezTo>
                  <a:pt x="4" y="2"/>
                  <a:pt x="3" y="2"/>
                  <a:pt x="3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1" y="4"/>
                  <a:pt x="1" y="4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0"/>
                  <a:pt x="2" y="0"/>
                </a:cubicBezTo>
                <a:cubicBezTo>
                  <a:pt x="2" y="1"/>
                  <a:pt x="0" y="2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6" y="0"/>
                  <a:pt x="5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îş1ïḍè">
            <a:extLst>
              <a:ext uri="{FF2B5EF4-FFF2-40B4-BE49-F238E27FC236}">
                <a16:creationId xmlns:a16="http://schemas.microsoft.com/office/drawing/2014/main" id="{03C9E77C-AACF-4319-A911-9D3F80184EEA}"/>
              </a:ext>
            </a:extLst>
          </p:cNvPr>
          <p:cNvSpPr>
            <a:spLocks/>
          </p:cNvSpPr>
          <p:nvPr/>
        </p:nvSpPr>
        <p:spPr bwMode="auto">
          <a:xfrm>
            <a:off x="1983100" y="2627161"/>
            <a:ext cx="35735" cy="17867"/>
          </a:xfrm>
          <a:custGeom>
            <a:avLst/>
            <a:gdLst>
              <a:gd name="T0" fmla="*/ 1 w 3"/>
              <a:gd name="T1" fmla="*/ 2 h 2"/>
              <a:gd name="T2" fmla="*/ 1 w 3"/>
              <a:gd name="T3" fmla="*/ 1 h 2"/>
              <a:gd name="T4" fmla="*/ 2 w 3"/>
              <a:gd name="T5" fmla="*/ 1 h 2"/>
              <a:gd name="T6" fmla="*/ 2 w 3"/>
              <a:gd name="T7" fmla="*/ 1 h 2"/>
              <a:gd name="T8" fmla="*/ 2 w 3"/>
              <a:gd name="T9" fmla="*/ 1 h 2"/>
              <a:gd name="T10" fmla="*/ 2 w 3"/>
              <a:gd name="T11" fmla="*/ 2 h 2"/>
              <a:gd name="T12" fmla="*/ 1 w 3"/>
              <a:gd name="T13" fmla="*/ 2 h 2"/>
              <a:gd name="T14" fmla="*/ 2 w 3"/>
              <a:gd name="T15" fmla="*/ 0 h 2"/>
              <a:gd name="T16" fmla="*/ 1 w 3"/>
              <a:gd name="T17" fmla="*/ 1 h 2"/>
              <a:gd name="T18" fmla="*/ 1 w 3"/>
              <a:gd name="T19" fmla="*/ 2 h 2"/>
              <a:gd name="T20" fmla="*/ 2 w 3"/>
              <a:gd name="T21" fmla="*/ 2 h 2"/>
              <a:gd name="T22" fmla="*/ 2 w 3"/>
              <a:gd name="T23" fmla="*/ 2 h 2"/>
              <a:gd name="T24" fmla="*/ 3 w 3"/>
              <a:gd name="T25" fmla="*/ 1 h 2"/>
              <a:gd name="T26" fmla="*/ 3 w 3"/>
              <a:gd name="T27" fmla="*/ 1 h 2"/>
              <a:gd name="T28" fmla="*/ 2 w 3"/>
              <a:gd name="T2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" h="2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moveTo>
                  <a:pt x="2" y="0"/>
                </a:moveTo>
                <a:cubicBezTo>
                  <a:pt x="1" y="0"/>
                  <a:pt x="1" y="0"/>
                  <a:pt x="1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i$liḑe">
            <a:extLst>
              <a:ext uri="{FF2B5EF4-FFF2-40B4-BE49-F238E27FC236}">
                <a16:creationId xmlns:a16="http://schemas.microsoft.com/office/drawing/2014/main" id="{E3D2A35C-88D2-43C8-AEBC-E13404DB0746}"/>
              </a:ext>
            </a:extLst>
          </p:cNvPr>
          <p:cNvSpPr>
            <a:spLocks/>
          </p:cNvSpPr>
          <p:nvPr/>
        </p:nvSpPr>
        <p:spPr bwMode="auto">
          <a:xfrm>
            <a:off x="2389586" y="4101151"/>
            <a:ext cx="370751" cy="245665"/>
          </a:xfrm>
          <a:custGeom>
            <a:avLst/>
            <a:gdLst>
              <a:gd name="T0" fmla="*/ 3 w 35"/>
              <a:gd name="T1" fmla="*/ 23 h 23"/>
              <a:gd name="T2" fmla="*/ 3 w 35"/>
              <a:gd name="T3" fmla="*/ 22 h 23"/>
              <a:gd name="T4" fmla="*/ 1 w 35"/>
              <a:gd name="T5" fmla="*/ 20 h 23"/>
              <a:gd name="T6" fmla="*/ 1 w 35"/>
              <a:gd name="T7" fmla="*/ 3 h 23"/>
              <a:gd name="T8" fmla="*/ 26 w 35"/>
              <a:gd name="T9" fmla="*/ 2 h 23"/>
              <a:gd name="T10" fmla="*/ 27 w 35"/>
              <a:gd name="T11" fmla="*/ 2 h 23"/>
              <a:gd name="T12" fmla="*/ 34 w 35"/>
              <a:gd name="T13" fmla="*/ 3 h 23"/>
              <a:gd name="T14" fmla="*/ 34 w 35"/>
              <a:gd name="T15" fmla="*/ 19 h 23"/>
              <a:gd name="T16" fmla="*/ 31 w 35"/>
              <a:gd name="T17" fmla="*/ 22 h 23"/>
              <a:gd name="T18" fmla="*/ 3 w 35"/>
              <a:gd name="T19" fmla="*/ 22 h 23"/>
              <a:gd name="T20" fmla="*/ 3 w 35"/>
              <a:gd name="T21" fmla="*/ 23 h 23"/>
              <a:gd name="T22" fmla="*/ 27 w 35"/>
              <a:gd name="T23" fmla="*/ 0 h 23"/>
              <a:gd name="T24" fmla="*/ 26 w 35"/>
              <a:gd name="T25" fmla="*/ 0 h 23"/>
              <a:gd name="T26" fmla="*/ 0 w 35"/>
              <a:gd name="T27" fmla="*/ 2 h 23"/>
              <a:gd name="T28" fmla="*/ 0 w 35"/>
              <a:gd name="T29" fmla="*/ 3 h 23"/>
              <a:gd name="T30" fmla="*/ 0 w 35"/>
              <a:gd name="T31" fmla="*/ 20 h 23"/>
              <a:gd name="T32" fmla="*/ 3 w 35"/>
              <a:gd name="T33" fmla="*/ 23 h 23"/>
              <a:gd name="T34" fmla="*/ 31 w 35"/>
              <a:gd name="T35" fmla="*/ 23 h 23"/>
              <a:gd name="T36" fmla="*/ 35 w 35"/>
              <a:gd name="T37" fmla="*/ 19 h 23"/>
              <a:gd name="T38" fmla="*/ 35 w 35"/>
              <a:gd name="T39" fmla="*/ 2 h 23"/>
              <a:gd name="T40" fmla="*/ 34 w 35"/>
              <a:gd name="T41" fmla="*/ 2 h 23"/>
              <a:gd name="T42" fmla="*/ 27 w 35"/>
              <a:gd name="T4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" h="23">
                <a:moveTo>
                  <a:pt x="3" y="23"/>
                </a:moveTo>
                <a:cubicBezTo>
                  <a:pt x="3" y="22"/>
                  <a:pt x="3" y="22"/>
                  <a:pt x="3" y="22"/>
                </a:cubicBezTo>
                <a:cubicBezTo>
                  <a:pt x="2" y="22"/>
                  <a:pt x="1" y="21"/>
                  <a:pt x="1" y="20"/>
                </a:cubicBezTo>
                <a:cubicBezTo>
                  <a:pt x="1" y="15"/>
                  <a:pt x="1" y="9"/>
                  <a:pt x="1" y="3"/>
                </a:cubicBezTo>
                <a:cubicBezTo>
                  <a:pt x="9" y="2"/>
                  <a:pt x="18" y="2"/>
                  <a:pt x="26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9" y="2"/>
                  <a:pt x="31" y="2"/>
                  <a:pt x="34" y="3"/>
                </a:cubicBezTo>
                <a:cubicBezTo>
                  <a:pt x="34" y="8"/>
                  <a:pt x="34" y="14"/>
                  <a:pt x="34" y="19"/>
                </a:cubicBezTo>
                <a:cubicBezTo>
                  <a:pt x="33" y="21"/>
                  <a:pt x="32" y="22"/>
                  <a:pt x="31" y="22"/>
                </a:cubicBezTo>
                <a:cubicBezTo>
                  <a:pt x="22" y="22"/>
                  <a:pt x="12" y="22"/>
                  <a:pt x="3" y="22"/>
                </a:cubicBezTo>
                <a:cubicBezTo>
                  <a:pt x="3" y="23"/>
                  <a:pt x="3" y="23"/>
                  <a:pt x="3" y="23"/>
                </a:cubicBezTo>
                <a:moveTo>
                  <a:pt x="27" y="0"/>
                </a:moveTo>
                <a:cubicBezTo>
                  <a:pt x="26" y="0"/>
                  <a:pt x="26" y="0"/>
                  <a:pt x="26" y="0"/>
                </a:cubicBezTo>
                <a:cubicBezTo>
                  <a:pt x="17" y="0"/>
                  <a:pt x="9" y="1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8"/>
                  <a:pt x="0" y="14"/>
                  <a:pt x="0" y="20"/>
                </a:cubicBezTo>
                <a:cubicBezTo>
                  <a:pt x="0" y="22"/>
                  <a:pt x="1" y="23"/>
                  <a:pt x="3" y="23"/>
                </a:cubicBezTo>
                <a:cubicBezTo>
                  <a:pt x="12" y="23"/>
                  <a:pt x="22" y="23"/>
                  <a:pt x="31" y="23"/>
                </a:cubicBezTo>
                <a:cubicBezTo>
                  <a:pt x="33" y="23"/>
                  <a:pt x="34" y="21"/>
                  <a:pt x="35" y="19"/>
                </a:cubicBezTo>
                <a:cubicBezTo>
                  <a:pt x="35" y="14"/>
                  <a:pt x="35" y="8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2" y="1"/>
                  <a:pt x="29" y="0"/>
                  <a:pt x="27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îşļïḍe">
            <a:extLst>
              <a:ext uri="{FF2B5EF4-FFF2-40B4-BE49-F238E27FC236}">
                <a16:creationId xmlns:a16="http://schemas.microsoft.com/office/drawing/2014/main" id="{BE121174-FC70-4D0C-B724-78A2EFE5624C}"/>
              </a:ext>
            </a:extLst>
          </p:cNvPr>
          <p:cNvSpPr>
            <a:spLocks/>
          </p:cNvSpPr>
          <p:nvPr/>
        </p:nvSpPr>
        <p:spPr bwMode="auto">
          <a:xfrm>
            <a:off x="2398520" y="4145818"/>
            <a:ext cx="339483" cy="178666"/>
          </a:xfrm>
          <a:custGeom>
            <a:avLst/>
            <a:gdLst>
              <a:gd name="T0" fmla="*/ 30 w 32"/>
              <a:gd name="T1" fmla="*/ 0 h 17"/>
              <a:gd name="T2" fmla="*/ 19 w 32"/>
              <a:gd name="T3" fmla="*/ 9 h 17"/>
              <a:gd name="T4" fmla="*/ 19 w 32"/>
              <a:gd name="T5" fmla="*/ 9 h 17"/>
              <a:gd name="T6" fmla="*/ 18 w 32"/>
              <a:gd name="T7" fmla="*/ 10 h 17"/>
              <a:gd name="T8" fmla="*/ 17 w 32"/>
              <a:gd name="T9" fmla="*/ 10 h 17"/>
              <a:gd name="T10" fmla="*/ 13 w 32"/>
              <a:gd name="T11" fmla="*/ 8 h 17"/>
              <a:gd name="T12" fmla="*/ 1 w 32"/>
              <a:gd name="T13" fmla="*/ 0 h 17"/>
              <a:gd name="T14" fmla="*/ 0 w 32"/>
              <a:gd name="T15" fmla="*/ 1 h 17"/>
              <a:gd name="T16" fmla="*/ 1 w 32"/>
              <a:gd name="T17" fmla="*/ 1 h 17"/>
              <a:gd name="T18" fmla="*/ 10 w 32"/>
              <a:gd name="T19" fmla="*/ 7 h 17"/>
              <a:gd name="T20" fmla="*/ 3 w 32"/>
              <a:gd name="T21" fmla="*/ 14 h 17"/>
              <a:gd name="T22" fmla="*/ 1 w 32"/>
              <a:gd name="T23" fmla="*/ 16 h 17"/>
              <a:gd name="T24" fmla="*/ 1 w 32"/>
              <a:gd name="T25" fmla="*/ 16 h 17"/>
              <a:gd name="T26" fmla="*/ 2 w 32"/>
              <a:gd name="T27" fmla="*/ 17 h 17"/>
              <a:gd name="T28" fmla="*/ 2 w 32"/>
              <a:gd name="T29" fmla="*/ 16 h 17"/>
              <a:gd name="T30" fmla="*/ 4 w 32"/>
              <a:gd name="T31" fmla="*/ 15 h 17"/>
              <a:gd name="T32" fmla="*/ 11 w 32"/>
              <a:gd name="T33" fmla="*/ 8 h 17"/>
              <a:gd name="T34" fmla="*/ 13 w 32"/>
              <a:gd name="T35" fmla="*/ 9 h 17"/>
              <a:gd name="T36" fmla="*/ 17 w 32"/>
              <a:gd name="T37" fmla="*/ 11 h 17"/>
              <a:gd name="T38" fmla="*/ 18 w 32"/>
              <a:gd name="T39" fmla="*/ 11 h 17"/>
              <a:gd name="T40" fmla="*/ 20 w 32"/>
              <a:gd name="T41" fmla="*/ 10 h 17"/>
              <a:gd name="T42" fmla="*/ 20 w 32"/>
              <a:gd name="T43" fmla="*/ 10 h 17"/>
              <a:gd name="T44" fmla="*/ 22 w 32"/>
              <a:gd name="T45" fmla="*/ 8 h 17"/>
              <a:gd name="T46" fmla="*/ 31 w 32"/>
              <a:gd name="T47" fmla="*/ 16 h 17"/>
              <a:gd name="T48" fmla="*/ 31 w 32"/>
              <a:gd name="T49" fmla="*/ 16 h 17"/>
              <a:gd name="T50" fmla="*/ 32 w 32"/>
              <a:gd name="T51" fmla="*/ 16 h 17"/>
              <a:gd name="T52" fmla="*/ 32 w 32"/>
              <a:gd name="T53" fmla="*/ 15 h 17"/>
              <a:gd name="T54" fmla="*/ 23 w 32"/>
              <a:gd name="T55" fmla="*/ 7 h 17"/>
              <a:gd name="T56" fmla="*/ 31 w 32"/>
              <a:gd name="T57" fmla="*/ 1 h 17"/>
              <a:gd name="T58" fmla="*/ 31 w 32"/>
              <a:gd name="T59" fmla="*/ 0 h 17"/>
              <a:gd name="T60" fmla="*/ 30 w 32"/>
              <a:gd name="T6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" h="17">
                <a:moveTo>
                  <a:pt x="30" y="0"/>
                </a:moveTo>
                <a:cubicBezTo>
                  <a:pt x="26" y="2"/>
                  <a:pt x="23" y="5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10"/>
                  <a:pt x="18" y="10"/>
                </a:cubicBezTo>
                <a:cubicBezTo>
                  <a:pt x="18" y="10"/>
                  <a:pt x="17" y="10"/>
                  <a:pt x="17" y="10"/>
                </a:cubicBezTo>
                <a:cubicBezTo>
                  <a:pt x="16" y="10"/>
                  <a:pt x="15" y="9"/>
                  <a:pt x="13" y="8"/>
                </a:cubicBezTo>
                <a:cubicBezTo>
                  <a:pt x="10" y="5"/>
                  <a:pt x="5" y="2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4" y="3"/>
                  <a:pt x="7" y="5"/>
                  <a:pt x="10" y="7"/>
                </a:cubicBezTo>
                <a:cubicBezTo>
                  <a:pt x="8" y="9"/>
                  <a:pt x="5" y="12"/>
                  <a:pt x="3" y="14"/>
                </a:cubicBezTo>
                <a:cubicBezTo>
                  <a:pt x="2" y="15"/>
                  <a:pt x="2" y="15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5"/>
                  <a:pt x="4" y="15"/>
                </a:cubicBezTo>
                <a:cubicBezTo>
                  <a:pt x="6" y="12"/>
                  <a:pt x="9" y="10"/>
                  <a:pt x="11" y="8"/>
                </a:cubicBezTo>
                <a:cubicBezTo>
                  <a:pt x="12" y="8"/>
                  <a:pt x="12" y="9"/>
                  <a:pt x="13" y="9"/>
                </a:cubicBezTo>
                <a:cubicBezTo>
                  <a:pt x="14" y="10"/>
                  <a:pt x="15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1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9"/>
                  <a:pt x="22" y="8"/>
                  <a:pt x="22" y="8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5"/>
                  <a:pt x="32" y="15"/>
                  <a:pt x="32" y="15"/>
                </a:cubicBezTo>
                <a:cubicBezTo>
                  <a:pt x="23" y="7"/>
                  <a:pt x="23" y="7"/>
                  <a:pt x="23" y="7"/>
                </a:cubicBezTo>
                <a:cubicBezTo>
                  <a:pt x="25" y="5"/>
                  <a:pt x="28" y="3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íṥliḓe">
            <a:extLst>
              <a:ext uri="{FF2B5EF4-FFF2-40B4-BE49-F238E27FC236}">
                <a16:creationId xmlns:a16="http://schemas.microsoft.com/office/drawing/2014/main" id="{0D23EE51-EE7C-4E59-A8A7-BFF236FC7F1C}"/>
              </a:ext>
            </a:extLst>
          </p:cNvPr>
          <p:cNvSpPr>
            <a:spLocks/>
          </p:cNvSpPr>
          <p:nvPr/>
        </p:nvSpPr>
        <p:spPr bwMode="auto">
          <a:xfrm>
            <a:off x="3282962" y="1872299"/>
            <a:ext cx="326082" cy="602996"/>
          </a:xfrm>
          <a:custGeom>
            <a:avLst/>
            <a:gdLst>
              <a:gd name="T0" fmla="*/ 20 w 31"/>
              <a:gd name="T1" fmla="*/ 55 h 57"/>
              <a:gd name="T2" fmla="*/ 25 w 31"/>
              <a:gd name="T3" fmla="*/ 53 h 57"/>
              <a:gd name="T4" fmla="*/ 17 w 31"/>
              <a:gd name="T5" fmla="*/ 49 h 57"/>
              <a:gd name="T6" fmla="*/ 5 w 31"/>
              <a:gd name="T7" fmla="*/ 50 h 57"/>
              <a:gd name="T8" fmla="*/ 6 w 31"/>
              <a:gd name="T9" fmla="*/ 50 h 57"/>
              <a:gd name="T10" fmla="*/ 11 w 31"/>
              <a:gd name="T11" fmla="*/ 46 h 57"/>
              <a:gd name="T12" fmla="*/ 14 w 31"/>
              <a:gd name="T13" fmla="*/ 46 h 57"/>
              <a:gd name="T14" fmla="*/ 12 w 31"/>
              <a:gd name="T15" fmla="*/ 50 h 57"/>
              <a:gd name="T16" fmla="*/ 24 w 31"/>
              <a:gd name="T17" fmla="*/ 44 h 57"/>
              <a:gd name="T18" fmla="*/ 26 w 31"/>
              <a:gd name="T19" fmla="*/ 44 h 57"/>
              <a:gd name="T20" fmla="*/ 29 w 31"/>
              <a:gd name="T21" fmla="*/ 37 h 57"/>
              <a:gd name="T22" fmla="*/ 21 w 31"/>
              <a:gd name="T23" fmla="*/ 33 h 57"/>
              <a:gd name="T24" fmla="*/ 21 w 31"/>
              <a:gd name="T25" fmla="*/ 32 h 57"/>
              <a:gd name="T26" fmla="*/ 18 w 31"/>
              <a:gd name="T27" fmla="*/ 31 h 57"/>
              <a:gd name="T28" fmla="*/ 14 w 31"/>
              <a:gd name="T29" fmla="*/ 30 h 57"/>
              <a:gd name="T30" fmla="*/ 14 w 31"/>
              <a:gd name="T31" fmla="*/ 30 h 57"/>
              <a:gd name="T32" fmla="*/ 7 w 31"/>
              <a:gd name="T33" fmla="*/ 29 h 57"/>
              <a:gd name="T34" fmla="*/ 4 w 31"/>
              <a:gd name="T35" fmla="*/ 27 h 57"/>
              <a:gd name="T36" fmla="*/ 7 w 31"/>
              <a:gd name="T37" fmla="*/ 17 h 57"/>
              <a:gd name="T38" fmla="*/ 20 w 31"/>
              <a:gd name="T39" fmla="*/ 16 h 57"/>
              <a:gd name="T40" fmla="*/ 21 w 31"/>
              <a:gd name="T41" fmla="*/ 14 h 57"/>
              <a:gd name="T42" fmla="*/ 13 w 31"/>
              <a:gd name="T43" fmla="*/ 14 h 57"/>
              <a:gd name="T44" fmla="*/ 9 w 31"/>
              <a:gd name="T45" fmla="*/ 19 h 57"/>
              <a:gd name="T46" fmla="*/ 17 w 31"/>
              <a:gd name="T47" fmla="*/ 13 h 57"/>
              <a:gd name="T48" fmla="*/ 24 w 31"/>
              <a:gd name="T49" fmla="*/ 9 h 57"/>
              <a:gd name="T50" fmla="*/ 17 w 31"/>
              <a:gd name="T51" fmla="*/ 38 h 57"/>
              <a:gd name="T52" fmla="*/ 19 w 31"/>
              <a:gd name="T53" fmla="*/ 28 h 57"/>
              <a:gd name="T54" fmla="*/ 7 w 31"/>
              <a:gd name="T55" fmla="*/ 26 h 57"/>
              <a:gd name="T56" fmla="*/ 7 w 31"/>
              <a:gd name="T57" fmla="*/ 9 h 57"/>
              <a:gd name="T58" fmla="*/ 11 w 31"/>
              <a:gd name="T59" fmla="*/ 1 h 57"/>
              <a:gd name="T60" fmla="*/ 24 w 31"/>
              <a:gd name="T61" fmla="*/ 8 h 57"/>
              <a:gd name="T62" fmla="*/ 6 w 31"/>
              <a:gd name="T63" fmla="*/ 17 h 57"/>
              <a:gd name="T64" fmla="*/ 13 w 31"/>
              <a:gd name="T65" fmla="*/ 22 h 57"/>
              <a:gd name="T66" fmla="*/ 23 w 31"/>
              <a:gd name="T67" fmla="*/ 42 h 57"/>
              <a:gd name="T68" fmla="*/ 23 w 31"/>
              <a:gd name="T69" fmla="*/ 45 h 57"/>
              <a:gd name="T70" fmla="*/ 18 w 31"/>
              <a:gd name="T71" fmla="*/ 51 h 57"/>
              <a:gd name="T72" fmla="*/ 4 w 31"/>
              <a:gd name="T73" fmla="*/ 45 h 57"/>
              <a:gd name="T74" fmla="*/ 9 w 31"/>
              <a:gd name="T75" fmla="*/ 1 h 57"/>
              <a:gd name="T76" fmla="*/ 5 w 31"/>
              <a:gd name="T77" fmla="*/ 3 h 57"/>
              <a:gd name="T78" fmla="*/ 1 w 31"/>
              <a:gd name="T79" fmla="*/ 22 h 57"/>
              <a:gd name="T80" fmla="*/ 3 w 31"/>
              <a:gd name="T81" fmla="*/ 28 h 57"/>
              <a:gd name="T82" fmla="*/ 16 w 31"/>
              <a:gd name="T83" fmla="*/ 31 h 57"/>
              <a:gd name="T84" fmla="*/ 18 w 31"/>
              <a:gd name="T85" fmla="*/ 33 h 57"/>
              <a:gd name="T86" fmla="*/ 8 w 31"/>
              <a:gd name="T87" fmla="*/ 38 h 57"/>
              <a:gd name="T88" fmla="*/ 4 w 31"/>
              <a:gd name="T89" fmla="*/ 51 h 57"/>
              <a:gd name="T90" fmla="*/ 17 w 31"/>
              <a:gd name="T91" fmla="*/ 50 h 57"/>
              <a:gd name="T92" fmla="*/ 19 w 31"/>
              <a:gd name="T93" fmla="*/ 57 h 57"/>
              <a:gd name="T94" fmla="*/ 26 w 31"/>
              <a:gd name="T95" fmla="*/ 53 h 57"/>
              <a:gd name="T96" fmla="*/ 30 w 31"/>
              <a:gd name="T97" fmla="*/ 41 h 57"/>
              <a:gd name="T98" fmla="*/ 17 w 31"/>
              <a:gd name="T99" fmla="*/ 21 h 57"/>
              <a:gd name="T100" fmla="*/ 10 w 31"/>
              <a:gd name="T101" fmla="*/ 19 h 57"/>
              <a:gd name="T102" fmla="*/ 23 w 31"/>
              <a:gd name="T103" fmla="*/ 17 h 57"/>
              <a:gd name="T104" fmla="*/ 25 w 31"/>
              <a:gd name="T105" fmla="*/ 7 h 57"/>
              <a:gd name="T106" fmla="*/ 12 w 31"/>
              <a:gd name="T107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" h="57">
                <a:moveTo>
                  <a:pt x="19" y="54"/>
                </a:moveTo>
                <a:cubicBezTo>
                  <a:pt x="19" y="53"/>
                  <a:pt x="19" y="53"/>
                  <a:pt x="19" y="52"/>
                </a:cubicBezTo>
                <a:cubicBezTo>
                  <a:pt x="20" y="52"/>
                  <a:pt x="20" y="52"/>
                  <a:pt x="21" y="51"/>
                </a:cubicBezTo>
                <a:cubicBezTo>
                  <a:pt x="21" y="52"/>
                  <a:pt x="20" y="53"/>
                  <a:pt x="19" y="54"/>
                </a:cubicBezTo>
                <a:moveTo>
                  <a:pt x="20" y="55"/>
                </a:moveTo>
                <a:cubicBezTo>
                  <a:pt x="20" y="55"/>
                  <a:pt x="20" y="55"/>
                  <a:pt x="20" y="55"/>
                </a:cubicBezTo>
                <a:cubicBezTo>
                  <a:pt x="20" y="55"/>
                  <a:pt x="20" y="55"/>
                  <a:pt x="20" y="55"/>
                </a:cubicBezTo>
                <a:cubicBezTo>
                  <a:pt x="21" y="54"/>
                  <a:pt x="22" y="52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4" y="50"/>
                  <a:pt x="24" y="50"/>
                  <a:pt x="24" y="50"/>
                </a:cubicBezTo>
                <a:cubicBezTo>
                  <a:pt x="25" y="51"/>
                  <a:pt x="25" y="52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4" y="54"/>
                  <a:pt x="23" y="54"/>
                  <a:pt x="23" y="54"/>
                </a:cubicBezTo>
                <a:cubicBezTo>
                  <a:pt x="22" y="55"/>
                  <a:pt x="21" y="55"/>
                  <a:pt x="20" y="55"/>
                </a:cubicBezTo>
                <a:moveTo>
                  <a:pt x="15" y="49"/>
                </a:moveTo>
                <a:cubicBezTo>
                  <a:pt x="17" y="47"/>
                  <a:pt x="17" y="47"/>
                  <a:pt x="17" y="47"/>
                </a:cubicBezTo>
                <a:cubicBezTo>
                  <a:pt x="17" y="48"/>
                  <a:pt x="17" y="48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5" y="49"/>
                </a:cubicBezTo>
                <a:moveTo>
                  <a:pt x="4" y="48"/>
                </a:moveTo>
                <a:cubicBezTo>
                  <a:pt x="4" y="47"/>
                  <a:pt x="4" y="47"/>
                  <a:pt x="4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5" y="47"/>
                  <a:pt x="5" y="47"/>
                  <a:pt x="4" y="48"/>
                </a:cubicBezTo>
                <a:moveTo>
                  <a:pt x="5" y="50"/>
                </a:move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6" y="48"/>
                  <a:pt x="6" y="47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8" y="46"/>
                  <a:pt x="9" y="46"/>
                  <a:pt x="9" y="46"/>
                </a:cubicBezTo>
                <a:cubicBezTo>
                  <a:pt x="8" y="47"/>
                  <a:pt x="7" y="49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5" y="50"/>
                  <a:pt x="5" y="50"/>
                  <a:pt x="5" y="50"/>
                </a:cubicBezTo>
                <a:moveTo>
                  <a:pt x="8" y="50"/>
                </a:moveTo>
                <a:cubicBezTo>
                  <a:pt x="9" y="49"/>
                  <a:pt x="10" y="47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2" y="46"/>
                  <a:pt x="12" y="46"/>
                  <a:pt x="13" y="45"/>
                </a:cubicBezTo>
                <a:cubicBezTo>
                  <a:pt x="12" y="47"/>
                  <a:pt x="11" y="48"/>
                  <a:pt x="1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9" y="50"/>
                  <a:pt x="8" y="50"/>
                  <a:pt x="8" y="50"/>
                </a:cubicBezTo>
                <a:moveTo>
                  <a:pt x="12" y="50"/>
                </a:moveTo>
                <a:cubicBezTo>
                  <a:pt x="12" y="48"/>
                  <a:pt x="13" y="47"/>
                  <a:pt x="14" y="46"/>
                </a:cubicBezTo>
                <a:cubicBezTo>
                  <a:pt x="14" y="45"/>
                  <a:pt x="14" y="45"/>
                  <a:pt x="14" y="45"/>
                </a:cubicBezTo>
                <a:cubicBezTo>
                  <a:pt x="15" y="45"/>
                  <a:pt x="16" y="45"/>
                  <a:pt x="16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3" y="50"/>
                  <a:pt x="12" y="50"/>
                  <a:pt x="12" y="50"/>
                </a:cubicBezTo>
                <a:moveTo>
                  <a:pt x="23" y="43"/>
                </a:moveTo>
                <a:cubicBezTo>
                  <a:pt x="23" y="43"/>
                  <a:pt x="23" y="43"/>
                  <a:pt x="23" y="43"/>
                </a:cubicBezTo>
                <a:cubicBezTo>
                  <a:pt x="24" y="42"/>
                  <a:pt x="24" y="42"/>
                  <a:pt x="24" y="42"/>
                </a:cubicBezTo>
                <a:cubicBezTo>
                  <a:pt x="23" y="43"/>
                  <a:pt x="23" y="43"/>
                  <a:pt x="23" y="43"/>
                </a:cubicBezTo>
                <a:moveTo>
                  <a:pt x="24" y="46"/>
                </a:moveTo>
                <a:cubicBezTo>
                  <a:pt x="24" y="45"/>
                  <a:pt x="24" y="45"/>
                  <a:pt x="24" y="44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7" y="41"/>
                  <a:pt x="27" y="40"/>
                  <a:pt x="28" y="40"/>
                </a:cubicBezTo>
                <a:cubicBezTo>
                  <a:pt x="27" y="40"/>
                  <a:pt x="27" y="41"/>
                  <a:pt x="27" y="42"/>
                </a:cubicBezTo>
                <a:cubicBezTo>
                  <a:pt x="26" y="43"/>
                  <a:pt x="25" y="45"/>
                  <a:pt x="24" y="46"/>
                </a:cubicBezTo>
                <a:moveTo>
                  <a:pt x="26" y="44"/>
                </a:moveTo>
                <a:cubicBezTo>
                  <a:pt x="27" y="44"/>
                  <a:pt x="27" y="43"/>
                  <a:pt x="27" y="42"/>
                </a:cubicBezTo>
                <a:cubicBezTo>
                  <a:pt x="28" y="41"/>
                  <a:pt x="29" y="40"/>
                  <a:pt x="29" y="39"/>
                </a:cubicBezTo>
                <a:cubicBezTo>
                  <a:pt x="29" y="40"/>
                  <a:pt x="29" y="41"/>
                  <a:pt x="29" y="41"/>
                </a:cubicBezTo>
                <a:cubicBezTo>
                  <a:pt x="29" y="42"/>
                  <a:pt x="27" y="43"/>
                  <a:pt x="26" y="44"/>
                </a:cubicBezTo>
                <a:moveTo>
                  <a:pt x="29" y="38"/>
                </a:moveTo>
                <a:cubicBezTo>
                  <a:pt x="29" y="37"/>
                  <a:pt x="29" y="37"/>
                  <a:pt x="29" y="37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8"/>
                  <a:pt x="29" y="38"/>
                  <a:pt x="29" y="38"/>
                </a:cubicBezTo>
                <a:moveTo>
                  <a:pt x="20" y="35"/>
                </a:moveTo>
                <a:cubicBezTo>
                  <a:pt x="20" y="35"/>
                  <a:pt x="20" y="35"/>
                  <a:pt x="20" y="35"/>
                </a:cubicBezTo>
                <a:cubicBezTo>
                  <a:pt x="20" y="34"/>
                  <a:pt x="20" y="34"/>
                  <a:pt x="21" y="33"/>
                </a:cubicBezTo>
                <a:cubicBezTo>
                  <a:pt x="21" y="34"/>
                  <a:pt x="20" y="35"/>
                  <a:pt x="20" y="35"/>
                </a:cubicBezTo>
                <a:moveTo>
                  <a:pt x="20" y="33"/>
                </a:moveTo>
                <a:cubicBezTo>
                  <a:pt x="20" y="33"/>
                  <a:pt x="19" y="33"/>
                  <a:pt x="19" y="32"/>
                </a:cubicBezTo>
                <a:cubicBezTo>
                  <a:pt x="20" y="32"/>
                  <a:pt x="20" y="31"/>
                  <a:pt x="20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32"/>
                  <a:pt x="21" y="32"/>
                  <a:pt x="21" y="32"/>
                </a:cubicBezTo>
                <a:cubicBezTo>
                  <a:pt x="20" y="32"/>
                  <a:pt x="20" y="33"/>
                  <a:pt x="20" y="33"/>
                </a:cubicBezTo>
                <a:moveTo>
                  <a:pt x="18" y="31"/>
                </a:moveTo>
                <a:cubicBezTo>
                  <a:pt x="18" y="31"/>
                  <a:pt x="18" y="31"/>
                  <a:pt x="17" y="31"/>
                </a:cubicBezTo>
                <a:cubicBezTo>
                  <a:pt x="18" y="30"/>
                  <a:pt x="18" y="30"/>
                  <a:pt x="19" y="29"/>
                </a:cubicBezTo>
                <a:cubicBezTo>
                  <a:pt x="20" y="30"/>
                  <a:pt x="20" y="30"/>
                  <a:pt x="20" y="30"/>
                </a:cubicBezTo>
                <a:cubicBezTo>
                  <a:pt x="19" y="30"/>
                  <a:pt x="19" y="31"/>
                  <a:pt x="18" y="31"/>
                </a:cubicBezTo>
                <a:moveTo>
                  <a:pt x="16" y="30"/>
                </a:moveTo>
                <a:cubicBezTo>
                  <a:pt x="15" y="30"/>
                  <a:pt x="15" y="30"/>
                  <a:pt x="15" y="30"/>
                </a:cubicBezTo>
                <a:cubicBezTo>
                  <a:pt x="16" y="29"/>
                  <a:pt x="16" y="29"/>
                  <a:pt x="17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7" y="29"/>
                  <a:pt x="17" y="30"/>
                  <a:pt x="16" y="30"/>
                </a:cubicBezTo>
                <a:moveTo>
                  <a:pt x="14" y="30"/>
                </a:moveTo>
                <a:cubicBezTo>
                  <a:pt x="13" y="30"/>
                  <a:pt x="13" y="30"/>
                  <a:pt x="12" y="30"/>
                </a:cubicBezTo>
                <a:cubicBezTo>
                  <a:pt x="13" y="29"/>
                  <a:pt x="13" y="28"/>
                  <a:pt x="14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5" y="28"/>
                  <a:pt x="15" y="28"/>
                  <a:pt x="16" y="28"/>
                </a:cubicBezTo>
                <a:cubicBezTo>
                  <a:pt x="15" y="28"/>
                  <a:pt x="15" y="29"/>
                  <a:pt x="14" y="30"/>
                </a:cubicBezTo>
                <a:moveTo>
                  <a:pt x="11" y="30"/>
                </a:moveTo>
                <a:cubicBezTo>
                  <a:pt x="10" y="30"/>
                  <a:pt x="9" y="30"/>
                  <a:pt x="9" y="30"/>
                </a:cubicBezTo>
                <a:cubicBezTo>
                  <a:pt x="9" y="29"/>
                  <a:pt x="10" y="28"/>
                  <a:pt x="10" y="27"/>
                </a:cubicBezTo>
                <a:cubicBezTo>
                  <a:pt x="11" y="28"/>
                  <a:pt x="12" y="28"/>
                  <a:pt x="12" y="28"/>
                </a:cubicBezTo>
                <a:cubicBezTo>
                  <a:pt x="12" y="28"/>
                  <a:pt x="11" y="29"/>
                  <a:pt x="11" y="30"/>
                </a:cubicBezTo>
                <a:moveTo>
                  <a:pt x="7" y="29"/>
                </a:moveTo>
                <a:cubicBezTo>
                  <a:pt x="7" y="29"/>
                  <a:pt x="6" y="29"/>
                  <a:pt x="6" y="29"/>
                </a:cubicBezTo>
                <a:cubicBezTo>
                  <a:pt x="6" y="28"/>
                  <a:pt x="7" y="28"/>
                  <a:pt x="7" y="27"/>
                </a:cubicBezTo>
                <a:cubicBezTo>
                  <a:pt x="8" y="27"/>
                  <a:pt x="8" y="27"/>
                  <a:pt x="9" y="27"/>
                </a:cubicBezTo>
                <a:cubicBezTo>
                  <a:pt x="8" y="28"/>
                  <a:pt x="8" y="29"/>
                  <a:pt x="7" y="29"/>
                </a:cubicBezTo>
                <a:moveTo>
                  <a:pt x="5" y="28"/>
                </a:moveTo>
                <a:cubicBezTo>
                  <a:pt x="5" y="28"/>
                  <a:pt x="4" y="27"/>
                  <a:pt x="4" y="27"/>
                </a:cubicBezTo>
                <a:cubicBezTo>
                  <a:pt x="4" y="26"/>
                  <a:pt x="4" y="26"/>
                  <a:pt x="3" y="25"/>
                </a:cubicBezTo>
                <a:cubicBezTo>
                  <a:pt x="4" y="25"/>
                  <a:pt x="4" y="26"/>
                  <a:pt x="5" y="26"/>
                </a:cubicBezTo>
                <a:cubicBezTo>
                  <a:pt x="5" y="26"/>
                  <a:pt x="6" y="26"/>
                  <a:pt x="6" y="27"/>
                </a:cubicBezTo>
                <a:cubicBezTo>
                  <a:pt x="6" y="27"/>
                  <a:pt x="5" y="28"/>
                  <a:pt x="5" y="28"/>
                </a:cubicBezTo>
                <a:moveTo>
                  <a:pt x="8" y="19"/>
                </a:moveTo>
                <a:cubicBezTo>
                  <a:pt x="7" y="18"/>
                  <a:pt x="7" y="17"/>
                  <a:pt x="7" y="17"/>
                </a:cubicBezTo>
                <a:cubicBezTo>
                  <a:pt x="8" y="16"/>
                  <a:pt x="9" y="15"/>
                  <a:pt x="10" y="15"/>
                </a:cubicBezTo>
                <a:cubicBezTo>
                  <a:pt x="10" y="14"/>
                  <a:pt x="10" y="14"/>
                  <a:pt x="11" y="14"/>
                </a:cubicBezTo>
                <a:cubicBezTo>
                  <a:pt x="11" y="14"/>
                  <a:pt x="11" y="15"/>
                  <a:pt x="10" y="15"/>
                </a:cubicBezTo>
                <a:cubicBezTo>
                  <a:pt x="9" y="16"/>
                  <a:pt x="8" y="18"/>
                  <a:pt x="8" y="19"/>
                </a:cubicBezTo>
                <a:moveTo>
                  <a:pt x="22" y="16"/>
                </a:moveTo>
                <a:cubicBezTo>
                  <a:pt x="22" y="16"/>
                  <a:pt x="21" y="16"/>
                  <a:pt x="20" y="16"/>
                </a:cubicBezTo>
                <a:cubicBezTo>
                  <a:pt x="21" y="15"/>
                  <a:pt x="22" y="15"/>
                  <a:pt x="22" y="14"/>
                </a:cubicBezTo>
                <a:cubicBezTo>
                  <a:pt x="22" y="16"/>
                  <a:pt x="22" y="16"/>
                  <a:pt x="22" y="16"/>
                </a:cubicBezTo>
                <a:moveTo>
                  <a:pt x="19" y="16"/>
                </a:moveTo>
                <a:cubicBezTo>
                  <a:pt x="18" y="16"/>
                  <a:pt x="18" y="16"/>
                  <a:pt x="17" y="16"/>
                </a:cubicBezTo>
                <a:cubicBezTo>
                  <a:pt x="18" y="15"/>
                  <a:pt x="19" y="14"/>
                  <a:pt x="20" y="13"/>
                </a:cubicBezTo>
                <a:cubicBezTo>
                  <a:pt x="20" y="13"/>
                  <a:pt x="21" y="13"/>
                  <a:pt x="21" y="14"/>
                </a:cubicBezTo>
                <a:cubicBezTo>
                  <a:pt x="20" y="14"/>
                  <a:pt x="20" y="15"/>
                  <a:pt x="19" y="16"/>
                </a:cubicBezTo>
                <a:cubicBezTo>
                  <a:pt x="19" y="16"/>
                  <a:pt x="19" y="16"/>
                  <a:pt x="19" y="16"/>
                </a:cubicBezTo>
                <a:moveTo>
                  <a:pt x="9" y="20"/>
                </a:move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10" y="17"/>
                  <a:pt x="11" y="16"/>
                </a:cubicBezTo>
                <a:cubicBezTo>
                  <a:pt x="12" y="15"/>
                  <a:pt x="12" y="14"/>
                  <a:pt x="13" y="14"/>
                </a:cubicBezTo>
                <a:cubicBezTo>
                  <a:pt x="13" y="13"/>
                  <a:pt x="14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3" y="15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1" y="17"/>
                  <a:pt x="10" y="17"/>
                  <a:pt x="10" y="18"/>
                </a:cubicBezTo>
                <a:cubicBezTo>
                  <a:pt x="9" y="18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moveTo>
                  <a:pt x="14" y="16"/>
                </a:moveTo>
                <a:cubicBezTo>
                  <a:pt x="14" y="16"/>
                  <a:pt x="15" y="15"/>
                  <a:pt x="15" y="15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4"/>
                  <a:pt x="17" y="15"/>
                  <a:pt x="16" y="16"/>
                </a:cubicBezTo>
                <a:cubicBezTo>
                  <a:pt x="15" y="16"/>
                  <a:pt x="14" y="16"/>
                  <a:pt x="14" y="16"/>
                </a:cubicBezTo>
                <a:moveTo>
                  <a:pt x="23" y="15"/>
                </a:moveTo>
                <a:cubicBezTo>
                  <a:pt x="23" y="13"/>
                  <a:pt x="23" y="13"/>
                  <a:pt x="23" y="13"/>
                </a:cubicBezTo>
                <a:cubicBezTo>
                  <a:pt x="24" y="9"/>
                  <a:pt x="24" y="9"/>
                  <a:pt x="24" y="9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4" y="13"/>
                  <a:pt x="24" y="14"/>
                  <a:pt x="23" y="15"/>
                </a:cubicBezTo>
                <a:moveTo>
                  <a:pt x="17" y="38"/>
                </a:moveTo>
                <a:cubicBezTo>
                  <a:pt x="17" y="38"/>
                  <a:pt x="17" y="38"/>
                  <a:pt x="17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9" y="37"/>
                  <a:pt x="20" y="37"/>
                  <a:pt x="20" y="36"/>
                </a:cubicBezTo>
                <a:cubicBezTo>
                  <a:pt x="22" y="35"/>
                  <a:pt x="23" y="33"/>
                  <a:pt x="22" y="31"/>
                </a:cubicBezTo>
                <a:cubicBezTo>
                  <a:pt x="22" y="30"/>
                  <a:pt x="21" y="30"/>
                  <a:pt x="21" y="30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0" y="29"/>
                  <a:pt x="20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7" y="27"/>
                  <a:pt x="16" y="27"/>
                  <a:pt x="14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1" y="26"/>
                  <a:pt x="9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5"/>
                  <a:pt x="5" y="25"/>
                </a:cubicBezTo>
                <a:cubicBezTo>
                  <a:pt x="2" y="23"/>
                  <a:pt x="2" y="19"/>
                  <a:pt x="2" y="17"/>
                </a:cubicBezTo>
                <a:cubicBezTo>
                  <a:pt x="2" y="14"/>
                  <a:pt x="5" y="10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8" y="8"/>
                  <a:pt x="8" y="8"/>
                  <a:pt x="8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7"/>
                  <a:pt x="7" y="5"/>
                  <a:pt x="6" y="3"/>
                </a:cubicBezTo>
                <a:cubicBezTo>
                  <a:pt x="8" y="3"/>
                  <a:pt x="9" y="2"/>
                  <a:pt x="10" y="2"/>
                </a:cubicBezTo>
                <a:cubicBezTo>
                  <a:pt x="10" y="2"/>
                  <a:pt x="11" y="2"/>
                  <a:pt x="11" y="1"/>
                </a:cubicBezTo>
                <a:cubicBezTo>
                  <a:pt x="12" y="3"/>
                  <a:pt x="12" y="5"/>
                  <a:pt x="12" y="7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5" y="7"/>
                  <a:pt x="17" y="7"/>
                  <a:pt x="19" y="7"/>
                </a:cubicBezTo>
                <a:cubicBezTo>
                  <a:pt x="21" y="7"/>
                  <a:pt x="22" y="7"/>
                  <a:pt x="24" y="8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2"/>
                  <a:pt x="19" y="12"/>
                  <a:pt x="17" y="12"/>
                </a:cubicBezTo>
                <a:cubicBezTo>
                  <a:pt x="16" y="12"/>
                  <a:pt x="14" y="12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3"/>
                  <a:pt x="10" y="13"/>
                  <a:pt x="9" y="14"/>
                </a:cubicBezTo>
                <a:cubicBezTo>
                  <a:pt x="8" y="14"/>
                  <a:pt x="7" y="15"/>
                  <a:pt x="6" y="17"/>
                </a:cubicBezTo>
                <a:cubicBezTo>
                  <a:pt x="6" y="18"/>
                  <a:pt x="6" y="19"/>
                  <a:pt x="7" y="19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1"/>
                  <a:pt x="10" y="22"/>
                  <a:pt x="12" y="22"/>
                </a:cubicBezTo>
                <a:cubicBezTo>
                  <a:pt x="12" y="22"/>
                  <a:pt x="13" y="22"/>
                  <a:pt x="13" y="22"/>
                </a:cubicBezTo>
                <a:cubicBezTo>
                  <a:pt x="14" y="22"/>
                  <a:pt x="14" y="22"/>
                  <a:pt x="15" y="22"/>
                </a:cubicBezTo>
                <a:cubicBezTo>
                  <a:pt x="16" y="22"/>
                  <a:pt x="16" y="22"/>
                  <a:pt x="17" y="22"/>
                </a:cubicBezTo>
                <a:cubicBezTo>
                  <a:pt x="18" y="22"/>
                  <a:pt x="19" y="22"/>
                  <a:pt x="19" y="22"/>
                </a:cubicBezTo>
                <a:cubicBezTo>
                  <a:pt x="24" y="23"/>
                  <a:pt x="26" y="24"/>
                  <a:pt x="27" y="28"/>
                </a:cubicBezTo>
                <a:cubicBezTo>
                  <a:pt x="29" y="31"/>
                  <a:pt x="30" y="36"/>
                  <a:pt x="27" y="39"/>
                </a:cubicBezTo>
                <a:cubicBezTo>
                  <a:pt x="26" y="40"/>
                  <a:pt x="25" y="41"/>
                  <a:pt x="23" y="42"/>
                </a:cubicBezTo>
                <a:cubicBezTo>
                  <a:pt x="22" y="42"/>
                  <a:pt x="22" y="42"/>
                  <a:pt x="22" y="42"/>
                </a:cubicBezTo>
                <a:cubicBezTo>
                  <a:pt x="22" y="42"/>
                  <a:pt x="22" y="42"/>
                  <a:pt x="22" y="42"/>
                </a:cubicBezTo>
                <a:cubicBezTo>
                  <a:pt x="22" y="42"/>
                  <a:pt x="22" y="42"/>
                  <a:pt x="22" y="42"/>
                </a:cubicBezTo>
                <a:cubicBezTo>
                  <a:pt x="22" y="42"/>
                  <a:pt x="22" y="42"/>
                  <a:pt x="22" y="42"/>
                </a:cubicBezTo>
                <a:cubicBezTo>
                  <a:pt x="22" y="43"/>
                  <a:pt x="23" y="44"/>
                  <a:pt x="23" y="44"/>
                </a:cubicBezTo>
                <a:cubicBezTo>
                  <a:pt x="23" y="45"/>
                  <a:pt x="23" y="45"/>
                  <a:pt x="23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3" y="46"/>
                  <a:pt x="23" y="47"/>
                  <a:pt x="24" y="49"/>
                </a:cubicBezTo>
                <a:cubicBezTo>
                  <a:pt x="23" y="49"/>
                  <a:pt x="22" y="50"/>
                  <a:pt x="21" y="50"/>
                </a:cubicBezTo>
                <a:cubicBezTo>
                  <a:pt x="20" y="51"/>
                  <a:pt x="19" y="51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0"/>
                  <a:pt x="18" y="49"/>
                  <a:pt x="18" y="49"/>
                </a:cubicBezTo>
                <a:cubicBezTo>
                  <a:pt x="18" y="47"/>
                  <a:pt x="18" y="46"/>
                  <a:pt x="17" y="44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44"/>
                  <a:pt x="16" y="44"/>
                  <a:pt x="16" y="44"/>
                </a:cubicBezTo>
                <a:cubicBezTo>
                  <a:pt x="14" y="44"/>
                  <a:pt x="8" y="45"/>
                  <a:pt x="4" y="45"/>
                </a:cubicBezTo>
                <a:cubicBezTo>
                  <a:pt x="5" y="43"/>
                  <a:pt x="6" y="41"/>
                  <a:pt x="6" y="39"/>
                </a:cubicBezTo>
                <a:cubicBezTo>
                  <a:pt x="7" y="39"/>
                  <a:pt x="8" y="39"/>
                  <a:pt x="8" y="39"/>
                </a:cubicBezTo>
                <a:cubicBezTo>
                  <a:pt x="11" y="39"/>
                  <a:pt x="14" y="39"/>
                  <a:pt x="17" y="38"/>
                </a:cubicBezTo>
                <a:cubicBezTo>
                  <a:pt x="17" y="38"/>
                  <a:pt x="17" y="38"/>
                  <a:pt x="17" y="38"/>
                </a:cubicBezTo>
                <a:moveTo>
                  <a:pt x="11" y="0"/>
                </a:moveTo>
                <a:cubicBezTo>
                  <a:pt x="11" y="0"/>
                  <a:pt x="10" y="1"/>
                  <a:pt x="9" y="1"/>
                </a:cubicBezTo>
                <a:cubicBezTo>
                  <a:pt x="8" y="1"/>
                  <a:pt x="7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4"/>
                  <a:pt x="6" y="7"/>
                  <a:pt x="6" y="8"/>
                </a:cubicBezTo>
                <a:cubicBezTo>
                  <a:pt x="4" y="10"/>
                  <a:pt x="1" y="14"/>
                  <a:pt x="0" y="17"/>
                </a:cubicBezTo>
                <a:cubicBezTo>
                  <a:pt x="0" y="18"/>
                  <a:pt x="1" y="20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2" y="25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4" y="28"/>
                  <a:pt x="4" y="29"/>
                  <a:pt x="4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7" y="31"/>
                  <a:pt x="9" y="31"/>
                  <a:pt x="11" y="31"/>
                </a:cubicBezTo>
                <a:cubicBezTo>
                  <a:pt x="13" y="31"/>
                  <a:pt x="15" y="31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7" y="32"/>
                  <a:pt x="17" y="32"/>
                  <a:pt x="18" y="32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9" y="33"/>
                  <a:pt x="19" y="34"/>
                  <a:pt x="19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35"/>
                  <a:pt x="19" y="35"/>
                  <a:pt x="19" y="35"/>
                </a:cubicBezTo>
                <a:cubicBezTo>
                  <a:pt x="18" y="36"/>
                  <a:pt x="18" y="36"/>
                  <a:pt x="17" y="37"/>
                </a:cubicBezTo>
                <a:cubicBezTo>
                  <a:pt x="15" y="37"/>
                  <a:pt x="11" y="38"/>
                  <a:pt x="8" y="38"/>
                </a:cubicBezTo>
                <a:cubicBezTo>
                  <a:pt x="7" y="38"/>
                  <a:pt x="7" y="38"/>
                  <a:pt x="6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4" y="43"/>
                  <a:pt x="3" y="45"/>
                </a:cubicBezTo>
                <a:cubicBezTo>
                  <a:pt x="3" y="46"/>
                  <a:pt x="3" y="46"/>
                  <a:pt x="3" y="46"/>
                </a:cubicBezTo>
                <a:cubicBezTo>
                  <a:pt x="3" y="47"/>
                  <a:pt x="4" y="49"/>
                  <a:pt x="4" y="51"/>
                </a:cubicBezTo>
                <a:cubicBezTo>
                  <a:pt x="4" y="51"/>
                  <a:pt x="4" y="51"/>
                  <a:pt x="4" y="51"/>
                </a:cubicBezTo>
                <a:cubicBezTo>
                  <a:pt x="4" y="51"/>
                  <a:pt x="4" y="51"/>
                  <a:pt x="4" y="51"/>
                </a:cubicBezTo>
                <a:cubicBezTo>
                  <a:pt x="4" y="51"/>
                  <a:pt x="4" y="51"/>
                  <a:pt x="4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6" y="51"/>
                </a:cubicBezTo>
                <a:cubicBezTo>
                  <a:pt x="8" y="51"/>
                  <a:pt x="14" y="51"/>
                  <a:pt x="17" y="50"/>
                </a:cubicBezTo>
                <a:cubicBezTo>
                  <a:pt x="17" y="51"/>
                  <a:pt x="17" y="51"/>
                  <a:pt x="18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54"/>
                  <a:pt x="18" y="55"/>
                  <a:pt x="19" y="56"/>
                </a:cubicBezTo>
                <a:cubicBezTo>
                  <a:pt x="19" y="56"/>
                  <a:pt x="19" y="56"/>
                  <a:pt x="19" y="56"/>
                </a:cubicBezTo>
                <a:cubicBezTo>
                  <a:pt x="19" y="56"/>
                  <a:pt x="19" y="56"/>
                  <a:pt x="19" y="56"/>
                </a:cubicBezTo>
                <a:cubicBezTo>
                  <a:pt x="19" y="57"/>
                  <a:pt x="19" y="57"/>
                  <a:pt x="19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1" y="56"/>
                  <a:pt x="22" y="56"/>
                  <a:pt x="23" y="55"/>
                </a:cubicBezTo>
                <a:cubicBezTo>
                  <a:pt x="24" y="55"/>
                  <a:pt x="25" y="55"/>
                  <a:pt x="26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3"/>
                  <a:pt x="26" y="53"/>
                  <a:pt x="26" y="53"/>
                </a:cubicBezTo>
                <a:cubicBezTo>
                  <a:pt x="26" y="53"/>
                  <a:pt x="26" y="53"/>
                  <a:pt x="26" y="53"/>
                </a:cubicBezTo>
                <a:cubicBezTo>
                  <a:pt x="26" y="52"/>
                  <a:pt x="26" y="51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48"/>
                  <a:pt x="25" y="47"/>
                  <a:pt x="25" y="47"/>
                </a:cubicBezTo>
                <a:cubicBezTo>
                  <a:pt x="27" y="46"/>
                  <a:pt x="29" y="44"/>
                  <a:pt x="30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1"/>
                  <a:pt x="31" y="38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0"/>
                  <a:pt x="29" y="29"/>
                  <a:pt x="28" y="28"/>
                </a:cubicBezTo>
                <a:cubicBezTo>
                  <a:pt x="27" y="23"/>
                  <a:pt x="24" y="22"/>
                  <a:pt x="20" y="21"/>
                </a:cubicBezTo>
                <a:cubicBezTo>
                  <a:pt x="19" y="21"/>
                  <a:pt x="18" y="21"/>
                  <a:pt x="17" y="21"/>
                </a:cubicBezTo>
                <a:cubicBezTo>
                  <a:pt x="16" y="21"/>
                  <a:pt x="16" y="21"/>
                  <a:pt x="15" y="21"/>
                </a:cubicBezTo>
                <a:cubicBezTo>
                  <a:pt x="14" y="21"/>
                  <a:pt x="14" y="21"/>
                  <a:pt x="13" y="21"/>
                </a:cubicBezTo>
                <a:cubicBezTo>
                  <a:pt x="13" y="21"/>
                  <a:pt x="12" y="21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0"/>
                  <a:pt x="10" y="20"/>
                  <a:pt x="10" y="19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8"/>
                  <a:pt x="13" y="17"/>
                  <a:pt x="17" y="17"/>
                </a:cubicBezTo>
                <a:cubicBezTo>
                  <a:pt x="19" y="17"/>
                  <a:pt x="20" y="17"/>
                  <a:pt x="23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8"/>
                  <a:pt x="23" y="18"/>
                  <a:pt x="23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5"/>
                  <a:pt x="25" y="13"/>
                  <a:pt x="26" y="12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7"/>
                  <a:pt x="25" y="7"/>
                  <a:pt x="25" y="7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6"/>
                  <a:pt x="21" y="6"/>
                  <a:pt x="19" y="6"/>
                </a:cubicBezTo>
                <a:cubicBezTo>
                  <a:pt x="17" y="6"/>
                  <a:pt x="15" y="6"/>
                  <a:pt x="13" y="7"/>
                </a:cubicBezTo>
                <a:cubicBezTo>
                  <a:pt x="13" y="5"/>
                  <a:pt x="13" y="3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iṩḻïdè">
            <a:extLst>
              <a:ext uri="{FF2B5EF4-FFF2-40B4-BE49-F238E27FC236}">
                <a16:creationId xmlns:a16="http://schemas.microsoft.com/office/drawing/2014/main" id="{D42F1AE8-6314-4427-9774-7F7ED887171A}"/>
              </a:ext>
            </a:extLst>
          </p:cNvPr>
          <p:cNvSpPr>
            <a:spLocks/>
          </p:cNvSpPr>
          <p:nvPr/>
        </p:nvSpPr>
        <p:spPr bwMode="auto">
          <a:xfrm>
            <a:off x="634103" y="2251963"/>
            <a:ext cx="446688" cy="276932"/>
          </a:xfrm>
          <a:custGeom>
            <a:avLst/>
            <a:gdLst>
              <a:gd name="T0" fmla="*/ 32 w 42"/>
              <a:gd name="T1" fmla="*/ 4 h 26"/>
              <a:gd name="T2" fmla="*/ 31 w 42"/>
              <a:gd name="T3" fmla="*/ 3 h 26"/>
              <a:gd name="T4" fmla="*/ 41 w 42"/>
              <a:gd name="T5" fmla="*/ 1 h 26"/>
              <a:gd name="T6" fmla="*/ 39 w 42"/>
              <a:gd name="T7" fmla="*/ 11 h 26"/>
              <a:gd name="T8" fmla="*/ 38 w 42"/>
              <a:gd name="T9" fmla="*/ 10 h 26"/>
              <a:gd name="T10" fmla="*/ 39 w 42"/>
              <a:gd name="T11" fmla="*/ 6 h 26"/>
              <a:gd name="T12" fmla="*/ 38 w 42"/>
              <a:gd name="T13" fmla="*/ 5 h 26"/>
              <a:gd name="T14" fmla="*/ 38 w 42"/>
              <a:gd name="T15" fmla="*/ 5 h 26"/>
              <a:gd name="T16" fmla="*/ 27 w 42"/>
              <a:gd name="T17" fmla="*/ 19 h 26"/>
              <a:gd name="T18" fmla="*/ 25 w 42"/>
              <a:gd name="T19" fmla="*/ 20 h 26"/>
              <a:gd name="T20" fmla="*/ 25 w 42"/>
              <a:gd name="T21" fmla="*/ 20 h 26"/>
              <a:gd name="T22" fmla="*/ 23 w 42"/>
              <a:gd name="T23" fmla="*/ 19 h 26"/>
              <a:gd name="T24" fmla="*/ 12 w 42"/>
              <a:gd name="T25" fmla="*/ 13 h 26"/>
              <a:gd name="T26" fmla="*/ 12 w 42"/>
              <a:gd name="T27" fmla="*/ 14 h 26"/>
              <a:gd name="T28" fmla="*/ 1 w 42"/>
              <a:gd name="T29" fmla="*/ 24 h 26"/>
              <a:gd name="T30" fmla="*/ 1 w 42"/>
              <a:gd name="T31" fmla="*/ 24 h 26"/>
              <a:gd name="T32" fmla="*/ 1 w 42"/>
              <a:gd name="T33" fmla="*/ 23 h 26"/>
              <a:gd name="T34" fmla="*/ 11 w 42"/>
              <a:gd name="T35" fmla="*/ 12 h 26"/>
              <a:gd name="T36" fmla="*/ 12 w 42"/>
              <a:gd name="T37" fmla="*/ 12 h 26"/>
              <a:gd name="T38" fmla="*/ 14 w 42"/>
              <a:gd name="T39" fmla="*/ 12 h 26"/>
              <a:gd name="T40" fmla="*/ 20 w 42"/>
              <a:gd name="T41" fmla="*/ 15 h 26"/>
              <a:gd name="T42" fmla="*/ 25 w 42"/>
              <a:gd name="T43" fmla="*/ 18 h 26"/>
              <a:gd name="T44" fmla="*/ 25 w 42"/>
              <a:gd name="T45" fmla="*/ 17 h 26"/>
              <a:gd name="T46" fmla="*/ 36 w 42"/>
              <a:gd name="T47" fmla="*/ 5 h 26"/>
              <a:gd name="T48" fmla="*/ 37 w 42"/>
              <a:gd name="T49" fmla="*/ 4 h 26"/>
              <a:gd name="T50" fmla="*/ 36 w 42"/>
              <a:gd name="T51" fmla="*/ 4 h 26"/>
              <a:gd name="T52" fmla="*/ 32 w 42"/>
              <a:gd name="T53" fmla="*/ 4 h 26"/>
              <a:gd name="T54" fmla="*/ 41 w 42"/>
              <a:gd name="T55" fmla="*/ 0 h 26"/>
              <a:gd name="T56" fmla="*/ 30 w 42"/>
              <a:gd name="T57" fmla="*/ 2 h 26"/>
              <a:gd name="T58" fmla="*/ 29 w 42"/>
              <a:gd name="T59" fmla="*/ 3 h 26"/>
              <a:gd name="T60" fmla="*/ 29 w 42"/>
              <a:gd name="T61" fmla="*/ 3 h 26"/>
              <a:gd name="T62" fmla="*/ 31 w 42"/>
              <a:gd name="T63" fmla="*/ 5 h 26"/>
              <a:gd name="T64" fmla="*/ 32 w 42"/>
              <a:gd name="T65" fmla="*/ 5 h 26"/>
              <a:gd name="T66" fmla="*/ 35 w 42"/>
              <a:gd name="T67" fmla="*/ 5 h 26"/>
              <a:gd name="T68" fmla="*/ 25 w 42"/>
              <a:gd name="T69" fmla="*/ 16 h 26"/>
              <a:gd name="T70" fmla="*/ 21 w 42"/>
              <a:gd name="T71" fmla="*/ 14 h 26"/>
              <a:gd name="T72" fmla="*/ 14 w 42"/>
              <a:gd name="T73" fmla="*/ 11 h 26"/>
              <a:gd name="T74" fmla="*/ 12 w 42"/>
              <a:gd name="T75" fmla="*/ 11 h 26"/>
              <a:gd name="T76" fmla="*/ 10 w 42"/>
              <a:gd name="T77" fmla="*/ 12 h 26"/>
              <a:gd name="T78" fmla="*/ 0 w 42"/>
              <a:gd name="T79" fmla="*/ 22 h 26"/>
              <a:gd name="T80" fmla="*/ 0 w 42"/>
              <a:gd name="T81" fmla="*/ 23 h 26"/>
              <a:gd name="T82" fmla="*/ 0 w 42"/>
              <a:gd name="T83" fmla="*/ 24 h 26"/>
              <a:gd name="T84" fmla="*/ 0 w 42"/>
              <a:gd name="T85" fmla="*/ 25 h 26"/>
              <a:gd name="T86" fmla="*/ 1 w 42"/>
              <a:gd name="T87" fmla="*/ 26 h 26"/>
              <a:gd name="T88" fmla="*/ 1 w 42"/>
              <a:gd name="T89" fmla="*/ 26 h 26"/>
              <a:gd name="T90" fmla="*/ 1 w 42"/>
              <a:gd name="T91" fmla="*/ 26 h 26"/>
              <a:gd name="T92" fmla="*/ 12 w 42"/>
              <a:gd name="T93" fmla="*/ 15 h 26"/>
              <a:gd name="T94" fmla="*/ 23 w 42"/>
              <a:gd name="T95" fmla="*/ 20 h 26"/>
              <a:gd name="T96" fmla="*/ 25 w 42"/>
              <a:gd name="T97" fmla="*/ 21 h 26"/>
              <a:gd name="T98" fmla="*/ 25 w 42"/>
              <a:gd name="T99" fmla="*/ 21 h 26"/>
              <a:gd name="T100" fmla="*/ 27 w 42"/>
              <a:gd name="T101" fmla="*/ 19 h 26"/>
              <a:gd name="T102" fmla="*/ 37 w 42"/>
              <a:gd name="T103" fmla="*/ 7 h 26"/>
              <a:gd name="T104" fmla="*/ 37 w 42"/>
              <a:gd name="T105" fmla="*/ 10 h 26"/>
              <a:gd name="T106" fmla="*/ 37 w 42"/>
              <a:gd name="T107" fmla="*/ 11 h 26"/>
              <a:gd name="T108" fmla="*/ 40 w 42"/>
              <a:gd name="T109" fmla="*/ 12 h 26"/>
              <a:gd name="T110" fmla="*/ 40 w 42"/>
              <a:gd name="T111" fmla="*/ 12 h 26"/>
              <a:gd name="T112" fmla="*/ 40 w 42"/>
              <a:gd name="T113" fmla="*/ 12 h 26"/>
              <a:gd name="T114" fmla="*/ 42 w 42"/>
              <a:gd name="T115" fmla="*/ 1 h 26"/>
              <a:gd name="T116" fmla="*/ 42 w 42"/>
              <a:gd name="T117" fmla="*/ 0 h 26"/>
              <a:gd name="T118" fmla="*/ 41 w 42"/>
              <a:gd name="T11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" h="26">
                <a:moveTo>
                  <a:pt x="32" y="4"/>
                </a:moveTo>
                <a:cubicBezTo>
                  <a:pt x="32" y="4"/>
                  <a:pt x="31" y="4"/>
                  <a:pt x="31" y="3"/>
                </a:cubicBezTo>
                <a:cubicBezTo>
                  <a:pt x="34" y="2"/>
                  <a:pt x="39" y="2"/>
                  <a:pt x="41" y="1"/>
                </a:cubicBezTo>
                <a:cubicBezTo>
                  <a:pt x="41" y="3"/>
                  <a:pt x="40" y="8"/>
                  <a:pt x="39" y="11"/>
                </a:cubicBezTo>
                <a:cubicBezTo>
                  <a:pt x="39" y="11"/>
                  <a:pt x="39" y="10"/>
                  <a:pt x="38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1" y="14"/>
                  <a:pt x="27" y="19"/>
                </a:cubicBezTo>
                <a:cubicBezTo>
                  <a:pt x="26" y="19"/>
                  <a:pt x="26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0"/>
                  <a:pt x="24" y="19"/>
                  <a:pt x="23" y="19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3"/>
                  <a:pt x="1" y="23"/>
                  <a:pt x="1" y="23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2" y="12"/>
                  <a:pt x="12" y="12"/>
                </a:cubicBezTo>
                <a:cubicBezTo>
                  <a:pt x="13" y="12"/>
                  <a:pt x="13" y="12"/>
                  <a:pt x="14" y="12"/>
                </a:cubicBezTo>
                <a:cubicBezTo>
                  <a:pt x="15" y="13"/>
                  <a:pt x="18" y="14"/>
                  <a:pt x="20" y="15"/>
                </a:cubicBezTo>
                <a:cubicBezTo>
                  <a:pt x="22" y="16"/>
                  <a:pt x="24" y="17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9" y="12"/>
                  <a:pt x="36" y="5"/>
                  <a:pt x="36" y="5"/>
                </a:cubicBezTo>
                <a:cubicBezTo>
                  <a:pt x="37" y="4"/>
                  <a:pt x="37" y="4"/>
                  <a:pt x="37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2" y="4"/>
                  <a:pt x="32" y="4"/>
                  <a:pt x="32" y="4"/>
                </a:cubicBezTo>
                <a:moveTo>
                  <a:pt x="41" y="0"/>
                </a:moveTo>
                <a:cubicBezTo>
                  <a:pt x="41" y="0"/>
                  <a:pt x="34" y="1"/>
                  <a:pt x="30" y="2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30" y="4"/>
                  <a:pt x="31" y="5"/>
                  <a:pt x="31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3" y="7"/>
                  <a:pt x="28" y="12"/>
                  <a:pt x="25" y="16"/>
                </a:cubicBezTo>
                <a:cubicBezTo>
                  <a:pt x="24" y="16"/>
                  <a:pt x="22" y="15"/>
                  <a:pt x="21" y="14"/>
                </a:cubicBezTo>
                <a:cubicBezTo>
                  <a:pt x="18" y="13"/>
                  <a:pt x="16" y="12"/>
                  <a:pt x="14" y="11"/>
                </a:cubicBezTo>
                <a:cubicBezTo>
                  <a:pt x="14" y="11"/>
                  <a:pt x="13" y="11"/>
                  <a:pt x="12" y="11"/>
                </a:cubicBezTo>
                <a:cubicBezTo>
                  <a:pt x="11" y="11"/>
                  <a:pt x="10" y="11"/>
                  <a:pt x="10" y="1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4"/>
                </a:cubicBezTo>
                <a:cubicBezTo>
                  <a:pt x="0" y="25"/>
                  <a:pt x="0" y="25"/>
                  <a:pt x="0" y="25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2" y="15"/>
                  <a:pt x="12" y="15"/>
                  <a:pt x="12" y="15"/>
                </a:cubicBezTo>
                <a:cubicBezTo>
                  <a:pt x="23" y="20"/>
                  <a:pt x="23" y="20"/>
                  <a:pt x="23" y="20"/>
                </a:cubicBezTo>
                <a:cubicBezTo>
                  <a:pt x="23" y="20"/>
                  <a:pt x="24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1"/>
                  <a:pt x="27" y="20"/>
                  <a:pt x="27" y="19"/>
                </a:cubicBezTo>
                <a:cubicBezTo>
                  <a:pt x="31" y="16"/>
                  <a:pt x="35" y="10"/>
                  <a:pt x="37" y="7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1"/>
                  <a:pt x="39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1" y="9"/>
                  <a:pt x="42" y="1"/>
                  <a:pt x="42" y="1"/>
                </a:cubicBezTo>
                <a:cubicBezTo>
                  <a:pt x="42" y="0"/>
                  <a:pt x="42" y="0"/>
                  <a:pt x="42" y="0"/>
                </a:cubicBezTo>
                <a:cubicBezTo>
                  <a:pt x="41" y="0"/>
                  <a:pt x="41" y="0"/>
                  <a:pt x="4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ïṥ1íḋè">
            <a:extLst>
              <a:ext uri="{FF2B5EF4-FFF2-40B4-BE49-F238E27FC236}">
                <a16:creationId xmlns:a16="http://schemas.microsoft.com/office/drawing/2014/main" id="{7E40D657-41A3-4983-A2D2-945F7E991E48}"/>
              </a:ext>
            </a:extLst>
          </p:cNvPr>
          <p:cNvSpPr>
            <a:spLocks/>
          </p:cNvSpPr>
          <p:nvPr/>
        </p:nvSpPr>
        <p:spPr bwMode="auto">
          <a:xfrm>
            <a:off x="562633" y="2243030"/>
            <a:ext cx="531559" cy="424331"/>
          </a:xfrm>
          <a:custGeom>
            <a:avLst/>
            <a:gdLst>
              <a:gd name="T0" fmla="*/ 31 w 50"/>
              <a:gd name="T1" fmla="*/ 34 h 40"/>
              <a:gd name="T2" fmla="*/ 22 w 50"/>
              <a:gd name="T3" fmla="*/ 34 h 40"/>
              <a:gd name="T4" fmla="*/ 15 w 50"/>
              <a:gd name="T5" fmla="*/ 34 h 40"/>
              <a:gd name="T6" fmla="*/ 33 w 50"/>
              <a:gd name="T7" fmla="*/ 30 h 40"/>
              <a:gd name="T8" fmla="*/ 29 w 50"/>
              <a:gd name="T9" fmla="*/ 34 h 40"/>
              <a:gd name="T10" fmla="*/ 42 w 50"/>
              <a:gd name="T11" fmla="*/ 30 h 40"/>
              <a:gd name="T12" fmla="*/ 19 w 50"/>
              <a:gd name="T13" fmla="*/ 32 h 40"/>
              <a:gd name="T14" fmla="*/ 20 w 50"/>
              <a:gd name="T15" fmla="*/ 34 h 40"/>
              <a:gd name="T16" fmla="*/ 10 w 50"/>
              <a:gd name="T17" fmla="*/ 32 h 40"/>
              <a:gd name="T18" fmla="*/ 15 w 50"/>
              <a:gd name="T19" fmla="*/ 31 h 40"/>
              <a:gd name="T20" fmla="*/ 28 w 50"/>
              <a:gd name="T21" fmla="*/ 29 h 40"/>
              <a:gd name="T22" fmla="*/ 28 w 50"/>
              <a:gd name="T23" fmla="*/ 32 h 40"/>
              <a:gd name="T24" fmla="*/ 24 w 50"/>
              <a:gd name="T25" fmla="*/ 26 h 40"/>
              <a:gd name="T26" fmla="*/ 38 w 50"/>
              <a:gd name="T27" fmla="*/ 32 h 40"/>
              <a:gd name="T28" fmla="*/ 42 w 50"/>
              <a:gd name="T29" fmla="*/ 29 h 40"/>
              <a:gd name="T30" fmla="*/ 28 w 50"/>
              <a:gd name="T31" fmla="*/ 28 h 40"/>
              <a:gd name="T32" fmla="*/ 33 w 50"/>
              <a:gd name="T33" fmla="*/ 25 h 40"/>
              <a:gd name="T34" fmla="*/ 10 w 50"/>
              <a:gd name="T35" fmla="*/ 30 h 40"/>
              <a:gd name="T36" fmla="*/ 15 w 50"/>
              <a:gd name="T37" fmla="*/ 28 h 40"/>
              <a:gd name="T38" fmla="*/ 19 w 50"/>
              <a:gd name="T39" fmla="*/ 25 h 40"/>
              <a:gd name="T40" fmla="*/ 19 w 50"/>
              <a:gd name="T41" fmla="*/ 28 h 40"/>
              <a:gd name="T42" fmla="*/ 42 w 50"/>
              <a:gd name="T43" fmla="*/ 22 h 40"/>
              <a:gd name="T44" fmla="*/ 38 w 50"/>
              <a:gd name="T45" fmla="*/ 28 h 40"/>
              <a:gd name="T46" fmla="*/ 20 w 50"/>
              <a:gd name="T47" fmla="*/ 20 h 40"/>
              <a:gd name="T48" fmla="*/ 37 w 50"/>
              <a:gd name="T49" fmla="*/ 22 h 40"/>
              <a:gd name="T50" fmla="*/ 41 w 50"/>
              <a:gd name="T51" fmla="*/ 21 h 40"/>
              <a:gd name="T52" fmla="*/ 3 w 50"/>
              <a:gd name="T53" fmla="*/ 9 h 40"/>
              <a:gd name="T54" fmla="*/ 3 w 50"/>
              <a:gd name="T55" fmla="*/ 10 h 40"/>
              <a:gd name="T56" fmla="*/ 2 w 50"/>
              <a:gd name="T57" fmla="*/ 15 h 40"/>
              <a:gd name="T58" fmla="*/ 2 w 50"/>
              <a:gd name="T59" fmla="*/ 19 h 40"/>
              <a:gd name="T60" fmla="*/ 2 w 50"/>
              <a:gd name="T61" fmla="*/ 24 h 40"/>
              <a:gd name="T62" fmla="*/ 3 w 50"/>
              <a:gd name="T63" fmla="*/ 29 h 40"/>
              <a:gd name="T64" fmla="*/ 3 w 50"/>
              <a:gd name="T65" fmla="*/ 30 h 40"/>
              <a:gd name="T66" fmla="*/ 0 w 50"/>
              <a:gd name="T67" fmla="*/ 35 h 40"/>
              <a:gd name="T68" fmla="*/ 4 w 50"/>
              <a:gd name="T69" fmla="*/ 39 h 40"/>
              <a:gd name="T70" fmla="*/ 49 w 50"/>
              <a:gd name="T71" fmla="*/ 34 h 40"/>
              <a:gd name="T72" fmla="*/ 43 w 50"/>
              <a:gd name="T73" fmla="*/ 16 h 40"/>
              <a:gd name="T74" fmla="*/ 36 w 50"/>
              <a:gd name="T75" fmla="*/ 22 h 40"/>
              <a:gd name="T76" fmla="*/ 37 w 50"/>
              <a:gd name="T77" fmla="*/ 33 h 40"/>
              <a:gd name="T78" fmla="*/ 34 w 50"/>
              <a:gd name="T79" fmla="*/ 24 h 40"/>
              <a:gd name="T80" fmla="*/ 29 w 50"/>
              <a:gd name="T81" fmla="*/ 24 h 40"/>
              <a:gd name="T82" fmla="*/ 27 w 50"/>
              <a:gd name="T83" fmla="*/ 33 h 40"/>
              <a:gd name="T84" fmla="*/ 25 w 50"/>
              <a:gd name="T85" fmla="*/ 25 h 40"/>
              <a:gd name="T86" fmla="*/ 23 w 50"/>
              <a:gd name="T87" fmla="*/ 21 h 40"/>
              <a:gd name="T88" fmla="*/ 18 w 50"/>
              <a:gd name="T89" fmla="*/ 22 h 40"/>
              <a:gd name="T90" fmla="*/ 16 w 50"/>
              <a:gd name="T91" fmla="*/ 34 h 40"/>
              <a:gd name="T92" fmla="*/ 14 w 50"/>
              <a:gd name="T93" fmla="*/ 24 h 40"/>
              <a:gd name="T94" fmla="*/ 9 w 50"/>
              <a:gd name="T95" fmla="*/ 34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0" h="40">
                <a:moveTo>
                  <a:pt x="31" y="34"/>
                </a:moveTo>
                <a:cubicBezTo>
                  <a:pt x="33" y="33"/>
                  <a:pt x="33" y="33"/>
                  <a:pt x="33" y="33"/>
                </a:cubicBezTo>
                <a:cubicBezTo>
                  <a:pt x="33" y="34"/>
                  <a:pt x="33" y="34"/>
                  <a:pt x="33" y="34"/>
                </a:cubicBezTo>
                <a:cubicBezTo>
                  <a:pt x="31" y="34"/>
                  <a:pt x="31" y="34"/>
                  <a:pt x="31" y="34"/>
                </a:cubicBezTo>
                <a:moveTo>
                  <a:pt x="22" y="34"/>
                </a:moveTo>
                <a:cubicBezTo>
                  <a:pt x="23" y="34"/>
                  <a:pt x="23" y="33"/>
                  <a:pt x="24" y="33"/>
                </a:cubicBezTo>
                <a:cubicBezTo>
                  <a:pt x="24" y="33"/>
                  <a:pt x="24" y="34"/>
                  <a:pt x="24" y="34"/>
                </a:cubicBezTo>
                <a:cubicBezTo>
                  <a:pt x="22" y="34"/>
                  <a:pt x="22" y="34"/>
                  <a:pt x="22" y="34"/>
                </a:cubicBezTo>
                <a:moveTo>
                  <a:pt x="11" y="34"/>
                </a:moveTo>
                <a:cubicBezTo>
                  <a:pt x="12" y="34"/>
                  <a:pt x="12" y="33"/>
                  <a:pt x="13" y="33"/>
                </a:cubicBezTo>
                <a:cubicBezTo>
                  <a:pt x="13" y="33"/>
                  <a:pt x="14" y="33"/>
                  <a:pt x="15" y="32"/>
                </a:cubicBezTo>
                <a:cubicBezTo>
                  <a:pt x="15" y="33"/>
                  <a:pt x="15" y="33"/>
                  <a:pt x="15" y="34"/>
                </a:cubicBezTo>
                <a:cubicBezTo>
                  <a:pt x="11" y="34"/>
                  <a:pt x="11" y="34"/>
                  <a:pt x="11" y="34"/>
                </a:cubicBezTo>
                <a:moveTo>
                  <a:pt x="29" y="34"/>
                </a:moveTo>
                <a:cubicBezTo>
                  <a:pt x="29" y="33"/>
                  <a:pt x="29" y="33"/>
                  <a:pt x="29" y="33"/>
                </a:cubicBezTo>
                <a:cubicBezTo>
                  <a:pt x="30" y="32"/>
                  <a:pt x="31" y="31"/>
                  <a:pt x="33" y="30"/>
                </a:cubicBezTo>
                <a:cubicBezTo>
                  <a:pt x="33" y="31"/>
                  <a:pt x="33" y="31"/>
                  <a:pt x="33" y="32"/>
                </a:cubicBezTo>
                <a:cubicBezTo>
                  <a:pt x="30" y="34"/>
                  <a:pt x="30" y="34"/>
                  <a:pt x="30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4"/>
                  <a:pt x="29" y="34"/>
                  <a:pt x="29" y="34"/>
                </a:cubicBezTo>
                <a:moveTo>
                  <a:pt x="38" y="34"/>
                </a:moveTo>
                <a:cubicBezTo>
                  <a:pt x="38" y="34"/>
                  <a:pt x="38" y="33"/>
                  <a:pt x="38" y="33"/>
                </a:cubicBezTo>
                <a:cubicBezTo>
                  <a:pt x="39" y="32"/>
                  <a:pt x="39" y="32"/>
                  <a:pt x="40" y="31"/>
                </a:cubicBezTo>
                <a:cubicBezTo>
                  <a:pt x="41" y="31"/>
                  <a:pt x="41" y="30"/>
                  <a:pt x="42" y="30"/>
                </a:cubicBezTo>
                <a:cubicBezTo>
                  <a:pt x="42" y="31"/>
                  <a:pt x="42" y="33"/>
                  <a:pt x="42" y="34"/>
                </a:cubicBezTo>
                <a:cubicBezTo>
                  <a:pt x="38" y="34"/>
                  <a:pt x="38" y="34"/>
                  <a:pt x="38" y="34"/>
                </a:cubicBezTo>
                <a:moveTo>
                  <a:pt x="19" y="34"/>
                </a:moveTo>
                <a:cubicBezTo>
                  <a:pt x="19" y="33"/>
                  <a:pt x="19" y="33"/>
                  <a:pt x="19" y="32"/>
                </a:cubicBezTo>
                <a:cubicBezTo>
                  <a:pt x="20" y="32"/>
                  <a:pt x="21" y="31"/>
                  <a:pt x="22" y="31"/>
                </a:cubicBezTo>
                <a:cubicBezTo>
                  <a:pt x="22" y="31"/>
                  <a:pt x="23" y="30"/>
                  <a:pt x="24" y="30"/>
                </a:cubicBezTo>
                <a:cubicBezTo>
                  <a:pt x="24" y="30"/>
                  <a:pt x="24" y="31"/>
                  <a:pt x="24" y="32"/>
                </a:cubicBezTo>
                <a:cubicBezTo>
                  <a:pt x="23" y="32"/>
                  <a:pt x="21" y="33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9" y="34"/>
                  <a:pt x="19" y="34"/>
                  <a:pt x="19" y="34"/>
                </a:cubicBezTo>
                <a:moveTo>
                  <a:pt x="10" y="33"/>
                </a:moveTo>
                <a:cubicBezTo>
                  <a:pt x="10" y="33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2" y="31"/>
                  <a:pt x="13" y="30"/>
                  <a:pt x="15" y="29"/>
                </a:cubicBezTo>
                <a:cubicBezTo>
                  <a:pt x="15" y="30"/>
                  <a:pt x="15" y="30"/>
                  <a:pt x="15" y="31"/>
                </a:cubicBezTo>
                <a:cubicBezTo>
                  <a:pt x="14" y="31"/>
                  <a:pt x="13" y="32"/>
                  <a:pt x="12" y="32"/>
                </a:cubicBezTo>
                <a:cubicBezTo>
                  <a:pt x="12" y="33"/>
                  <a:pt x="11" y="33"/>
                  <a:pt x="10" y="33"/>
                </a:cubicBezTo>
                <a:moveTo>
                  <a:pt x="28" y="32"/>
                </a:moveTo>
                <a:cubicBezTo>
                  <a:pt x="28" y="29"/>
                  <a:pt x="28" y="29"/>
                  <a:pt x="28" y="29"/>
                </a:cubicBezTo>
                <a:cubicBezTo>
                  <a:pt x="29" y="29"/>
                  <a:pt x="30" y="28"/>
                  <a:pt x="31" y="28"/>
                </a:cubicBezTo>
                <a:cubicBezTo>
                  <a:pt x="32" y="28"/>
                  <a:pt x="32" y="27"/>
                  <a:pt x="33" y="27"/>
                </a:cubicBezTo>
                <a:cubicBezTo>
                  <a:pt x="33" y="28"/>
                  <a:pt x="33" y="29"/>
                  <a:pt x="33" y="29"/>
                </a:cubicBezTo>
                <a:cubicBezTo>
                  <a:pt x="31" y="30"/>
                  <a:pt x="30" y="31"/>
                  <a:pt x="28" y="32"/>
                </a:cubicBezTo>
                <a:moveTo>
                  <a:pt x="19" y="31"/>
                </a:moveTo>
                <a:cubicBezTo>
                  <a:pt x="19" y="30"/>
                  <a:pt x="19" y="30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7"/>
                  <a:pt x="24" y="28"/>
                  <a:pt x="24" y="29"/>
                </a:cubicBezTo>
                <a:cubicBezTo>
                  <a:pt x="23" y="29"/>
                  <a:pt x="22" y="30"/>
                  <a:pt x="21" y="30"/>
                </a:cubicBezTo>
                <a:cubicBezTo>
                  <a:pt x="21" y="30"/>
                  <a:pt x="20" y="31"/>
                  <a:pt x="19" y="31"/>
                </a:cubicBezTo>
                <a:moveTo>
                  <a:pt x="38" y="32"/>
                </a:moveTo>
                <a:cubicBezTo>
                  <a:pt x="38" y="31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40" y="28"/>
                  <a:pt x="41" y="27"/>
                  <a:pt x="42" y="26"/>
                </a:cubicBezTo>
                <a:cubicBezTo>
                  <a:pt x="42" y="27"/>
                  <a:pt x="42" y="28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1" y="29"/>
                  <a:pt x="40" y="30"/>
                  <a:pt x="39" y="30"/>
                </a:cubicBezTo>
                <a:cubicBezTo>
                  <a:pt x="39" y="31"/>
                  <a:pt x="38" y="31"/>
                  <a:pt x="38" y="32"/>
                </a:cubicBezTo>
                <a:moveTo>
                  <a:pt x="28" y="28"/>
                </a:move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26"/>
                  <a:pt x="31" y="26"/>
                  <a:pt x="31" y="26"/>
                </a:cubicBezTo>
                <a:cubicBezTo>
                  <a:pt x="32" y="26"/>
                  <a:pt x="33" y="26"/>
                  <a:pt x="33" y="25"/>
                </a:cubicBezTo>
                <a:cubicBezTo>
                  <a:pt x="33" y="26"/>
                  <a:pt x="33" y="26"/>
                  <a:pt x="33" y="26"/>
                </a:cubicBezTo>
                <a:cubicBezTo>
                  <a:pt x="32" y="26"/>
                  <a:pt x="31" y="27"/>
                  <a:pt x="30" y="27"/>
                </a:cubicBezTo>
                <a:cubicBezTo>
                  <a:pt x="30" y="27"/>
                  <a:pt x="29" y="28"/>
                  <a:pt x="28" y="28"/>
                </a:cubicBezTo>
                <a:moveTo>
                  <a:pt x="10" y="30"/>
                </a:moveTo>
                <a:cubicBezTo>
                  <a:pt x="10" y="30"/>
                  <a:pt x="10" y="30"/>
                  <a:pt x="10" y="29"/>
                </a:cubicBezTo>
                <a:cubicBezTo>
                  <a:pt x="12" y="28"/>
                  <a:pt x="13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6"/>
                  <a:pt x="15" y="27"/>
                  <a:pt x="15" y="28"/>
                </a:cubicBezTo>
                <a:cubicBezTo>
                  <a:pt x="14" y="28"/>
                  <a:pt x="13" y="29"/>
                  <a:pt x="12" y="29"/>
                </a:cubicBezTo>
                <a:cubicBezTo>
                  <a:pt x="12" y="30"/>
                  <a:pt x="11" y="30"/>
                  <a:pt x="10" y="30"/>
                </a:cubicBezTo>
                <a:moveTo>
                  <a:pt x="19" y="28"/>
                </a:moveTo>
                <a:cubicBezTo>
                  <a:pt x="19" y="27"/>
                  <a:pt x="19" y="26"/>
                  <a:pt x="19" y="25"/>
                </a:cubicBezTo>
                <a:cubicBezTo>
                  <a:pt x="20" y="24"/>
                  <a:pt x="21" y="24"/>
                  <a:pt x="23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4"/>
                  <a:pt x="24" y="24"/>
                  <a:pt x="24" y="25"/>
                </a:cubicBezTo>
                <a:cubicBezTo>
                  <a:pt x="19" y="28"/>
                  <a:pt x="19" y="28"/>
                  <a:pt x="19" y="28"/>
                </a:cubicBezTo>
                <a:moveTo>
                  <a:pt x="38" y="28"/>
                </a:moveTo>
                <a:cubicBezTo>
                  <a:pt x="38" y="27"/>
                  <a:pt x="37" y="26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40" y="24"/>
                  <a:pt x="41" y="23"/>
                  <a:pt x="42" y="22"/>
                </a:cubicBezTo>
                <a:cubicBezTo>
                  <a:pt x="42" y="23"/>
                  <a:pt x="42" y="24"/>
                  <a:pt x="42" y="25"/>
                </a:cubicBezTo>
                <a:cubicBezTo>
                  <a:pt x="42" y="25"/>
                  <a:pt x="42" y="25"/>
                  <a:pt x="42" y="25"/>
                </a:cubicBezTo>
                <a:cubicBezTo>
                  <a:pt x="40" y="26"/>
                  <a:pt x="39" y="27"/>
                  <a:pt x="38" y="28"/>
                </a:cubicBezTo>
                <a:cubicBezTo>
                  <a:pt x="38" y="28"/>
                  <a:pt x="38" y="28"/>
                  <a:pt x="38" y="28"/>
                </a:cubicBezTo>
                <a:moveTo>
                  <a:pt x="19" y="24"/>
                </a:moveTo>
                <a:cubicBezTo>
                  <a:pt x="19" y="23"/>
                  <a:pt x="19" y="23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20" y="20"/>
                  <a:pt x="20" y="20"/>
                  <a:pt x="20" y="20"/>
                </a:cubicBezTo>
                <a:cubicBezTo>
                  <a:pt x="21" y="21"/>
                  <a:pt x="21" y="21"/>
                  <a:pt x="22" y="22"/>
                </a:cubicBezTo>
                <a:cubicBezTo>
                  <a:pt x="21" y="23"/>
                  <a:pt x="20" y="23"/>
                  <a:pt x="19" y="24"/>
                </a:cubicBezTo>
                <a:moveTo>
                  <a:pt x="37" y="24"/>
                </a:moveTo>
                <a:cubicBezTo>
                  <a:pt x="37" y="24"/>
                  <a:pt x="37" y="23"/>
                  <a:pt x="37" y="22"/>
                </a:cubicBezTo>
                <a:cubicBezTo>
                  <a:pt x="38" y="22"/>
                  <a:pt x="38" y="21"/>
                  <a:pt x="39" y="20"/>
                </a:cubicBezTo>
                <a:cubicBezTo>
                  <a:pt x="40" y="20"/>
                  <a:pt x="41" y="18"/>
                  <a:pt x="42" y="18"/>
                </a:cubicBezTo>
                <a:cubicBezTo>
                  <a:pt x="42" y="18"/>
                  <a:pt x="42" y="19"/>
                  <a:pt x="42" y="20"/>
                </a:cubicBezTo>
                <a:cubicBezTo>
                  <a:pt x="41" y="21"/>
                  <a:pt x="41" y="21"/>
                  <a:pt x="41" y="21"/>
                </a:cubicBezTo>
                <a:cubicBezTo>
                  <a:pt x="40" y="22"/>
                  <a:pt x="39" y="23"/>
                  <a:pt x="37" y="24"/>
                </a:cubicBezTo>
                <a:moveTo>
                  <a:pt x="4" y="0"/>
                </a:moveTo>
                <a:cubicBezTo>
                  <a:pt x="3" y="1"/>
                  <a:pt x="3" y="1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9"/>
                  <a:pt x="3" y="39"/>
                  <a:pt x="3" y="39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5"/>
                  <a:pt x="4" y="35"/>
                  <a:pt x="4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49" y="34"/>
                  <a:pt x="49" y="34"/>
                  <a:pt x="49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0"/>
                  <a:pt x="43" y="25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19"/>
                  <a:pt x="43" y="17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1" y="17"/>
                  <a:pt x="40" y="18"/>
                  <a:pt x="38" y="20"/>
                </a:cubicBezTo>
                <a:cubicBezTo>
                  <a:pt x="37" y="21"/>
                  <a:pt x="37" y="21"/>
                  <a:pt x="36" y="22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6" y="26"/>
                  <a:pt x="36" y="28"/>
                </a:cubicBezTo>
                <a:cubicBezTo>
                  <a:pt x="37" y="30"/>
                  <a:pt x="37" y="31"/>
                  <a:pt x="37" y="32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4"/>
                  <a:pt x="37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1"/>
                  <a:pt x="34" y="28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2" y="25"/>
                  <a:pt x="32" y="25"/>
                  <a:pt x="31" y="25"/>
                </a:cubicBezTo>
                <a:cubicBezTo>
                  <a:pt x="31" y="25"/>
                  <a:pt x="30" y="24"/>
                  <a:pt x="29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33"/>
                  <a:pt x="27" y="33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7" y="34"/>
                  <a:pt x="27" y="34"/>
                  <a:pt x="27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2"/>
                  <a:pt x="25" y="29"/>
                  <a:pt x="25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5"/>
                  <a:pt x="25" y="24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4" y="22"/>
                  <a:pt x="24" y="22"/>
                  <a:pt x="23" y="21"/>
                </a:cubicBezTo>
                <a:cubicBezTo>
                  <a:pt x="22" y="21"/>
                  <a:pt x="21" y="20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9" y="19"/>
                  <a:pt x="19" y="20"/>
                  <a:pt x="18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4"/>
                  <a:pt x="18" y="26"/>
                  <a:pt x="18" y="28"/>
                </a:cubicBezTo>
                <a:cubicBezTo>
                  <a:pt x="18" y="30"/>
                  <a:pt x="18" y="32"/>
                  <a:pt x="18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1"/>
                  <a:pt x="16" y="27"/>
                  <a:pt x="16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4" y="24"/>
                  <a:pt x="14" y="24"/>
                </a:cubicBezTo>
                <a:cubicBezTo>
                  <a:pt x="12" y="26"/>
                  <a:pt x="11" y="27"/>
                  <a:pt x="9" y="28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30"/>
                  <a:pt x="9" y="31"/>
                  <a:pt x="9" y="32"/>
                </a:cubicBezTo>
                <a:cubicBezTo>
                  <a:pt x="9" y="33"/>
                  <a:pt x="9" y="33"/>
                  <a:pt x="9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ï$ḷîḍè">
            <a:extLst>
              <a:ext uri="{FF2B5EF4-FFF2-40B4-BE49-F238E27FC236}">
                <a16:creationId xmlns:a16="http://schemas.microsoft.com/office/drawing/2014/main" id="{75CC7260-F960-48A7-BB21-06C1C45DE106}"/>
              </a:ext>
            </a:extLst>
          </p:cNvPr>
          <p:cNvSpPr>
            <a:spLocks/>
          </p:cNvSpPr>
          <p:nvPr/>
        </p:nvSpPr>
        <p:spPr bwMode="auto">
          <a:xfrm>
            <a:off x="1125460" y="2372562"/>
            <a:ext cx="370751" cy="401997"/>
          </a:xfrm>
          <a:custGeom>
            <a:avLst/>
            <a:gdLst>
              <a:gd name="T0" fmla="*/ 18 w 35"/>
              <a:gd name="T1" fmla="*/ 38 h 38"/>
              <a:gd name="T2" fmla="*/ 18 w 35"/>
              <a:gd name="T3" fmla="*/ 38 h 38"/>
              <a:gd name="T4" fmla="*/ 15 w 35"/>
              <a:gd name="T5" fmla="*/ 37 h 38"/>
              <a:gd name="T6" fmla="*/ 19 w 35"/>
              <a:gd name="T7" fmla="*/ 35 h 38"/>
              <a:gd name="T8" fmla="*/ 15 w 35"/>
              <a:gd name="T9" fmla="*/ 35 h 38"/>
              <a:gd name="T10" fmla="*/ 15 w 35"/>
              <a:gd name="T11" fmla="*/ 35 h 38"/>
              <a:gd name="T12" fmla="*/ 21 w 35"/>
              <a:gd name="T13" fmla="*/ 32 h 38"/>
              <a:gd name="T14" fmla="*/ 14 w 35"/>
              <a:gd name="T15" fmla="*/ 32 h 38"/>
              <a:gd name="T16" fmla="*/ 7 w 35"/>
              <a:gd name="T17" fmla="*/ 34 h 38"/>
              <a:gd name="T18" fmla="*/ 21 w 35"/>
              <a:gd name="T19" fmla="*/ 34 h 38"/>
              <a:gd name="T20" fmla="*/ 12 w 35"/>
              <a:gd name="T21" fmla="*/ 34 h 38"/>
              <a:gd name="T22" fmla="*/ 26 w 35"/>
              <a:gd name="T23" fmla="*/ 33 h 38"/>
              <a:gd name="T24" fmla="*/ 28 w 35"/>
              <a:gd name="T25" fmla="*/ 32 h 38"/>
              <a:gd name="T26" fmla="*/ 6 w 35"/>
              <a:gd name="T27" fmla="*/ 31 h 38"/>
              <a:gd name="T28" fmla="*/ 12 w 35"/>
              <a:gd name="T29" fmla="*/ 31 h 38"/>
              <a:gd name="T30" fmla="*/ 23 w 35"/>
              <a:gd name="T31" fmla="*/ 34 h 38"/>
              <a:gd name="T32" fmla="*/ 9 w 35"/>
              <a:gd name="T33" fmla="*/ 31 h 38"/>
              <a:gd name="T34" fmla="*/ 11 w 35"/>
              <a:gd name="T35" fmla="*/ 31 h 38"/>
              <a:gd name="T36" fmla="*/ 6 w 35"/>
              <a:gd name="T37" fmla="*/ 31 h 38"/>
              <a:gd name="T38" fmla="*/ 24 w 35"/>
              <a:gd name="T39" fmla="*/ 33 h 38"/>
              <a:gd name="T40" fmla="*/ 10 w 35"/>
              <a:gd name="T41" fmla="*/ 30 h 38"/>
              <a:gd name="T42" fmla="*/ 6 w 35"/>
              <a:gd name="T43" fmla="*/ 30 h 38"/>
              <a:gd name="T44" fmla="*/ 29 w 35"/>
              <a:gd name="T45" fmla="*/ 33 h 38"/>
              <a:gd name="T46" fmla="*/ 30 w 35"/>
              <a:gd name="T47" fmla="*/ 32 h 38"/>
              <a:gd name="T48" fmla="*/ 4 w 35"/>
              <a:gd name="T49" fmla="*/ 29 h 38"/>
              <a:gd name="T50" fmla="*/ 5 w 35"/>
              <a:gd name="T51" fmla="*/ 26 h 38"/>
              <a:gd name="T52" fmla="*/ 30 w 35"/>
              <a:gd name="T53" fmla="*/ 26 h 38"/>
              <a:gd name="T54" fmla="*/ 31 w 35"/>
              <a:gd name="T55" fmla="*/ 25 h 38"/>
              <a:gd name="T56" fmla="*/ 4 w 35"/>
              <a:gd name="T57" fmla="*/ 23 h 38"/>
              <a:gd name="T58" fmla="*/ 2 w 35"/>
              <a:gd name="T59" fmla="*/ 23 h 38"/>
              <a:gd name="T60" fmla="*/ 32 w 35"/>
              <a:gd name="T61" fmla="*/ 23 h 38"/>
              <a:gd name="T62" fmla="*/ 32 w 35"/>
              <a:gd name="T63" fmla="*/ 23 h 38"/>
              <a:gd name="T64" fmla="*/ 33 w 35"/>
              <a:gd name="T65" fmla="*/ 23 h 38"/>
              <a:gd name="T66" fmla="*/ 1 w 35"/>
              <a:gd name="T67" fmla="*/ 23 h 38"/>
              <a:gd name="T68" fmla="*/ 5 w 35"/>
              <a:gd name="T69" fmla="*/ 11 h 38"/>
              <a:gd name="T70" fmla="*/ 4 w 35"/>
              <a:gd name="T71" fmla="*/ 10 h 38"/>
              <a:gd name="T72" fmla="*/ 31 w 35"/>
              <a:gd name="T73" fmla="*/ 9 h 38"/>
              <a:gd name="T74" fmla="*/ 4 w 35"/>
              <a:gd name="T75" fmla="*/ 9 h 38"/>
              <a:gd name="T76" fmla="*/ 15 w 35"/>
              <a:gd name="T77" fmla="*/ 1 h 38"/>
              <a:gd name="T78" fmla="*/ 26 w 35"/>
              <a:gd name="T79" fmla="*/ 6 h 38"/>
              <a:gd name="T80" fmla="*/ 29 w 35"/>
              <a:gd name="T81" fmla="*/ 10 h 38"/>
              <a:gd name="T82" fmla="*/ 30 w 35"/>
              <a:gd name="T83" fmla="*/ 23 h 38"/>
              <a:gd name="T84" fmla="*/ 25 w 35"/>
              <a:gd name="T85" fmla="*/ 29 h 38"/>
              <a:gd name="T86" fmla="*/ 15 w 35"/>
              <a:gd name="T87" fmla="*/ 32 h 38"/>
              <a:gd name="T88" fmla="*/ 8 w 35"/>
              <a:gd name="T89" fmla="*/ 31 h 38"/>
              <a:gd name="T90" fmla="*/ 1 w 35"/>
              <a:gd name="T91" fmla="*/ 20 h 38"/>
              <a:gd name="T92" fmla="*/ 4 w 35"/>
              <a:gd name="T93" fmla="*/ 8 h 38"/>
              <a:gd name="T94" fmla="*/ 14 w 35"/>
              <a:gd name="T95" fmla="*/ 1 h 38"/>
              <a:gd name="T96" fmla="*/ 4 w 35"/>
              <a:gd name="T97" fmla="*/ 8 h 38"/>
              <a:gd name="T98" fmla="*/ 3 w 35"/>
              <a:gd name="T99" fmla="*/ 11 h 38"/>
              <a:gd name="T100" fmla="*/ 0 w 35"/>
              <a:gd name="T101" fmla="*/ 15 h 38"/>
              <a:gd name="T102" fmla="*/ 0 w 35"/>
              <a:gd name="T103" fmla="*/ 24 h 38"/>
              <a:gd name="T104" fmla="*/ 4 w 35"/>
              <a:gd name="T105" fmla="*/ 26 h 38"/>
              <a:gd name="T106" fmla="*/ 3 w 35"/>
              <a:gd name="T107" fmla="*/ 31 h 38"/>
              <a:gd name="T108" fmla="*/ 8 w 35"/>
              <a:gd name="T109" fmla="*/ 35 h 38"/>
              <a:gd name="T110" fmla="*/ 17 w 35"/>
              <a:gd name="T111" fmla="*/ 38 h 38"/>
              <a:gd name="T112" fmla="*/ 27 w 35"/>
              <a:gd name="T113" fmla="*/ 35 h 38"/>
              <a:gd name="T114" fmla="*/ 32 w 35"/>
              <a:gd name="T115" fmla="*/ 27 h 38"/>
              <a:gd name="T116" fmla="*/ 35 w 35"/>
              <a:gd name="T117" fmla="*/ 24 h 38"/>
              <a:gd name="T118" fmla="*/ 31 w 35"/>
              <a:gd name="T119" fmla="*/ 12 h 38"/>
              <a:gd name="T120" fmla="*/ 32 w 35"/>
              <a:gd name="T121" fmla="*/ 8 h 38"/>
              <a:gd name="T122" fmla="*/ 21 w 35"/>
              <a:gd name="T123" fmla="*/ 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" h="38">
                <a:moveTo>
                  <a:pt x="19" y="38"/>
                </a:moveTo>
                <a:cubicBezTo>
                  <a:pt x="20" y="37"/>
                  <a:pt x="20" y="36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38"/>
                  <a:pt x="19" y="38"/>
                  <a:pt x="19" y="38"/>
                </a:cubicBezTo>
                <a:moveTo>
                  <a:pt x="18" y="38"/>
                </a:moveTo>
                <a:cubicBezTo>
                  <a:pt x="17" y="38"/>
                  <a:pt x="17" y="38"/>
                  <a:pt x="17" y="38"/>
                </a:cubicBezTo>
                <a:cubicBezTo>
                  <a:pt x="17" y="37"/>
                  <a:pt x="17" y="36"/>
                  <a:pt x="18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18" y="36"/>
                  <a:pt x="18" y="37"/>
                  <a:pt x="18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8"/>
                  <a:pt x="18" y="38"/>
                  <a:pt x="18" y="38"/>
                </a:cubicBezTo>
                <a:moveTo>
                  <a:pt x="16" y="38"/>
                </a:moveTo>
                <a:cubicBezTo>
                  <a:pt x="16" y="38"/>
                  <a:pt x="16" y="38"/>
                  <a:pt x="16" y="38"/>
                </a:cubicBezTo>
                <a:cubicBezTo>
                  <a:pt x="16" y="37"/>
                  <a:pt x="16" y="36"/>
                  <a:pt x="17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36"/>
                  <a:pt x="17" y="37"/>
                  <a:pt x="16" y="38"/>
                </a:cubicBezTo>
                <a:moveTo>
                  <a:pt x="15" y="37"/>
                </a:moveTo>
                <a:cubicBezTo>
                  <a:pt x="15" y="37"/>
                  <a:pt x="15" y="36"/>
                  <a:pt x="15" y="36"/>
                </a:cubicBezTo>
                <a:cubicBezTo>
                  <a:pt x="15" y="35"/>
                  <a:pt x="15" y="35"/>
                  <a:pt x="15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6"/>
                  <a:pt x="16" y="37"/>
                  <a:pt x="15" y="37"/>
                </a:cubicBezTo>
                <a:moveTo>
                  <a:pt x="18" y="38"/>
                </a:moveTo>
                <a:cubicBezTo>
                  <a:pt x="18" y="37"/>
                  <a:pt x="19" y="36"/>
                  <a:pt x="19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36"/>
                  <a:pt x="19" y="37"/>
                  <a:pt x="19" y="38"/>
                </a:cubicBezTo>
                <a:cubicBezTo>
                  <a:pt x="18" y="38"/>
                  <a:pt x="18" y="38"/>
                  <a:pt x="18" y="38"/>
                </a:cubicBezTo>
                <a:moveTo>
                  <a:pt x="15" y="35"/>
                </a:moveTo>
                <a:cubicBezTo>
                  <a:pt x="15" y="35"/>
                  <a:pt x="15" y="35"/>
                  <a:pt x="15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34"/>
                  <a:pt x="14" y="34"/>
                  <a:pt x="13" y="34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5"/>
                  <a:pt x="14" y="35"/>
                  <a:pt x="14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5"/>
                  <a:pt x="15" y="35"/>
                  <a:pt x="15" y="35"/>
                </a:cubicBezTo>
                <a:moveTo>
                  <a:pt x="27" y="34"/>
                </a:moveTo>
                <a:cubicBezTo>
                  <a:pt x="27" y="33"/>
                  <a:pt x="27" y="33"/>
                  <a:pt x="27" y="33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3"/>
                  <a:pt x="27" y="33"/>
                  <a:pt x="27" y="34"/>
                </a:cubicBezTo>
                <a:moveTo>
                  <a:pt x="21" y="33"/>
                </a:move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3"/>
                  <a:pt x="21" y="33"/>
                  <a:pt x="21" y="33"/>
                </a:cubicBezTo>
                <a:moveTo>
                  <a:pt x="13" y="34"/>
                </a:moveTo>
                <a:cubicBezTo>
                  <a:pt x="12" y="34"/>
                  <a:pt x="12" y="34"/>
                  <a:pt x="12" y="34"/>
                </a:cubicBezTo>
                <a:cubicBezTo>
                  <a:pt x="13" y="33"/>
                  <a:pt x="13" y="32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3" y="34"/>
                  <a:pt x="13" y="34"/>
                  <a:pt x="13" y="34"/>
                </a:cubicBezTo>
                <a:moveTo>
                  <a:pt x="25" y="33"/>
                </a:moveTo>
                <a:cubicBezTo>
                  <a:pt x="25" y="32"/>
                  <a:pt x="25" y="32"/>
                  <a:pt x="25" y="32"/>
                </a:cubicBezTo>
                <a:cubicBezTo>
                  <a:pt x="25" y="33"/>
                  <a:pt x="25" y="33"/>
                  <a:pt x="25" y="33"/>
                </a:cubicBezTo>
                <a:cubicBezTo>
                  <a:pt x="25" y="33"/>
                  <a:pt x="25" y="33"/>
                  <a:pt x="25" y="33"/>
                </a:cubicBezTo>
                <a:moveTo>
                  <a:pt x="7" y="34"/>
                </a:moveTo>
                <a:cubicBezTo>
                  <a:pt x="6" y="33"/>
                  <a:pt x="6" y="33"/>
                  <a:pt x="6" y="33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moveTo>
                  <a:pt x="21" y="34"/>
                </a:moveTo>
                <a:cubicBezTo>
                  <a:pt x="21" y="34"/>
                  <a:pt x="21" y="34"/>
                  <a:pt x="21" y="34"/>
                </a:cubicBezTo>
                <a:cubicBezTo>
                  <a:pt x="22" y="32"/>
                  <a:pt x="22" y="32"/>
                  <a:pt x="22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2" y="32"/>
                  <a:pt x="22" y="33"/>
                  <a:pt x="21" y="34"/>
                </a:cubicBezTo>
                <a:cubicBezTo>
                  <a:pt x="21" y="34"/>
                  <a:pt x="21" y="34"/>
                  <a:pt x="21" y="34"/>
                </a:cubicBezTo>
                <a:moveTo>
                  <a:pt x="12" y="34"/>
                </a:moveTo>
                <a:cubicBezTo>
                  <a:pt x="11" y="33"/>
                  <a:pt x="11" y="33"/>
                  <a:pt x="11" y="33"/>
                </a:cubicBezTo>
                <a:cubicBezTo>
                  <a:pt x="12" y="33"/>
                  <a:pt x="12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2" y="33"/>
                  <a:pt x="12" y="34"/>
                </a:cubicBezTo>
                <a:moveTo>
                  <a:pt x="26" y="33"/>
                </a:move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7" y="31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6" y="33"/>
                  <a:pt x="26" y="33"/>
                  <a:pt x="26" y="33"/>
                </a:cubicBezTo>
                <a:moveTo>
                  <a:pt x="28" y="34"/>
                </a:moveTo>
                <a:cubicBezTo>
                  <a:pt x="28" y="33"/>
                  <a:pt x="28" y="33"/>
                  <a:pt x="28" y="32"/>
                </a:cubicBezTo>
                <a:cubicBezTo>
                  <a:pt x="29" y="31"/>
                  <a:pt x="29" y="31"/>
                  <a:pt x="29" y="31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moveTo>
                  <a:pt x="6" y="33"/>
                </a:moveTo>
                <a:cubicBezTo>
                  <a:pt x="6" y="33"/>
                  <a:pt x="6" y="33"/>
                  <a:pt x="6" y="33"/>
                </a:cubicBezTo>
                <a:cubicBezTo>
                  <a:pt x="6" y="32"/>
                  <a:pt x="6" y="32"/>
                  <a:pt x="6" y="31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3"/>
                  <a:pt x="6" y="33"/>
                  <a:pt x="6" y="33"/>
                </a:cubicBezTo>
                <a:moveTo>
                  <a:pt x="11" y="33"/>
                </a:moveTo>
                <a:cubicBezTo>
                  <a:pt x="10" y="33"/>
                  <a:pt x="10" y="33"/>
                  <a:pt x="10" y="33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2"/>
                  <a:pt x="11" y="33"/>
                  <a:pt x="11" y="33"/>
                </a:cubicBezTo>
                <a:moveTo>
                  <a:pt x="22" y="34"/>
                </a:moveTo>
                <a:cubicBezTo>
                  <a:pt x="22" y="33"/>
                  <a:pt x="23" y="32"/>
                  <a:pt x="23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2" y="34"/>
                  <a:pt x="22" y="34"/>
                </a:cubicBezTo>
                <a:moveTo>
                  <a:pt x="8" y="34"/>
                </a:moveTo>
                <a:cubicBezTo>
                  <a:pt x="8" y="33"/>
                  <a:pt x="8" y="33"/>
                  <a:pt x="8" y="33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1"/>
                  <a:pt x="9" y="32"/>
                  <a:pt x="9" y="33"/>
                </a:cubicBezTo>
                <a:cubicBezTo>
                  <a:pt x="8" y="34"/>
                  <a:pt x="8" y="34"/>
                  <a:pt x="8" y="34"/>
                </a:cubicBezTo>
                <a:moveTo>
                  <a:pt x="10" y="33"/>
                </a:moveTo>
                <a:cubicBezTo>
                  <a:pt x="10" y="33"/>
                  <a:pt x="10" y="33"/>
                  <a:pt x="10" y="33"/>
                </a:cubicBezTo>
                <a:cubicBezTo>
                  <a:pt x="10" y="32"/>
                  <a:pt x="10" y="32"/>
                  <a:pt x="10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0" y="33"/>
                  <a:pt x="10" y="33"/>
                  <a:pt x="10" y="33"/>
                </a:cubicBezTo>
                <a:moveTo>
                  <a:pt x="5" y="32"/>
                </a:moveTo>
                <a:cubicBezTo>
                  <a:pt x="5" y="32"/>
                  <a:pt x="5" y="32"/>
                  <a:pt x="5" y="32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2"/>
                  <a:pt x="5" y="32"/>
                </a:cubicBezTo>
                <a:moveTo>
                  <a:pt x="26" y="32"/>
                </a:moveTo>
                <a:cubicBezTo>
                  <a:pt x="26" y="32"/>
                  <a:pt x="26" y="31"/>
                  <a:pt x="2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1"/>
                  <a:pt x="26" y="32"/>
                  <a:pt x="26" y="32"/>
                </a:cubicBezTo>
                <a:moveTo>
                  <a:pt x="24" y="33"/>
                </a:moveTo>
                <a:cubicBezTo>
                  <a:pt x="25" y="31"/>
                  <a:pt x="25" y="31"/>
                  <a:pt x="25" y="31"/>
                </a:cubicBezTo>
                <a:cubicBezTo>
                  <a:pt x="25" y="30"/>
                  <a:pt x="25" y="30"/>
                  <a:pt x="25" y="30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3"/>
                  <a:pt x="24" y="33"/>
                  <a:pt x="24" y="33"/>
                </a:cubicBezTo>
                <a:moveTo>
                  <a:pt x="10" y="31"/>
                </a:moveTo>
                <a:cubicBezTo>
                  <a:pt x="10" y="30"/>
                  <a:pt x="10" y="30"/>
                  <a:pt x="10" y="30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1"/>
                  <a:pt x="10" y="31"/>
                  <a:pt x="10" y="31"/>
                </a:cubicBezTo>
                <a:moveTo>
                  <a:pt x="5" y="32"/>
                </a:moveTo>
                <a:cubicBezTo>
                  <a:pt x="4" y="31"/>
                  <a:pt x="4" y="31"/>
                  <a:pt x="4" y="31"/>
                </a:cubicBezTo>
                <a:cubicBezTo>
                  <a:pt x="5" y="30"/>
                  <a:pt x="5" y="30"/>
                  <a:pt x="5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5" y="32"/>
                  <a:pt x="5" y="32"/>
                  <a:pt x="5" y="32"/>
                </a:cubicBezTo>
                <a:moveTo>
                  <a:pt x="29" y="33"/>
                </a:moveTo>
                <a:cubicBezTo>
                  <a:pt x="29" y="31"/>
                  <a:pt x="29" y="31"/>
                  <a:pt x="29" y="31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1"/>
                  <a:pt x="30" y="32"/>
                  <a:pt x="29" y="32"/>
                </a:cubicBezTo>
                <a:cubicBezTo>
                  <a:pt x="29" y="33"/>
                  <a:pt x="29" y="33"/>
                  <a:pt x="29" y="33"/>
                </a:cubicBezTo>
                <a:moveTo>
                  <a:pt x="4" y="31"/>
                </a:moveTo>
                <a:cubicBezTo>
                  <a:pt x="4" y="31"/>
                  <a:pt x="4" y="31"/>
                  <a:pt x="4" y="31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4" y="31"/>
                  <a:pt x="4" y="31"/>
                  <a:pt x="4" y="31"/>
                </a:cubicBezTo>
                <a:moveTo>
                  <a:pt x="30" y="32"/>
                </a:moveTo>
                <a:cubicBezTo>
                  <a:pt x="30" y="31"/>
                  <a:pt x="31" y="30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30"/>
                  <a:pt x="31" y="30"/>
                  <a:pt x="31" y="31"/>
                </a:cubicBezTo>
                <a:cubicBezTo>
                  <a:pt x="30" y="32"/>
                  <a:pt x="30" y="32"/>
                  <a:pt x="30" y="32"/>
                </a:cubicBezTo>
                <a:moveTo>
                  <a:pt x="4" y="30"/>
                </a:moveTo>
                <a:cubicBezTo>
                  <a:pt x="4" y="30"/>
                  <a:pt x="4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0"/>
                  <a:pt x="4" y="30"/>
                  <a:pt x="4" y="30"/>
                </a:cubicBezTo>
                <a:moveTo>
                  <a:pt x="5" y="26"/>
                </a:moveTo>
                <a:cubicBezTo>
                  <a:pt x="5" y="25"/>
                  <a:pt x="5" y="25"/>
                  <a:pt x="5" y="25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moveTo>
                  <a:pt x="4" y="26"/>
                </a:moveTo>
                <a:cubicBezTo>
                  <a:pt x="4" y="25"/>
                  <a:pt x="4" y="25"/>
                  <a:pt x="4" y="25"/>
                </a:cubicBezTo>
                <a:cubicBezTo>
                  <a:pt x="4" y="24"/>
                  <a:pt x="4" y="24"/>
                  <a:pt x="4" y="24"/>
                </a:cubicBezTo>
                <a:cubicBezTo>
                  <a:pt x="5" y="25"/>
                  <a:pt x="5" y="25"/>
                  <a:pt x="5" y="25"/>
                </a:cubicBezTo>
                <a:cubicBezTo>
                  <a:pt x="4" y="26"/>
                  <a:pt x="4" y="26"/>
                  <a:pt x="4" y="26"/>
                </a:cubicBezTo>
                <a:moveTo>
                  <a:pt x="30" y="26"/>
                </a:moveTo>
                <a:cubicBezTo>
                  <a:pt x="30" y="26"/>
                  <a:pt x="30" y="26"/>
                  <a:pt x="30" y="26"/>
                </a:cubicBezTo>
                <a:cubicBezTo>
                  <a:pt x="31" y="25"/>
                  <a:pt x="31" y="24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1" y="25"/>
                  <a:pt x="30" y="26"/>
                </a:cubicBezTo>
                <a:moveTo>
                  <a:pt x="4" y="24"/>
                </a:move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4"/>
                  <a:pt x="4" y="24"/>
                  <a:pt x="4" y="24"/>
                </a:cubicBezTo>
                <a:moveTo>
                  <a:pt x="32" y="22"/>
                </a:move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2"/>
                  <a:pt x="32" y="22"/>
                  <a:pt x="32" y="22"/>
                </a:cubicBezTo>
                <a:moveTo>
                  <a:pt x="2" y="23"/>
                </a:moveTo>
                <a:cubicBezTo>
                  <a:pt x="2" y="23"/>
                  <a:pt x="3" y="22"/>
                  <a:pt x="3" y="21"/>
                </a:cubicBezTo>
                <a:cubicBezTo>
                  <a:pt x="3" y="21"/>
                  <a:pt x="3" y="22"/>
                  <a:pt x="3" y="22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3"/>
                  <a:pt x="2" y="23"/>
                  <a:pt x="2" y="23"/>
                </a:cubicBezTo>
                <a:moveTo>
                  <a:pt x="32" y="23"/>
                </a:move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2"/>
                  <a:pt x="33" y="22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2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2" y="23"/>
                  <a:pt x="32" y="23"/>
                  <a:pt x="32" y="23"/>
                </a:cubicBezTo>
                <a:moveTo>
                  <a:pt x="33" y="23"/>
                </a:moveTo>
                <a:cubicBezTo>
                  <a:pt x="33" y="23"/>
                  <a:pt x="34" y="22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2"/>
                  <a:pt x="34" y="23"/>
                  <a:pt x="34" y="23"/>
                </a:cubicBezTo>
                <a:cubicBezTo>
                  <a:pt x="34" y="23"/>
                  <a:pt x="34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2" y="22"/>
                  <a:pt x="2" y="23"/>
                  <a:pt x="2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2"/>
                  <a:pt x="1" y="22"/>
                  <a:pt x="1" y="22"/>
                </a:cubicBezTo>
                <a:moveTo>
                  <a:pt x="5" y="11"/>
                </a:moveTo>
                <a:cubicBezTo>
                  <a:pt x="4" y="11"/>
                  <a:pt x="4" y="11"/>
                  <a:pt x="4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1"/>
                  <a:pt x="5" y="11"/>
                </a:cubicBezTo>
                <a:moveTo>
                  <a:pt x="4" y="11"/>
                </a:moveTo>
                <a:cubicBezTo>
                  <a:pt x="4" y="10"/>
                  <a:pt x="4" y="10"/>
                  <a:pt x="4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1"/>
                  <a:pt x="4" y="11"/>
                  <a:pt x="4" y="11"/>
                </a:cubicBezTo>
                <a:moveTo>
                  <a:pt x="31" y="11"/>
                </a:moveTo>
                <a:cubicBezTo>
                  <a:pt x="30" y="10"/>
                  <a:pt x="30" y="10"/>
                  <a:pt x="30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1"/>
                  <a:pt x="31" y="11"/>
                  <a:pt x="31" y="11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10" y="6"/>
                </a:moveTo>
                <a:cubicBezTo>
                  <a:pt x="12" y="5"/>
                  <a:pt x="13" y="5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1"/>
                  <a:pt x="15" y="1"/>
                  <a:pt x="15" y="1"/>
                </a:cubicBezTo>
                <a:cubicBezTo>
                  <a:pt x="16" y="1"/>
                  <a:pt x="17" y="1"/>
                  <a:pt x="18" y="1"/>
                </a:cubicBezTo>
                <a:cubicBezTo>
                  <a:pt x="18" y="1"/>
                  <a:pt x="19" y="1"/>
                  <a:pt x="20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2" y="5"/>
                  <a:pt x="24" y="5"/>
                  <a:pt x="25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5"/>
                  <a:pt x="30" y="7"/>
                  <a:pt x="30" y="7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30" y="12"/>
                  <a:pt x="31" y="13"/>
                  <a:pt x="31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7"/>
                  <a:pt x="34" y="19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1" y="20"/>
                  <a:pt x="31" y="21"/>
                  <a:pt x="30" y="23"/>
                </a:cubicBezTo>
                <a:cubicBezTo>
                  <a:pt x="30" y="24"/>
                  <a:pt x="30" y="24"/>
                  <a:pt x="29" y="25"/>
                </a:cubicBezTo>
                <a:cubicBezTo>
                  <a:pt x="29" y="26"/>
                  <a:pt x="29" y="26"/>
                  <a:pt x="29" y="26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29"/>
                  <a:pt x="29" y="30"/>
                  <a:pt x="28" y="31"/>
                </a:cubicBezTo>
                <a:cubicBezTo>
                  <a:pt x="26" y="29"/>
                  <a:pt x="26" y="29"/>
                  <a:pt x="26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4" y="30"/>
                  <a:pt x="22" y="31"/>
                  <a:pt x="20" y="31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4"/>
                  <a:pt x="20" y="34"/>
                  <a:pt x="20" y="34"/>
                </a:cubicBezTo>
                <a:cubicBezTo>
                  <a:pt x="19" y="34"/>
                  <a:pt x="18" y="34"/>
                  <a:pt x="18" y="34"/>
                </a:cubicBezTo>
                <a:cubicBezTo>
                  <a:pt x="17" y="34"/>
                  <a:pt x="16" y="34"/>
                  <a:pt x="15" y="34"/>
                </a:cubicBezTo>
                <a:cubicBezTo>
                  <a:pt x="15" y="32"/>
                  <a:pt x="15" y="32"/>
                  <a:pt x="15" y="32"/>
                </a:cubicBezTo>
                <a:cubicBezTo>
                  <a:pt x="15" y="31"/>
                  <a:pt x="15" y="31"/>
                  <a:pt x="15" y="31"/>
                </a:cubicBezTo>
                <a:cubicBezTo>
                  <a:pt x="13" y="31"/>
                  <a:pt x="12" y="30"/>
                  <a:pt x="10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6" y="30"/>
                  <a:pt x="5" y="29"/>
                  <a:pt x="4" y="28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6" y="25"/>
                  <a:pt x="6" y="25"/>
                </a:cubicBezTo>
                <a:cubicBezTo>
                  <a:pt x="5" y="24"/>
                  <a:pt x="4" y="22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19"/>
                  <a:pt x="1" y="17"/>
                  <a:pt x="1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3"/>
                  <a:pt x="5" y="12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4" y="8"/>
                  <a:pt x="4" y="8"/>
                  <a:pt x="4" y="8"/>
                </a:cubicBezTo>
                <a:cubicBezTo>
                  <a:pt x="5" y="6"/>
                  <a:pt x="6" y="5"/>
                  <a:pt x="8" y="4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moveTo>
                  <a:pt x="18" y="0"/>
                </a:moveTo>
                <a:cubicBezTo>
                  <a:pt x="17" y="0"/>
                  <a:pt x="16" y="0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3"/>
                  <a:pt x="14" y="3"/>
                  <a:pt x="14" y="3"/>
                </a:cubicBezTo>
                <a:cubicBezTo>
                  <a:pt x="13" y="4"/>
                  <a:pt x="11" y="4"/>
                  <a:pt x="10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5"/>
                  <a:pt x="5" y="6"/>
                  <a:pt x="3" y="8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4"/>
                  <a:pt x="3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22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5"/>
                  <a:pt x="3" y="25"/>
                  <a:pt x="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30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4" y="33"/>
                  <a:pt x="6" y="34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9" y="33"/>
                  <a:pt x="9" y="33"/>
                  <a:pt x="9" y="33"/>
                </a:cubicBezTo>
                <a:cubicBezTo>
                  <a:pt x="11" y="34"/>
                  <a:pt x="12" y="35"/>
                  <a:pt x="14" y="35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6"/>
                  <a:pt x="14" y="37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8"/>
                  <a:pt x="16" y="38"/>
                  <a:pt x="17" y="38"/>
                </a:cubicBezTo>
                <a:cubicBezTo>
                  <a:pt x="18" y="38"/>
                  <a:pt x="19" y="38"/>
                  <a:pt x="20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6"/>
                  <a:pt x="21" y="36"/>
                  <a:pt x="21" y="35"/>
                </a:cubicBezTo>
                <a:cubicBezTo>
                  <a:pt x="23" y="35"/>
                  <a:pt x="24" y="34"/>
                  <a:pt x="25" y="33"/>
                </a:cubicBezTo>
                <a:cubicBezTo>
                  <a:pt x="27" y="35"/>
                  <a:pt x="27" y="35"/>
                  <a:pt x="27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29" y="34"/>
                  <a:pt x="31" y="33"/>
                  <a:pt x="32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0"/>
                  <a:pt x="32" y="30"/>
                  <a:pt x="32" y="29"/>
                </a:cubicBezTo>
                <a:cubicBezTo>
                  <a:pt x="32" y="29"/>
                  <a:pt x="32" y="28"/>
                  <a:pt x="32" y="28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2" y="25"/>
                </a:cubicBezTo>
                <a:cubicBezTo>
                  <a:pt x="32" y="24"/>
                  <a:pt x="32" y="24"/>
                  <a:pt x="33" y="24"/>
                </a:cubicBezTo>
                <a:cubicBezTo>
                  <a:pt x="33" y="24"/>
                  <a:pt x="34" y="24"/>
                  <a:pt x="34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3"/>
                  <a:pt x="35" y="22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9"/>
                  <a:pt x="35" y="17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4"/>
                  <a:pt x="31" y="13"/>
                  <a:pt x="31" y="12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0"/>
                  <a:pt x="32" y="9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7"/>
                  <a:pt x="32" y="7"/>
                  <a:pt x="32" y="7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28" y="3"/>
                  <a:pt x="28" y="3"/>
                </a:cubicBezTo>
                <a:cubicBezTo>
                  <a:pt x="27" y="4"/>
                  <a:pt x="27" y="4"/>
                  <a:pt x="27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4"/>
                  <a:pt x="23" y="4"/>
                  <a:pt x="21" y="3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0"/>
                  <a:pt x="19" y="0"/>
                  <a:pt x="18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ïslidè">
            <a:extLst>
              <a:ext uri="{FF2B5EF4-FFF2-40B4-BE49-F238E27FC236}">
                <a16:creationId xmlns:a16="http://schemas.microsoft.com/office/drawing/2014/main" id="{65C7EF9F-5B43-41E6-9DA0-4B584874E233}"/>
              </a:ext>
            </a:extLst>
          </p:cNvPr>
          <p:cNvSpPr>
            <a:spLocks/>
          </p:cNvSpPr>
          <p:nvPr/>
        </p:nvSpPr>
        <p:spPr bwMode="auto">
          <a:xfrm>
            <a:off x="1179062" y="2444029"/>
            <a:ext cx="263546" cy="236732"/>
          </a:xfrm>
          <a:custGeom>
            <a:avLst/>
            <a:gdLst>
              <a:gd name="T0" fmla="*/ 22 w 25"/>
              <a:gd name="T1" fmla="*/ 10 h 22"/>
              <a:gd name="T2" fmla="*/ 22 w 25"/>
              <a:gd name="T3" fmla="*/ 9 h 22"/>
              <a:gd name="T4" fmla="*/ 22 w 25"/>
              <a:gd name="T5" fmla="*/ 9 h 22"/>
              <a:gd name="T6" fmla="*/ 22 w 25"/>
              <a:gd name="T7" fmla="*/ 9 h 22"/>
              <a:gd name="T8" fmla="*/ 22 w 25"/>
              <a:gd name="T9" fmla="*/ 7 h 22"/>
              <a:gd name="T10" fmla="*/ 21 w 25"/>
              <a:gd name="T11" fmla="*/ 8 h 22"/>
              <a:gd name="T12" fmla="*/ 22 w 25"/>
              <a:gd name="T13" fmla="*/ 7 h 22"/>
              <a:gd name="T14" fmla="*/ 20 w 25"/>
              <a:gd name="T15" fmla="*/ 6 h 22"/>
              <a:gd name="T16" fmla="*/ 20 w 25"/>
              <a:gd name="T17" fmla="*/ 7 h 22"/>
              <a:gd name="T18" fmla="*/ 20 w 25"/>
              <a:gd name="T19" fmla="*/ 5 h 22"/>
              <a:gd name="T20" fmla="*/ 13 w 25"/>
              <a:gd name="T21" fmla="*/ 21 h 22"/>
              <a:gd name="T22" fmla="*/ 3 w 25"/>
              <a:gd name="T23" fmla="*/ 11 h 22"/>
              <a:gd name="T24" fmla="*/ 15 w 25"/>
              <a:gd name="T25" fmla="*/ 4 h 22"/>
              <a:gd name="T26" fmla="*/ 20 w 25"/>
              <a:gd name="T27" fmla="*/ 18 h 22"/>
              <a:gd name="T28" fmla="*/ 13 w 25"/>
              <a:gd name="T29" fmla="*/ 21 h 22"/>
              <a:gd name="T30" fmla="*/ 19 w 25"/>
              <a:gd name="T31" fmla="*/ 4 h 22"/>
              <a:gd name="T32" fmla="*/ 19 w 25"/>
              <a:gd name="T33" fmla="*/ 5 h 22"/>
              <a:gd name="T34" fmla="*/ 3 w 25"/>
              <a:gd name="T35" fmla="*/ 8 h 22"/>
              <a:gd name="T36" fmla="*/ 6 w 25"/>
              <a:gd name="T37" fmla="*/ 3 h 22"/>
              <a:gd name="T38" fmla="*/ 3 w 25"/>
              <a:gd name="T39" fmla="*/ 9 h 22"/>
              <a:gd name="T40" fmla="*/ 18 w 25"/>
              <a:gd name="T41" fmla="*/ 3 h 22"/>
              <a:gd name="T42" fmla="*/ 16 w 25"/>
              <a:gd name="T43" fmla="*/ 4 h 22"/>
              <a:gd name="T44" fmla="*/ 17 w 25"/>
              <a:gd name="T45" fmla="*/ 2 h 22"/>
              <a:gd name="T46" fmla="*/ 16 w 25"/>
              <a:gd name="T47" fmla="*/ 4 h 22"/>
              <a:gd name="T48" fmla="*/ 16 w 25"/>
              <a:gd name="T49" fmla="*/ 1 h 22"/>
              <a:gd name="T50" fmla="*/ 15 w 25"/>
              <a:gd name="T51" fmla="*/ 4 h 22"/>
              <a:gd name="T52" fmla="*/ 7 w 25"/>
              <a:gd name="T53" fmla="*/ 2 h 22"/>
              <a:gd name="T54" fmla="*/ 6 w 25"/>
              <a:gd name="T55" fmla="*/ 5 h 22"/>
              <a:gd name="T56" fmla="*/ 13 w 25"/>
              <a:gd name="T57" fmla="*/ 3 h 22"/>
              <a:gd name="T58" fmla="*/ 16 w 25"/>
              <a:gd name="T59" fmla="*/ 1 h 22"/>
              <a:gd name="T60" fmla="*/ 9 w 25"/>
              <a:gd name="T61" fmla="*/ 1 h 22"/>
              <a:gd name="T62" fmla="*/ 8 w 25"/>
              <a:gd name="T63" fmla="*/ 4 h 22"/>
              <a:gd name="T64" fmla="*/ 13 w 25"/>
              <a:gd name="T65" fmla="*/ 1 h 22"/>
              <a:gd name="T66" fmla="*/ 13 w 25"/>
              <a:gd name="T67" fmla="*/ 3 h 22"/>
              <a:gd name="T68" fmla="*/ 8 w 25"/>
              <a:gd name="T69" fmla="*/ 4 h 22"/>
              <a:gd name="T70" fmla="*/ 9 w 25"/>
              <a:gd name="T71" fmla="*/ 3 h 22"/>
              <a:gd name="T72" fmla="*/ 12 w 25"/>
              <a:gd name="T73" fmla="*/ 1 h 22"/>
              <a:gd name="T74" fmla="*/ 11 w 25"/>
              <a:gd name="T75" fmla="*/ 3 h 22"/>
              <a:gd name="T76" fmla="*/ 5 w 25"/>
              <a:gd name="T77" fmla="*/ 3 h 22"/>
              <a:gd name="T78" fmla="*/ 20 w 25"/>
              <a:gd name="T79" fmla="*/ 19 h 22"/>
              <a:gd name="T80" fmla="*/ 20 w 25"/>
              <a:gd name="T81" fmla="*/ 19 h 22"/>
              <a:gd name="T82" fmla="*/ 21 w 25"/>
              <a:gd name="T83" fmla="*/ 18 h 22"/>
              <a:gd name="T84" fmla="*/ 22 w 25"/>
              <a:gd name="T85" fmla="*/ 5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" h="22">
                <a:moveTo>
                  <a:pt x="23" y="11"/>
                </a:moveTo>
                <a:cubicBezTo>
                  <a:pt x="23" y="11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10"/>
                  <a:pt x="23" y="11"/>
                  <a:pt x="23" y="11"/>
                </a:cubicBezTo>
                <a:moveTo>
                  <a:pt x="22" y="9"/>
                </a:moveTo>
                <a:cubicBezTo>
                  <a:pt x="22" y="9"/>
                  <a:pt x="22" y="9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9"/>
                  <a:pt x="22" y="9"/>
                  <a:pt x="22" y="9"/>
                </a:cubicBezTo>
                <a:moveTo>
                  <a:pt x="21" y="8"/>
                </a:moveTo>
                <a:cubicBezTo>
                  <a:pt x="21" y="8"/>
                  <a:pt x="21" y="8"/>
                  <a:pt x="21" y="8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moveTo>
                  <a:pt x="21" y="8"/>
                </a:move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2" y="7"/>
                  <a:pt x="22" y="7"/>
                  <a:pt x="22" y="7"/>
                </a:cubicBezTo>
                <a:cubicBezTo>
                  <a:pt x="21" y="8"/>
                  <a:pt x="21" y="8"/>
                  <a:pt x="21" y="8"/>
                </a:cubicBezTo>
                <a:moveTo>
                  <a:pt x="20" y="7"/>
                </a:move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0" y="6"/>
                  <a:pt x="20" y="7"/>
                </a:cubicBezTo>
                <a:moveTo>
                  <a:pt x="20" y="6"/>
                </a:moveTo>
                <a:cubicBezTo>
                  <a:pt x="19" y="6"/>
                  <a:pt x="19" y="6"/>
                  <a:pt x="19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6"/>
                  <a:pt x="20" y="6"/>
                </a:cubicBezTo>
                <a:moveTo>
                  <a:pt x="13" y="21"/>
                </a:moveTo>
                <a:cubicBezTo>
                  <a:pt x="10" y="21"/>
                  <a:pt x="8" y="20"/>
                  <a:pt x="6" y="18"/>
                </a:cubicBezTo>
                <a:cubicBezTo>
                  <a:pt x="4" y="16"/>
                  <a:pt x="3" y="13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9"/>
                  <a:pt x="4" y="8"/>
                  <a:pt x="5" y="7"/>
                </a:cubicBezTo>
                <a:cubicBezTo>
                  <a:pt x="8" y="4"/>
                  <a:pt x="10" y="4"/>
                  <a:pt x="12" y="4"/>
                </a:cubicBezTo>
                <a:cubicBezTo>
                  <a:pt x="13" y="4"/>
                  <a:pt x="14" y="4"/>
                  <a:pt x="15" y="4"/>
                </a:cubicBezTo>
                <a:cubicBezTo>
                  <a:pt x="19" y="6"/>
                  <a:pt x="22" y="10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1" y="16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18" y="20"/>
                  <a:pt x="15" y="21"/>
                  <a:pt x="13" y="21"/>
                </a:cubicBezTo>
                <a:moveTo>
                  <a:pt x="19" y="5"/>
                </a:move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5"/>
                  <a:pt x="19" y="5"/>
                  <a:pt x="19" y="5"/>
                </a:cubicBezTo>
                <a:moveTo>
                  <a:pt x="3" y="9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6"/>
                  <a:pt x="5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6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8"/>
                  <a:pt x="3" y="8"/>
                  <a:pt x="3" y="9"/>
                </a:cubicBezTo>
                <a:moveTo>
                  <a:pt x="18" y="5"/>
                </a:moveTo>
                <a:cubicBezTo>
                  <a:pt x="17" y="4"/>
                  <a:pt x="17" y="4"/>
                  <a:pt x="17" y="4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8" y="4"/>
                  <a:pt x="18" y="5"/>
                </a:cubicBezTo>
                <a:moveTo>
                  <a:pt x="16" y="4"/>
                </a:move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6" y="4"/>
                  <a:pt x="16" y="4"/>
                  <a:pt x="16" y="4"/>
                </a:cubicBezTo>
                <a:moveTo>
                  <a:pt x="15" y="4"/>
                </a:moveTo>
                <a:cubicBezTo>
                  <a:pt x="14" y="3"/>
                  <a:pt x="14" y="3"/>
                  <a:pt x="14" y="3"/>
                </a:cubicBezTo>
                <a:cubicBezTo>
                  <a:pt x="15" y="3"/>
                  <a:pt x="16" y="2"/>
                  <a:pt x="16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moveTo>
                  <a:pt x="5" y="6"/>
                </a:moveTo>
                <a:cubicBezTo>
                  <a:pt x="6" y="5"/>
                  <a:pt x="7" y="3"/>
                  <a:pt x="7" y="2"/>
                </a:cubicBezTo>
                <a:cubicBezTo>
                  <a:pt x="8" y="2"/>
                  <a:pt x="8" y="2"/>
                  <a:pt x="9" y="1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5" y="6"/>
                  <a:pt x="5" y="6"/>
                </a:cubicBezTo>
                <a:moveTo>
                  <a:pt x="14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4" y="2"/>
                  <a:pt x="14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2"/>
                  <a:pt x="15" y="3"/>
                  <a:pt x="14" y="3"/>
                </a:cubicBezTo>
                <a:moveTo>
                  <a:pt x="7" y="4"/>
                </a:move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2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moveTo>
                  <a:pt x="12" y="3"/>
                </a:moveTo>
                <a:cubicBezTo>
                  <a:pt x="12" y="2"/>
                  <a:pt x="13" y="2"/>
                  <a:pt x="13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2"/>
                  <a:pt x="13" y="2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2" y="3"/>
                  <a:pt x="12" y="3"/>
                  <a:pt x="12" y="3"/>
                </a:cubicBezTo>
                <a:moveTo>
                  <a:pt x="8" y="4"/>
                </a:moveTo>
                <a:cubicBezTo>
                  <a:pt x="9" y="3"/>
                  <a:pt x="10" y="2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0" y="2"/>
                  <a:pt x="9" y="3"/>
                </a:cubicBezTo>
                <a:cubicBezTo>
                  <a:pt x="8" y="4"/>
                  <a:pt x="8" y="4"/>
                  <a:pt x="8" y="4"/>
                </a:cubicBezTo>
                <a:moveTo>
                  <a:pt x="10" y="3"/>
                </a:moveTo>
                <a:cubicBezTo>
                  <a:pt x="11" y="2"/>
                  <a:pt x="11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2"/>
                  <a:pt x="12" y="2"/>
                  <a:pt x="11" y="3"/>
                </a:cubicBezTo>
                <a:cubicBezTo>
                  <a:pt x="11" y="3"/>
                  <a:pt x="10" y="3"/>
                  <a:pt x="10" y="3"/>
                </a:cubicBezTo>
                <a:moveTo>
                  <a:pt x="12" y="0"/>
                </a:moveTo>
                <a:cubicBezTo>
                  <a:pt x="10" y="0"/>
                  <a:pt x="7" y="1"/>
                  <a:pt x="5" y="3"/>
                </a:cubicBezTo>
                <a:cubicBezTo>
                  <a:pt x="0" y="8"/>
                  <a:pt x="1" y="15"/>
                  <a:pt x="5" y="18"/>
                </a:cubicBezTo>
                <a:cubicBezTo>
                  <a:pt x="7" y="20"/>
                  <a:pt x="10" y="22"/>
                  <a:pt x="13" y="22"/>
                </a:cubicBezTo>
                <a:cubicBezTo>
                  <a:pt x="15" y="22"/>
                  <a:pt x="18" y="21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5" y="14"/>
                  <a:pt x="24" y="9"/>
                  <a:pt x="22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1" y="5"/>
                  <a:pt x="21" y="4"/>
                  <a:pt x="20" y="3"/>
                </a:cubicBezTo>
                <a:cubicBezTo>
                  <a:pt x="18" y="1"/>
                  <a:pt x="15" y="0"/>
                  <a:pt x="12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íšḻîďê">
            <a:extLst>
              <a:ext uri="{FF2B5EF4-FFF2-40B4-BE49-F238E27FC236}">
                <a16:creationId xmlns:a16="http://schemas.microsoft.com/office/drawing/2014/main" id="{EE4FD4FB-4380-48C3-81AB-5897D604681A}"/>
              </a:ext>
            </a:extLst>
          </p:cNvPr>
          <p:cNvSpPr>
            <a:spLocks/>
          </p:cNvSpPr>
          <p:nvPr/>
        </p:nvSpPr>
        <p:spPr bwMode="auto">
          <a:xfrm>
            <a:off x="1473876" y="2265363"/>
            <a:ext cx="276946" cy="294798"/>
          </a:xfrm>
          <a:custGeom>
            <a:avLst/>
            <a:gdLst>
              <a:gd name="T0" fmla="*/ 12 w 26"/>
              <a:gd name="T1" fmla="*/ 27 h 28"/>
              <a:gd name="T2" fmla="*/ 11 w 26"/>
              <a:gd name="T3" fmla="*/ 27 h 28"/>
              <a:gd name="T4" fmla="*/ 10 w 26"/>
              <a:gd name="T5" fmla="*/ 27 h 28"/>
              <a:gd name="T6" fmla="*/ 9 w 26"/>
              <a:gd name="T7" fmla="*/ 26 h 28"/>
              <a:gd name="T8" fmla="*/ 18 w 26"/>
              <a:gd name="T9" fmla="*/ 25 h 28"/>
              <a:gd name="T10" fmla="*/ 19 w 26"/>
              <a:gd name="T11" fmla="*/ 24 h 28"/>
              <a:gd name="T12" fmla="*/ 14 w 26"/>
              <a:gd name="T13" fmla="*/ 24 h 28"/>
              <a:gd name="T14" fmla="*/ 15 w 26"/>
              <a:gd name="T15" fmla="*/ 23 h 28"/>
              <a:gd name="T16" fmla="*/ 20 w 26"/>
              <a:gd name="T17" fmla="*/ 23 h 28"/>
              <a:gd name="T18" fmla="*/ 16 w 26"/>
              <a:gd name="T19" fmla="*/ 23 h 28"/>
              <a:gd name="T20" fmla="*/ 18 w 26"/>
              <a:gd name="T21" fmla="*/ 23 h 28"/>
              <a:gd name="T22" fmla="*/ 8 w 26"/>
              <a:gd name="T23" fmla="*/ 24 h 28"/>
              <a:gd name="T24" fmla="*/ 17 w 26"/>
              <a:gd name="T25" fmla="*/ 23 h 28"/>
              <a:gd name="T26" fmla="*/ 21 w 26"/>
              <a:gd name="T27" fmla="*/ 23 h 28"/>
              <a:gd name="T28" fmla="*/ 8 w 26"/>
              <a:gd name="T29" fmla="*/ 22 h 28"/>
              <a:gd name="T30" fmla="*/ 8 w 26"/>
              <a:gd name="T31" fmla="*/ 22 h 28"/>
              <a:gd name="T32" fmla="*/ 4 w 26"/>
              <a:gd name="T33" fmla="*/ 22 h 28"/>
              <a:gd name="T34" fmla="*/ 7 w 26"/>
              <a:gd name="T35" fmla="*/ 22 h 28"/>
              <a:gd name="T36" fmla="*/ 7 w 26"/>
              <a:gd name="T37" fmla="*/ 21 h 28"/>
              <a:gd name="T38" fmla="*/ 4 w 26"/>
              <a:gd name="T39" fmla="*/ 22 h 28"/>
              <a:gd name="T40" fmla="*/ 3 w 26"/>
              <a:gd name="T41" fmla="*/ 22 h 28"/>
              <a:gd name="T42" fmla="*/ 6 w 26"/>
              <a:gd name="T43" fmla="*/ 21 h 28"/>
              <a:gd name="T44" fmla="*/ 3 w 26"/>
              <a:gd name="T45" fmla="*/ 21 h 28"/>
              <a:gd name="T46" fmla="*/ 3 w 26"/>
              <a:gd name="T47" fmla="*/ 20 h 28"/>
              <a:gd name="T48" fmla="*/ 2 w 26"/>
              <a:gd name="T49" fmla="*/ 19 h 28"/>
              <a:gd name="T50" fmla="*/ 22 w 26"/>
              <a:gd name="T51" fmla="*/ 19 h 28"/>
              <a:gd name="T52" fmla="*/ 24 w 26"/>
              <a:gd name="T53" fmla="*/ 19 h 28"/>
              <a:gd name="T54" fmla="*/ 23 w 26"/>
              <a:gd name="T55" fmla="*/ 18 h 28"/>
              <a:gd name="T56" fmla="*/ 23 w 26"/>
              <a:gd name="T57" fmla="*/ 18 h 28"/>
              <a:gd name="T58" fmla="*/ 3 w 26"/>
              <a:gd name="T59" fmla="*/ 17 h 28"/>
              <a:gd name="T60" fmla="*/ 2 w 26"/>
              <a:gd name="T61" fmla="*/ 15 h 28"/>
              <a:gd name="T62" fmla="*/ 2 w 26"/>
              <a:gd name="T63" fmla="*/ 15 h 28"/>
              <a:gd name="T64" fmla="*/ 1 w 26"/>
              <a:gd name="T65" fmla="*/ 15 h 28"/>
              <a:gd name="T66" fmla="*/ 1 w 26"/>
              <a:gd name="T67" fmla="*/ 15 h 28"/>
              <a:gd name="T68" fmla="*/ 23 w 26"/>
              <a:gd name="T69" fmla="*/ 9 h 28"/>
              <a:gd name="T70" fmla="*/ 4 w 26"/>
              <a:gd name="T71" fmla="*/ 6 h 28"/>
              <a:gd name="T72" fmla="*/ 4 w 26"/>
              <a:gd name="T73" fmla="*/ 5 h 28"/>
              <a:gd name="T74" fmla="*/ 13 w 26"/>
              <a:gd name="T75" fmla="*/ 3 h 28"/>
              <a:gd name="T76" fmla="*/ 17 w 26"/>
              <a:gd name="T77" fmla="*/ 3 h 28"/>
              <a:gd name="T78" fmla="*/ 24 w 26"/>
              <a:gd name="T79" fmla="*/ 7 h 28"/>
              <a:gd name="T80" fmla="*/ 25 w 26"/>
              <a:gd name="T81" fmla="*/ 13 h 28"/>
              <a:gd name="T82" fmla="*/ 20 w 26"/>
              <a:gd name="T83" fmla="*/ 20 h 28"/>
              <a:gd name="T84" fmla="*/ 13 w 26"/>
              <a:gd name="T85" fmla="*/ 23 h 28"/>
              <a:gd name="T86" fmla="*/ 10 w 26"/>
              <a:gd name="T87" fmla="*/ 22 h 28"/>
              <a:gd name="T88" fmla="*/ 4 w 26"/>
              <a:gd name="T89" fmla="*/ 17 h 28"/>
              <a:gd name="T90" fmla="*/ 2 w 26"/>
              <a:gd name="T91" fmla="*/ 9 h 28"/>
              <a:gd name="T92" fmla="*/ 5 w 26"/>
              <a:gd name="T93" fmla="*/ 4 h 28"/>
              <a:gd name="T94" fmla="*/ 13 w 26"/>
              <a:gd name="T95" fmla="*/ 0 h 28"/>
              <a:gd name="T96" fmla="*/ 4 w 26"/>
              <a:gd name="T97" fmla="*/ 3 h 28"/>
              <a:gd name="T98" fmla="*/ 3 w 26"/>
              <a:gd name="T99" fmla="*/ 6 h 28"/>
              <a:gd name="T100" fmla="*/ 1 w 26"/>
              <a:gd name="T101" fmla="*/ 9 h 28"/>
              <a:gd name="T102" fmla="*/ 0 w 26"/>
              <a:gd name="T103" fmla="*/ 15 h 28"/>
              <a:gd name="T104" fmla="*/ 1 w 26"/>
              <a:gd name="T105" fmla="*/ 18 h 28"/>
              <a:gd name="T106" fmla="*/ 3 w 26"/>
              <a:gd name="T107" fmla="*/ 24 h 28"/>
              <a:gd name="T108" fmla="*/ 4 w 26"/>
              <a:gd name="T109" fmla="*/ 24 h 28"/>
              <a:gd name="T110" fmla="*/ 8 w 26"/>
              <a:gd name="T111" fmla="*/ 27 h 28"/>
              <a:gd name="T112" fmla="*/ 17 w 26"/>
              <a:gd name="T113" fmla="*/ 25 h 28"/>
              <a:gd name="T114" fmla="*/ 22 w 26"/>
              <a:gd name="T115" fmla="*/ 22 h 28"/>
              <a:gd name="T116" fmla="*/ 22 w 26"/>
              <a:gd name="T117" fmla="*/ 20 h 28"/>
              <a:gd name="T118" fmla="*/ 25 w 26"/>
              <a:gd name="T119" fmla="*/ 17 h 28"/>
              <a:gd name="T120" fmla="*/ 24 w 26"/>
              <a:gd name="T121" fmla="*/ 10 h 28"/>
              <a:gd name="T122" fmla="*/ 25 w 26"/>
              <a:gd name="T123" fmla="*/ 7 h 28"/>
              <a:gd name="T124" fmla="*/ 17 w 26"/>
              <a:gd name="T125" fmla="*/ 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" h="28">
                <a:moveTo>
                  <a:pt x="12" y="27"/>
                </a:move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moveTo>
                  <a:pt x="12" y="27"/>
                </a:moveTo>
                <a:cubicBezTo>
                  <a:pt x="11" y="27"/>
                  <a:pt x="11" y="27"/>
                  <a:pt x="11" y="27"/>
                </a:cubicBezTo>
                <a:cubicBezTo>
                  <a:pt x="11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7"/>
                  <a:pt x="12" y="27"/>
                </a:cubicBezTo>
                <a:moveTo>
                  <a:pt x="11" y="27"/>
                </a:moveTo>
                <a:cubicBezTo>
                  <a:pt x="10" y="27"/>
                  <a:pt x="10" y="27"/>
                  <a:pt x="10" y="27"/>
                </a:cubicBezTo>
                <a:cubicBezTo>
                  <a:pt x="10" y="26"/>
                  <a:pt x="11" y="26"/>
                  <a:pt x="11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6"/>
                  <a:pt x="11" y="26"/>
                  <a:pt x="11" y="27"/>
                </a:cubicBezTo>
                <a:moveTo>
                  <a:pt x="10" y="27"/>
                </a:moveTo>
                <a:cubicBezTo>
                  <a:pt x="9" y="27"/>
                  <a:pt x="9" y="27"/>
                  <a:pt x="9" y="27"/>
                </a:cubicBezTo>
                <a:cubicBezTo>
                  <a:pt x="10" y="26"/>
                  <a:pt x="10" y="26"/>
                  <a:pt x="1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0" y="26"/>
                  <a:pt x="10" y="26"/>
                  <a:pt x="10" y="27"/>
                </a:cubicBezTo>
                <a:moveTo>
                  <a:pt x="9" y="26"/>
                </a:moveTo>
                <a:cubicBezTo>
                  <a:pt x="9" y="26"/>
                  <a:pt x="9" y="26"/>
                  <a:pt x="9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9" y="26"/>
                  <a:pt x="9" y="26"/>
                  <a:pt x="9" y="26"/>
                </a:cubicBezTo>
                <a:moveTo>
                  <a:pt x="18" y="25"/>
                </a:moveTo>
                <a:cubicBezTo>
                  <a:pt x="18" y="25"/>
                  <a:pt x="18" y="25"/>
                  <a:pt x="18" y="25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4"/>
                  <a:pt x="18" y="25"/>
                  <a:pt x="18" y="25"/>
                </a:cubicBezTo>
                <a:moveTo>
                  <a:pt x="19" y="25"/>
                </a:moveTo>
                <a:cubicBezTo>
                  <a:pt x="19" y="25"/>
                  <a:pt x="19" y="25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moveTo>
                  <a:pt x="14" y="24"/>
                </a:move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moveTo>
                  <a:pt x="14" y="25"/>
                </a:moveTo>
                <a:cubicBezTo>
                  <a:pt x="14" y="24"/>
                  <a:pt x="14" y="24"/>
                  <a:pt x="14" y="24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4" y="25"/>
                  <a:pt x="14" y="25"/>
                  <a:pt x="14" y="25"/>
                </a:cubicBezTo>
                <a:moveTo>
                  <a:pt x="19" y="25"/>
                </a:moveTo>
                <a:cubicBezTo>
                  <a:pt x="20" y="24"/>
                  <a:pt x="20" y="24"/>
                  <a:pt x="20" y="24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4"/>
                  <a:pt x="20" y="24"/>
                  <a:pt x="20" y="25"/>
                </a:cubicBezTo>
                <a:cubicBezTo>
                  <a:pt x="19" y="25"/>
                  <a:pt x="19" y="25"/>
                  <a:pt x="19" y="25"/>
                </a:cubicBezTo>
                <a:moveTo>
                  <a:pt x="14" y="25"/>
                </a:moveTo>
                <a:cubicBezTo>
                  <a:pt x="15" y="24"/>
                  <a:pt x="15" y="24"/>
                  <a:pt x="15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5"/>
                  <a:pt x="14" y="25"/>
                  <a:pt x="14" y="25"/>
                </a:cubicBezTo>
                <a:moveTo>
                  <a:pt x="17" y="25"/>
                </a:move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4"/>
                  <a:pt x="18" y="23"/>
                </a:cubicBezTo>
                <a:cubicBezTo>
                  <a:pt x="18" y="24"/>
                  <a:pt x="18" y="24"/>
                  <a:pt x="18" y="24"/>
                </a:cubicBezTo>
                <a:cubicBezTo>
                  <a:pt x="17" y="25"/>
                  <a:pt x="17" y="25"/>
                  <a:pt x="17" y="25"/>
                </a:cubicBezTo>
                <a:moveTo>
                  <a:pt x="9" y="24"/>
                </a:moveTo>
                <a:cubicBezTo>
                  <a:pt x="9" y="24"/>
                  <a:pt x="9" y="24"/>
                  <a:pt x="9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4"/>
                  <a:pt x="9" y="24"/>
                  <a:pt x="9" y="24"/>
                </a:cubicBezTo>
                <a:moveTo>
                  <a:pt x="16" y="24"/>
                </a:moveTo>
                <a:cubicBezTo>
                  <a:pt x="16" y="23"/>
                  <a:pt x="16" y="23"/>
                  <a:pt x="16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7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moveTo>
                  <a:pt x="21" y="24"/>
                </a:moveTo>
                <a:cubicBezTo>
                  <a:pt x="21" y="24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moveTo>
                  <a:pt x="8" y="24"/>
                </a:moveTo>
                <a:cubicBezTo>
                  <a:pt x="7" y="24"/>
                  <a:pt x="7" y="24"/>
                  <a:pt x="7" y="24"/>
                </a:cubicBezTo>
                <a:cubicBezTo>
                  <a:pt x="8" y="23"/>
                  <a:pt x="8" y="23"/>
                  <a:pt x="8" y="22"/>
                </a:cubicBezTo>
                <a:cubicBezTo>
                  <a:pt x="9" y="23"/>
                  <a:pt x="9" y="23"/>
                  <a:pt x="9" y="23"/>
                </a:cubicBezTo>
                <a:cubicBezTo>
                  <a:pt x="8" y="24"/>
                  <a:pt x="8" y="24"/>
                  <a:pt x="8" y="24"/>
                </a:cubicBezTo>
                <a:moveTo>
                  <a:pt x="7" y="23"/>
                </a:move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3"/>
                  <a:pt x="7" y="23"/>
                  <a:pt x="7" y="23"/>
                </a:cubicBezTo>
                <a:moveTo>
                  <a:pt x="3" y="23"/>
                </a:moveTo>
                <a:cubicBezTo>
                  <a:pt x="3" y="23"/>
                  <a:pt x="3" y="23"/>
                  <a:pt x="3" y="23"/>
                </a:cubicBezTo>
                <a:cubicBezTo>
                  <a:pt x="4" y="22"/>
                  <a:pt x="4" y="22"/>
                  <a:pt x="4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3"/>
                  <a:pt x="3" y="23"/>
                  <a:pt x="3" y="23"/>
                </a:cubicBezTo>
                <a:moveTo>
                  <a:pt x="6" y="23"/>
                </a:moveTo>
                <a:cubicBezTo>
                  <a:pt x="6" y="23"/>
                  <a:pt x="6" y="23"/>
                  <a:pt x="6" y="23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6" y="23"/>
                </a:cubicBezTo>
                <a:moveTo>
                  <a:pt x="6" y="22"/>
                </a:moveTo>
                <a:cubicBezTo>
                  <a:pt x="6" y="22"/>
                  <a:pt x="6" y="22"/>
                  <a:pt x="6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6" y="22"/>
                  <a:pt x="6" y="22"/>
                  <a:pt x="6" y="22"/>
                </a:cubicBezTo>
                <a:moveTo>
                  <a:pt x="4" y="23"/>
                </a:moveTo>
                <a:cubicBezTo>
                  <a:pt x="4" y="23"/>
                  <a:pt x="4" y="23"/>
                  <a:pt x="4" y="23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4" y="23"/>
                  <a:pt x="4" y="23"/>
                  <a:pt x="4" y="23"/>
                </a:cubicBezTo>
                <a:moveTo>
                  <a:pt x="3" y="22"/>
                </a:moveTo>
                <a:cubicBezTo>
                  <a:pt x="3" y="22"/>
                  <a:pt x="3" y="22"/>
                  <a:pt x="3" y="22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2"/>
                  <a:pt x="3" y="22"/>
                  <a:pt x="3" y="22"/>
                </a:cubicBezTo>
                <a:moveTo>
                  <a:pt x="6" y="21"/>
                </a:move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moveTo>
                  <a:pt x="2" y="22"/>
                </a:move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2" y="22"/>
                  <a:pt x="2" y="22"/>
                  <a:pt x="2" y="22"/>
                </a:cubicBezTo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1"/>
                  <a:pt x="2" y="21"/>
                  <a:pt x="2" y="21"/>
                </a:cubicBezTo>
                <a:moveTo>
                  <a:pt x="2" y="20"/>
                </a:move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moveTo>
                  <a:pt x="21" y="20"/>
                </a:moveTo>
                <a:cubicBezTo>
                  <a:pt x="21" y="20"/>
                  <a:pt x="21" y="20"/>
                  <a:pt x="21" y="2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1" y="20"/>
                  <a:pt x="21" y="20"/>
                  <a:pt x="21" y="20"/>
                </a:cubicBezTo>
                <a:moveTo>
                  <a:pt x="24" y="19"/>
                </a:move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8"/>
                  <a:pt x="24" y="18"/>
                  <a:pt x="24" y="19"/>
                </a:cubicBezTo>
                <a:moveTo>
                  <a:pt x="23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moveTo>
                  <a:pt x="3" y="17"/>
                </a:move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moveTo>
                  <a:pt x="2" y="15"/>
                </a:move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moveTo>
                  <a:pt x="2" y="15"/>
                </a:moveTo>
                <a:cubicBezTo>
                  <a:pt x="1" y="15"/>
                  <a:pt x="1" y="15"/>
                  <a:pt x="1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moveTo>
                  <a:pt x="1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3"/>
                  <a:pt x="1" y="13"/>
                  <a:pt x="1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4"/>
                  <a:pt x="1" y="14"/>
                  <a:pt x="1" y="15"/>
                </a:cubicBezTo>
                <a:moveTo>
                  <a:pt x="0" y="14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4"/>
                  <a:pt x="0" y="14"/>
                  <a:pt x="0" y="14"/>
                </a:cubicBezTo>
                <a:moveTo>
                  <a:pt x="23" y="9"/>
                </a:move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9"/>
                  <a:pt x="24" y="9"/>
                  <a:pt x="24" y="9"/>
                </a:cubicBezTo>
                <a:cubicBezTo>
                  <a:pt x="23" y="9"/>
                  <a:pt x="23" y="9"/>
                  <a:pt x="23" y="9"/>
                </a:cubicBezTo>
                <a:moveTo>
                  <a:pt x="4" y="6"/>
                </a:moveTo>
                <a:cubicBezTo>
                  <a:pt x="4" y="6"/>
                  <a:pt x="4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6"/>
                  <a:pt x="4" y="6"/>
                </a:cubicBezTo>
                <a:moveTo>
                  <a:pt x="4" y="6"/>
                </a:move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4" y="6"/>
                  <a:pt x="4" y="6"/>
                  <a:pt x="4" y="6"/>
                </a:cubicBezTo>
                <a:moveTo>
                  <a:pt x="9" y="3"/>
                </a:moveTo>
                <a:cubicBezTo>
                  <a:pt x="10" y="3"/>
                  <a:pt x="12" y="3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6" y="1"/>
                  <a:pt x="17" y="1"/>
                </a:cubicBez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4"/>
                  <a:pt x="19" y="4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5"/>
                  <a:pt x="23" y="6"/>
                  <a:pt x="24" y="6"/>
                </a:cubicBezTo>
                <a:cubicBezTo>
                  <a:pt x="24" y="7"/>
                  <a:pt x="24" y="7"/>
                  <a:pt x="24" y="7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10"/>
                  <a:pt x="23" y="11"/>
                  <a:pt x="23" y="12"/>
                </a:cubicBezTo>
                <a:cubicBezTo>
                  <a:pt x="24" y="13"/>
                  <a:pt x="24" y="13"/>
                  <a:pt x="24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4"/>
                  <a:pt x="25" y="15"/>
                  <a:pt x="25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6"/>
                  <a:pt x="22" y="17"/>
                  <a:pt x="22" y="18"/>
                </a:cubicBezTo>
                <a:cubicBezTo>
                  <a:pt x="21" y="18"/>
                  <a:pt x="21" y="19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0" y="23"/>
                  <a:pt x="19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6" y="22"/>
                  <a:pt x="15" y="23"/>
                  <a:pt x="13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1" y="25"/>
                  <a:pt x="9" y="24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2"/>
                  <a:pt x="10" y="22"/>
                  <a:pt x="10" y="22"/>
                </a:cubicBezTo>
                <a:cubicBezTo>
                  <a:pt x="8" y="22"/>
                  <a:pt x="7" y="21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0"/>
                  <a:pt x="3" y="19"/>
                  <a:pt x="2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3" y="16"/>
                  <a:pt x="3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1"/>
                  <a:pt x="1" y="10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8"/>
                  <a:pt x="5" y="7"/>
                  <a:pt x="6" y="6"/>
                </a:cubicBezTo>
                <a:cubicBezTo>
                  <a:pt x="6" y="5"/>
                  <a:pt x="6" y="5"/>
                  <a:pt x="6" y="5"/>
                </a:cubicBezTo>
                <a:cubicBezTo>
                  <a:pt x="5" y="4"/>
                  <a:pt x="5" y="4"/>
                  <a:pt x="5" y="4"/>
                </a:cubicBezTo>
                <a:cubicBezTo>
                  <a:pt x="6" y="3"/>
                  <a:pt x="7" y="2"/>
                  <a:pt x="8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2"/>
                  <a:pt x="10" y="2"/>
                  <a:pt x="9" y="3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2"/>
                  <a:pt x="5" y="2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3" y="8"/>
                  <a:pt x="3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3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7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20"/>
                  <a:pt x="1" y="20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2" y="22"/>
                  <a:pt x="2" y="23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5" y="23"/>
                  <a:pt x="5" y="23"/>
                  <a:pt x="5" y="23"/>
                </a:cubicBezTo>
                <a:cubicBezTo>
                  <a:pt x="6" y="24"/>
                  <a:pt x="7" y="24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6"/>
                  <a:pt x="8" y="26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10" y="28"/>
                  <a:pt x="11" y="28"/>
                  <a:pt x="12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6"/>
                  <a:pt x="13" y="26"/>
                  <a:pt x="13" y="26"/>
                </a:cubicBezTo>
                <a:cubicBezTo>
                  <a:pt x="15" y="26"/>
                  <a:pt x="16" y="25"/>
                  <a:pt x="17" y="25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7"/>
                  <a:pt x="18" y="27"/>
                  <a:pt x="18" y="27"/>
                </a:cubicBezTo>
                <a:cubicBezTo>
                  <a:pt x="19" y="26"/>
                  <a:pt x="21" y="25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19"/>
                  <a:pt x="24" y="19"/>
                  <a:pt x="24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8"/>
                  <a:pt x="25" y="18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5"/>
                  <a:pt x="26" y="14"/>
                  <a:pt x="26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1"/>
                  <a:pt x="24" y="11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5" y="8"/>
                  <a:pt x="25" y="8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6"/>
                  <a:pt x="23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4"/>
                  <a:pt x="18" y="3"/>
                  <a:pt x="17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5" y="0"/>
                  <a:pt x="1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iṥlïďê">
            <a:extLst>
              <a:ext uri="{FF2B5EF4-FFF2-40B4-BE49-F238E27FC236}">
                <a16:creationId xmlns:a16="http://schemas.microsoft.com/office/drawing/2014/main" id="{3DF9C774-1ED3-4C37-8D4F-D167438EC0A6}"/>
              </a:ext>
            </a:extLst>
          </p:cNvPr>
          <p:cNvSpPr>
            <a:spLocks/>
          </p:cNvSpPr>
          <p:nvPr/>
        </p:nvSpPr>
        <p:spPr bwMode="auto">
          <a:xfrm>
            <a:off x="1518545" y="2305563"/>
            <a:ext cx="192076" cy="183132"/>
          </a:xfrm>
          <a:custGeom>
            <a:avLst/>
            <a:gdLst>
              <a:gd name="T0" fmla="*/ 16 w 18"/>
              <a:gd name="T1" fmla="*/ 9 h 17"/>
              <a:gd name="T2" fmla="*/ 16 w 18"/>
              <a:gd name="T3" fmla="*/ 9 h 17"/>
              <a:gd name="T4" fmla="*/ 16 w 18"/>
              <a:gd name="T5" fmla="*/ 9 h 17"/>
              <a:gd name="T6" fmla="*/ 16 w 18"/>
              <a:gd name="T7" fmla="*/ 8 h 17"/>
              <a:gd name="T8" fmla="*/ 16 w 18"/>
              <a:gd name="T9" fmla="*/ 9 h 17"/>
              <a:gd name="T10" fmla="*/ 16 w 18"/>
              <a:gd name="T11" fmla="*/ 8 h 17"/>
              <a:gd name="T12" fmla="*/ 16 w 18"/>
              <a:gd name="T13" fmla="*/ 8 h 17"/>
              <a:gd name="T14" fmla="*/ 16 w 18"/>
              <a:gd name="T15" fmla="*/ 7 h 17"/>
              <a:gd name="T16" fmla="*/ 16 w 18"/>
              <a:gd name="T17" fmla="*/ 7 h 17"/>
              <a:gd name="T18" fmla="*/ 16 w 18"/>
              <a:gd name="T19" fmla="*/ 7 h 17"/>
              <a:gd name="T20" fmla="*/ 15 w 18"/>
              <a:gd name="T21" fmla="*/ 6 h 17"/>
              <a:gd name="T22" fmla="*/ 16 w 18"/>
              <a:gd name="T23" fmla="*/ 6 h 17"/>
              <a:gd name="T24" fmla="*/ 15 w 18"/>
              <a:gd name="T25" fmla="*/ 6 h 17"/>
              <a:gd name="T26" fmla="*/ 15 w 18"/>
              <a:gd name="T27" fmla="*/ 5 h 17"/>
              <a:gd name="T28" fmla="*/ 15 w 18"/>
              <a:gd name="T29" fmla="*/ 6 h 17"/>
              <a:gd name="T30" fmla="*/ 14 w 18"/>
              <a:gd name="T31" fmla="*/ 5 h 17"/>
              <a:gd name="T32" fmla="*/ 15 w 18"/>
              <a:gd name="T33" fmla="*/ 5 h 17"/>
              <a:gd name="T34" fmla="*/ 14 w 18"/>
              <a:gd name="T35" fmla="*/ 5 h 17"/>
              <a:gd name="T36" fmla="*/ 13 w 18"/>
              <a:gd name="T37" fmla="*/ 4 h 17"/>
              <a:gd name="T38" fmla="*/ 15 w 18"/>
              <a:gd name="T39" fmla="*/ 4 h 17"/>
              <a:gd name="T40" fmla="*/ 9 w 18"/>
              <a:gd name="T41" fmla="*/ 16 h 17"/>
              <a:gd name="T42" fmla="*/ 2 w 18"/>
              <a:gd name="T43" fmla="*/ 7 h 17"/>
              <a:gd name="T44" fmla="*/ 4 w 18"/>
              <a:gd name="T45" fmla="*/ 5 h 17"/>
              <a:gd name="T46" fmla="*/ 12 w 18"/>
              <a:gd name="T47" fmla="*/ 4 h 17"/>
              <a:gd name="T48" fmla="*/ 16 w 18"/>
              <a:gd name="T49" fmla="*/ 12 h 17"/>
              <a:gd name="T50" fmla="*/ 13 w 18"/>
              <a:gd name="T51" fmla="*/ 15 h 17"/>
              <a:gd name="T52" fmla="*/ 9 w 18"/>
              <a:gd name="T53" fmla="*/ 16 h 17"/>
              <a:gd name="T54" fmla="*/ 12 w 18"/>
              <a:gd name="T55" fmla="*/ 4 h 17"/>
              <a:gd name="T56" fmla="*/ 14 w 18"/>
              <a:gd name="T57" fmla="*/ 3 h 17"/>
              <a:gd name="T58" fmla="*/ 12 w 18"/>
              <a:gd name="T59" fmla="*/ 4 h 17"/>
              <a:gd name="T60" fmla="*/ 13 w 18"/>
              <a:gd name="T61" fmla="*/ 3 h 17"/>
              <a:gd name="T62" fmla="*/ 12 w 18"/>
              <a:gd name="T63" fmla="*/ 4 h 17"/>
              <a:gd name="T64" fmla="*/ 3 w 18"/>
              <a:gd name="T65" fmla="*/ 5 h 17"/>
              <a:gd name="T66" fmla="*/ 5 w 18"/>
              <a:gd name="T67" fmla="*/ 3 h 17"/>
              <a:gd name="T68" fmla="*/ 3 w 18"/>
              <a:gd name="T69" fmla="*/ 5 h 17"/>
              <a:gd name="T70" fmla="*/ 11 w 18"/>
              <a:gd name="T71" fmla="*/ 3 h 17"/>
              <a:gd name="T72" fmla="*/ 11 w 18"/>
              <a:gd name="T73" fmla="*/ 2 h 17"/>
              <a:gd name="T74" fmla="*/ 12 w 18"/>
              <a:gd name="T75" fmla="*/ 2 h 17"/>
              <a:gd name="T76" fmla="*/ 10 w 18"/>
              <a:gd name="T77" fmla="*/ 3 h 17"/>
              <a:gd name="T78" fmla="*/ 11 w 18"/>
              <a:gd name="T79" fmla="*/ 2 h 17"/>
              <a:gd name="T80" fmla="*/ 11 w 18"/>
              <a:gd name="T81" fmla="*/ 2 h 17"/>
              <a:gd name="T82" fmla="*/ 5 w 18"/>
              <a:gd name="T83" fmla="*/ 4 h 17"/>
              <a:gd name="T84" fmla="*/ 7 w 18"/>
              <a:gd name="T85" fmla="*/ 2 h 17"/>
              <a:gd name="T86" fmla="*/ 5 w 18"/>
              <a:gd name="T87" fmla="*/ 4 h 17"/>
              <a:gd name="T88" fmla="*/ 6 w 18"/>
              <a:gd name="T89" fmla="*/ 3 h 17"/>
              <a:gd name="T90" fmla="*/ 8 w 18"/>
              <a:gd name="T91" fmla="*/ 1 h 17"/>
              <a:gd name="T92" fmla="*/ 6 w 18"/>
              <a:gd name="T93" fmla="*/ 3 h 17"/>
              <a:gd name="T94" fmla="*/ 9 w 18"/>
              <a:gd name="T95" fmla="*/ 3 h 17"/>
              <a:gd name="T96" fmla="*/ 10 w 18"/>
              <a:gd name="T97" fmla="*/ 1 h 17"/>
              <a:gd name="T98" fmla="*/ 9 w 18"/>
              <a:gd name="T99" fmla="*/ 3 h 17"/>
              <a:gd name="T100" fmla="*/ 9 w 18"/>
              <a:gd name="T101" fmla="*/ 1 h 17"/>
              <a:gd name="T102" fmla="*/ 9 w 18"/>
              <a:gd name="T103" fmla="*/ 1 h 17"/>
              <a:gd name="T104" fmla="*/ 7 w 18"/>
              <a:gd name="T105" fmla="*/ 3 h 17"/>
              <a:gd name="T106" fmla="*/ 4 w 18"/>
              <a:gd name="T107" fmla="*/ 2 h 17"/>
              <a:gd name="T108" fmla="*/ 9 w 18"/>
              <a:gd name="T109" fmla="*/ 17 h 17"/>
              <a:gd name="T110" fmla="*/ 13 w 18"/>
              <a:gd name="T111" fmla="*/ 16 h 17"/>
              <a:gd name="T112" fmla="*/ 14 w 18"/>
              <a:gd name="T113" fmla="*/ 15 h 17"/>
              <a:gd name="T114" fmla="*/ 14 w 18"/>
              <a:gd name="T115" fmla="*/ 15 h 17"/>
              <a:gd name="T116" fmla="*/ 16 w 18"/>
              <a:gd name="T117" fmla="*/ 4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" h="17">
                <a:moveTo>
                  <a:pt x="16" y="10"/>
                </a:move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moveTo>
                  <a:pt x="16" y="9"/>
                </a:move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moveTo>
                  <a:pt x="16" y="8"/>
                </a:move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moveTo>
                  <a:pt x="16" y="7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moveTo>
                  <a:pt x="15" y="7"/>
                </a:moveTo>
                <a:cubicBezTo>
                  <a:pt x="15" y="6"/>
                  <a:pt x="15" y="6"/>
                  <a:pt x="15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7"/>
                  <a:pt x="15" y="7"/>
                  <a:pt x="15" y="7"/>
                </a:cubicBezTo>
                <a:moveTo>
                  <a:pt x="15" y="6"/>
                </a:moveTo>
                <a:cubicBezTo>
                  <a:pt x="14" y="6"/>
                  <a:pt x="14" y="6"/>
                  <a:pt x="14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moveTo>
                  <a:pt x="14" y="5"/>
                </a:moveTo>
                <a:cubicBezTo>
                  <a:pt x="14" y="5"/>
                  <a:pt x="14" y="5"/>
                  <a:pt x="14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5"/>
                  <a:pt x="14" y="5"/>
                  <a:pt x="14" y="5"/>
                </a:cubicBezTo>
                <a:moveTo>
                  <a:pt x="13" y="5"/>
                </a:moveTo>
                <a:cubicBezTo>
                  <a:pt x="13" y="4"/>
                  <a:pt x="13" y="4"/>
                  <a:pt x="13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4" y="5"/>
                  <a:pt x="13" y="5"/>
                </a:cubicBezTo>
                <a:moveTo>
                  <a:pt x="9" y="16"/>
                </a:moveTo>
                <a:cubicBezTo>
                  <a:pt x="7" y="16"/>
                  <a:pt x="5" y="15"/>
                  <a:pt x="3" y="13"/>
                </a:cubicBezTo>
                <a:cubicBezTo>
                  <a:pt x="2" y="11"/>
                  <a:pt x="2" y="9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6"/>
                  <a:pt x="3" y="6"/>
                  <a:pt x="4" y="5"/>
                </a:cubicBezTo>
                <a:cubicBezTo>
                  <a:pt x="6" y="4"/>
                  <a:pt x="7" y="4"/>
                  <a:pt x="8" y="4"/>
                </a:cubicBezTo>
                <a:cubicBezTo>
                  <a:pt x="10" y="4"/>
                  <a:pt x="11" y="4"/>
                  <a:pt x="12" y="4"/>
                </a:cubicBezTo>
                <a:cubicBezTo>
                  <a:pt x="14" y="6"/>
                  <a:pt x="16" y="9"/>
                  <a:pt x="16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4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6"/>
                  <a:pt x="11" y="16"/>
                  <a:pt x="9" y="16"/>
                </a:cubicBezTo>
                <a:moveTo>
                  <a:pt x="13" y="4"/>
                </a:moveTo>
                <a:cubicBezTo>
                  <a:pt x="12" y="4"/>
                  <a:pt x="12" y="4"/>
                  <a:pt x="12" y="4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3" y="4"/>
                  <a:pt x="13" y="4"/>
                  <a:pt x="13" y="4"/>
                </a:cubicBezTo>
                <a:moveTo>
                  <a:pt x="12" y="4"/>
                </a:moveTo>
                <a:cubicBezTo>
                  <a:pt x="11" y="4"/>
                  <a:pt x="11" y="4"/>
                  <a:pt x="11" y="4"/>
                </a:cubicBezTo>
                <a:cubicBezTo>
                  <a:pt x="12" y="3"/>
                  <a:pt x="12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2" y="4"/>
                  <a:pt x="12" y="4"/>
                  <a:pt x="12" y="4"/>
                </a:cubicBezTo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4" y="4"/>
                  <a:pt x="3" y="5"/>
                </a:cubicBezTo>
                <a:cubicBezTo>
                  <a:pt x="3" y="5"/>
                  <a:pt x="3" y="5"/>
                  <a:pt x="3" y="5"/>
                </a:cubicBezTo>
                <a:moveTo>
                  <a:pt x="11" y="3"/>
                </a:moveTo>
                <a:cubicBezTo>
                  <a:pt x="10" y="3"/>
                  <a:pt x="10" y="3"/>
                  <a:pt x="10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1" y="3"/>
                  <a:pt x="11" y="3"/>
                </a:cubicBezTo>
                <a:moveTo>
                  <a:pt x="10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10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0" y="3"/>
                  <a:pt x="10" y="3"/>
                </a:cubicBezTo>
                <a:moveTo>
                  <a:pt x="5" y="4"/>
                </a:moveTo>
                <a:cubicBezTo>
                  <a:pt x="5" y="3"/>
                  <a:pt x="6" y="3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moveTo>
                  <a:pt x="6" y="3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7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moveTo>
                  <a:pt x="9" y="3"/>
                </a:moveTo>
                <a:cubicBezTo>
                  <a:pt x="8" y="3"/>
                  <a:pt x="8" y="3"/>
                  <a:pt x="8" y="3"/>
                </a:cubicBezTo>
                <a:cubicBezTo>
                  <a:pt x="9" y="2"/>
                  <a:pt x="9" y="2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9" y="2"/>
                  <a:pt x="9" y="3"/>
                </a:cubicBezTo>
                <a:moveTo>
                  <a:pt x="7" y="3"/>
                </a:moveTo>
                <a:cubicBezTo>
                  <a:pt x="8" y="2"/>
                  <a:pt x="8" y="2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2"/>
                  <a:pt x="8" y="2"/>
                  <a:pt x="8" y="3"/>
                </a:cubicBezTo>
                <a:cubicBezTo>
                  <a:pt x="7" y="3"/>
                  <a:pt x="7" y="3"/>
                  <a:pt x="7" y="3"/>
                </a:cubicBezTo>
                <a:moveTo>
                  <a:pt x="9" y="0"/>
                </a:moveTo>
                <a:cubicBezTo>
                  <a:pt x="8" y="0"/>
                  <a:pt x="6" y="1"/>
                  <a:pt x="4" y="2"/>
                </a:cubicBezTo>
                <a:cubicBezTo>
                  <a:pt x="0" y="5"/>
                  <a:pt x="0" y="10"/>
                  <a:pt x="3" y="13"/>
                </a:cubicBezTo>
                <a:cubicBezTo>
                  <a:pt x="4" y="15"/>
                  <a:pt x="7" y="17"/>
                  <a:pt x="9" y="17"/>
                </a:cubicBezTo>
                <a:cubicBezTo>
                  <a:pt x="11" y="17"/>
                  <a:pt x="12" y="17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8" y="12"/>
                  <a:pt x="18" y="7"/>
                  <a:pt x="16" y="4"/>
                </a:cubicBezTo>
                <a:cubicBezTo>
                  <a:pt x="14" y="2"/>
                  <a:pt x="12" y="0"/>
                  <a:pt x="9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ís1îḋe">
            <a:extLst>
              <a:ext uri="{FF2B5EF4-FFF2-40B4-BE49-F238E27FC236}">
                <a16:creationId xmlns:a16="http://schemas.microsoft.com/office/drawing/2014/main" id="{83A8BC42-5C12-4E84-9F11-97A0BCBC37B0}"/>
              </a:ext>
            </a:extLst>
          </p:cNvPr>
          <p:cNvSpPr>
            <a:spLocks/>
          </p:cNvSpPr>
          <p:nvPr/>
        </p:nvSpPr>
        <p:spPr bwMode="auto">
          <a:xfrm>
            <a:off x="1518545" y="2613761"/>
            <a:ext cx="156341" cy="138466"/>
          </a:xfrm>
          <a:custGeom>
            <a:avLst/>
            <a:gdLst>
              <a:gd name="T0" fmla="*/ 14 w 15"/>
              <a:gd name="T1" fmla="*/ 7 h 13"/>
              <a:gd name="T2" fmla="*/ 14 w 15"/>
              <a:gd name="T3" fmla="*/ 7 h 13"/>
              <a:gd name="T4" fmla="*/ 13 w 15"/>
              <a:gd name="T5" fmla="*/ 7 h 13"/>
              <a:gd name="T6" fmla="*/ 14 w 15"/>
              <a:gd name="T7" fmla="*/ 7 h 13"/>
              <a:gd name="T8" fmla="*/ 13 w 15"/>
              <a:gd name="T9" fmla="*/ 6 h 13"/>
              <a:gd name="T10" fmla="*/ 14 w 15"/>
              <a:gd name="T11" fmla="*/ 6 h 13"/>
              <a:gd name="T12" fmla="*/ 13 w 15"/>
              <a:gd name="T13" fmla="*/ 6 h 13"/>
              <a:gd name="T14" fmla="*/ 13 w 15"/>
              <a:gd name="T15" fmla="*/ 5 h 13"/>
              <a:gd name="T16" fmla="*/ 14 w 15"/>
              <a:gd name="T17" fmla="*/ 6 h 13"/>
              <a:gd name="T18" fmla="*/ 13 w 15"/>
              <a:gd name="T19" fmla="*/ 5 h 13"/>
              <a:gd name="T20" fmla="*/ 13 w 15"/>
              <a:gd name="T21" fmla="*/ 4 h 13"/>
              <a:gd name="T22" fmla="*/ 13 w 15"/>
              <a:gd name="T23" fmla="*/ 4 h 13"/>
              <a:gd name="T24" fmla="*/ 8 w 15"/>
              <a:gd name="T25" fmla="*/ 13 h 13"/>
              <a:gd name="T26" fmla="*/ 2 w 15"/>
              <a:gd name="T27" fmla="*/ 5 h 13"/>
              <a:gd name="T28" fmla="*/ 4 w 15"/>
              <a:gd name="T29" fmla="*/ 3 h 13"/>
              <a:gd name="T30" fmla="*/ 10 w 15"/>
              <a:gd name="T31" fmla="*/ 3 h 13"/>
              <a:gd name="T32" fmla="*/ 11 w 15"/>
              <a:gd name="T33" fmla="*/ 12 h 13"/>
              <a:gd name="T34" fmla="*/ 11 w 15"/>
              <a:gd name="T35" fmla="*/ 12 h 13"/>
              <a:gd name="T36" fmla="*/ 12 w 15"/>
              <a:gd name="T37" fmla="*/ 4 h 13"/>
              <a:gd name="T38" fmla="*/ 12 w 15"/>
              <a:gd name="T39" fmla="*/ 2 h 13"/>
              <a:gd name="T40" fmla="*/ 12 w 15"/>
              <a:gd name="T41" fmla="*/ 4 h 13"/>
              <a:gd name="T42" fmla="*/ 5 w 15"/>
              <a:gd name="T43" fmla="*/ 1 h 13"/>
              <a:gd name="T44" fmla="*/ 3 w 15"/>
              <a:gd name="T45" fmla="*/ 3 h 13"/>
              <a:gd name="T46" fmla="*/ 10 w 15"/>
              <a:gd name="T47" fmla="*/ 3 h 13"/>
              <a:gd name="T48" fmla="*/ 10 w 15"/>
              <a:gd name="T49" fmla="*/ 1 h 13"/>
              <a:gd name="T50" fmla="*/ 11 w 15"/>
              <a:gd name="T51" fmla="*/ 2 h 13"/>
              <a:gd name="T52" fmla="*/ 5 w 15"/>
              <a:gd name="T53" fmla="*/ 2 h 13"/>
              <a:gd name="T54" fmla="*/ 6 w 15"/>
              <a:gd name="T55" fmla="*/ 1 h 13"/>
              <a:gd name="T56" fmla="*/ 5 w 15"/>
              <a:gd name="T57" fmla="*/ 2 h 13"/>
              <a:gd name="T58" fmla="*/ 8 w 15"/>
              <a:gd name="T59" fmla="*/ 2 h 13"/>
              <a:gd name="T60" fmla="*/ 10 w 15"/>
              <a:gd name="T61" fmla="*/ 1 h 13"/>
              <a:gd name="T62" fmla="*/ 9 w 15"/>
              <a:gd name="T63" fmla="*/ 2 h 13"/>
              <a:gd name="T64" fmla="*/ 7 w 15"/>
              <a:gd name="T65" fmla="*/ 1 h 13"/>
              <a:gd name="T66" fmla="*/ 8 w 15"/>
              <a:gd name="T67" fmla="*/ 1 h 13"/>
              <a:gd name="T68" fmla="*/ 6 w 15"/>
              <a:gd name="T69" fmla="*/ 2 h 13"/>
              <a:gd name="T70" fmla="*/ 4 w 15"/>
              <a:gd name="T71" fmla="*/ 1 h 13"/>
              <a:gd name="T72" fmla="*/ 8 w 15"/>
              <a:gd name="T73" fmla="*/ 13 h 13"/>
              <a:gd name="T74" fmla="*/ 11 w 15"/>
              <a:gd name="T75" fmla="*/ 13 h 13"/>
              <a:gd name="T76" fmla="*/ 12 w 15"/>
              <a:gd name="T77" fmla="*/ 12 h 13"/>
              <a:gd name="T78" fmla="*/ 13 w 15"/>
              <a:gd name="T79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" h="13">
                <a:moveTo>
                  <a:pt x="1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moveTo>
                  <a:pt x="14" y="7"/>
                </a:moveTo>
                <a:cubicBezTo>
                  <a:pt x="13" y="7"/>
                  <a:pt x="13" y="7"/>
                  <a:pt x="13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moveTo>
                  <a:pt x="13" y="6"/>
                </a:moveTo>
                <a:cubicBezTo>
                  <a:pt x="13" y="6"/>
                  <a:pt x="13" y="6"/>
                  <a:pt x="13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3" y="6"/>
                  <a:pt x="13" y="6"/>
                  <a:pt x="13" y="6"/>
                </a:cubicBezTo>
                <a:moveTo>
                  <a:pt x="13" y="6"/>
                </a:moveTo>
                <a:cubicBezTo>
                  <a:pt x="13" y="5"/>
                  <a:pt x="13" y="5"/>
                  <a:pt x="13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4" y="6"/>
                  <a:pt x="14" y="6"/>
                  <a:pt x="14" y="6"/>
                </a:cubicBezTo>
                <a:cubicBezTo>
                  <a:pt x="13" y="6"/>
                  <a:pt x="13" y="6"/>
                  <a:pt x="13" y="6"/>
                </a:cubicBezTo>
                <a:moveTo>
                  <a:pt x="13" y="5"/>
                </a:move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5"/>
                  <a:pt x="13" y="5"/>
                  <a:pt x="13" y="5"/>
                </a:cubicBezTo>
                <a:moveTo>
                  <a:pt x="8" y="13"/>
                </a:moveTo>
                <a:cubicBezTo>
                  <a:pt x="6" y="13"/>
                  <a:pt x="4" y="11"/>
                  <a:pt x="3" y="10"/>
                </a:cubicBezTo>
                <a:cubicBezTo>
                  <a:pt x="2" y="8"/>
                  <a:pt x="2" y="7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4"/>
                  <a:pt x="3" y="4"/>
                  <a:pt x="4" y="3"/>
                </a:cubicBezTo>
                <a:cubicBezTo>
                  <a:pt x="5" y="3"/>
                  <a:pt x="6" y="2"/>
                  <a:pt x="7" y="2"/>
                </a:cubicBezTo>
                <a:cubicBezTo>
                  <a:pt x="8" y="2"/>
                  <a:pt x="9" y="3"/>
                  <a:pt x="10" y="3"/>
                </a:cubicBezTo>
                <a:cubicBezTo>
                  <a:pt x="12" y="5"/>
                  <a:pt x="13" y="7"/>
                  <a:pt x="13" y="10"/>
                </a:cubicBezTo>
                <a:cubicBezTo>
                  <a:pt x="13" y="10"/>
                  <a:pt x="12" y="11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0" y="12"/>
                  <a:pt x="9" y="13"/>
                  <a:pt x="8" y="13"/>
                </a:cubicBezTo>
                <a:moveTo>
                  <a:pt x="12" y="4"/>
                </a:moveTo>
                <a:cubicBezTo>
                  <a:pt x="11" y="3"/>
                  <a:pt x="11" y="3"/>
                  <a:pt x="11" y="3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4"/>
                  <a:pt x="12" y="4"/>
                  <a:pt x="12" y="4"/>
                </a:cubicBezTo>
                <a:moveTo>
                  <a:pt x="3" y="3"/>
                </a:moveTo>
                <a:cubicBezTo>
                  <a:pt x="3" y="3"/>
                  <a:pt x="4" y="2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2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10" y="3"/>
                </a:moveTo>
                <a:cubicBezTo>
                  <a:pt x="9" y="2"/>
                  <a:pt x="9" y="2"/>
                  <a:pt x="9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3"/>
                  <a:pt x="10" y="3"/>
                  <a:pt x="10" y="3"/>
                </a:cubicBezTo>
                <a:moveTo>
                  <a:pt x="5" y="2"/>
                </a:moveTo>
                <a:cubicBezTo>
                  <a:pt x="5" y="2"/>
                  <a:pt x="5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moveTo>
                  <a:pt x="9" y="2"/>
                </a:move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9" y="1"/>
                </a:cubicBezTo>
                <a:cubicBezTo>
                  <a:pt x="9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2"/>
                  <a:pt x="9" y="2"/>
                  <a:pt x="9" y="2"/>
                </a:cubicBezTo>
                <a:moveTo>
                  <a:pt x="6" y="2"/>
                </a:move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7" y="1"/>
                  <a:pt x="7" y="2"/>
                </a:cubicBezTo>
                <a:cubicBezTo>
                  <a:pt x="7" y="2"/>
                  <a:pt x="6" y="2"/>
                  <a:pt x="6" y="2"/>
                </a:cubicBezTo>
                <a:moveTo>
                  <a:pt x="8" y="0"/>
                </a:moveTo>
                <a:cubicBezTo>
                  <a:pt x="7" y="0"/>
                  <a:pt x="5" y="0"/>
                  <a:pt x="4" y="1"/>
                </a:cubicBezTo>
                <a:cubicBezTo>
                  <a:pt x="0" y="3"/>
                  <a:pt x="0" y="7"/>
                  <a:pt x="2" y="10"/>
                </a:cubicBezTo>
                <a:cubicBezTo>
                  <a:pt x="3" y="12"/>
                  <a:pt x="5" y="13"/>
                  <a:pt x="8" y="13"/>
                </a:cubicBezTo>
                <a:cubicBezTo>
                  <a:pt x="9" y="13"/>
                  <a:pt x="10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2"/>
                  <a:pt x="11" y="12"/>
                  <a:pt x="11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5" y="10"/>
                  <a:pt x="15" y="6"/>
                  <a:pt x="13" y="3"/>
                </a:cubicBezTo>
                <a:cubicBezTo>
                  <a:pt x="12" y="1"/>
                  <a:pt x="10" y="0"/>
                  <a:pt x="8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iṡļiḓe">
            <a:extLst>
              <a:ext uri="{FF2B5EF4-FFF2-40B4-BE49-F238E27FC236}">
                <a16:creationId xmlns:a16="http://schemas.microsoft.com/office/drawing/2014/main" id="{031EE933-A67D-4836-AF08-A504F790737A}"/>
              </a:ext>
            </a:extLst>
          </p:cNvPr>
          <p:cNvSpPr>
            <a:spLocks/>
          </p:cNvSpPr>
          <p:nvPr/>
        </p:nvSpPr>
        <p:spPr bwMode="auto">
          <a:xfrm>
            <a:off x="1473876" y="2573561"/>
            <a:ext cx="245678" cy="241198"/>
          </a:xfrm>
          <a:custGeom>
            <a:avLst/>
            <a:gdLst>
              <a:gd name="T0" fmla="*/ 10 w 23"/>
              <a:gd name="T1" fmla="*/ 22 h 23"/>
              <a:gd name="T2" fmla="*/ 9 w 23"/>
              <a:gd name="T3" fmla="*/ 22 h 23"/>
              <a:gd name="T4" fmla="*/ 8 w 23"/>
              <a:gd name="T5" fmla="*/ 22 h 23"/>
              <a:gd name="T6" fmla="*/ 8 w 23"/>
              <a:gd name="T7" fmla="*/ 21 h 23"/>
              <a:gd name="T8" fmla="*/ 16 w 23"/>
              <a:gd name="T9" fmla="*/ 21 h 23"/>
              <a:gd name="T10" fmla="*/ 15 w 23"/>
              <a:gd name="T11" fmla="*/ 21 h 23"/>
              <a:gd name="T12" fmla="*/ 12 w 23"/>
              <a:gd name="T13" fmla="*/ 21 h 23"/>
              <a:gd name="T14" fmla="*/ 17 w 23"/>
              <a:gd name="T15" fmla="*/ 20 h 23"/>
              <a:gd name="T16" fmla="*/ 12 w 23"/>
              <a:gd name="T17" fmla="*/ 21 h 23"/>
              <a:gd name="T18" fmla="*/ 13 w 23"/>
              <a:gd name="T19" fmla="*/ 20 h 23"/>
              <a:gd name="T20" fmla="*/ 7 w 23"/>
              <a:gd name="T21" fmla="*/ 20 h 23"/>
              <a:gd name="T22" fmla="*/ 6 w 23"/>
              <a:gd name="T23" fmla="*/ 19 h 23"/>
              <a:gd name="T24" fmla="*/ 4 w 23"/>
              <a:gd name="T25" fmla="*/ 18 h 23"/>
              <a:gd name="T26" fmla="*/ 6 w 23"/>
              <a:gd name="T27" fmla="*/ 17 h 23"/>
              <a:gd name="T28" fmla="*/ 3 w 23"/>
              <a:gd name="T29" fmla="*/ 17 h 23"/>
              <a:gd name="T30" fmla="*/ 2 w 23"/>
              <a:gd name="T31" fmla="*/ 17 h 23"/>
              <a:gd name="T32" fmla="*/ 2 w 23"/>
              <a:gd name="T33" fmla="*/ 16 h 23"/>
              <a:gd name="T34" fmla="*/ 20 w 23"/>
              <a:gd name="T35" fmla="*/ 16 h 23"/>
              <a:gd name="T36" fmla="*/ 20 w 23"/>
              <a:gd name="T37" fmla="*/ 15 h 23"/>
              <a:gd name="T38" fmla="*/ 3 w 23"/>
              <a:gd name="T39" fmla="*/ 13 h 23"/>
              <a:gd name="T40" fmla="*/ 2 w 23"/>
              <a:gd name="T41" fmla="*/ 12 h 23"/>
              <a:gd name="T42" fmla="*/ 2 w 23"/>
              <a:gd name="T43" fmla="*/ 11 h 23"/>
              <a:gd name="T44" fmla="*/ 2 w 23"/>
              <a:gd name="T45" fmla="*/ 11 h 23"/>
              <a:gd name="T46" fmla="*/ 21 w 23"/>
              <a:gd name="T47" fmla="*/ 8 h 23"/>
              <a:gd name="T48" fmla="*/ 5 w 23"/>
              <a:gd name="T49" fmla="*/ 5 h 23"/>
              <a:gd name="T50" fmla="*/ 12 w 23"/>
              <a:gd name="T51" fmla="*/ 2 h 23"/>
              <a:gd name="T52" fmla="*/ 15 w 23"/>
              <a:gd name="T53" fmla="*/ 3 h 23"/>
              <a:gd name="T54" fmla="*/ 21 w 23"/>
              <a:gd name="T55" fmla="*/ 7 h 23"/>
              <a:gd name="T56" fmla="*/ 22 w 23"/>
              <a:gd name="T57" fmla="*/ 12 h 23"/>
              <a:gd name="T58" fmla="*/ 17 w 23"/>
              <a:gd name="T59" fmla="*/ 17 h 23"/>
              <a:gd name="T60" fmla="*/ 12 w 23"/>
              <a:gd name="T61" fmla="*/ 19 h 23"/>
              <a:gd name="T62" fmla="*/ 8 w 23"/>
              <a:gd name="T63" fmla="*/ 19 h 23"/>
              <a:gd name="T64" fmla="*/ 3 w 23"/>
              <a:gd name="T65" fmla="*/ 15 h 23"/>
              <a:gd name="T66" fmla="*/ 2 w 23"/>
              <a:gd name="T67" fmla="*/ 9 h 23"/>
              <a:gd name="T68" fmla="*/ 6 w 23"/>
              <a:gd name="T69" fmla="*/ 4 h 23"/>
              <a:gd name="T70" fmla="*/ 12 w 23"/>
              <a:gd name="T71" fmla="*/ 2 h 23"/>
              <a:gd name="T72" fmla="*/ 9 w 23"/>
              <a:gd name="T73" fmla="*/ 2 h 23"/>
              <a:gd name="T74" fmla="*/ 5 w 23"/>
              <a:gd name="T75" fmla="*/ 3 h 23"/>
              <a:gd name="T76" fmla="*/ 4 w 23"/>
              <a:gd name="T77" fmla="*/ 6 h 23"/>
              <a:gd name="T78" fmla="*/ 0 w 23"/>
              <a:gd name="T79" fmla="*/ 12 h 23"/>
              <a:gd name="T80" fmla="*/ 2 w 23"/>
              <a:gd name="T81" fmla="*/ 12 h 23"/>
              <a:gd name="T82" fmla="*/ 1 w 23"/>
              <a:gd name="T83" fmla="*/ 17 h 23"/>
              <a:gd name="T84" fmla="*/ 3 w 23"/>
              <a:gd name="T85" fmla="*/ 20 h 23"/>
              <a:gd name="T86" fmla="*/ 7 w 23"/>
              <a:gd name="T87" fmla="*/ 22 h 23"/>
              <a:gd name="T88" fmla="*/ 11 w 23"/>
              <a:gd name="T89" fmla="*/ 21 h 23"/>
              <a:gd name="T90" fmla="*/ 18 w 23"/>
              <a:gd name="T91" fmla="*/ 21 h 23"/>
              <a:gd name="T92" fmla="*/ 19 w 23"/>
              <a:gd name="T93" fmla="*/ 18 h 23"/>
              <a:gd name="T94" fmla="*/ 21 w 23"/>
              <a:gd name="T95" fmla="*/ 17 h 23"/>
              <a:gd name="T96" fmla="*/ 21 w 23"/>
              <a:gd name="T97" fmla="*/ 11 h 23"/>
              <a:gd name="T98" fmla="*/ 22 w 23"/>
              <a:gd name="T99" fmla="*/ 7 h 23"/>
              <a:gd name="T100" fmla="*/ 20 w 23"/>
              <a:gd name="T101" fmla="*/ 3 h 23"/>
              <a:gd name="T102" fmla="*/ 16 w 23"/>
              <a:gd name="T103" fmla="*/ 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" h="23">
                <a:moveTo>
                  <a:pt x="10" y="22"/>
                </a:moveTo>
                <a:cubicBezTo>
                  <a:pt x="9" y="22"/>
                  <a:pt x="9" y="22"/>
                  <a:pt x="9" y="22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2"/>
                  <a:pt x="10" y="22"/>
                  <a:pt x="10" y="22"/>
                </a:cubicBezTo>
                <a:moveTo>
                  <a:pt x="9" y="22"/>
                </a:moveTo>
                <a:cubicBezTo>
                  <a:pt x="9" y="22"/>
                  <a:pt x="9" y="22"/>
                  <a:pt x="9" y="22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22"/>
                  <a:pt x="9" y="22"/>
                  <a:pt x="9" y="22"/>
                </a:cubicBezTo>
                <a:moveTo>
                  <a:pt x="8" y="22"/>
                </a:moveTo>
                <a:cubicBezTo>
                  <a:pt x="8" y="22"/>
                  <a:pt x="8" y="22"/>
                  <a:pt x="8" y="22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8" y="22"/>
                  <a:pt x="8" y="22"/>
                  <a:pt x="8" y="22"/>
                </a:cubicBezTo>
                <a:moveTo>
                  <a:pt x="8" y="21"/>
                </a:move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moveTo>
                  <a:pt x="16" y="21"/>
                </a:moveTo>
                <a:cubicBezTo>
                  <a:pt x="16" y="21"/>
                  <a:pt x="16" y="21"/>
                  <a:pt x="16" y="21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1"/>
                  <a:pt x="16" y="21"/>
                  <a:pt x="16" y="21"/>
                </a:cubicBezTo>
                <a:moveTo>
                  <a:pt x="15" y="21"/>
                </a:move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1"/>
                  <a:pt x="15" y="21"/>
                  <a:pt x="15" y="21"/>
                </a:cubicBezTo>
                <a:moveTo>
                  <a:pt x="12" y="21"/>
                </a:move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moveTo>
                  <a:pt x="17" y="20"/>
                </a:moveTo>
                <a:cubicBezTo>
                  <a:pt x="17" y="20"/>
                  <a:pt x="17" y="20"/>
                  <a:pt x="17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7" y="20"/>
                  <a:pt x="17" y="20"/>
                  <a:pt x="17" y="20"/>
                </a:cubicBezTo>
                <a:moveTo>
                  <a:pt x="12" y="21"/>
                </a:move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1"/>
                  <a:pt x="12" y="21"/>
                  <a:pt x="12" y="21"/>
                </a:cubicBezTo>
                <a:moveTo>
                  <a:pt x="13" y="20"/>
                </a:move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0"/>
                  <a:pt x="13" y="20"/>
                  <a:pt x="13" y="20"/>
                </a:cubicBezTo>
                <a:moveTo>
                  <a:pt x="7" y="20"/>
                </a:moveTo>
                <a:cubicBezTo>
                  <a:pt x="6" y="19"/>
                  <a:pt x="6" y="19"/>
                  <a:pt x="6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7" y="20"/>
                  <a:pt x="7" y="20"/>
                  <a:pt x="7" y="20"/>
                </a:cubicBezTo>
                <a:moveTo>
                  <a:pt x="6" y="19"/>
                </a:moveTo>
                <a:cubicBezTo>
                  <a:pt x="6" y="19"/>
                  <a:pt x="6" y="19"/>
                  <a:pt x="6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9"/>
                  <a:pt x="6" y="19"/>
                  <a:pt x="6" y="19"/>
                </a:cubicBezTo>
                <a:moveTo>
                  <a:pt x="4" y="18"/>
                </a:move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5" y="17"/>
                  <a:pt x="5" y="17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moveTo>
                  <a:pt x="5" y="18"/>
                </a:move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moveTo>
                  <a:pt x="3" y="18"/>
                </a:move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7"/>
                </a:cubicBezTo>
                <a:moveTo>
                  <a:pt x="2" y="16"/>
                </a:move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moveTo>
                  <a:pt x="20" y="16"/>
                </a:moveTo>
                <a:cubicBezTo>
                  <a:pt x="20" y="16"/>
                  <a:pt x="20" y="16"/>
                  <a:pt x="20" y="16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6"/>
                  <a:pt x="20" y="16"/>
                  <a:pt x="20" y="16"/>
                </a:cubicBezTo>
                <a:moveTo>
                  <a:pt x="19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9" y="16"/>
                  <a:pt x="19" y="16"/>
                  <a:pt x="19" y="16"/>
                </a:cubicBezTo>
                <a:moveTo>
                  <a:pt x="3" y="13"/>
                </a:move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moveTo>
                  <a:pt x="2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2" y="12"/>
                  <a:pt x="2" y="12"/>
                </a:cubicBezTo>
                <a:moveTo>
                  <a:pt x="2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1" y="8"/>
                </a:moveTo>
                <a:cubicBezTo>
                  <a:pt x="20" y="8"/>
                  <a:pt x="20" y="8"/>
                  <a:pt x="20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moveTo>
                  <a:pt x="5" y="5"/>
                </a:moveTo>
                <a:cubicBezTo>
                  <a:pt x="5" y="5"/>
                  <a:pt x="5" y="5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moveTo>
                  <a:pt x="12" y="2"/>
                </a:move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1"/>
                  <a:pt x="15" y="1"/>
                  <a:pt x="15" y="1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6" y="4"/>
                  <a:pt x="17" y="4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5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9"/>
                  <a:pt x="20" y="10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3"/>
                  <a:pt x="21" y="13"/>
                  <a:pt x="21" y="14"/>
                </a:cubicBezTo>
                <a:cubicBezTo>
                  <a:pt x="21" y="14"/>
                  <a:pt x="21" y="14"/>
                  <a:pt x="20" y="14"/>
                </a:cubicBezTo>
                <a:cubicBezTo>
                  <a:pt x="19" y="14"/>
                  <a:pt x="19" y="15"/>
                  <a:pt x="18" y="15"/>
                </a:cubicBezTo>
                <a:cubicBezTo>
                  <a:pt x="18" y="16"/>
                  <a:pt x="18" y="16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8"/>
                  <a:pt x="18" y="18"/>
                  <a:pt x="18" y="18"/>
                </a:cubicBezTo>
                <a:cubicBezTo>
                  <a:pt x="17" y="19"/>
                  <a:pt x="17" y="19"/>
                  <a:pt x="16" y="20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9"/>
                  <a:pt x="13" y="19"/>
                  <a:pt x="12" y="19"/>
                </a:cubicBezTo>
                <a:cubicBezTo>
                  <a:pt x="12" y="19"/>
                  <a:pt x="12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0"/>
                  <a:pt x="9" y="20"/>
                  <a:pt x="8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6" y="17"/>
                  <a:pt x="6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3" y="16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2"/>
                  <a:pt x="3" y="11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8"/>
                  <a:pt x="2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5" y="6"/>
                  <a:pt x="5" y="5"/>
                  <a:pt x="6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7" y="2"/>
                  <a:pt x="8" y="1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1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moveTo>
                  <a:pt x="13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2"/>
                  <a:pt x="10" y="2"/>
                  <a:pt x="9" y="2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6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0" y="10"/>
                  <a:pt x="0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3"/>
                  <a:pt x="2" y="13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1" y="16"/>
                  <a:pt x="1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8"/>
                  <a:pt x="2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6" y="20"/>
                  <a:pt x="7" y="20"/>
                </a:cubicBezTo>
                <a:cubicBezTo>
                  <a:pt x="7" y="21"/>
                  <a:pt x="7" y="21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3"/>
                  <a:pt x="9" y="23"/>
                  <a:pt x="10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3" y="21"/>
                  <a:pt x="14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6" y="22"/>
                  <a:pt x="17" y="21"/>
                  <a:pt x="18" y="21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9" y="20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7"/>
                  <a:pt x="19" y="17"/>
                  <a:pt x="20" y="17"/>
                </a:cubicBezTo>
                <a:cubicBezTo>
                  <a:pt x="20" y="17"/>
                  <a:pt x="20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6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3"/>
                  <a:pt x="23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0"/>
                  <a:pt x="21" y="10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2" y="8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0" y="4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7" y="3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0"/>
                  <a:pt x="14" y="0"/>
                  <a:pt x="1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íṧ1ïḋé">
            <a:extLst>
              <a:ext uri="{FF2B5EF4-FFF2-40B4-BE49-F238E27FC236}">
                <a16:creationId xmlns:a16="http://schemas.microsoft.com/office/drawing/2014/main" id="{30BB0FC1-9BA6-48D5-8152-3E6E4DAF6673}"/>
              </a:ext>
            </a:extLst>
          </p:cNvPr>
          <p:cNvSpPr>
            <a:spLocks/>
          </p:cNvSpPr>
          <p:nvPr/>
        </p:nvSpPr>
        <p:spPr bwMode="auto">
          <a:xfrm>
            <a:off x="687705" y="2774560"/>
            <a:ext cx="169741" cy="116133"/>
          </a:xfrm>
          <a:custGeom>
            <a:avLst/>
            <a:gdLst>
              <a:gd name="T0" fmla="*/ 7 w 16"/>
              <a:gd name="T1" fmla="*/ 10 h 11"/>
              <a:gd name="T2" fmla="*/ 6 w 16"/>
              <a:gd name="T3" fmla="*/ 9 h 11"/>
              <a:gd name="T4" fmla="*/ 7 w 16"/>
              <a:gd name="T5" fmla="*/ 8 h 11"/>
              <a:gd name="T6" fmla="*/ 8 w 16"/>
              <a:gd name="T7" fmla="*/ 9 h 11"/>
              <a:gd name="T8" fmla="*/ 8 w 16"/>
              <a:gd name="T9" fmla="*/ 10 h 11"/>
              <a:gd name="T10" fmla="*/ 7 w 16"/>
              <a:gd name="T11" fmla="*/ 10 h 11"/>
              <a:gd name="T12" fmla="*/ 1 w 16"/>
              <a:gd name="T13" fmla="*/ 0 h 11"/>
              <a:gd name="T14" fmla="*/ 1 w 16"/>
              <a:gd name="T15" fmla="*/ 0 h 11"/>
              <a:gd name="T16" fmla="*/ 1 w 16"/>
              <a:gd name="T17" fmla="*/ 3 h 11"/>
              <a:gd name="T18" fmla="*/ 7 w 16"/>
              <a:gd name="T19" fmla="*/ 11 h 11"/>
              <a:gd name="T20" fmla="*/ 7 w 16"/>
              <a:gd name="T21" fmla="*/ 11 h 11"/>
              <a:gd name="T22" fmla="*/ 15 w 16"/>
              <a:gd name="T23" fmla="*/ 6 h 11"/>
              <a:gd name="T24" fmla="*/ 14 w 16"/>
              <a:gd name="T25" fmla="*/ 4 h 11"/>
              <a:gd name="T26" fmla="*/ 7 w 16"/>
              <a:gd name="T27" fmla="*/ 8 h 11"/>
              <a:gd name="T28" fmla="*/ 3 w 16"/>
              <a:gd name="T29" fmla="*/ 1 h 11"/>
              <a:gd name="T30" fmla="*/ 1 w 16"/>
              <a:gd name="T3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" h="11">
                <a:moveTo>
                  <a:pt x="7" y="10"/>
                </a:moveTo>
                <a:cubicBezTo>
                  <a:pt x="7" y="10"/>
                  <a:pt x="6" y="10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8" y="9"/>
                  <a:pt x="8" y="9"/>
                  <a:pt x="8" y="9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7" y="10"/>
                  <a:pt x="7" y="1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3"/>
                  <a:pt x="1" y="3"/>
                </a:cubicBezTo>
                <a:cubicBezTo>
                  <a:pt x="3" y="5"/>
                  <a:pt x="6" y="10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8" y="11"/>
                  <a:pt x="15" y="6"/>
                  <a:pt x="15" y="6"/>
                </a:cubicBezTo>
                <a:cubicBezTo>
                  <a:pt x="16" y="5"/>
                  <a:pt x="14" y="4"/>
                  <a:pt x="14" y="4"/>
                </a:cubicBezTo>
                <a:cubicBezTo>
                  <a:pt x="14" y="4"/>
                  <a:pt x="9" y="7"/>
                  <a:pt x="7" y="8"/>
                </a:cubicBezTo>
                <a:cubicBezTo>
                  <a:pt x="7" y="7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iSľîḑe">
            <a:extLst>
              <a:ext uri="{FF2B5EF4-FFF2-40B4-BE49-F238E27FC236}">
                <a16:creationId xmlns:a16="http://schemas.microsoft.com/office/drawing/2014/main" id="{767F9CB6-00B7-49FC-9A42-9D7DE5A45954}"/>
              </a:ext>
            </a:extLst>
          </p:cNvPr>
          <p:cNvSpPr>
            <a:spLocks/>
          </p:cNvSpPr>
          <p:nvPr/>
        </p:nvSpPr>
        <p:spPr bwMode="auto">
          <a:xfrm>
            <a:off x="3144489" y="3944819"/>
            <a:ext cx="594095" cy="549396"/>
          </a:xfrm>
          <a:custGeom>
            <a:avLst/>
            <a:gdLst>
              <a:gd name="T0" fmla="*/ 24 w 56"/>
              <a:gd name="T1" fmla="*/ 40 h 52"/>
              <a:gd name="T2" fmla="*/ 32 w 56"/>
              <a:gd name="T3" fmla="*/ 42 h 52"/>
              <a:gd name="T4" fmla="*/ 23 w 56"/>
              <a:gd name="T5" fmla="*/ 39 h 52"/>
              <a:gd name="T6" fmla="*/ 40 w 56"/>
              <a:gd name="T7" fmla="*/ 50 h 52"/>
              <a:gd name="T8" fmla="*/ 23 w 56"/>
              <a:gd name="T9" fmla="*/ 39 h 52"/>
              <a:gd name="T10" fmla="*/ 43 w 56"/>
              <a:gd name="T11" fmla="*/ 44 h 52"/>
              <a:gd name="T12" fmla="*/ 42 w 56"/>
              <a:gd name="T13" fmla="*/ 49 h 52"/>
              <a:gd name="T14" fmla="*/ 43 w 56"/>
              <a:gd name="T15" fmla="*/ 44 h 52"/>
              <a:gd name="T16" fmla="*/ 45 w 56"/>
              <a:gd name="T17" fmla="*/ 39 h 52"/>
              <a:gd name="T18" fmla="*/ 53 w 56"/>
              <a:gd name="T19" fmla="*/ 27 h 52"/>
              <a:gd name="T20" fmla="*/ 26 w 56"/>
              <a:gd name="T21" fmla="*/ 35 h 52"/>
              <a:gd name="T22" fmla="*/ 44 w 56"/>
              <a:gd name="T23" fmla="*/ 39 h 52"/>
              <a:gd name="T24" fmla="*/ 44 w 56"/>
              <a:gd name="T25" fmla="*/ 39 h 52"/>
              <a:gd name="T26" fmla="*/ 2 w 56"/>
              <a:gd name="T27" fmla="*/ 26 h 52"/>
              <a:gd name="T28" fmla="*/ 17 w 56"/>
              <a:gd name="T29" fmla="*/ 36 h 52"/>
              <a:gd name="T30" fmla="*/ 9 w 56"/>
              <a:gd name="T31" fmla="*/ 27 h 52"/>
              <a:gd name="T32" fmla="*/ 20 w 56"/>
              <a:gd name="T33" fmla="*/ 36 h 52"/>
              <a:gd name="T34" fmla="*/ 23 w 56"/>
              <a:gd name="T35" fmla="*/ 35 h 52"/>
              <a:gd name="T36" fmla="*/ 55 w 56"/>
              <a:gd name="T37" fmla="*/ 21 h 52"/>
              <a:gd name="T38" fmla="*/ 52 w 56"/>
              <a:gd name="T39" fmla="*/ 26 h 52"/>
              <a:gd name="T40" fmla="*/ 23 w 56"/>
              <a:gd name="T41" fmla="*/ 35 h 52"/>
              <a:gd name="T42" fmla="*/ 2 w 56"/>
              <a:gd name="T43" fmla="*/ 23 h 52"/>
              <a:gd name="T44" fmla="*/ 10 w 56"/>
              <a:gd name="T45" fmla="*/ 11 h 52"/>
              <a:gd name="T46" fmla="*/ 5 w 56"/>
              <a:gd name="T47" fmla="*/ 21 h 52"/>
              <a:gd name="T48" fmla="*/ 6 w 56"/>
              <a:gd name="T49" fmla="*/ 20 h 52"/>
              <a:gd name="T50" fmla="*/ 15 w 56"/>
              <a:gd name="T51" fmla="*/ 5 h 52"/>
              <a:gd name="T52" fmla="*/ 9 w 56"/>
              <a:gd name="T53" fmla="*/ 17 h 52"/>
              <a:gd name="T54" fmla="*/ 10 w 56"/>
              <a:gd name="T55" fmla="*/ 18 h 52"/>
              <a:gd name="T56" fmla="*/ 10 w 56"/>
              <a:gd name="T57" fmla="*/ 17 h 52"/>
              <a:gd name="T58" fmla="*/ 33 w 56"/>
              <a:gd name="T59" fmla="*/ 16 h 52"/>
              <a:gd name="T60" fmla="*/ 20 w 56"/>
              <a:gd name="T61" fmla="*/ 0 h 52"/>
              <a:gd name="T62" fmla="*/ 15 w 56"/>
              <a:gd name="T63" fmla="*/ 4 h 52"/>
              <a:gd name="T64" fmla="*/ 11 w 56"/>
              <a:gd name="T65" fmla="*/ 7 h 52"/>
              <a:gd name="T66" fmla="*/ 1 w 56"/>
              <a:gd name="T67" fmla="*/ 24 h 52"/>
              <a:gd name="T68" fmla="*/ 0 w 56"/>
              <a:gd name="T69" fmla="*/ 28 h 52"/>
              <a:gd name="T70" fmla="*/ 17 w 56"/>
              <a:gd name="T71" fmla="*/ 37 h 52"/>
              <a:gd name="T72" fmla="*/ 17 w 56"/>
              <a:gd name="T73" fmla="*/ 37 h 52"/>
              <a:gd name="T74" fmla="*/ 23 w 56"/>
              <a:gd name="T75" fmla="*/ 41 h 52"/>
              <a:gd name="T76" fmla="*/ 23 w 56"/>
              <a:gd name="T77" fmla="*/ 41 h 52"/>
              <a:gd name="T78" fmla="*/ 38 w 56"/>
              <a:gd name="T79" fmla="*/ 52 h 52"/>
              <a:gd name="T80" fmla="*/ 42 w 56"/>
              <a:gd name="T81" fmla="*/ 50 h 52"/>
              <a:gd name="T82" fmla="*/ 55 w 56"/>
              <a:gd name="T83" fmla="*/ 31 h 52"/>
              <a:gd name="T84" fmla="*/ 54 w 56"/>
              <a:gd name="T85" fmla="*/ 29 h 52"/>
              <a:gd name="T86" fmla="*/ 53 w 56"/>
              <a:gd name="T87" fmla="*/ 26 h 52"/>
              <a:gd name="T88" fmla="*/ 56 w 56"/>
              <a:gd name="T89" fmla="*/ 20 h 52"/>
              <a:gd name="T90" fmla="*/ 21 w 56"/>
              <a:gd name="T9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" h="52">
                <a:moveTo>
                  <a:pt x="39" y="51"/>
                </a:moveTo>
                <a:cubicBezTo>
                  <a:pt x="34" y="43"/>
                  <a:pt x="26" y="41"/>
                  <a:pt x="24" y="41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7" y="40"/>
                  <a:pt x="29" y="41"/>
                  <a:pt x="32" y="42"/>
                </a:cubicBezTo>
                <a:cubicBezTo>
                  <a:pt x="35" y="44"/>
                  <a:pt x="38" y="47"/>
                  <a:pt x="39" y="50"/>
                </a:cubicBezTo>
                <a:cubicBezTo>
                  <a:pt x="39" y="51"/>
                  <a:pt x="39" y="51"/>
                  <a:pt x="39" y="51"/>
                </a:cubicBezTo>
                <a:moveTo>
                  <a:pt x="23" y="39"/>
                </a:moveTo>
                <a:cubicBezTo>
                  <a:pt x="23" y="38"/>
                  <a:pt x="23" y="38"/>
                  <a:pt x="23" y="37"/>
                </a:cubicBezTo>
                <a:cubicBezTo>
                  <a:pt x="35" y="40"/>
                  <a:pt x="40" y="48"/>
                  <a:pt x="41" y="49"/>
                </a:cubicBezTo>
                <a:cubicBezTo>
                  <a:pt x="40" y="50"/>
                  <a:pt x="40" y="50"/>
                  <a:pt x="40" y="50"/>
                </a:cubicBezTo>
                <a:cubicBezTo>
                  <a:pt x="38" y="46"/>
                  <a:pt x="36" y="43"/>
                  <a:pt x="32" y="42"/>
                </a:cubicBezTo>
                <a:cubicBezTo>
                  <a:pt x="30" y="40"/>
                  <a:pt x="27" y="39"/>
                  <a:pt x="24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moveTo>
                  <a:pt x="43" y="44"/>
                </a:moveTo>
                <a:cubicBezTo>
                  <a:pt x="43" y="44"/>
                  <a:pt x="43" y="44"/>
                  <a:pt x="43" y="44"/>
                </a:cubicBezTo>
                <a:cubicBezTo>
                  <a:pt x="48" y="39"/>
                  <a:pt x="51" y="34"/>
                  <a:pt x="54" y="30"/>
                </a:cubicBezTo>
                <a:cubicBezTo>
                  <a:pt x="54" y="31"/>
                  <a:pt x="54" y="31"/>
                  <a:pt x="54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41" y="46"/>
                  <a:pt x="36" y="39"/>
                  <a:pt x="24" y="37"/>
                </a:cubicBezTo>
                <a:cubicBezTo>
                  <a:pt x="25" y="37"/>
                  <a:pt x="25" y="37"/>
                  <a:pt x="26" y="37"/>
                </a:cubicBezTo>
                <a:cubicBezTo>
                  <a:pt x="30" y="37"/>
                  <a:pt x="38" y="38"/>
                  <a:pt x="43" y="44"/>
                </a:cubicBezTo>
                <a:cubicBezTo>
                  <a:pt x="43" y="44"/>
                  <a:pt x="43" y="44"/>
                  <a:pt x="43" y="44"/>
                </a:cubicBezTo>
                <a:moveTo>
                  <a:pt x="44" y="39"/>
                </a:moveTo>
                <a:cubicBezTo>
                  <a:pt x="45" y="39"/>
                  <a:pt x="45" y="39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8" y="34"/>
                  <a:pt x="50" y="31"/>
                  <a:pt x="53" y="27"/>
                </a:cubicBezTo>
                <a:cubicBezTo>
                  <a:pt x="54" y="28"/>
                  <a:pt x="54" y="28"/>
                  <a:pt x="54" y="28"/>
                </a:cubicBezTo>
                <a:cubicBezTo>
                  <a:pt x="51" y="33"/>
                  <a:pt x="48" y="37"/>
                  <a:pt x="43" y="43"/>
                </a:cubicBezTo>
                <a:cubicBezTo>
                  <a:pt x="38" y="37"/>
                  <a:pt x="30" y="35"/>
                  <a:pt x="26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7" y="35"/>
                  <a:pt x="30" y="34"/>
                  <a:pt x="33" y="34"/>
                </a:cubicBezTo>
                <a:cubicBezTo>
                  <a:pt x="36" y="34"/>
                  <a:pt x="40" y="35"/>
                  <a:pt x="44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4" y="39"/>
                  <a:pt x="44" y="39"/>
                  <a:pt x="44" y="39"/>
                </a:cubicBezTo>
                <a:moveTo>
                  <a:pt x="17" y="36"/>
                </a:moveTo>
                <a:cubicBezTo>
                  <a:pt x="14" y="31"/>
                  <a:pt x="10" y="28"/>
                  <a:pt x="1" y="27"/>
                </a:cubicBezTo>
                <a:cubicBezTo>
                  <a:pt x="1" y="27"/>
                  <a:pt x="2" y="27"/>
                  <a:pt x="2" y="26"/>
                </a:cubicBezTo>
                <a:cubicBezTo>
                  <a:pt x="3" y="26"/>
                  <a:pt x="6" y="27"/>
                  <a:pt x="9" y="28"/>
                </a:cubicBezTo>
                <a:cubicBezTo>
                  <a:pt x="13" y="30"/>
                  <a:pt x="16" y="33"/>
                  <a:pt x="18" y="36"/>
                </a:cubicBezTo>
                <a:cubicBezTo>
                  <a:pt x="17" y="36"/>
                  <a:pt x="17" y="36"/>
                  <a:pt x="17" y="36"/>
                </a:cubicBezTo>
                <a:moveTo>
                  <a:pt x="18" y="36"/>
                </a:moveTo>
                <a:cubicBezTo>
                  <a:pt x="18" y="36"/>
                  <a:pt x="18" y="36"/>
                  <a:pt x="18" y="36"/>
                </a:cubicBezTo>
                <a:cubicBezTo>
                  <a:pt x="16" y="32"/>
                  <a:pt x="13" y="30"/>
                  <a:pt x="9" y="27"/>
                </a:cubicBezTo>
                <a:cubicBezTo>
                  <a:pt x="7" y="26"/>
                  <a:pt x="3" y="26"/>
                  <a:pt x="2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4" y="25"/>
                  <a:pt x="15" y="26"/>
                  <a:pt x="20" y="36"/>
                </a:cubicBezTo>
                <a:cubicBezTo>
                  <a:pt x="20" y="36"/>
                  <a:pt x="19" y="36"/>
                  <a:pt x="19" y="36"/>
                </a:cubicBezTo>
                <a:cubicBezTo>
                  <a:pt x="19" y="36"/>
                  <a:pt x="19" y="36"/>
                  <a:pt x="18" y="36"/>
                </a:cubicBezTo>
                <a:moveTo>
                  <a:pt x="23" y="35"/>
                </a:moveTo>
                <a:cubicBezTo>
                  <a:pt x="34" y="17"/>
                  <a:pt x="34" y="17"/>
                  <a:pt x="34" y="17"/>
                </a:cubicBezTo>
                <a:cubicBezTo>
                  <a:pt x="36" y="16"/>
                  <a:pt x="39" y="16"/>
                  <a:pt x="42" y="16"/>
                </a:cubicBezTo>
                <a:cubicBezTo>
                  <a:pt x="47" y="16"/>
                  <a:pt x="51" y="17"/>
                  <a:pt x="55" y="21"/>
                </a:cubicBezTo>
                <a:cubicBezTo>
                  <a:pt x="54" y="23"/>
                  <a:pt x="53" y="24"/>
                  <a:pt x="52" y="26"/>
                </a:cubicBezTo>
                <a:cubicBezTo>
                  <a:pt x="52" y="26"/>
                  <a:pt x="52" y="26"/>
                  <a:pt x="52" y="26"/>
                </a:cubicBezTo>
                <a:cubicBezTo>
                  <a:pt x="52" y="26"/>
                  <a:pt x="52" y="26"/>
                  <a:pt x="52" y="26"/>
                </a:cubicBezTo>
                <a:cubicBezTo>
                  <a:pt x="50" y="30"/>
                  <a:pt x="47" y="33"/>
                  <a:pt x="44" y="38"/>
                </a:cubicBezTo>
                <a:cubicBezTo>
                  <a:pt x="41" y="34"/>
                  <a:pt x="36" y="33"/>
                  <a:pt x="33" y="33"/>
                </a:cubicBezTo>
                <a:cubicBezTo>
                  <a:pt x="29" y="33"/>
                  <a:pt x="25" y="34"/>
                  <a:pt x="23" y="35"/>
                </a:cubicBezTo>
                <a:cubicBezTo>
                  <a:pt x="23" y="35"/>
                  <a:pt x="23" y="35"/>
                  <a:pt x="23" y="35"/>
                </a:cubicBezTo>
                <a:moveTo>
                  <a:pt x="19" y="32"/>
                </a:moveTo>
                <a:cubicBezTo>
                  <a:pt x="13" y="25"/>
                  <a:pt x="5" y="24"/>
                  <a:pt x="2" y="23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9"/>
                  <a:pt x="11" y="10"/>
                  <a:pt x="10" y="11"/>
                </a:cubicBezTo>
                <a:cubicBezTo>
                  <a:pt x="9" y="14"/>
                  <a:pt x="7" y="16"/>
                  <a:pt x="5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3" y="24"/>
                  <a:pt x="16" y="28"/>
                  <a:pt x="19" y="32"/>
                </a:cubicBezTo>
                <a:moveTo>
                  <a:pt x="21" y="34"/>
                </a:moveTo>
                <a:cubicBezTo>
                  <a:pt x="19" y="29"/>
                  <a:pt x="16" y="24"/>
                  <a:pt x="6" y="20"/>
                </a:cubicBezTo>
                <a:cubicBezTo>
                  <a:pt x="8" y="17"/>
                  <a:pt x="10" y="14"/>
                  <a:pt x="11" y="12"/>
                </a:cubicBezTo>
                <a:cubicBezTo>
                  <a:pt x="12" y="9"/>
                  <a:pt x="13" y="8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7"/>
                  <a:pt x="14" y="9"/>
                  <a:pt x="14" y="10"/>
                </a:cubicBezTo>
                <a:cubicBezTo>
                  <a:pt x="12" y="12"/>
                  <a:pt x="11" y="14"/>
                  <a:pt x="9" y="17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20" y="24"/>
                  <a:pt x="21" y="31"/>
                  <a:pt x="21" y="34"/>
                </a:cubicBezTo>
                <a:moveTo>
                  <a:pt x="22" y="34"/>
                </a:moveTo>
                <a:cubicBezTo>
                  <a:pt x="22" y="31"/>
                  <a:pt x="21" y="24"/>
                  <a:pt x="10" y="17"/>
                </a:cubicBezTo>
                <a:cubicBezTo>
                  <a:pt x="12" y="15"/>
                  <a:pt x="13" y="13"/>
                  <a:pt x="14" y="11"/>
                </a:cubicBezTo>
                <a:cubicBezTo>
                  <a:pt x="17" y="7"/>
                  <a:pt x="18" y="4"/>
                  <a:pt x="21" y="1"/>
                </a:cubicBezTo>
                <a:cubicBezTo>
                  <a:pt x="30" y="3"/>
                  <a:pt x="33" y="12"/>
                  <a:pt x="33" y="16"/>
                </a:cubicBezTo>
                <a:cubicBezTo>
                  <a:pt x="22" y="34"/>
                  <a:pt x="22" y="34"/>
                  <a:pt x="22" y="34"/>
                </a:cubicBezTo>
                <a:moveTo>
                  <a:pt x="21" y="0"/>
                </a:moveTo>
                <a:cubicBezTo>
                  <a:pt x="20" y="0"/>
                  <a:pt x="20" y="0"/>
                  <a:pt x="20" y="0"/>
                </a:cubicBezTo>
                <a:cubicBezTo>
                  <a:pt x="19" y="2"/>
                  <a:pt x="18" y="3"/>
                  <a:pt x="17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4"/>
                  <a:pt x="15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5"/>
                  <a:pt x="13" y="6"/>
                  <a:pt x="12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7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9" y="29"/>
                  <a:pt x="13" y="32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8" y="37"/>
                  <a:pt x="19" y="37"/>
                  <a:pt x="19" y="37"/>
                </a:cubicBezTo>
                <a:cubicBezTo>
                  <a:pt x="20" y="37"/>
                  <a:pt x="20" y="37"/>
                  <a:pt x="21" y="37"/>
                </a:cubicBezTo>
                <a:cubicBezTo>
                  <a:pt x="22" y="38"/>
                  <a:pt x="23" y="39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2"/>
                  <a:pt x="32" y="43"/>
                  <a:pt x="38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8" y="52"/>
                  <a:pt x="38" y="52"/>
                  <a:pt x="38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55" y="31"/>
                  <a:pt x="55" y="31"/>
                  <a:pt x="55" y="31"/>
                </a:cubicBezTo>
                <a:cubicBezTo>
                  <a:pt x="55" y="31"/>
                  <a:pt x="55" y="31"/>
                  <a:pt x="55" y="31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5" y="28"/>
                  <a:pt x="55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53" y="26"/>
                  <a:pt x="53" y="26"/>
                  <a:pt x="53" y="26"/>
                </a:cubicBezTo>
                <a:cubicBezTo>
                  <a:pt x="54" y="24"/>
                  <a:pt x="55" y="23"/>
                  <a:pt x="56" y="21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2" y="16"/>
                  <a:pt x="47" y="15"/>
                  <a:pt x="42" y="15"/>
                </a:cubicBezTo>
                <a:cubicBezTo>
                  <a:pt x="39" y="15"/>
                  <a:pt x="37" y="15"/>
                  <a:pt x="35" y="16"/>
                </a:cubicBezTo>
                <a:cubicBezTo>
                  <a:pt x="34" y="11"/>
                  <a:pt x="31" y="2"/>
                  <a:pt x="21" y="0"/>
                </a:cubicBezTo>
                <a:cubicBezTo>
                  <a:pt x="21" y="0"/>
                  <a:pt x="21" y="0"/>
                  <a:pt x="2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î$ļiḋé">
            <a:extLst>
              <a:ext uri="{FF2B5EF4-FFF2-40B4-BE49-F238E27FC236}">
                <a16:creationId xmlns:a16="http://schemas.microsoft.com/office/drawing/2014/main" id="{49DC4D41-6E95-427E-ADD7-37F3C7B17FC2}"/>
              </a:ext>
            </a:extLst>
          </p:cNvPr>
          <p:cNvSpPr>
            <a:spLocks/>
          </p:cNvSpPr>
          <p:nvPr/>
        </p:nvSpPr>
        <p:spPr bwMode="auto">
          <a:xfrm>
            <a:off x="3376767" y="4007352"/>
            <a:ext cx="93804" cy="116133"/>
          </a:xfrm>
          <a:custGeom>
            <a:avLst/>
            <a:gdLst>
              <a:gd name="T0" fmla="*/ 1 w 9"/>
              <a:gd name="T1" fmla="*/ 0 h 11"/>
              <a:gd name="T2" fmla="*/ 0 w 9"/>
              <a:gd name="T3" fmla="*/ 0 h 11"/>
              <a:gd name="T4" fmla="*/ 0 w 9"/>
              <a:gd name="T5" fmla="*/ 1 h 11"/>
              <a:gd name="T6" fmla="*/ 8 w 9"/>
              <a:gd name="T7" fmla="*/ 11 h 11"/>
              <a:gd name="T8" fmla="*/ 8 w 9"/>
              <a:gd name="T9" fmla="*/ 11 h 11"/>
              <a:gd name="T10" fmla="*/ 8 w 9"/>
              <a:gd name="T11" fmla="*/ 11 h 11"/>
              <a:gd name="T12" fmla="*/ 9 w 9"/>
              <a:gd name="T13" fmla="*/ 11 h 11"/>
              <a:gd name="T14" fmla="*/ 1 w 9"/>
              <a:gd name="T1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4" y="3"/>
                  <a:pt x="7" y="7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6"/>
                  <a:pt x="5" y="3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i$ľïdè">
            <a:extLst>
              <a:ext uri="{FF2B5EF4-FFF2-40B4-BE49-F238E27FC236}">
                <a16:creationId xmlns:a16="http://schemas.microsoft.com/office/drawing/2014/main" id="{FCD89CF1-B889-4D83-8ACB-8476AFDF92E4}"/>
              </a:ext>
            </a:extLst>
          </p:cNvPr>
          <p:cNvSpPr>
            <a:spLocks/>
          </p:cNvSpPr>
          <p:nvPr/>
        </p:nvSpPr>
        <p:spPr bwMode="auto">
          <a:xfrm>
            <a:off x="3354432" y="4047552"/>
            <a:ext cx="84871" cy="107199"/>
          </a:xfrm>
          <a:custGeom>
            <a:avLst/>
            <a:gdLst>
              <a:gd name="T0" fmla="*/ 1 w 8"/>
              <a:gd name="T1" fmla="*/ 0 h 10"/>
              <a:gd name="T2" fmla="*/ 0 w 8"/>
              <a:gd name="T3" fmla="*/ 0 h 10"/>
              <a:gd name="T4" fmla="*/ 0 w 8"/>
              <a:gd name="T5" fmla="*/ 1 h 10"/>
              <a:gd name="T6" fmla="*/ 7 w 8"/>
              <a:gd name="T7" fmla="*/ 10 h 10"/>
              <a:gd name="T8" fmla="*/ 8 w 8"/>
              <a:gd name="T9" fmla="*/ 10 h 10"/>
              <a:gd name="T10" fmla="*/ 8 w 8"/>
              <a:gd name="T11" fmla="*/ 10 h 10"/>
              <a:gd name="T12" fmla="*/ 8 w 8"/>
              <a:gd name="T13" fmla="*/ 10 h 10"/>
              <a:gd name="T14" fmla="*/ 1 w 8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10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4" y="3"/>
                  <a:pt x="6" y="6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6"/>
                  <a:pt x="5" y="2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isḷidé">
            <a:extLst>
              <a:ext uri="{FF2B5EF4-FFF2-40B4-BE49-F238E27FC236}">
                <a16:creationId xmlns:a16="http://schemas.microsoft.com/office/drawing/2014/main" id="{6D5F5E13-49E8-4225-9B41-349F53BDBE2D}"/>
              </a:ext>
            </a:extLst>
          </p:cNvPr>
          <p:cNvSpPr>
            <a:spLocks/>
          </p:cNvSpPr>
          <p:nvPr/>
        </p:nvSpPr>
        <p:spPr bwMode="auto">
          <a:xfrm>
            <a:off x="3336565" y="4083285"/>
            <a:ext cx="84871" cy="116133"/>
          </a:xfrm>
          <a:custGeom>
            <a:avLst/>
            <a:gdLst>
              <a:gd name="T0" fmla="*/ 1 w 8"/>
              <a:gd name="T1" fmla="*/ 0 h 11"/>
              <a:gd name="T2" fmla="*/ 0 w 8"/>
              <a:gd name="T3" fmla="*/ 0 h 11"/>
              <a:gd name="T4" fmla="*/ 0 w 8"/>
              <a:gd name="T5" fmla="*/ 1 h 11"/>
              <a:gd name="T6" fmla="*/ 7 w 8"/>
              <a:gd name="T7" fmla="*/ 10 h 11"/>
              <a:gd name="T8" fmla="*/ 8 w 8"/>
              <a:gd name="T9" fmla="*/ 11 h 11"/>
              <a:gd name="T10" fmla="*/ 8 w 8"/>
              <a:gd name="T11" fmla="*/ 11 h 11"/>
              <a:gd name="T12" fmla="*/ 8 w 8"/>
              <a:gd name="T13" fmla="*/ 10 h 11"/>
              <a:gd name="T14" fmla="*/ 1 w 8"/>
              <a:gd name="T1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1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4" y="3"/>
                  <a:pt x="6" y="6"/>
                  <a:pt x="7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6"/>
                  <a:pt x="5" y="3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îs1îḋe">
            <a:extLst>
              <a:ext uri="{FF2B5EF4-FFF2-40B4-BE49-F238E27FC236}">
                <a16:creationId xmlns:a16="http://schemas.microsoft.com/office/drawing/2014/main" id="{F8AD98CE-4F1D-4343-AC22-6281C9C77565}"/>
              </a:ext>
            </a:extLst>
          </p:cNvPr>
          <p:cNvSpPr>
            <a:spLocks/>
          </p:cNvSpPr>
          <p:nvPr/>
        </p:nvSpPr>
        <p:spPr bwMode="auto">
          <a:xfrm>
            <a:off x="3345498" y="4145818"/>
            <a:ext cx="53603" cy="84866"/>
          </a:xfrm>
          <a:custGeom>
            <a:avLst/>
            <a:gdLst>
              <a:gd name="T0" fmla="*/ 0 w 5"/>
              <a:gd name="T1" fmla="*/ 0 h 8"/>
              <a:gd name="T2" fmla="*/ 0 w 5"/>
              <a:gd name="T3" fmla="*/ 0 h 8"/>
              <a:gd name="T4" fmla="*/ 0 w 5"/>
              <a:gd name="T5" fmla="*/ 1 h 8"/>
              <a:gd name="T6" fmla="*/ 4 w 5"/>
              <a:gd name="T7" fmla="*/ 7 h 8"/>
              <a:gd name="T8" fmla="*/ 4 w 5"/>
              <a:gd name="T9" fmla="*/ 8 h 8"/>
              <a:gd name="T10" fmla="*/ 4 w 5"/>
              <a:gd name="T11" fmla="*/ 8 h 8"/>
              <a:gd name="T12" fmla="*/ 5 w 5"/>
              <a:gd name="T13" fmla="*/ 7 h 8"/>
              <a:gd name="T14" fmla="*/ 0 w 5"/>
              <a:gd name="T1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8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3" y="4"/>
                  <a:pt x="4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5" y="7"/>
                  <a:pt x="5" y="7"/>
                  <a:pt x="5" y="7"/>
                </a:cubicBezTo>
                <a:cubicBezTo>
                  <a:pt x="4" y="4"/>
                  <a:pt x="3" y="2"/>
                  <a:pt x="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ïślîḓê">
            <a:extLst>
              <a:ext uri="{FF2B5EF4-FFF2-40B4-BE49-F238E27FC236}">
                <a16:creationId xmlns:a16="http://schemas.microsoft.com/office/drawing/2014/main" id="{2D29072F-C5EC-479F-BCB4-FB04C9425674}"/>
              </a:ext>
            </a:extLst>
          </p:cNvPr>
          <p:cNvSpPr>
            <a:spLocks/>
          </p:cNvSpPr>
          <p:nvPr/>
        </p:nvSpPr>
        <p:spPr bwMode="auto">
          <a:xfrm>
            <a:off x="3524174" y="4132418"/>
            <a:ext cx="138473" cy="44666"/>
          </a:xfrm>
          <a:custGeom>
            <a:avLst/>
            <a:gdLst>
              <a:gd name="T0" fmla="*/ 4 w 13"/>
              <a:gd name="T1" fmla="*/ 0 h 4"/>
              <a:gd name="T2" fmla="*/ 0 w 13"/>
              <a:gd name="T3" fmla="*/ 1 h 4"/>
              <a:gd name="T4" fmla="*/ 0 w 13"/>
              <a:gd name="T5" fmla="*/ 1 h 4"/>
              <a:gd name="T6" fmla="*/ 0 w 13"/>
              <a:gd name="T7" fmla="*/ 2 h 4"/>
              <a:gd name="T8" fmla="*/ 4 w 13"/>
              <a:gd name="T9" fmla="*/ 1 h 4"/>
              <a:gd name="T10" fmla="*/ 12 w 13"/>
              <a:gd name="T11" fmla="*/ 4 h 4"/>
              <a:gd name="T12" fmla="*/ 13 w 13"/>
              <a:gd name="T13" fmla="*/ 4 h 4"/>
              <a:gd name="T14" fmla="*/ 13 w 13"/>
              <a:gd name="T15" fmla="*/ 4 h 4"/>
              <a:gd name="T16" fmla="*/ 13 w 13"/>
              <a:gd name="T17" fmla="*/ 3 h 4"/>
              <a:gd name="T18" fmla="*/ 4 w 13"/>
              <a:gd name="T1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4">
                <a:moveTo>
                  <a:pt x="4" y="0"/>
                </a:moveTo>
                <a:cubicBezTo>
                  <a:pt x="3" y="0"/>
                  <a:pt x="1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2" y="2"/>
                  <a:pt x="3" y="1"/>
                  <a:pt x="4" y="1"/>
                </a:cubicBezTo>
                <a:cubicBezTo>
                  <a:pt x="7" y="1"/>
                  <a:pt x="10" y="2"/>
                  <a:pt x="12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3"/>
                  <a:pt x="13" y="3"/>
                  <a:pt x="13" y="3"/>
                </a:cubicBezTo>
                <a:cubicBezTo>
                  <a:pt x="10" y="1"/>
                  <a:pt x="7" y="0"/>
                  <a:pt x="4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îšļide">
            <a:extLst>
              <a:ext uri="{FF2B5EF4-FFF2-40B4-BE49-F238E27FC236}">
                <a16:creationId xmlns:a16="http://schemas.microsoft.com/office/drawing/2014/main" id="{2753B16D-72C5-4F74-A39E-BA00C5AA94BC}"/>
              </a:ext>
            </a:extLst>
          </p:cNvPr>
          <p:cNvSpPr>
            <a:spLocks/>
          </p:cNvSpPr>
          <p:nvPr/>
        </p:nvSpPr>
        <p:spPr bwMode="auto">
          <a:xfrm>
            <a:off x="3506306" y="4177084"/>
            <a:ext cx="138473" cy="31266"/>
          </a:xfrm>
          <a:custGeom>
            <a:avLst/>
            <a:gdLst>
              <a:gd name="T0" fmla="*/ 4 w 13"/>
              <a:gd name="T1" fmla="*/ 0 h 3"/>
              <a:gd name="T2" fmla="*/ 1 w 13"/>
              <a:gd name="T3" fmla="*/ 0 h 3"/>
              <a:gd name="T4" fmla="*/ 0 w 13"/>
              <a:gd name="T5" fmla="*/ 1 h 3"/>
              <a:gd name="T6" fmla="*/ 1 w 13"/>
              <a:gd name="T7" fmla="*/ 1 h 3"/>
              <a:gd name="T8" fmla="*/ 4 w 13"/>
              <a:gd name="T9" fmla="*/ 1 h 3"/>
              <a:gd name="T10" fmla="*/ 12 w 13"/>
              <a:gd name="T11" fmla="*/ 3 h 3"/>
              <a:gd name="T12" fmla="*/ 13 w 13"/>
              <a:gd name="T13" fmla="*/ 3 h 3"/>
              <a:gd name="T14" fmla="*/ 13 w 13"/>
              <a:gd name="T15" fmla="*/ 3 h 3"/>
              <a:gd name="T16" fmla="*/ 13 w 13"/>
              <a:gd name="T17" fmla="*/ 2 h 3"/>
              <a:gd name="T18" fmla="*/ 4 w 13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3">
                <a:moveTo>
                  <a:pt x="4" y="0"/>
                </a:move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3" y="1"/>
                  <a:pt x="4" y="1"/>
                </a:cubicBezTo>
                <a:cubicBezTo>
                  <a:pt x="7" y="1"/>
                  <a:pt x="10" y="2"/>
                  <a:pt x="12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0" y="1"/>
                  <a:pt x="7" y="0"/>
                  <a:pt x="4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íšlïďé">
            <a:extLst>
              <a:ext uri="{FF2B5EF4-FFF2-40B4-BE49-F238E27FC236}">
                <a16:creationId xmlns:a16="http://schemas.microsoft.com/office/drawing/2014/main" id="{102B8F3E-B784-4F3E-94D9-AFDB4920485E}"/>
              </a:ext>
            </a:extLst>
          </p:cNvPr>
          <p:cNvSpPr>
            <a:spLocks/>
          </p:cNvSpPr>
          <p:nvPr/>
        </p:nvSpPr>
        <p:spPr bwMode="auto">
          <a:xfrm>
            <a:off x="3483972" y="4208351"/>
            <a:ext cx="138473" cy="44666"/>
          </a:xfrm>
          <a:custGeom>
            <a:avLst/>
            <a:gdLst>
              <a:gd name="T0" fmla="*/ 4 w 13"/>
              <a:gd name="T1" fmla="*/ 0 h 4"/>
              <a:gd name="T2" fmla="*/ 1 w 13"/>
              <a:gd name="T3" fmla="*/ 0 h 4"/>
              <a:gd name="T4" fmla="*/ 0 w 13"/>
              <a:gd name="T5" fmla="*/ 1 h 4"/>
              <a:gd name="T6" fmla="*/ 1 w 13"/>
              <a:gd name="T7" fmla="*/ 2 h 4"/>
              <a:gd name="T8" fmla="*/ 4 w 13"/>
              <a:gd name="T9" fmla="*/ 1 h 4"/>
              <a:gd name="T10" fmla="*/ 12 w 13"/>
              <a:gd name="T11" fmla="*/ 4 h 4"/>
              <a:gd name="T12" fmla="*/ 12 w 13"/>
              <a:gd name="T13" fmla="*/ 4 h 4"/>
              <a:gd name="T14" fmla="*/ 13 w 13"/>
              <a:gd name="T15" fmla="*/ 4 h 4"/>
              <a:gd name="T16" fmla="*/ 13 w 13"/>
              <a:gd name="T17" fmla="*/ 3 h 4"/>
              <a:gd name="T18" fmla="*/ 4 w 13"/>
              <a:gd name="T1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4">
                <a:moveTo>
                  <a:pt x="4" y="0"/>
                </a:move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3" y="1"/>
                  <a:pt x="4" y="1"/>
                </a:cubicBezTo>
                <a:cubicBezTo>
                  <a:pt x="7" y="1"/>
                  <a:pt x="9" y="2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3"/>
                  <a:pt x="13" y="3"/>
                  <a:pt x="13" y="3"/>
                </a:cubicBezTo>
                <a:cubicBezTo>
                  <a:pt x="10" y="1"/>
                  <a:pt x="7" y="0"/>
                  <a:pt x="4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ïṩḷîḑe">
            <a:extLst>
              <a:ext uri="{FF2B5EF4-FFF2-40B4-BE49-F238E27FC236}">
                <a16:creationId xmlns:a16="http://schemas.microsoft.com/office/drawing/2014/main" id="{605E3704-B59F-431E-8C1B-5AFEAE00278D}"/>
              </a:ext>
            </a:extLst>
          </p:cNvPr>
          <p:cNvSpPr>
            <a:spLocks/>
          </p:cNvSpPr>
          <p:nvPr/>
        </p:nvSpPr>
        <p:spPr bwMode="auto">
          <a:xfrm>
            <a:off x="3461637" y="4239617"/>
            <a:ext cx="93804" cy="22333"/>
          </a:xfrm>
          <a:custGeom>
            <a:avLst/>
            <a:gdLst>
              <a:gd name="T0" fmla="*/ 4 w 9"/>
              <a:gd name="T1" fmla="*/ 0 h 2"/>
              <a:gd name="T2" fmla="*/ 1 w 9"/>
              <a:gd name="T3" fmla="*/ 1 h 2"/>
              <a:gd name="T4" fmla="*/ 0 w 9"/>
              <a:gd name="T5" fmla="*/ 1 h 2"/>
              <a:gd name="T6" fmla="*/ 1 w 9"/>
              <a:gd name="T7" fmla="*/ 2 h 2"/>
              <a:gd name="T8" fmla="*/ 4 w 9"/>
              <a:gd name="T9" fmla="*/ 1 h 2"/>
              <a:gd name="T10" fmla="*/ 8 w 9"/>
              <a:gd name="T11" fmla="*/ 2 h 2"/>
              <a:gd name="T12" fmla="*/ 8 w 9"/>
              <a:gd name="T13" fmla="*/ 2 h 2"/>
              <a:gd name="T14" fmla="*/ 9 w 9"/>
              <a:gd name="T15" fmla="*/ 2 h 2"/>
              <a:gd name="T16" fmla="*/ 8 w 9"/>
              <a:gd name="T17" fmla="*/ 1 h 2"/>
              <a:gd name="T18" fmla="*/ 4 w 9"/>
              <a:gd name="T1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2">
                <a:moveTo>
                  <a:pt x="4" y="0"/>
                </a:moveTo>
                <a:cubicBezTo>
                  <a:pt x="3" y="0"/>
                  <a:pt x="2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3" y="1"/>
                  <a:pt x="4" y="1"/>
                </a:cubicBezTo>
                <a:cubicBezTo>
                  <a:pt x="5" y="1"/>
                  <a:pt x="7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9" y="2"/>
                  <a:pt x="9" y="2"/>
                  <a:pt x="9" y="2"/>
                </a:cubicBezTo>
                <a:cubicBezTo>
                  <a:pt x="8" y="1"/>
                  <a:pt x="8" y="1"/>
                  <a:pt x="8" y="1"/>
                </a:cubicBezTo>
                <a:cubicBezTo>
                  <a:pt x="7" y="0"/>
                  <a:pt x="5" y="0"/>
                  <a:pt x="4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ïš1îďè">
            <a:extLst>
              <a:ext uri="{FF2B5EF4-FFF2-40B4-BE49-F238E27FC236}">
                <a16:creationId xmlns:a16="http://schemas.microsoft.com/office/drawing/2014/main" id="{C6FDB867-9C44-47C2-B824-55AB557BCE79}"/>
              </a:ext>
            </a:extLst>
          </p:cNvPr>
          <p:cNvSpPr>
            <a:spLocks/>
          </p:cNvSpPr>
          <p:nvPr/>
        </p:nvSpPr>
        <p:spPr bwMode="auto">
          <a:xfrm>
            <a:off x="3492905" y="2497628"/>
            <a:ext cx="553893" cy="562796"/>
          </a:xfrm>
          <a:custGeom>
            <a:avLst/>
            <a:gdLst>
              <a:gd name="T0" fmla="*/ 34 w 52"/>
              <a:gd name="T1" fmla="*/ 48 h 53"/>
              <a:gd name="T2" fmla="*/ 22 w 52"/>
              <a:gd name="T3" fmla="*/ 51 h 53"/>
              <a:gd name="T4" fmla="*/ 28 w 52"/>
              <a:gd name="T5" fmla="*/ 51 h 53"/>
              <a:gd name="T6" fmla="*/ 31 w 52"/>
              <a:gd name="T7" fmla="*/ 46 h 53"/>
              <a:gd name="T8" fmla="*/ 14 w 52"/>
              <a:gd name="T9" fmla="*/ 49 h 53"/>
              <a:gd name="T10" fmla="*/ 34 w 52"/>
              <a:gd name="T11" fmla="*/ 45 h 53"/>
              <a:gd name="T12" fmla="*/ 38 w 52"/>
              <a:gd name="T13" fmla="*/ 44 h 53"/>
              <a:gd name="T14" fmla="*/ 13 w 52"/>
              <a:gd name="T15" fmla="*/ 48 h 53"/>
              <a:gd name="T16" fmla="*/ 10 w 52"/>
              <a:gd name="T17" fmla="*/ 47 h 53"/>
              <a:gd name="T18" fmla="*/ 42 w 52"/>
              <a:gd name="T19" fmla="*/ 41 h 53"/>
              <a:gd name="T20" fmla="*/ 34 w 52"/>
              <a:gd name="T21" fmla="*/ 41 h 53"/>
              <a:gd name="T22" fmla="*/ 7 w 52"/>
              <a:gd name="T23" fmla="*/ 44 h 53"/>
              <a:gd name="T24" fmla="*/ 43 w 52"/>
              <a:gd name="T25" fmla="*/ 45 h 53"/>
              <a:gd name="T26" fmla="*/ 32 w 52"/>
              <a:gd name="T27" fmla="*/ 43 h 53"/>
              <a:gd name="T28" fmla="*/ 5 w 52"/>
              <a:gd name="T29" fmla="*/ 37 h 53"/>
              <a:gd name="T30" fmla="*/ 44 w 52"/>
              <a:gd name="T31" fmla="*/ 43 h 53"/>
              <a:gd name="T32" fmla="*/ 3 w 52"/>
              <a:gd name="T33" fmla="*/ 35 h 53"/>
              <a:gd name="T34" fmla="*/ 30 w 52"/>
              <a:gd name="T35" fmla="*/ 35 h 53"/>
              <a:gd name="T36" fmla="*/ 47 w 52"/>
              <a:gd name="T37" fmla="*/ 34 h 53"/>
              <a:gd name="T38" fmla="*/ 28 w 52"/>
              <a:gd name="T39" fmla="*/ 33 h 53"/>
              <a:gd name="T40" fmla="*/ 45 w 52"/>
              <a:gd name="T41" fmla="*/ 32 h 53"/>
              <a:gd name="T42" fmla="*/ 43 w 52"/>
              <a:gd name="T43" fmla="*/ 33 h 53"/>
              <a:gd name="T44" fmla="*/ 40 w 52"/>
              <a:gd name="T45" fmla="*/ 30 h 53"/>
              <a:gd name="T46" fmla="*/ 37 w 52"/>
              <a:gd name="T47" fmla="*/ 30 h 53"/>
              <a:gd name="T48" fmla="*/ 49 w 52"/>
              <a:gd name="T49" fmla="*/ 37 h 53"/>
              <a:gd name="T50" fmla="*/ 27 w 52"/>
              <a:gd name="T51" fmla="*/ 30 h 53"/>
              <a:gd name="T52" fmla="*/ 36 w 52"/>
              <a:gd name="T53" fmla="*/ 43 h 53"/>
              <a:gd name="T54" fmla="*/ 38 w 52"/>
              <a:gd name="T55" fmla="*/ 32 h 53"/>
              <a:gd name="T56" fmla="*/ 47 w 52"/>
              <a:gd name="T57" fmla="*/ 35 h 53"/>
              <a:gd name="T58" fmla="*/ 30 w 52"/>
              <a:gd name="T59" fmla="*/ 27 h 53"/>
              <a:gd name="T60" fmla="*/ 29 w 52"/>
              <a:gd name="T61" fmla="*/ 26 h 53"/>
              <a:gd name="T62" fmla="*/ 27 w 52"/>
              <a:gd name="T63" fmla="*/ 24 h 53"/>
              <a:gd name="T64" fmla="*/ 31 w 52"/>
              <a:gd name="T65" fmla="*/ 23 h 53"/>
              <a:gd name="T66" fmla="*/ 48 w 52"/>
              <a:gd name="T67" fmla="*/ 32 h 53"/>
              <a:gd name="T68" fmla="*/ 31 w 52"/>
              <a:gd name="T69" fmla="*/ 26 h 53"/>
              <a:gd name="T70" fmla="*/ 34 w 52"/>
              <a:gd name="T71" fmla="*/ 19 h 53"/>
              <a:gd name="T72" fmla="*/ 36 w 52"/>
              <a:gd name="T73" fmla="*/ 21 h 53"/>
              <a:gd name="T74" fmla="*/ 42 w 52"/>
              <a:gd name="T75" fmla="*/ 18 h 53"/>
              <a:gd name="T76" fmla="*/ 47 w 52"/>
              <a:gd name="T77" fmla="*/ 12 h 53"/>
              <a:gd name="T78" fmla="*/ 47 w 52"/>
              <a:gd name="T79" fmla="*/ 16 h 53"/>
              <a:gd name="T80" fmla="*/ 1 w 52"/>
              <a:gd name="T81" fmla="*/ 25 h 53"/>
              <a:gd name="T82" fmla="*/ 26 w 52"/>
              <a:gd name="T83" fmla="*/ 31 h 53"/>
              <a:gd name="T84" fmla="*/ 31 w 52"/>
              <a:gd name="T85" fmla="*/ 45 h 53"/>
              <a:gd name="T86" fmla="*/ 27 w 52"/>
              <a:gd name="T87" fmla="*/ 21 h 53"/>
              <a:gd name="T88" fmla="*/ 29 w 52"/>
              <a:gd name="T89" fmla="*/ 20 h 53"/>
              <a:gd name="T90" fmla="*/ 26 w 52"/>
              <a:gd name="T91" fmla="*/ 24 h 53"/>
              <a:gd name="T92" fmla="*/ 26 w 52"/>
              <a:gd name="T93" fmla="*/ 2 h 53"/>
              <a:gd name="T94" fmla="*/ 1 w 52"/>
              <a:gd name="T95" fmla="*/ 34 h 53"/>
              <a:gd name="T96" fmla="*/ 3 w 52"/>
              <a:gd name="T97" fmla="*/ 40 h 53"/>
              <a:gd name="T98" fmla="*/ 6 w 52"/>
              <a:gd name="T99" fmla="*/ 44 h 53"/>
              <a:gd name="T100" fmla="*/ 16 w 52"/>
              <a:gd name="T101" fmla="*/ 52 h 53"/>
              <a:gd name="T102" fmla="*/ 22 w 52"/>
              <a:gd name="T103" fmla="*/ 52 h 53"/>
              <a:gd name="T104" fmla="*/ 29 w 52"/>
              <a:gd name="T105" fmla="*/ 52 h 53"/>
              <a:gd name="T106" fmla="*/ 35 w 52"/>
              <a:gd name="T107" fmla="*/ 51 h 53"/>
              <a:gd name="T108" fmla="*/ 41 w 52"/>
              <a:gd name="T109" fmla="*/ 48 h 53"/>
              <a:gd name="T110" fmla="*/ 52 w 52"/>
              <a:gd name="T111" fmla="*/ 28 h 53"/>
              <a:gd name="T112" fmla="*/ 48 w 52"/>
              <a:gd name="T113" fmla="*/ 1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" h="53">
                <a:moveTo>
                  <a:pt x="31" y="51"/>
                </a:moveTo>
                <a:cubicBezTo>
                  <a:pt x="31" y="50"/>
                  <a:pt x="31" y="50"/>
                  <a:pt x="31" y="50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moveTo>
                  <a:pt x="34" y="49"/>
                </a:moveTo>
                <a:cubicBezTo>
                  <a:pt x="34" y="49"/>
                  <a:pt x="34" y="49"/>
                  <a:pt x="34" y="49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9"/>
                  <a:pt x="34" y="49"/>
                </a:cubicBezTo>
                <a:moveTo>
                  <a:pt x="25" y="46"/>
                </a:moveTo>
                <a:cubicBezTo>
                  <a:pt x="26" y="46"/>
                  <a:pt x="26" y="46"/>
                  <a:pt x="27" y="46"/>
                </a:cubicBezTo>
                <a:cubicBezTo>
                  <a:pt x="25" y="51"/>
                  <a:pt x="25" y="51"/>
                  <a:pt x="25" y="51"/>
                </a:cubicBezTo>
                <a:cubicBezTo>
                  <a:pt x="24" y="51"/>
                  <a:pt x="24" y="51"/>
                  <a:pt x="23" y="51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6"/>
                  <a:pt x="25" y="46"/>
                  <a:pt x="25" y="46"/>
                </a:cubicBezTo>
                <a:moveTo>
                  <a:pt x="22" y="51"/>
                </a:moveTo>
                <a:cubicBezTo>
                  <a:pt x="21" y="51"/>
                  <a:pt x="21" y="51"/>
                  <a:pt x="20" y="51"/>
                </a:cubicBezTo>
                <a:cubicBezTo>
                  <a:pt x="21" y="49"/>
                  <a:pt x="21" y="48"/>
                  <a:pt x="22" y="46"/>
                </a:cubicBezTo>
                <a:cubicBezTo>
                  <a:pt x="23" y="46"/>
                  <a:pt x="23" y="46"/>
                  <a:pt x="24" y="46"/>
                </a:cubicBezTo>
                <a:cubicBezTo>
                  <a:pt x="22" y="51"/>
                  <a:pt x="22" y="51"/>
                  <a:pt x="22" y="51"/>
                </a:cubicBezTo>
                <a:moveTo>
                  <a:pt x="26" y="51"/>
                </a:moveTo>
                <a:cubicBezTo>
                  <a:pt x="28" y="46"/>
                  <a:pt x="28" y="46"/>
                  <a:pt x="28" y="46"/>
                </a:cubicBezTo>
                <a:cubicBezTo>
                  <a:pt x="29" y="46"/>
                  <a:pt x="29" y="46"/>
                  <a:pt x="30" y="46"/>
                </a:cubicBezTo>
                <a:cubicBezTo>
                  <a:pt x="29" y="48"/>
                  <a:pt x="28" y="49"/>
                  <a:pt x="28" y="51"/>
                </a:cubicBezTo>
                <a:cubicBezTo>
                  <a:pt x="27" y="51"/>
                  <a:pt x="27" y="51"/>
                  <a:pt x="26" y="51"/>
                </a:cubicBezTo>
                <a:moveTo>
                  <a:pt x="19" y="51"/>
                </a:moveTo>
                <a:cubicBezTo>
                  <a:pt x="18" y="51"/>
                  <a:pt x="18" y="50"/>
                  <a:pt x="17" y="50"/>
                </a:cubicBezTo>
                <a:cubicBezTo>
                  <a:pt x="18" y="49"/>
                  <a:pt x="19" y="47"/>
                  <a:pt x="19" y="46"/>
                </a:cubicBezTo>
                <a:cubicBezTo>
                  <a:pt x="20" y="46"/>
                  <a:pt x="20" y="46"/>
                  <a:pt x="21" y="46"/>
                </a:cubicBezTo>
                <a:cubicBezTo>
                  <a:pt x="20" y="47"/>
                  <a:pt x="20" y="49"/>
                  <a:pt x="19" y="51"/>
                </a:cubicBezTo>
                <a:moveTo>
                  <a:pt x="29" y="51"/>
                </a:moveTo>
                <a:cubicBezTo>
                  <a:pt x="30" y="49"/>
                  <a:pt x="30" y="47"/>
                  <a:pt x="31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6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51"/>
                  <a:pt x="30" y="51"/>
                  <a:pt x="30" y="51"/>
                </a:cubicBezTo>
                <a:cubicBezTo>
                  <a:pt x="29" y="51"/>
                  <a:pt x="29" y="51"/>
                  <a:pt x="29" y="51"/>
                </a:cubicBezTo>
                <a:moveTo>
                  <a:pt x="16" y="50"/>
                </a:moveTo>
                <a:cubicBezTo>
                  <a:pt x="15" y="50"/>
                  <a:pt x="14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6" y="45"/>
                  <a:pt x="16" y="45"/>
                  <a:pt x="16" y="45"/>
                </a:cubicBezTo>
                <a:cubicBezTo>
                  <a:pt x="17" y="45"/>
                  <a:pt x="18" y="45"/>
                  <a:pt x="18" y="45"/>
                </a:cubicBezTo>
                <a:cubicBezTo>
                  <a:pt x="17" y="47"/>
                  <a:pt x="17" y="48"/>
                  <a:pt x="16" y="50"/>
                </a:cubicBezTo>
                <a:moveTo>
                  <a:pt x="33" y="48"/>
                </a:move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6"/>
                  <a:pt x="34" y="46"/>
                  <a:pt x="34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44"/>
                  <a:pt x="35" y="45"/>
                  <a:pt x="35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8"/>
                  <a:pt x="33" y="48"/>
                  <a:pt x="33" y="48"/>
                </a:cubicBezTo>
                <a:moveTo>
                  <a:pt x="35" y="50"/>
                </a:moveTo>
                <a:cubicBezTo>
                  <a:pt x="35" y="49"/>
                  <a:pt x="35" y="48"/>
                  <a:pt x="35" y="48"/>
                </a:cubicBezTo>
                <a:cubicBezTo>
                  <a:pt x="36" y="46"/>
                  <a:pt x="36" y="45"/>
                  <a:pt x="36" y="45"/>
                </a:cubicBezTo>
                <a:cubicBezTo>
                  <a:pt x="36" y="44"/>
                  <a:pt x="37" y="44"/>
                  <a:pt x="38" y="44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5" y="50"/>
                  <a:pt x="35" y="50"/>
                  <a:pt x="35" y="50"/>
                </a:cubicBezTo>
                <a:moveTo>
                  <a:pt x="13" y="48"/>
                </a:moveTo>
                <a:cubicBezTo>
                  <a:pt x="12" y="48"/>
                  <a:pt x="11" y="48"/>
                  <a:pt x="11" y="47"/>
                </a:cubicBezTo>
                <a:cubicBezTo>
                  <a:pt x="11" y="46"/>
                  <a:pt x="12" y="45"/>
                  <a:pt x="13" y="43"/>
                </a:cubicBezTo>
                <a:cubicBezTo>
                  <a:pt x="14" y="44"/>
                  <a:pt x="14" y="44"/>
                  <a:pt x="15" y="44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moveTo>
                  <a:pt x="37" y="49"/>
                </a:move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39" y="45"/>
                  <a:pt x="38" y="47"/>
                  <a:pt x="38" y="48"/>
                </a:cubicBezTo>
                <a:cubicBezTo>
                  <a:pt x="37" y="49"/>
                  <a:pt x="37" y="49"/>
                  <a:pt x="37" y="49"/>
                </a:cubicBezTo>
                <a:moveTo>
                  <a:pt x="10" y="47"/>
                </a:moveTo>
                <a:cubicBezTo>
                  <a:pt x="9" y="46"/>
                  <a:pt x="9" y="46"/>
                  <a:pt x="9" y="45"/>
                </a:cubicBezTo>
                <a:cubicBezTo>
                  <a:pt x="9" y="44"/>
                  <a:pt x="10" y="43"/>
                  <a:pt x="10" y="42"/>
                </a:cubicBezTo>
                <a:cubicBezTo>
                  <a:pt x="11" y="42"/>
                  <a:pt x="11" y="43"/>
                  <a:pt x="12" y="43"/>
                </a:cubicBezTo>
                <a:cubicBezTo>
                  <a:pt x="11" y="44"/>
                  <a:pt x="11" y="45"/>
                  <a:pt x="10" y="47"/>
                </a:cubicBezTo>
                <a:moveTo>
                  <a:pt x="39" y="48"/>
                </a:moveTo>
                <a:cubicBezTo>
                  <a:pt x="40" y="46"/>
                  <a:pt x="40" y="44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1"/>
                  <a:pt x="42" y="41"/>
                  <a:pt x="42" y="41"/>
                </a:cubicBezTo>
                <a:cubicBezTo>
                  <a:pt x="41" y="43"/>
                  <a:pt x="41" y="45"/>
                  <a:pt x="40" y="47"/>
                </a:cubicBezTo>
                <a:cubicBezTo>
                  <a:pt x="39" y="48"/>
                  <a:pt x="39" y="48"/>
                  <a:pt x="39" y="48"/>
                </a:cubicBezTo>
                <a:moveTo>
                  <a:pt x="33" y="46"/>
                </a:moveTo>
                <a:cubicBezTo>
                  <a:pt x="33" y="45"/>
                  <a:pt x="33" y="45"/>
                  <a:pt x="33" y="45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3" y="43"/>
                  <a:pt x="33" y="42"/>
                  <a:pt x="34" y="41"/>
                </a:cubicBezTo>
                <a:cubicBezTo>
                  <a:pt x="34" y="42"/>
                  <a:pt x="34" y="42"/>
                  <a:pt x="34" y="42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3"/>
                  <a:pt x="34" y="43"/>
                  <a:pt x="33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5"/>
                  <a:pt x="33" y="45"/>
                  <a:pt x="33" y="46"/>
                </a:cubicBezTo>
                <a:moveTo>
                  <a:pt x="8" y="45"/>
                </a:moveTo>
                <a:cubicBezTo>
                  <a:pt x="7" y="44"/>
                  <a:pt x="7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8" y="43"/>
                  <a:pt x="8" y="45"/>
                </a:cubicBezTo>
                <a:moveTo>
                  <a:pt x="42" y="46"/>
                </a:moveTo>
                <a:cubicBezTo>
                  <a:pt x="42" y="44"/>
                  <a:pt x="43" y="42"/>
                  <a:pt x="43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2"/>
                  <a:pt x="43" y="43"/>
                  <a:pt x="43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2" y="45"/>
                  <a:pt x="42" y="46"/>
                  <a:pt x="42" y="46"/>
                </a:cubicBezTo>
                <a:moveTo>
                  <a:pt x="32" y="43"/>
                </a:moveTo>
                <a:cubicBezTo>
                  <a:pt x="31" y="42"/>
                  <a:pt x="31" y="42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2" y="40"/>
                  <a:pt x="32" y="39"/>
                </a:cubicBezTo>
                <a:cubicBezTo>
                  <a:pt x="33" y="39"/>
                  <a:pt x="33" y="40"/>
                  <a:pt x="33" y="40"/>
                </a:cubicBezTo>
                <a:cubicBezTo>
                  <a:pt x="32" y="41"/>
                  <a:pt x="32" y="42"/>
                  <a:pt x="32" y="43"/>
                </a:cubicBezTo>
                <a:moveTo>
                  <a:pt x="6" y="43"/>
                </a:moveTo>
                <a:cubicBezTo>
                  <a:pt x="6" y="42"/>
                  <a:pt x="5" y="42"/>
                  <a:pt x="5" y="41"/>
                </a:cubicBezTo>
                <a:cubicBezTo>
                  <a:pt x="5" y="40"/>
                  <a:pt x="6" y="40"/>
                  <a:pt x="6" y="39"/>
                </a:cubicBezTo>
                <a:cubicBezTo>
                  <a:pt x="7" y="40"/>
                  <a:pt x="7" y="40"/>
                  <a:pt x="7" y="40"/>
                </a:cubicBezTo>
                <a:cubicBezTo>
                  <a:pt x="6" y="43"/>
                  <a:pt x="6" y="43"/>
                  <a:pt x="6" y="43"/>
                </a:cubicBezTo>
                <a:moveTo>
                  <a:pt x="4" y="40"/>
                </a:moveTo>
                <a:cubicBezTo>
                  <a:pt x="4" y="39"/>
                  <a:pt x="4" y="39"/>
                  <a:pt x="4" y="39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9"/>
                  <a:pt x="5" y="39"/>
                  <a:pt x="4" y="40"/>
                </a:cubicBezTo>
                <a:moveTo>
                  <a:pt x="44" y="43"/>
                </a:moveTo>
                <a:cubicBezTo>
                  <a:pt x="45" y="42"/>
                  <a:pt x="45" y="40"/>
                  <a:pt x="46" y="38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8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1"/>
                  <a:pt x="45" y="42"/>
                  <a:pt x="44" y="43"/>
                </a:cubicBezTo>
                <a:moveTo>
                  <a:pt x="31" y="40"/>
                </a:moveTo>
                <a:cubicBezTo>
                  <a:pt x="30" y="40"/>
                  <a:pt x="30" y="39"/>
                  <a:pt x="30" y="39"/>
                </a:cubicBezTo>
                <a:cubicBezTo>
                  <a:pt x="31" y="37"/>
                  <a:pt x="31" y="37"/>
                  <a:pt x="31" y="37"/>
                </a:cubicBezTo>
                <a:cubicBezTo>
                  <a:pt x="31" y="37"/>
                  <a:pt x="31" y="37"/>
                  <a:pt x="32" y="38"/>
                </a:cubicBezTo>
                <a:cubicBezTo>
                  <a:pt x="31" y="39"/>
                  <a:pt x="31" y="39"/>
                  <a:pt x="31" y="40"/>
                </a:cubicBezTo>
                <a:moveTo>
                  <a:pt x="3" y="38"/>
                </a:moveTo>
                <a:cubicBezTo>
                  <a:pt x="3" y="38"/>
                  <a:pt x="3" y="37"/>
                  <a:pt x="3" y="37"/>
                </a:cubicBezTo>
                <a:cubicBezTo>
                  <a:pt x="3" y="36"/>
                  <a:pt x="3" y="36"/>
                  <a:pt x="3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3" y="38"/>
                  <a:pt x="3" y="38"/>
                  <a:pt x="3" y="38"/>
                </a:cubicBezTo>
                <a:moveTo>
                  <a:pt x="29" y="37"/>
                </a:moveTo>
                <a:cubicBezTo>
                  <a:pt x="29" y="37"/>
                  <a:pt x="29" y="36"/>
                  <a:pt x="29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5"/>
                  <a:pt x="30" y="35"/>
                  <a:pt x="30" y="35"/>
                </a:cubicBezTo>
                <a:cubicBezTo>
                  <a:pt x="29" y="37"/>
                  <a:pt x="29" y="37"/>
                  <a:pt x="29" y="37"/>
                </a:cubicBezTo>
                <a:moveTo>
                  <a:pt x="2" y="36"/>
                </a:moveTo>
                <a:cubicBezTo>
                  <a:pt x="2" y="35"/>
                  <a:pt x="2" y="35"/>
                  <a:pt x="2" y="34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5"/>
                  <a:pt x="2" y="35"/>
                  <a:pt x="2" y="36"/>
                </a:cubicBezTo>
                <a:moveTo>
                  <a:pt x="47" y="34"/>
                </a:moveTo>
                <a:cubicBezTo>
                  <a:pt x="46" y="34"/>
                  <a:pt x="46" y="34"/>
                  <a:pt x="46" y="34"/>
                </a:cubicBezTo>
                <a:cubicBezTo>
                  <a:pt x="47" y="34"/>
                  <a:pt x="47" y="33"/>
                  <a:pt x="47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7" y="34"/>
                  <a:pt x="47" y="34"/>
                </a:cubicBezTo>
                <a:moveTo>
                  <a:pt x="29" y="34"/>
                </a:move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34"/>
                  <a:pt x="29" y="34"/>
                  <a:pt x="29" y="34"/>
                </a:cubicBezTo>
                <a:moveTo>
                  <a:pt x="45" y="34"/>
                </a:moveTo>
                <a:cubicBezTo>
                  <a:pt x="45" y="33"/>
                  <a:pt x="45" y="33"/>
                  <a:pt x="44" y="33"/>
                </a:cubicBezTo>
                <a:cubicBezTo>
                  <a:pt x="44" y="33"/>
                  <a:pt x="45" y="32"/>
                  <a:pt x="45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2"/>
                  <a:pt x="46" y="32"/>
                  <a:pt x="46" y="32"/>
                </a:cubicBezTo>
                <a:cubicBezTo>
                  <a:pt x="46" y="33"/>
                  <a:pt x="46" y="33"/>
                  <a:pt x="45" y="34"/>
                </a:cubicBezTo>
                <a:moveTo>
                  <a:pt x="28" y="32"/>
                </a:move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2"/>
                  <a:pt x="28" y="32"/>
                  <a:pt x="28" y="32"/>
                </a:cubicBezTo>
                <a:moveTo>
                  <a:pt x="43" y="33"/>
                </a:moveTo>
                <a:cubicBezTo>
                  <a:pt x="42" y="32"/>
                  <a:pt x="42" y="32"/>
                  <a:pt x="41" y="32"/>
                </a:cubicBezTo>
                <a:cubicBezTo>
                  <a:pt x="41" y="31"/>
                  <a:pt x="42" y="31"/>
                  <a:pt x="42" y="31"/>
                </a:cubicBezTo>
                <a:cubicBezTo>
                  <a:pt x="42" y="31"/>
                  <a:pt x="43" y="31"/>
                  <a:pt x="43" y="31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2"/>
                  <a:pt x="43" y="32"/>
                  <a:pt x="43" y="33"/>
                </a:cubicBezTo>
                <a:moveTo>
                  <a:pt x="40" y="31"/>
                </a:moveTo>
                <a:cubicBezTo>
                  <a:pt x="39" y="31"/>
                  <a:pt x="39" y="31"/>
                  <a:pt x="39" y="31"/>
                </a:cubicBezTo>
                <a:cubicBezTo>
                  <a:pt x="40" y="30"/>
                  <a:pt x="40" y="30"/>
                  <a:pt x="40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0" y="31"/>
                  <a:pt x="40" y="31"/>
                  <a:pt x="40" y="31"/>
                </a:cubicBezTo>
                <a:moveTo>
                  <a:pt x="1" y="32"/>
                </a:moveTo>
                <a:cubicBezTo>
                  <a:pt x="1" y="32"/>
                  <a:pt x="1" y="31"/>
                  <a:pt x="1" y="30"/>
                </a:cubicBezTo>
                <a:cubicBezTo>
                  <a:pt x="1" y="31"/>
                  <a:pt x="1" y="31"/>
                  <a:pt x="2" y="32"/>
                </a:cubicBezTo>
                <a:cubicBezTo>
                  <a:pt x="1" y="32"/>
                  <a:pt x="1" y="32"/>
                  <a:pt x="1" y="32"/>
                </a:cubicBezTo>
                <a:moveTo>
                  <a:pt x="38" y="31"/>
                </a:moveTo>
                <a:cubicBezTo>
                  <a:pt x="38" y="30"/>
                  <a:pt x="37" y="30"/>
                  <a:pt x="37" y="30"/>
                </a:cubicBezTo>
                <a:cubicBezTo>
                  <a:pt x="37" y="29"/>
                  <a:pt x="37" y="29"/>
                  <a:pt x="37" y="29"/>
                </a:cubicBezTo>
                <a:cubicBezTo>
                  <a:pt x="38" y="29"/>
                  <a:pt x="38" y="29"/>
                  <a:pt x="39" y="30"/>
                </a:cubicBezTo>
                <a:cubicBezTo>
                  <a:pt x="38" y="31"/>
                  <a:pt x="38" y="31"/>
                  <a:pt x="38" y="31"/>
                </a:cubicBezTo>
                <a:moveTo>
                  <a:pt x="49" y="37"/>
                </a:move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50" y="31"/>
                  <a:pt x="50" y="30"/>
                  <a:pt x="50" y="29"/>
                </a:cubicBezTo>
                <a:cubicBezTo>
                  <a:pt x="50" y="32"/>
                  <a:pt x="50" y="35"/>
                  <a:pt x="49" y="37"/>
                </a:cubicBezTo>
                <a:moveTo>
                  <a:pt x="36" y="29"/>
                </a:moveTo>
                <a:cubicBezTo>
                  <a:pt x="35" y="29"/>
                  <a:pt x="35" y="29"/>
                  <a:pt x="35" y="29"/>
                </a:cubicBezTo>
                <a:cubicBezTo>
                  <a:pt x="35" y="28"/>
                  <a:pt x="35" y="28"/>
                  <a:pt x="35" y="28"/>
                </a:cubicBezTo>
                <a:cubicBezTo>
                  <a:pt x="35" y="28"/>
                  <a:pt x="36" y="29"/>
                  <a:pt x="36" y="29"/>
                </a:cubicBezTo>
                <a:cubicBezTo>
                  <a:pt x="36" y="29"/>
                  <a:pt x="36" y="29"/>
                  <a:pt x="36" y="29"/>
                </a:cubicBezTo>
                <a:moveTo>
                  <a:pt x="27" y="30"/>
                </a:moveTo>
                <a:cubicBezTo>
                  <a:pt x="27" y="29"/>
                  <a:pt x="27" y="29"/>
                  <a:pt x="26" y="28"/>
                </a:cubicBezTo>
                <a:cubicBezTo>
                  <a:pt x="27" y="29"/>
                  <a:pt x="27" y="29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7" y="30"/>
                  <a:pt x="27" y="30"/>
                </a:cubicBezTo>
                <a:moveTo>
                  <a:pt x="34" y="29"/>
                </a:moveTo>
                <a:cubicBezTo>
                  <a:pt x="33" y="28"/>
                  <a:pt x="33" y="28"/>
                  <a:pt x="32" y="28"/>
                </a:cubicBezTo>
                <a:cubicBezTo>
                  <a:pt x="32" y="27"/>
                  <a:pt x="32" y="27"/>
                  <a:pt x="32" y="27"/>
                </a:cubicBezTo>
                <a:cubicBezTo>
                  <a:pt x="33" y="28"/>
                  <a:pt x="33" y="28"/>
                  <a:pt x="34" y="28"/>
                </a:cubicBezTo>
                <a:cubicBezTo>
                  <a:pt x="34" y="29"/>
                  <a:pt x="34" y="29"/>
                  <a:pt x="34" y="29"/>
                </a:cubicBezTo>
                <a:moveTo>
                  <a:pt x="36" y="43"/>
                </a:moveTo>
                <a:cubicBezTo>
                  <a:pt x="36" y="43"/>
                  <a:pt x="35" y="42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3" y="39"/>
                  <a:pt x="33" y="37"/>
                  <a:pt x="32" y="36"/>
                </a:cubicBezTo>
                <a:cubicBezTo>
                  <a:pt x="31" y="34"/>
                  <a:pt x="30" y="32"/>
                  <a:pt x="29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8" y="29"/>
                  <a:pt x="28" y="28"/>
                  <a:pt x="27" y="27"/>
                </a:cubicBezTo>
                <a:cubicBezTo>
                  <a:pt x="30" y="28"/>
                  <a:pt x="34" y="30"/>
                  <a:pt x="38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3"/>
                  <a:pt x="42" y="33"/>
                  <a:pt x="44" y="34"/>
                </a:cubicBezTo>
                <a:cubicBezTo>
                  <a:pt x="44" y="34"/>
                  <a:pt x="45" y="35"/>
                  <a:pt x="45" y="35"/>
                </a:cubicBezTo>
                <a:cubicBezTo>
                  <a:pt x="46" y="35"/>
                  <a:pt x="46" y="35"/>
                  <a:pt x="46" y="35"/>
                </a:cubicBezTo>
                <a:cubicBezTo>
                  <a:pt x="46" y="35"/>
                  <a:pt x="46" y="35"/>
                  <a:pt x="46" y="35"/>
                </a:cubicBezTo>
                <a:cubicBezTo>
                  <a:pt x="46" y="35"/>
                  <a:pt x="46" y="35"/>
                  <a:pt x="46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6" y="35"/>
                  <a:pt x="46" y="35"/>
                  <a:pt x="46" y="35"/>
                </a:cubicBezTo>
                <a:cubicBezTo>
                  <a:pt x="47" y="36"/>
                  <a:pt x="47" y="36"/>
                  <a:pt x="47" y="36"/>
                </a:cubicBezTo>
                <a:cubicBezTo>
                  <a:pt x="46" y="36"/>
                  <a:pt x="46" y="37"/>
                  <a:pt x="45" y="38"/>
                </a:cubicBezTo>
                <a:cubicBezTo>
                  <a:pt x="45" y="38"/>
                  <a:pt x="45" y="38"/>
                  <a:pt x="45" y="38"/>
                </a:cubicBezTo>
                <a:cubicBezTo>
                  <a:pt x="43" y="40"/>
                  <a:pt x="40" y="42"/>
                  <a:pt x="36" y="43"/>
                </a:cubicBezTo>
                <a:moveTo>
                  <a:pt x="31" y="28"/>
                </a:move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8"/>
                  <a:pt x="31" y="28"/>
                  <a:pt x="31" y="28"/>
                </a:cubicBezTo>
                <a:moveTo>
                  <a:pt x="29" y="27"/>
                </a:moveTo>
                <a:cubicBezTo>
                  <a:pt x="28" y="26"/>
                  <a:pt x="27" y="26"/>
                  <a:pt x="27" y="26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6"/>
                  <a:pt x="28" y="26"/>
                  <a:pt x="29" y="26"/>
                </a:cubicBezTo>
                <a:cubicBezTo>
                  <a:pt x="29" y="27"/>
                  <a:pt x="29" y="27"/>
                  <a:pt x="29" y="27"/>
                </a:cubicBezTo>
                <a:moveTo>
                  <a:pt x="27" y="24"/>
                </a:moveTo>
                <a:cubicBezTo>
                  <a:pt x="27" y="24"/>
                  <a:pt x="27" y="24"/>
                  <a:pt x="27" y="24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8" y="22"/>
                  <a:pt x="29" y="22"/>
                </a:cubicBezTo>
                <a:cubicBezTo>
                  <a:pt x="29" y="22"/>
                  <a:pt x="29" y="23"/>
                  <a:pt x="28" y="24"/>
                </a:cubicBezTo>
                <a:cubicBezTo>
                  <a:pt x="28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moveTo>
                  <a:pt x="30" y="24"/>
                </a:moveTo>
                <a:cubicBezTo>
                  <a:pt x="30" y="23"/>
                  <a:pt x="30" y="22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2" y="20"/>
                  <a:pt x="33" y="20"/>
                </a:cubicBezTo>
                <a:cubicBezTo>
                  <a:pt x="32" y="21"/>
                  <a:pt x="32" y="22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4"/>
                  <a:pt x="30" y="24"/>
                  <a:pt x="30" y="24"/>
                </a:cubicBezTo>
                <a:moveTo>
                  <a:pt x="34" y="23"/>
                </a:moveTo>
                <a:cubicBezTo>
                  <a:pt x="34" y="23"/>
                  <a:pt x="34" y="23"/>
                  <a:pt x="34" y="23"/>
                </a:cubicBezTo>
                <a:cubicBezTo>
                  <a:pt x="35" y="23"/>
                  <a:pt x="36" y="23"/>
                  <a:pt x="37" y="22"/>
                </a:cubicBezTo>
                <a:cubicBezTo>
                  <a:pt x="41" y="21"/>
                  <a:pt x="46" y="19"/>
                  <a:pt x="49" y="18"/>
                </a:cubicBezTo>
                <a:cubicBezTo>
                  <a:pt x="50" y="23"/>
                  <a:pt x="50" y="28"/>
                  <a:pt x="49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1"/>
                  <a:pt x="45" y="31"/>
                  <a:pt x="43" y="30"/>
                </a:cubicBezTo>
                <a:cubicBezTo>
                  <a:pt x="43" y="30"/>
                  <a:pt x="42" y="30"/>
                  <a:pt x="42" y="30"/>
                </a:cubicBezTo>
                <a:cubicBezTo>
                  <a:pt x="42" y="29"/>
                  <a:pt x="42" y="29"/>
                  <a:pt x="42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38" y="28"/>
                  <a:pt x="35" y="27"/>
                  <a:pt x="33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5"/>
                  <a:pt x="29" y="25"/>
                  <a:pt x="29" y="25"/>
                </a:cubicBezTo>
                <a:cubicBezTo>
                  <a:pt x="30" y="25"/>
                  <a:pt x="32" y="24"/>
                  <a:pt x="34" y="23"/>
                </a:cubicBezTo>
                <a:cubicBezTo>
                  <a:pt x="34" y="23"/>
                  <a:pt x="34" y="23"/>
                  <a:pt x="34" y="23"/>
                </a:cubicBezTo>
                <a:moveTo>
                  <a:pt x="33" y="22"/>
                </a:moveTo>
                <a:cubicBezTo>
                  <a:pt x="33" y="21"/>
                  <a:pt x="34" y="20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8"/>
                  <a:pt x="35" y="18"/>
                  <a:pt x="35" y="18"/>
                </a:cubicBezTo>
                <a:cubicBezTo>
                  <a:pt x="35" y="19"/>
                  <a:pt x="34" y="20"/>
                  <a:pt x="34" y="22"/>
                </a:cubicBezTo>
                <a:cubicBezTo>
                  <a:pt x="33" y="22"/>
                  <a:pt x="33" y="22"/>
                  <a:pt x="33" y="22"/>
                </a:cubicBezTo>
                <a:moveTo>
                  <a:pt x="35" y="21"/>
                </a:moveTo>
                <a:cubicBezTo>
                  <a:pt x="36" y="20"/>
                  <a:pt x="36" y="19"/>
                  <a:pt x="37" y="18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8" y="17"/>
                  <a:pt x="38" y="16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5" y="21"/>
                </a:cubicBezTo>
                <a:moveTo>
                  <a:pt x="38" y="20"/>
                </a:moveTo>
                <a:cubicBezTo>
                  <a:pt x="40" y="16"/>
                  <a:pt x="40" y="16"/>
                  <a:pt x="40" y="16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1" y="15"/>
                  <a:pt x="42" y="14"/>
                </a:cubicBezTo>
                <a:cubicBezTo>
                  <a:pt x="41" y="16"/>
                  <a:pt x="41" y="17"/>
                  <a:pt x="40" y="19"/>
                </a:cubicBezTo>
                <a:cubicBezTo>
                  <a:pt x="39" y="19"/>
                  <a:pt x="39" y="20"/>
                  <a:pt x="38" y="20"/>
                </a:cubicBezTo>
                <a:moveTo>
                  <a:pt x="42" y="18"/>
                </a:moveTo>
                <a:cubicBezTo>
                  <a:pt x="42" y="17"/>
                  <a:pt x="43" y="15"/>
                  <a:pt x="43" y="14"/>
                </a:cubicBezTo>
                <a:cubicBezTo>
                  <a:pt x="44" y="13"/>
                  <a:pt x="44" y="13"/>
                  <a:pt x="45" y="13"/>
                </a:cubicBezTo>
                <a:cubicBezTo>
                  <a:pt x="44" y="14"/>
                  <a:pt x="43" y="16"/>
                  <a:pt x="43" y="17"/>
                </a:cubicBezTo>
                <a:cubicBezTo>
                  <a:pt x="43" y="18"/>
                  <a:pt x="43" y="18"/>
                  <a:pt x="43" y="18"/>
                </a:cubicBezTo>
                <a:cubicBezTo>
                  <a:pt x="42" y="18"/>
                  <a:pt x="42" y="18"/>
                  <a:pt x="42" y="18"/>
                </a:cubicBezTo>
                <a:moveTo>
                  <a:pt x="44" y="17"/>
                </a:moveTo>
                <a:cubicBezTo>
                  <a:pt x="45" y="15"/>
                  <a:pt x="45" y="14"/>
                  <a:pt x="46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6" y="13"/>
                  <a:pt x="46" y="15"/>
                  <a:pt x="45" y="16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7"/>
                  <a:pt x="44" y="17"/>
                  <a:pt x="44" y="17"/>
                </a:cubicBezTo>
                <a:moveTo>
                  <a:pt x="47" y="16"/>
                </a:moveTo>
                <a:cubicBezTo>
                  <a:pt x="47" y="14"/>
                  <a:pt x="48" y="13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3"/>
                  <a:pt x="47" y="14"/>
                  <a:pt x="47" y="16"/>
                </a:cubicBezTo>
                <a:cubicBezTo>
                  <a:pt x="47" y="16"/>
                  <a:pt x="47" y="16"/>
                  <a:pt x="47" y="16"/>
                </a:cubicBezTo>
                <a:moveTo>
                  <a:pt x="19" y="44"/>
                </a:moveTo>
                <a:cubicBezTo>
                  <a:pt x="17" y="44"/>
                  <a:pt x="15" y="43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1" y="41"/>
                  <a:pt x="10" y="40"/>
                  <a:pt x="8" y="39"/>
                </a:cubicBezTo>
                <a:cubicBezTo>
                  <a:pt x="6" y="37"/>
                  <a:pt x="4" y="35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2" y="29"/>
                  <a:pt x="1" y="27"/>
                  <a:pt x="1" y="25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0"/>
                  <a:pt x="2" y="17"/>
                  <a:pt x="5" y="13"/>
                </a:cubicBezTo>
                <a:cubicBezTo>
                  <a:pt x="9" y="7"/>
                  <a:pt x="16" y="3"/>
                  <a:pt x="25" y="3"/>
                </a:cubicBezTo>
                <a:cubicBezTo>
                  <a:pt x="24" y="7"/>
                  <a:pt x="24" y="22"/>
                  <a:pt x="24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9"/>
                  <a:pt x="26" y="31"/>
                </a:cubicBezTo>
                <a:cubicBezTo>
                  <a:pt x="26" y="32"/>
                  <a:pt x="26" y="32"/>
                  <a:pt x="26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4"/>
                  <a:pt x="28" y="37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30" y="41"/>
                  <a:pt x="30" y="43"/>
                  <a:pt x="31" y="44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29" y="45"/>
                  <a:pt x="27" y="45"/>
                  <a:pt x="25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45"/>
                  <a:pt x="21" y="45"/>
                  <a:pt x="20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4"/>
                  <a:pt x="19" y="44"/>
                  <a:pt x="19" y="44"/>
                </a:cubicBezTo>
                <a:moveTo>
                  <a:pt x="27" y="21"/>
                </a:moveTo>
                <a:cubicBezTo>
                  <a:pt x="28" y="16"/>
                  <a:pt x="28" y="13"/>
                  <a:pt x="29" y="8"/>
                </a:cubicBezTo>
                <a:cubicBezTo>
                  <a:pt x="29" y="6"/>
                  <a:pt x="29" y="4"/>
                  <a:pt x="30" y="1"/>
                </a:cubicBezTo>
                <a:cubicBezTo>
                  <a:pt x="31" y="1"/>
                  <a:pt x="31" y="1"/>
                  <a:pt x="32" y="1"/>
                </a:cubicBezTo>
                <a:cubicBezTo>
                  <a:pt x="39" y="2"/>
                  <a:pt x="44" y="4"/>
                  <a:pt x="47" y="8"/>
                </a:cubicBezTo>
                <a:cubicBezTo>
                  <a:pt x="47" y="8"/>
                  <a:pt x="48" y="9"/>
                  <a:pt x="48" y="10"/>
                </a:cubicBezTo>
                <a:cubicBezTo>
                  <a:pt x="47" y="10"/>
                  <a:pt x="47" y="11"/>
                  <a:pt x="46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0" y="14"/>
                  <a:pt x="33" y="18"/>
                  <a:pt x="29" y="20"/>
                </a:cubicBezTo>
                <a:cubicBezTo>
                  <a:pt x="28" y="21"/>
                  <a:pt x="28" y="21"/>
                  <a:pt x="27" y="21"/>
                </a:cubicBezTo>
                <a:moveTo>
                  <a:pt x="30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3"/>
                  <a:pt x="28" y="6"/>
                  <a:pt x="28" y="8"/>
                </a:cubicBezTo>
                <a:cubicBezTo>
                  <a:pt x="27" y="12"/>
                  <a:pt x="27" y="16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3"/>
                  <a:pt x="26" y="24"/>
                </a:cubicBezTo>
                <a:cubicBezTo>
                  <a:pt x="26" y="24"/>
                  <a:pt x="26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5" y="22"/>
                  <a:pt x="25" y="4"/>
                  <a:pt x="26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16" y="2"/>
                  <a:pt x="8" y="6"/>
                  <a:pt x="4" y="13"/>
                </a:cubicBezTo>
                <a:cubicBezTo>
                  <a:pt x="1" y="16"/>
                  <a:pt x="0" y="21"/>
                  <a:pt x="0" y="25"/>
                </a:cubicBezTo>
                <a:cubicBezTo>
                  <a:pt x="0" y="28"/>
                  <a:pt x="0" y="31"/>
                  <a:pt x="1" y="34"/>
                </a:cubicBezTo>
                <a:cubicBezTo>
                  <a:pt x="1" y="34"/>
                  <a:pt x="1" y="34"/>
                  <a:pt x="1" y="34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6"/>
                  <a:pt x="1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2" y="38"/>
                  <a:pt x="2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3" y="41"/>
                  <a:pt x="4" y="41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3"/>
                  <a:pt x="5" y="43"/>
                  <a:pt x="5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7"/>
                  <a:pt x="10" y="48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4" y="50"/>
                  <a:pt x="15" y="51"/>
                  <a:pt x="16" y="51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8" y="52"/>
                  <a:pt x="19" y="52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52"/>
                  <a:pt x="19" y="52"/>
                  <a:pt x="19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2"/>
                  <a:pt x="21" y="52"/>
                  <a:pt x="22" y="52"/>
                </a:cubicBezTo>
                <a:cubicBezTo>
                  <a:pt x="22" y="53"/>
                  <a:pt x="22" y="53"/>
                  <a:pt x="22" y="53"/>
                </a:cubicBezTo>
                <a:cubicBezTo>
                  <a:pt x="22" y="53"/>
                  <a:pt x="22" y="53"/>
                  <a:pt x="22" y="53"/>
                </a:cubicBezTo>
                <a:cubicBezTo>
                  <a:pt x="22" y="52"/>
                  <a:pt x="22" y="52"/>
                  <a:pt x="22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26" y="52"/>
                  <a:pt x="27" y="52"/>
                  <a:pt x="28" y="52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53"/>
                  <a:pt x="28" y="53"/>
                  <a:pt x="28" y="53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29" y="52"/>
                  <a:pt x="29" y="52"/>
                </a:cubicBezTo>
                <a:cubicBezTo>
                  <a:pt x="30" y="52"/>
                  <a:pt x="31" y="52"/>
                  <a:pt x="32" y="52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0"/>
                  <a:pt x="32" y="49"/>
                  <a:pt x="32" y="48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50"/>
                  <a:pt x="34" y="50"/>
                  <a:pt x="34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0"/>
                  <a:pt x="39" y="49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4" y="46"/>
                  <a:pt x="46" y="44"/>
                  <a:pt x="47" y="41"/>
                </a:cubicBezTo>
                <a:cubicBezTo>
                  <a:pt x="47" y="41"/>
                  <a:pt x="47" y="41"/>
                  <a:pt x="48" y="38"/>
                </a:cubicBezTo>
                <a:cubicBezTo>
                  <a:pt x="48" y="38"/>
                  <a:pt x="48" y="38"/>
                  <a:pt x="48" y="38"/>
                </a:cubicBezTo>
                <a:cubicBezTo>
                  <a:pt x="48" y="39"/>
                  <a:pt x="48" y="39"/>
                  <a:pt x="48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1" y="36"/>
                  <a:pt x="52" y="32"/>
                  <a:pt x="52" y="28"/>
                </a:cubicBezTo>
                <a:cubicBezTo>
                  <a:pt x="52" y="24"/>
                  <a:pt x="51" y="21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49" y="17"/>
                  <a:pt x="49" y="17"/>
                  <a:pt x="49" y="17"/>
                </a:cubicBezTo>
                <a:cubicBezTo>
                  <a:pt x="49" y="17"/>
                  <a:pt x="49" y="17"/>
                  <a:pt x="49" y="17"/>
                </a:cubicBezTo>
                <a:cubicBezTo>
                  <a:pt x="47" y="17"/>
                  <a:pt x="45" y="18"/>
                  <a:pt x="42" y="19"/>
                </a:cubicBezTo>
                <a:cubicBezTo>
                  <a:pt x="43" y="19"/>
                  <a:pt x="44" y="18"/>
                  <a:pt x="45" y="1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5"/>
                  <a:pt x="49" y="13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50" y="10"/>
                  <a:pt x="50" y="10"/>
                  <a:pt x="50" y="10"/>
                </a:cubicBezTo>
                <a:cubicBezTo>
                  <a:pt x="49" y="9"/>
                  <a:pt x="49" y="8"/>
                  <a:pt x="48" y="7"/>
                </a:cubicBezTo>
                <a:cubicBezTo>
                  <a:pt x="45" y="3"/>
                  <a:pt x="39" y="1"/>
                  <a:pt x="32" y="0"/>
                </a:cubicBezTo>
                <a:cubicBezTo>
                  <a:pt x="31" y="0"/>
                  <a:pt x="31" y="0"/>
                  <a:pt x="3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işḻîḍê">
            <a:extLst>
              <a:ext uri="{FF2B5EF4-FFF2-40B4-BE49-F238E27FC236}">
                <a16:creationId xmlns:a16="http://schemas.microsoft.com/office/drawing/2014/main" id="{BC1FA36C-DB26-4466-9CC3-AAAA13C8C819}"/>
              </a:ext>
            </a:extLst>
          </p:cNvPr>
          <p:cNvSpPr>
            <a:spLocks/>
          </p:cNvSpPr>
          <p:nvPr/>
        </p:nvSpPr>
        <p:spPr bwMode="auto">
          <a:xfrm>
            <a:off x="3716249" y="2095631"/>
            <a:ext cx="223344" cy="348398"/>
          </a:xfrm>
          <a:custGeom>
            <a:avLst/>
            <a:gdLst>
              <a:gd name="T0" fmla="*/ 3 w 21"/>
              <a:gd name="T1" fmla="*/ 31 h 33"/>
              <a:gd name="T2" fmla="*/ 3 w 21"/>
              <a:gd name="T3" fmla="*/ 30 h 33"/>
              <a:gd name="T4" fmla="*/ 4 w 21"/>
              <a:gd name="T5" fmla="*/ 31 h 33"/>
              <a:gd name="T6" fmla="*/ 2 w 21"/>
              <a:gd name="T7" fmla="*/ 30 h 33"/>
              <a:gd name="T8" fmla="*/ 3 w 21"/>
              <a:gd name="T9" fmla="*/ 28 h 33"/>
              <a:gd name="T10" fmla="*/ 1 w 21"/>
              <a:gd name="T11" fmla="*/ 29 h 33"/>
              <a:gd name="T12" fmla="*/ 1 w 21"/>
              <a:gd name="T13" fmla="*/ 29 h 33"/>
              <a:gd name="T14" fmla="*/ 2 w 21"/>
              <a:gd name="T15" fmla="*/ 27 h 33"/>
              <a:gd name="T16" fmla="*/ 1 w 21"/>
              <a:gd name="T17" fmla="*/ 27 h 33"/>
              <a:gd name="T18" fmla="*/ 1 w 21"/>
              <a:gd name="T19" fmla="*/ 27 h 33"/>
              <a:gd name="T20" fmla="*/ 5 w 21"/>
              <a:gd name="T21" fmla="*/ 31 h 33"/>
              <a:gd name="T22" fmla="*/ 20 w 21"/>
              <a:gd name="T23" fmla="*/ 5 h 33"/>
              <a:gd name="T24" fmla="*/ 20 w 21"/>
              <a:gd name="T25" fmla="*/ 7 h 33"/>
              <a:gd name="T26" fmla="*/ 4 w 21"/>
              <a:gd name="T27" fmla="*/ 28 h 33"/>
              <a:gd name="T28" fmla="*/ 9 w 21"/>
              <a:gd name="T29" fmla="*/ 14 h 33"/>
              <a:gd name="T30" fmla="*/ 19 w 21"/>
              <a:gd name="T31" fmla="*/ 3 h 33"/>
              <a:gd name="T32" fmla="*/ 4 w 21"/>
              <a:gd name="T33" fmla="*/ 28 h 33"/>
              <a:gd name="T34" fmla="*/ 16 w 21"/>
              <a:gd name="T35" fmla="*/ 1 h 33"/>
              <a:gd name="T36" fmla="*/ 0 w 21"/>
              <a:gd name="T37" fmla="*/ 25 h 33"/>
              <a:gd name="T38" fmla="*/ 0 w 21"/>
              <a:gd name="T39" fmla="*/ 25 h 33"/>
              <a:gd name="T40" fmla="*/ 0 w 21"/>
              <a:gd name="T41" fmla="*/ 25 h 33"/>
              <a:gd name="T42" fmla="*/ 0 w 21"/>
              <a:gd name="T43" fmla="*/ 29 h 33"/>
              <a:gd name="T44" fmla="*/ 0 w 21"/>
              <a:gd name="T45" fmla="*/ 29 h 33"/>
              <a:gd name="T46" fmla="*/ 1 w 21"/>
              <a:gd name="T47" fmla="*/ 30 h 33"/>
              <a:gd name="T48" fmla="*/ 4 w 21"/>
              <a:gd name="T49" fmla="*/ 33 h 33"/>
              <a:gd name="T50" fmla="*/ 4 w 21"/>
              <a:gd name="T51" fmla="*/ 33 h 33"/>
              <a:gd name="T52" fmla="*/ 5 w 21"/>
              <a:gd name="T53" fmla="*/ 33 h 33"/>
              <a:gd name="T54" fmla="*/ 5 w 21"/>
              <a:gd name="T55" fmla="*/ 33 h 33"/>
              <a:gd name="T56" fmla="*/ 21 w 21"/>
              <a:gd name="T57" fmla="*/ 7 h 33"/>
              <a:gd name="T58" fmla="*/ 21 w 21"/>
              <a:gd name="T59" fmla="*/ 3 h 33"/>
              <a:gd name="T60" fmla="*/ 21 w 21"/>
              <a:gd name="T61" fmla="*/ 3 h 33"/>
              <a:gd name="T62" fmla="*/ 20 w 21"/>
              <a:gd name="T63" fmla="*/ 3 h 33"/>
              <a:gd name="T64" fmla="*/ 17 w 21"/>
              <a:gd name="T6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" h="33">
                <a:moveTo>
                  <a:pt x="4" y="31"/>
                </a:moveTo>
                <a:cubicBezTo>
                  <a:pt x="3" y="31"/>
                  <a:pt x="3" y="31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0"/>
                  <a:pt x="3" y="30"/>
                  <a:pt x="3" y="30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1"/>
                  <a:pt x="4" y="31"/>
                  <a:pt x="4" y="31"/>
                </a:cubicBezTo>
                <a:moveTo>
                  <a:pt x="3" y="30"/>
                </a:moveTo>
                <a:cubicBezTo>
                  <a:pt x="2" y="30"/>
                  <a:pt x="2" y="30"/>
                  <a:pt x="2" y="30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30"/>
                  <a:pt x="3" y="30"/>
                  <a:pt x="3" y="30"/>
                </a:cubicBezTo>
                <a:moveTo>
                  <a:pt x="1" y="29"/>
                </a:move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29"/>
                  <a:pt x="1" y="29"/>
                  <a:pt x="1" y="29"/>
                </a:cubicBezTo>
                <a:moveTo>
                  <a:pt x="1" y="27"/>
                </a:moveTo>
                <a:cubicBezTo>
                  <a:pt x="1" y="27"/>
                  <a:pt x="1" y="27"/>
                  <a:pt x="1" y="26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moveTo>
                  <a:pt x="5" y="31"/>
                </a:moveTo>
                <a:cubicBezTo>
                  <a:pt x="5" y="29"/>
                  <a:pt x="5" y="29"/>
                  <a:pt x="5" y="29"/>
                </a:cubicBezTo>
                <a:cubicBezTo>
                  <a:pt x="9" y="22"/>
                  <a:pt x="15" y="13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7"/>
                </a:cubicBezTo>
                <a:cubicBezTo>
                  <a:pt x="15" y="15"/>
                  <a:pt x="9" y="24"/>
                  <a:pt x="5" y="31"/>
                </a:cubicBezTo>
                <a:moveTo>
                  <a:pt x="4" y="28"/>
                </a:moveTo>
                <a:cubicBezTo>
                  <a:pt x="3" y="27"/>
                  <a:pt x="2" y="26"/>
                  <a:pt x="1" y="25"/>
                </a:cubicBezTo>
                <a:cubicBezTo>
                  <a:pt x="4" y="22"/>
                  <a:pt x="7" y="18"/>
                  <a:pt x="9" y="14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8" y="2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5" y="12"/>
                  <a:pt x="9" y="21"/>
                  <a:pt x="4" y="28"/>
                </a:cubicBezTo>
                <a:moveTo>
                  <a:pt x="17" y="0"/>
                </a:moveTo>
                <a:cubicBezTo>
                  <a:pt x="16" y="1"/>
                  <a:pt x="16" y="1"/>
                  <a:pt x="16" y="1"/>
                </a:cubicBezTo>
                <a:cubicBezTo>
                  <a:pt x="8" y="13"/>
                  <a:pt x="8" y="13"/>
                  <a:pt x="8" y="13"/>
                </a:cubicBezTo>
                <a:cubicBezTo>
                  <a:pt x="6" y="17"/>
                  <a:pt x="3" y="21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0" y="27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2" y="31"/>
                  <a:pt x="3" y="32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10" y="25"/>
                  <a:pt x="16" y="16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5"/>
                </a:cubicBezTo>
                <a:cubicBezTo>
                  <a:pt x="21" y="5"/>
                  <a:pt x="21" y="4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2"/>
                  <a:pt x="19" y="2"/>
                  <a:pt x="19" y="2"/>
                </a:cubicBezTo>
                <a:cubicBezTo>
                  <a:pt x="18" y="1"/>
                  <a:pt x="18" y="1"/>
                  <a:pt x="17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îṣľîḋe">
            <a:extLst>
              <a:ext uri="{FF2B5EF4-FFF2-40B4-BE49-F238E27FC236}">
                <a16:creationId xmlns:a16="http://schemas.microsoft.com/office/drawing/2014/main" id="{CD1DED87-FA44-4E05-9E6E-E8B973E6A4B9}"/>
              </a:ext>
            </a:extLst>
          </p:cNvPr>
          <p:cNvSpPr>
            <a:spLocks/>
          </p:cNvSpPr>
          <p:nvPr/>
        </p:nvSpPr>
        <p:spPr bwMode="auto">
          <a:xfrm>
            <a:off x="3707316" y="2135831"/>
            <a:ext cx="62536" cy="75933"/>
          </a:xfrm>
          <a:custGeom>
            <a:avLst/>
            <a:gdLst>
              <a:gd name="T0" fmla="*/ 2 w 6"/>
              <a:gd name="T1" fmla="*/ 6 h 7"/>
              <a:gd name="T2" fmla="*/ 2 w 6"/>
              <a:gd name="T3" fmla="*/ 6 h 7"/>
              <a:gd name="T4" fmla="*/ 1 w 6"/>
              <a:gd name="T5" fmla="*/ 5 h 7"/>
              <a:gd name="T6" fmla="*/ 1 w 6"/>
              <a:gd name="T7" fmla="*/ 5 h 7"/>
              <a:gd name="T8" fmla="*/ 2 w 6"/>
              <a:gd name="T9" fmla="*/ 3 h 7"/>
              <a:gd name="T10" fmla="*/ 3 w 6"/>
              <a:gd name="T11" fmla="*/ 3 h 7"/>
              <a:gd name="T12" fmla="*/ 4 w 6"/>
              <a:gd name="T13" fmla="*/ 3 h 7"/>
              <a:gd name="T14" fmla="*/ 4 w 6"/>
              <a:gd name="T15" fmla="*/ 3 h 7"/>
              <a:gd name="T16" fmla="*/ 4 w 6"/>
              <a:gd name="T17" fmla="*/ 4 h 7"/>
              <a:gd name="T18" fmla="*/ 4 w 6"/>
              <a:gd name="T19" fmla="*/ 5 h 7"/>
              <a:gd name="T20" fmla="*/ 2 w 6"/>
              <a:gd name="T21" fmla="*/ 6 h 7"/>
              <a:gd name="T22" fmla="*/ 5 w 6"/>
              <a:gd name="T23" fmla="*/ 2 h 7"/>
              <a:gd name="T24" fmla="*/ 4 w 6"/>
              <a:gd name="T25" fmla="*/ 2 h 7"/>
              <a:gd name="T26" fmla="*/ 5 w 6"/>
              <a:gd name="T27" fmla="*/ 2 h 7"/>
              <a:gd name="T28" fmla="*/ 5 w 6"/>
              <a:gd name="T29" fmla="*/ 2 h 7"/>
              <a:gd name="T30" fmla="*/ 5 w 6"/>
              <a:gd name="T31" fmla="*/ 2 h 7"/>
              <a:gd name="T32" fmla="*/ 1 w 6"/>
              <a:gd name="T33" fmla="*/ 3 h 7"/>
              <a:gd name="T34" fmla="*/ 1 w 6"/>
              <a:gd name="T35" fmla="*/ 3 h 7"/>
              <a:gd name="T36" fmla="*/ 2 w 6"/>
              <a:gd name="T37" fmla="*/ 2 h 7"/>
              <a:gd name="T38" fmla="*/ 1 w 6"/>
              <a:gd name="T39" fmla="*/ 3 h 7"/>
              <a:gd name="T40" fmla="*/ 1 w 6"/>
              <a:gd name="T41" fmla="*/ 3 h 7"/>
              <a:gd name="T42" fmla="*/ 2 w 6"/>
              <a:gd name="T43" fmla="*/ 2 h 7"/>
              <a:gd name="T44" fmla="*/ 3 w 6"/>
              <a:gd name="T45" fmla="*/ 1 h 7"/>
              <a:gd name="T46" fmla="*/ 3 w 6"/>
              <a:gd name="T47" fmla="*/ 1 h 7"/>
              <a:gd name="T48" fmla="*/ 2 w 6"/>
              <a:gd name="T49" fmla="*/ 2 h 7"/>
              <a:gd name="T50" fmla="*/ 2 w 6"/>
              <a:gd name="T51" fmla="*/ 2 h 7"/>
              <a:gd name="T52" fmla="*/ 4 w 6"/>
              <a:gd name="T53" fmla="*/ 2 h 7"/>
              <a:gd name="T54" fmla="*/ 3 w 6"/>
              <a:gd name="T55" fmla="*/ 2 h 7"/>
              <a:gd name="T56" fmla="*/ 4 w 6"/>
              <a:gd name="T57" fmla="*/ 1 h 7"/>
              <a:gd name="T58" fmla="*/ 4 w 6"/>
              <a:gd name="T59" fmla="*/ 1 h 7"/>
              <a:gd name="T60" fmla="*/ 4 w 6"/>
              <a:gd name="T61" fmla="*/ 2 h 7"/>
              <a:gd name="T62" fmla="*/ 3 w 6"/>
              <a:gd name="T63" fmla="*/ 0 h 7"/>
              <a:gd name="T64" fmla="*/ 2 w 6"/>
              <a:gd name="T65" fmla="*/ 0 h 7"/>
              <a:gd name="T66" fmla="*/ 0 w 6"/>
              <a:gd name="T67" fmla="*/ 3 h 7"/>
              <a:gd name="T68" fmla="*/ 1 w 6"/>
              <a:gd name="T69" fmla="*/ 7 h 7"/>
              <a:gd name="T70" fmla="*/ 2 w 6"/>
              <a:gd name="T71" fmla="*/ 7 h 7"/>
              <a:gd name="T72" fmla="*/ 5 w 6"/>
              <a:gd name="T73" fmla="*/ 6 h 7"/>
              <a:gd name="T74" fmla="*/ 6 w 6"/>
              <a:gd name="T75" fmla="*/ 2 h 7"/>
              <a:gd name="T76" fmla="*/ 5 w 6"/>
              <a:gd name="T77" fmla="*/ 1 h 7"/>
              <a:gd name="T78" fmla="*/ 3 w 6"/>
              <a:gd name="T7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2" y="4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4" y="5"/>
                </a:cubicBezTo>
                <a:cubicBezTo>
                  <a:pt x="4" y="6"/>
                  <a:pt x="3" y="6"/>
                  <a:pt x="2" y="6"/>
                </a:cubicBezTo>
                <a:moveTo>
                  <a:pt x="5" y="2"/>
                </a:moveTo>
                <a:cubicBezTo>
                  <a:pt x="4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2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2" y="2"/>
                </a:moveTo>
                <a:cubicBezTo>
                  <a:pt x="2" y="2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moveTo>
                  <a:pt x="4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1" y="1"/>
                  <a:pt x="1" y="2"/>
                  <a:pt x="0" y="3"/>
                </a:cubicBezTo>
                <a:cubicBezTo>
                  <a:pt x="0" y="4"/>
                  <a:pt x="0" y="6"/>
                  <a:pt x="1" y="7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4" y="7"/>
                  <a:pt x="5" y="6"/>
                </a:cubicBezTo>
                <a:cubicBezTo>
                  <a:pt x="5" y="5"/>
                  <a:pt x="6" y="4"/>
                  <a:pt x="6" y="2"/>
                </a:cubicBezTo>
                <a:cubicBezTo>
                  <a:pt x="6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ï$1îḓe">
            <a:extLst>
              <a:ext uri="{FF2B5EF4-FFF2-40B4-BE49-F238E27FC236}">
                <a16:creationId xmlns:a16="http://schemas.microsoft.com/office/drawing/2014/main" id="{8152E09E-895A-423D-8F7F-B01B40DA0816}"/>
              </a:ext>
            </a:extLst>
          </p:cNvPr>
          <p:cNvSpPr>
            <a:spLocks/>
          </p:cNvSpPr>
          <p:nvPr/>
        </p:nvSpPr>
        <p:spPr bwMode="auto">
          <a:xfrm>
            <a:off x="3899391" y="2305563"/>
            <a:ext cx="53603" cy="75933"/>
          </a:xfrm>
          <a:custGeom>
            <a:avLst/>
            <a:gdLst>
              <a:gd name="T0" fmla="*/ 2 w 5"/>
              <a:gd name="T1" fmla="*/ 6 h 7"/>
              <a:gd name="T2" fmla="*/ 1 w 5"/>
              <a:gd name="T3" fmla="*/ 6 h 7"/>
              <a:gd name="T4" fmla="*/ 1 w 5"/>
              <a:gd name="T5" fmla="*/ 5 h 7"/>
              <a:gd name="T6" fmla="*/ 1 w 5"/>
              <a:gd name="T7" fmla="*/ 5 h 7"/>
              <a:gd name="T8" fmla="*/ 2 w 5"/>
              <a:gd name="T9" fmla="*/ 3 h 7"/>
              <a:gd name="T10" fmla="*/ 3 w 5"/>
              <a:gd name="T11" fmla="*/ 3 h 7"/>
              <a:gd name="T12" fmla="*/ 4 w 5"/>
              <a:gd name="T13" fmla="*/ 3 h 7"/>
              <a:gd name="T14" fmla="*/ 4 w 5"/>
              <a:gd name="T15" fmla="*/ 4 h 7"/>
              <a:gd name="T16" fmla="*/ 4 w 5"/>
              <a:gd name="T17" fmla="*/ 4 h 7"/>
              <a:gd name="T18" fmla="*/ 4 w 5"/>
              <a:gd name="T19" fmla="*/ 5 h 7"/>
              <a:gd name="T20" fmla="*/ 2 w 5"/>
              <a:gd name="T21" fmla="*/ 6 h 7"/>
              <a:gd name="T22" fmla="*/ 4 w 5"/>
              <a:gd name="T23" fmla="*/ 2 h 7"/>
              <a:gd name="T24" fmla="*/ 4 w 5"/>
              <a:gd name="T25" fmla="*/ 2 h 7"/>
              <a:gd name="T26" fmla="*/ 4 w 5"/>
              <a:gd name="T27" fmla="*/ 2 h 7"/>
              <a:gd name="T28" fmla="*/ 4 w 5"/>
              <a:gd name="T29" fmla="*/ 2 h 7"/>
              <a:gd name="T30" fmla="*/ 4 w 5"/>
              <a:gd name="T31" fmla="*/ 2 h 7"/>
              <a:gd name="T32" fmla="*/ 1 w 5"/>
              <a:gd name="T33" fmla="*/ 3 h 7"/>
              <a:gd name="T34" fmla="*/ 1 w 5"/>
              <a:gd name="T35" fmla="*/ 3 h 7"/>
              <a:gd name="T36" fmla="*/ 2 w 5"/>
              <a:gd name="T37" fmla="*/ 2 h 7"/>
              <a:gd name="T38" fmla="*/ 1 w 5"/>
              <a:gd name="T39" fmla="*/ 3 h 7"/>
              <a:gd name="T40" fmla="*/ 1 w 5"/>
              <a:gd name="T41" fmla="*/ 3 h 7"/>
              <a:gd name="T42" fmla="*/ 2 w 5"/>
              <a:gd name="T43" fmla="*/ 2 h 7"/>
              <a:gd name="T44" fmla="*/ 3 w 5"/>
              <a:gd name="T45" fmla="*/ 1 h 7"/>
              <a:gd name="T46" fmla="*/ 3 w 5"/>
              <a:gd name="T47" fmla="*/ 1 h 7"/>
              <a:gd name="T48" fmla="*/ 2 w 5"/>
              <a:gd name="T49" fmla="*/ 2 h 7"/>
              <a:gd name="T50" fmla="*/ 2 w 5"/>
              <a:gd name="T51" fmla="*/ 2 h 7"/>
              <a:gd name="T52" fmla="*/ 4 w 5"/>
              <a:gd name="T53" fmla="*/ 2 h 7"/>
              <a:gd name="T54" fmla="*/ 3 w 5"/>
              <a:gd name="T55" fmla="*/ 2 h 7"/>
              <a:gd name="T56" fmla="*/ 4 w 5"/>
              <a:gd name="T57" fmla="*/ 1 h 7"/>
              <a:gd name="T58" fmla="*/ 4 w 5"/>
              <a:gd name="T59" fmla="*/ 1 h 7"/>
              <a:gd name="T60" fmla="*/ 4 w 5"/>
              <a:gd name="T61" fmla="*/ 2 h 7"/>
              <a:gd name="T62" fmla="*/ 3 w 5"/>
              <a:gd name="T63" fmla="*/ 0 h 7"/>
              <a:gd name="T64" fmla="*/ 2 w 5"/>
              <a:gd name="T65" fmla="*/ 0 h 7"/>
              <a:gd name="T66" fmla="*/ 0 w 5"/>
              <a:gd name="T67" fmla="*/ 3 h 7"/>
              <a:gd name="T68" fmla="*/ 1 w 5"/>
              <a:gd name="T69" fmla="*/ 7 h 7"/>
              <a:gd name="T70" fmla="*/ 2 w 5"/>
              <a:gd name="T71" fmla="*/ 7 h 7"/>
              <a:gd name="T72" fmla="*/ 5 w 5"/>
              <a:gd name="T73" fmla="*/ 6 h 7"/>
              <a:gd name="T74" fmla="*/ 5 w 5"/>
              <a:gd name="T75" fmla="*/ 2 h 7"/>
              <a:gd name="T76" fmla="*/ 5 w 5"/>
              <a:gd name="T77" fmla="*/ 1 h 7"/>
              <a:gd name="T78" fmla="*/ 3 w 5"/>
              <a:gd name="T7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" h="7">
                <a:moveTo>
                  <a:pt x="2" y="6"/>
                </a:moveTo>
                <a:cubicBezTo>
                  <a:pt x="2" y="6"/>
                  <a:pt x="2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2" y="4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3" y="6"/>
                  <a:pt x="3" y="6"/>
                  <a:pt x="2" y="6"/>
                </a:cubicBezTo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2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2" y="2"/>
                </a:moveTo>
                <a:cubicBezTo>
                  <a:pt x="2" y="2"/>
                  <a:pt x="2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moveTo>
                  <a:pt x="4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1" y="1"/>
                  <a:pt x="0" y="2"/>
                  <a:pt x="0" y="3"/>
                </a:cubicBezTo>
                <a:cubicBezTo>
                  <a:pt x="0" y="4"/>
                  <a:pt x="0" y="6"/>
                  <a:pt x="1" y="7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4" y="7"/>
                  <a:pt x="5" y="6"/>
                </a:cubicBezTo>
                <a:cubicBezTo>
                  <a:pt x="5" y="5"/>
                  <a:pt x="5" y="4"/>
                  <a:pt x="5" y="2"/>
                </a:cubicBezTo>
                <a:cubicBezTo>
                  <a:pt x="5" y="2"/>
                  <a:pt x="5" y="1"/>
                  <a:pt x="5" y="1"/>
                </a:cubicBezTo>
                <a:cubicBezTo>
                  <a:pt x="5" y="0"/>
                  <a:pt x="4" y="0"/>
                  <a:pt x="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îṧ1îḓê">
            <a:extLst>
              <a:ext uri="{FF2B5EF4-FFF2-40B4-BE49-F238E27FC236}">
                <a16:creationId xmlns:a16="http://schemas.microsoft.com/office/drawing/2014/main" id="{D9FD2C28-8821-4CF9-BEE0-13D1EF798D7C}"/>
              </a:ext>
            </a:extLst>
          </p:cNvPr>
          <p:cNvSpPr>
            <a:spLocks/>
          </p:cNvSpPr>
          <p:nvPr/>
        </p:nvSpPr>
        <p:spPr bwMode="auto">
          <a:xfrm>
            <a:off x="3854723" y="2265363"/>
            <a:ext cx="138473" cy="178666"/>
          </a:xfrm>
          <a:custGeom>
            <a:avLst/>
            <a:gdLst>
              <a:gd name="T0" fmla="*/ 5 w 13"/>
              <a:gd name="T1" fmla="*/ 16 h 17"/>
              <a:gd name="T2" fmla="*/ 6 w 13"/>
              <a:gd name="T3" fmla="*/ 15 h 17"/>
              <a:gd name="T4" fmla="*/ 6 w 13"/>
              <a:gd name="T5" fmla="*/ 16 h 17"/>
              <a:gd name="T6" fmla="*/ 4 w 13"/>
              <a:gd name="T7" fmla="*/ 16 h 17"/>
              <a:gd name="T8" fmla="*/ 4 w 13"/>
              <a:gd name="T9" fmla="*/ 15 h 17"/>
              <a:gd name="T10" fmla="*/ 4 w 13"/>
              <a:gd name="T11" fmla="*/ 14 h 17"/>
              <a:gd name="T12" fmla="*/ 4 w 13"/>
              <a:gd name="T13" fmla="*/ 16 h 17"/>
              <a:gd name="T14" fmla="*/ 7 w 13"/>
              <a:gd name="T15" fmla="*/ 15 h 17"/>
              <a:gd name="T16" fmla="*/ 8 w 13"/>
              <a:gd name="T17" fmla="*/ 14 h 17"/>
              <a:gd name="T18" fmla="*/ 8 w 13"/>
              <a:gd name="T19" fmla="*/ 16 h 17"/>
              <a:gd name="T20" fmla="*/ 8 w 13"/>
              <a:gd name="T21" fmla="*/ 16 h 17"/>
              <a:gd name="T22" fmla="*/ 3 w 13"/>
              <a:gd name="T23" fmla="*/ 15 h 17"/>
              <a:gd name="T24" fmla="*/ 3 w 13"/>
              <a:gd name="T25" fmla="*/ 13 h 17"/>
              <a:gd name="T26" fmla="*/ 3 w 13"/>
              <a:gd name="T27" fmla="*/ 15 h 17"/>
              <a:gd name="T28" fmla="*/ 9 w 13"/>
              <a:gd name="T29" fmla="*/ 14 h 17"/>
              <a:gd name="T30" fmla="*/ 9 w 13"/>
              <a:gd name="T31" fmla="*/ 14 h 17"/>
              <a:gd name="T32" fmla="*/ 9 w 13"/>
              <a:gd name="T33" fmla="*/ 15 h 17"/>
              <a:gd name="T34" fmla="*/ 2 w 13"/>
              <a:gd name="T35" fmla="*/ 14 h 17"/>
              <a:gd name="T36" fmla="*/ 2 w 13"/>
              <a:gd name="T37" fmla="*/ 13 h 17"/>
              <a:gd name="T38" fmla="*/ 10 w 13"/>
              <a:gd name="T39" fmla="*/ 13 h 17"/>
              <a:gd name="T40" fmla="*/ 11 w 13"/>
              <a:gd name="T41" fmla="*/ 12 h 17"/>
              <a:gd name="T42" fmla="*/ 11 w 13"/>
              <a:gd name="T43" fmla="*/ 12 h 17"/>
              <a:gd name="T44" fmla="*/ 1 w 13"/>
              <a:gd name="T45" fmla="*/ 12 h 17"/>
              <a:gd name="T46" fmla="*/ 1 w 13"/>
              <a:gd name="T47" fmla="*/ 12 h 17"/>
              <a:gd name="T48" fmla="*/ 6 w 13"/>
              <a:gd name="T49" fmla="*/ 14 h 17"/>
              <a:gd name="T50" fmla="*/ 2 w 13"/>
              <a:gd name="T51" fmla="*/ 6 h 17"/>
              <a:gd name="T52" fmla="*/ 7 w 13"/>
              <a:gd name="T53" fmla="*/ 1 h 17"/>
              <a:gd name="T54" fmla="*/ 11 w 13"/>
              <a:gd name="T55" fmla="*/ 3 h 17"/>
              <a:gd name="T56" fmla="*/ 8 w 13"/>
              <a:gd name="T57" fmla="*/ 13 h 17"/>
              <a:gd name="T58" fmla="*/ 7 w 13"/>
              <a:gd name="T59" fmla="*/ 0 h 17"/>
              <a:gd name="T60" fmla="*/ 1 w 13"/>
              <a:gd name="T61" fmla="*/ 6 h 17"/>
              <a:gd name="T62" fmla="*/ 1 w 13"/>
              <a:gd name="T63" fmla="*/ 9 h 17"/>
              <a:gd name="T64" fmla="*/ 1 w 13"/>
              <a:gd name="T65" fmla="*/ 14 h 17"/>
              <a:gd name="T66" fmla="*/ 6 w 13"/>
              <a:gd name="T67" fmla="*/ 17 h 17"/>
              <a:gd name="T68" fmla="*/ 6 w 13"/>
              <a:gd name="T69" fmla="*/ 17 h 17"/>
              <a:gd name="T70" fmla="*/ 6 w 13"/>
              <a:gd name="T71" fmla="*/ 17 h 17"/>
              <a:gd name="T72" fmla="*/ 12 w 13"/>
              <a:gd name="T73" fmla="*/ 13 h 17"/>
              <a:gd name="T74" fmla="*/ 12 w 13"/>
              <a:gd name="T75" fmla="*/ 7 h 17"/>
              <a:gd name="T76" fmla="*/ 10 w 13"/>
              <a:gd name="T77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" h="17">
                <a:moveTo>
                  <a:pt x="6" y="16"/>
                </a:move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moveTo>
                  <a:pt x="4" y="16"/>
                </a:move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5"/>
                  <a:pt x="4" y="15"/>
                  <a:pt x="4" y="16"/>
                </a:cubicBezTo>
                <a:moveTo>
                  <a:pt x="7" y="16"/>
                </a:moveTo>
                <a:cubicBezTo>
                  <a:pt x="7" y="15"/>
                  <a:pt x="7" y="15"/>
                  <a:pt x="7" y="15"/>
                </a:cubicBezTo>
                <a:cubicBezTo>
                  <a:pt x="7" y="14"/>
                  <a:pt x="7" y="14"/>
                  <a:pt x="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6"/>
                  <a:pt x="7" y="16"/>
                  <a:pt x="7" y="16"/>
                </a:cubicBezTo>
                <a:moveTo>
                  <a:pt x="3" y="15"/>
                </a:moveTo>
                <a:cubicBezTo>
                  <a:pt x="3" y="15"/>
                  <a:pt x="3" y="15"/>
                  <a:pt x="3" y="15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moveTo>
                  <a:pt x="9" y="15"/>
                </a:moveTo>
                <a:cubicBezTo>
                  <a:pt x="9" y="14"/>
                  <a:pt x="9" y="14"/>
                  <a:pt x="9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moveTo>
                  <a:pt x="2" y="14"/>
                </a:moveTo>
                <a:cubicBezTo>
                  <a:pt x="2" y="14"/>
                  <a:pt x="2" y="14"/>
                  <a:pt x="2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moveTo>
                  <a:pt x="10" y="13"/>
                </a:move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0" y="13"/>
                  <a:pt x="10" y="13"/>
                  <a:pt x="10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6" y="14"/>
                </a:moveTo>
                <a:cubicBezTo>
                  <a:pt x="5" y="14"/>
                  <a:pt x="4" y="13"/>
                  <a:pt x="3" y="12"/>
                </a:cubicBezTo>
                <a:cubicBezTo>
                  <a:pt x="1" y="11"/>
                  <a:pt x="2" y="8"/>
                  <a:pt x="2" y="6"/>
                </a:cubicBezTo>
                <a:cubicBezTo>
                  <a:pt x="3" y="5"/>
                  <a:pt x="4" y="3"/>
                  <a:pt x="5" y="2"/>
                </a:cubicBezTo>
                <a:cubicBezTo>
                  <a:pt x="6" y="2"/>
                  <a:pt x="7" y="1"/>
                  <a:pt x="7" y="1"/>
                </a:cubicBezTo>
                <a:cubicBezTo>
                  <a:pt x="8" y="1"/>
                  <a:pt x="9" y="2"/>
                  <a:pt x="10" y="2"/>
                </a:cubicBezTo>
                <a:cubicBezTo>
                  <a:pt x="10" y="3"/>
                  <a:pt x="10" y="3"/>
                  <a:pt x="11" y="3"/>
                </a:cubicBezTo>
                <a:cubicBezTo>
                  <a:pt x="12" y="5"/>
                  <a:pt x="12" y="8"/>
                  <a:pt x="11" y="10"/>
                </a:cubicBezTo>
                <a:cubicBezTo>
                  <a:pt x="10" y="12"/>
                  <a:pt x="9" y="13"/>
                  <a:pt x="8" y="13"/>
                </a:cubicBezTo>
                <a:cubicBezTo>
                  <a:pt x="7" y="14"/>
                  <a:pt x="7" y="14"/>
                  <a:pt x="6" y="14"/>
                </a:cubicBezTo>
                <a:moveTo>
                  <a:pt x="7" y="0"/>
                </a:moveTo>
                <a:cubicBezTo>
                  <a:pt x="6" y="0"/>
                  <a:pt x="6" y="1"/>
                  <a:pt x="5" y="1"/>
                </a:cubicBezTo>
                <a:cubicBezTo>
                  <a:pt x="3" y="2"/>
                  <a:pt x="2" y="4"/>
                  <a:pt x="1" y="6"/>
                </a:cubicBezTo>
                <a:cubicBezTo>
                  <a:pt x="1" y="6"/>
                  <a:pt x="1" y="7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2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3" y="17"/>
                  <a:pt x="4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7" y="17"/>
                  <a:pt x="7" y="17"/>
                  <a:pt x="8" y="17"/>
                </a:cubicBezTo>
                <a:cubicBezTo>
                  <a:pt x="10" y="16"/>
                  <a:pt x="11" y="15"/>
                  <a:pt x="12" y="13"/>
                </a:cubicBezTo>
                <a:cubicBezTo>
                  <a:pt x="12" y="11"/>
                  <a:pt x="13" y="10"/>
                  <a:pt x="13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5"/>
                  <a:pt x="12" y="4"/>
                  <a:pt x="11" y="3"/>
                </a:cubicBezTo>
                <a:cubicBezTo>
                  <a:pt x="11" y="2"/>
                  <a:pt x="11" y="2"/>
                  <a:pt x="10" y="2"/>
                </a:cubicBezTo>
                <a:cubicBezTo>
                  <a:pt x="10" y="1"/>
                  <a:pt x="9" y="0"/>
                  <a:pt x="7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íSḷiḓê">
            <a:extLst>
              <a:ext uri="{FF2B5EF4-FFF2-40B4-BE49-F238E27FC236}">
                <a16:creationId xmlns:a16="http://schemas.microsoft.com/office/drawing/2014/main" id="{3BA127D8-EB9A-48B2-ACEF-8C70905EC542}"/>
              </a:ext>
            </a:extLst>
          </p:cNvPr>
          <p:cNvSpPr>
            <a:spLocks/>
          </p:cNvSpPr>
          <p:nvPr/>
        </p:nvSpPr>
        <p:spPr bwMode="auto">
          <a:xfrm>
            <a:off x="4247808" y="4230684"/>
            <a:ext cx="406486" cy="594063"/>
          </a:xfrm>
          <a:custGeom>
            <a:avLst/>
            <a:gdLst>
              <a:gd name="T0" fmla="*/ 4 w 38"/>
              <a:gd name="T1" fmla="*/ 48 h 56"/>
              <a:gd name="T2" fmla="*/ 8 w 38"/>
              <a:gd name="T3" fmla="*/ 49 h 56"/>
              <a:gd name="T4" fmla="*/ 9 w 38"/>
              <a:gd name="T5" fmla="*/ 49 h 56"/>
              <a:gd name="T6" fmla="*/ 7 w 38"/>
              <a:gd name="T7" fmla="*/ 55 h 56"/>
              <a:gd name="T8" fmla="*/ 13 w 38"/>
              <a:gd name="T9" fmla="*/ 48 h 56"/>
              <a:gd name="T10" fmla="*/ 8 w 38"/>
              <a:gd name="T11" fmla="*/ 55 h 56"/>
              <a:gd name="T12" fmla="*/ 18 w 38"/>
              <a:gd name="T13" fmla="*/ 47 h 56"/>
              <a:gd name="T14" fmla="*/ 15 w 38"/>
              <a:gd name="T15" fmla="*/ 53 h 56"/>
              <a:gd name="T16" fmla="*/ 18 w 38"/>
              <a:gd name="T17" fmla="*/ 52 h 56"/>
              <a:gd name="T18" fmla="*/ 22 w 38"/>
              <a:gd name="T19" fmla="*/ 46 h 56"/>
              <a:gd name="T20" fmla="*/ 21 w 38"/>
              <a:gd name="T21" fmla="*/ 51 h 56"/>
              <a:gd name="T22" fmla="*/ 28 w 38"/>
              <a:gd name="T23" fmla="*/ 44 h 56"/>
              <a:gd name="T24" fmla="*/ 26 w 38"/>
              <a:gd name="T25" fmla="*/ 44 h 56"/>
              <a:gd name="T26" fmla="*/ 24 w 38"/>
              <a:gd name="T27" fmla="*/ 49 h 56"/>
              <a:gd name="T28" fmla="*/ 4 w 38"/>
              <a:gd name="T29" fmla="*/ 43 h 56"/>
              <a:gd name="T30" fmla="*/ 3 w 38"/>
              <a:gd name="T31" fmla="*/ 47 h 56"/>
              <a:gd name="T32" fmla="*/ 6 w 38"/>
              <a:gd name="T33" fmla="*/ 39 h 56"/>
              <a:gd name="T34" fmla="*/ 5 w 38"/>
              <a:gd name="T35" fmla="*/ 39 h 56"/>
              <a:gd name="T36" fmla="*/ 6 w 38"/>
              <a:gd name="T37" fmla="*/ 38 h 56"/>
              <a:gd name="T38" fmla="*/ 7 w 38"/>
              <a:gd name="T39" fmla="*/ 35 h 56"/>
              <a:gd name="T40" fmla="*/ 17 w 38"/>
              <a:gd name="T41" fmla="*/ 31 h 56"/>
              <a:gd name="T42" fmla="*/ 15 w 38"/>
              <a:gd name="T43" fmla="*/ 32 h 56"/>
              <a:gd name="T44" fmla="*/ 19 w 38"/>
              <a:gd name="T45" fmla="*/ 27 h 56"/>
              <a:gd name="T46" fmla="*/ 19 w 38"/>
              <a:gd name="T47" fmla="*/ 24 h 56"/>
              <a:gd name="T48" fmla="*/ 19 w 38"/>
              <a:gd name="T49" fmla="*/ 26 h 56"/>
              <a:gd name="T50" fmla="*/ 21 w 38"/>
              <a:gd name="T51" fmla="*/ 20 h 56"/>
              <a:gd name="T52" fmla="*/ 19 w 38"/>
              <a:gd name="T53" fmla="*/ 20 h 56"/>
              <a:gd name="T54" fmla="*/ 21 w 38"/>
              <a:gd name="T55" fmla="*/ 19 h 56"/>
              <a:gd name="T56" fmla="*/ 20 w 38"/>
              <a:gd name="T57" fmla="*/ 15 h 56"/>
              <a:gd name="T58" fmla="*/ 20 w 38"/>
              <a:gd name="T59" fmla="*/ 14 h 56"/>
              <a:gd name="T60" fmla="*/ 20 w 38"/>
              <a:gd name="T61" fmla="*/ 14 h 56"/>
              <a:gd name="T62" fmla="*/ 21 w 38"/>
              <a:gd name="T63" fmla="*/ 10 h 56"/>
              <a:gd name="T64" fmla="*/ 20 w 38"/>
              <a:gd name="T65" fmla="*/ 7 h 56"/>
              <a:gd name="T66" fmla="*/ 18 w 38"/>
              <a:gd name="T67" fmla="*/ 6 h 56"/>
              <a:gd name="T68" fmla="*/ 19 w 38"/>
              <a:gd name="T69" fmla="*/ 7 h 56"/>
              <a:gd name="T70" fmla="*/ 18 w 38"/>
              <a:gd name="T71" fmla="*/ 2 h 56"/>
              <a:gd name="T72" fmla="*/ 24 w 38"/>
              <a:gd name="T73" fmla="*/ 1 h 56"/>
              <a:gd name="T74" fmla="*/ 25 w 38"/>
              <a:gd name="T75" fmla="*/ 40 h 56"/>
              <a:gd name="T76" fmla="*/ 6 w 38"/>
              <a:gd name="T77" fmla="*/ 44 h 56"/>
              <a:gd name="T78" fmla="*/ 13 w 38"/>
              <a:gd name="T79" fmla="*/ 34 h 56"/>
              <a:gd name="T80" fmla="*/ 16 w 38"/>
              <a:gd name="T81" fmla="*/ 35 h 56"/>
              <a:gd name="T82" fmla="*/ 24 w 38"/>
              <a:gd name="T83" fmla="*/ 0 h 56"/>
              <a:gd name="T84" fmla="*/ 18 w 38"/>
              <a:gd name="T85" fmla="*/ 0 h 56"/>
              <a:gd name="T86" fmla="*/ 17 w 38"/>
              <a:gd name="T87" fmla="*/ 3 h 56"/>
              <a:gd name="T88" fmla="*/ 16 w 38"/>
              <a:gd name="T89" fmla="*/ 4 h 56"/>
              <a:gd name="T90" fmla="*/ 18 w 38"/>
              <a:gd name="T91" fmla="*/ 8 h 56"/>
              <a:gd name="T92" fmla="*/ 7 w 38"/>
              <a:gd name="T93" fmla="*/ 30 h 56"/>
              <a:gd name="T94" fmla="*/ 7 w 38"/>
              <a:gd name="T95" fmla="*/ 31 h 56"/>
              <a:gd name="T96" fmla="*/ 4 w 38"/>
              <a:gd name="T97" fmla="*/ 39 h 56"/>
              <a:gd name="T98" fmla="*/ 1 w 38"/>
              <a:gd name="T99" fmla="*/ 55 h 56"/>
              <a:gd name="T100" fmla="*/ 0 w 38"/>
              <a:gd name="T101" fmla="*/ 56 h 56"/>
              <a:gd name="T102" fmla="*/ 2 w 38"/>
              <a:gd name="T103" fmla="*/ 56 h 56"/>
              <a:gd name="T104" fmla="*/ 7 w 38"/>
              <a:gd name="T105" fmla="*/ 56 h 56"/>
              <a:gd name="T106" fmla="*/ 11 w 38"/>
              <a:gd name="T107" fmla="*/ 55 h 56"/>
              <a:gd name="T108" fmla="*/ 31 w 38"/>
              <a:gd name="T109" fmla="*/ 41 h 56"/>
              <a:gd name="T110" fmla="*/ 25 w 38"/>
              <a:gd name="T111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" h="56">
                <a:moveTo>
                  <a:pt x="2" y="55"/>
                </a:moveTo>
                <a:cubicBezTo>
                  <a:pt x="2" y="55"/>
                  <a:pt x="2" y="55"/>
                  <a:pt x="2" y="55"/>
                </a:cubicBezTo>
                <a:cubicBezTo>
                  <a:pt x="2" y="54"/>
                  <a:pt x="2" y="53"/>
                  <a:pt x="3" y="52"/>
                </a:cubicBezTo>
                <a:cubicBezTo>
                  <a:pt x="3" y="50"/>
                  <a:pt x="4" y="49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5" y="48"/>
                  <a:pt x="6" y="48"/>
                  <a:pt x="7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9"/>
                  <a:pt x="8" y="49"/>
                  <a:pt x="8" y="49"/>
                </a:cubicBezTo>
                <a:cubicBezTo>
                  <a:pt x="6" y="51"/>
                  <a:pt x="4" y="54"/>
                  <a:pt x="3" y="55"/>
                </a:cubicBezTo>
                <a:cubicBezTo>
                  <a:pt x="3" y="55"/>
                  <a:pt x="2" y="55"/>
                  <a:pt x="2" y="55"/>
                </a:cubicBezTo>
                <a:moveTo>
                  <a:pt x="4" y="55"/>
                </a:moveTo>
                <a:cubicBezTo>
                  <a:pt x="5" y="54"/>
                  <a:pt x="6" y="52"/>
                  <a:pt x="9" y="49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1" y="48"/>
                  <a:pt x="12" y="48"/>
                </a:cubicBezTo>
                <a:cubicBezTo>
                  <a:pt x="7" y="55"/>
                  <a:pt x="7" y="55"/>
                  <a:pt x="7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5" y="55"/>
                  <a:pt x="5" y="55"/>
                  <a:pt x="4" y="55"/>
                </a:cubicBezTo>
                <a:moveTo>
                  <a:pt x="8" y="55"/>
                </a:moveTo>
                <a:cubicBezTo>
                  <a:pt x="13" y="48"/>
                  <a:pt x="13" y="48"/>
                  <a:pt x="13" y="48"/>
                </a:cubicBezTo>
                <a:cubicBezTo>
                  <a:pt x="14" y="48"/>
                  <a:pt x="14" y="48"/>
                  <a:pt x="15" y="48"/>
                </a:cubicBezTo>
                <a:cubicBezTo>
                  <a:pt x="11" y="54"/>
                  <a:pt x="11" y="54"/>
                  <a:pt x="11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10" y="54"/>
                  <a:pt x="9" y="54"/>
                  <a:pt x="8" y="55"/>
                </a:cubicBezTo>
                <a:moveTo>
                  <a:pt x="12" y="54"/>
                </a:moveTo>
                <a:cubicBezTo>
                  <a:pt x="15" y="48"/>
                  <a:pt x="15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6" y="47"/>
                  <a:pt x="17" y="47"/>
                  <a:pt x="18" y="47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3" y="53"/>
                  <a:pt x="12" y="54"/>
                </a:cubicBezTo>
                <a:moveTo>
                  <a:pt x="15" y="53"/>
                </a:move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20" y="47"/>
                  <a:pt x="20" y="46"/>
                  <a:pt x="21" y="46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7" y="52"/>
                  <a:pt x="16" y="52"/>
                  <a:pt x="15" y="53"/>
                </a:cubicBezTo>
                <a:moveTo>
                  <a:pt x="19" y="51"/>
                </a:move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cubicBezTo>
                  <a:pt x="23" y="45"/>
                  <a:pt x="24" y="45"/>
                  <a:pt x="24" y="45"/>
                </a:cubicBezTo>
                <a:cubicBezTo>
                  <a:pt x="23" y="47"/>
                  <a:pt x="22" y="49"/>
                  <a:pt x="21" y="51"/>
                </a:cubicBezTo>
                <a:cubicBezTo>
                  <a:pt x="21" y="51"/>
                  <a:pt x="21" y="51"/>
                  <a:pt x="21" y="51"/>
                </a:cubicBezTo>
                <a:cubicBezTo>
                  <a:pt x="20" y="51"/>
                  <a:pt x="20" y="51"/>
                  <a:pt x="19" y="51"/>
                </a:cubicBezTo>
                <a:moveTo>
                  <a:pt x="25" y="49"/>
                </a:moveTo>
                <a:cubicBezTo>
                  <a:pt x="28" y="44"/>
                  <a:pt x="28" y="44"/>
                  <a:pt x="28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45"/>
                  <a:pt x="27" y="47"/>
                  <a:pt x="27" y="48"/>
                </a:cubicBezTo>
                <a:cubicBezTo>
                  <a:pt x="26" y="48"/>
                  <a:pt x="25" y="49"/>
                  <a:pt x="25" y="49"/>
                </a:cubicBezTo>
                <a:moveTo>
                  <a:pt x="22" y="50"/>
                </a:moveTo>
                <a:cubicBezTo>
                  <a:pt x="23" y="48"/>
                  <a:pt x="25" y="46"/>
                  <a:pt x="26" y="44"/>
                </a:cubicBezTo>
                <a:cubicBezTo>
                  <a:pt x="27" y="44"/>
                  <a:pt x="27" y="43"/>
                  <a:pt x="28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49"/>
                  <a:pt x="24" y="49"/>
                  <a:pt x="24" y="49"/>
                </a:cubicBezTo>
                <a:cubicBezTo>
                  <a:pt x="23" y="50"/>
                  <a:pt x="23" y="50"/>
                  <a:pt x="22" y="50"/>
                </a:cubicBezTo>
                <a:moveTo>
                  <a:pt x="3" y="48"/>
                </a:moveTo>
                <a:cubicBezTo>
                  <a:pt x="3" y="48"/>
                  <a:pt x="3" y="48"/>
                  <a:pt x="3" y="47"/>
                </a:cubicBezTo>
                <a:cubicBezTo>
                  <a:pt x="4" y="46"/>
                  <a:pt x="4" y="44"/>
                  <a:pt x="4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3"/>
                  <a:pt x="5" y="43"/>
                  <a:pt x="5" y="44"/>
                </a:cubicBezTo>
                <a:cubicBezTo>
                  <a:pt x="4" y="46"/>
                  <a:pt x="4" y="47"/>
                  <a:pt x="4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moveTo>
                  <a:pt x="4" y="42"/>
                </a:moveTo>
                <a:cubicBezTo>
                  <a:pt x="5" y="41"/>
                  <a:pt x="5" y="41"/>
                  <a:pt x="5" y="40"/>
                </a:cubicBezTo>
                <a:cubicBezTo>
                  <a:pt x="5" y="40"/>
                  <a:pt x="5" y="40"/>
                  <a:pt x="6" y="39"/>
                </a:cubicBezTo>
                <a:cubicBezTo>
                  <a:pt x="6" y="40"/>
                  <a:pt x="5" y="41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2"/>
                  <a:pt x="4" y="42"/>
                  <a:pt x="4" y="42"/>
                </a:cubicBezTo>
                <a:moveTo>
                  <a:pt x="5" y="39"/>
                </a:moveTo>
                <a:cubicBezTo>
                  <a:pt x="5" y="38"/>
                  <a:pt x="5" y="38"/>
                  <a:pt x="5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5" y="39"/>
                  <a:pt x="5" y="39"/>
                  <a:pt x="5" y="39"/>
                </a:cubicBezTo>
                <a:moveTo>
                  <a:pt x="6" y="36"/>
                </a:moveTo>
                <a:cubicBezTo>
                  <a:pt x="6" y="35"/>
                  <a:pt x="6" y="34"/>
                  <a:pt x="7" y="33"/>
                </a:cubicBezTo>
                <a:cubicBezTo>
                  <a:pt x="7" y="34"/>
                  <a:pt x="7" y="34"/>
                  <a:pt x="7" y="35"/>
                </a:cubicBezTo>
                <a:cubicBezTo>
                  <a:pt x="6" y="36"/>
                  <a:pt x="6" y="36"/>
                  <a:pt x="6" y="36"/>
                </a:cubicBezTo>
                <a:moveTo>
                  <a:pt x="15" y="32"/>
                </a:moveTo>
                <a:cubicBezTo>
                  <a:pt x="15" y="32"/>
                  <a:pt x="15" y="32"/>
                  <a:pt x="15" y="32"/>
                </a:cubicBezTo>
                <a:cubicBezTo>
                  <a:pt x="17" y="31"/>
                  <a:pt x="17" y="31"/>
                  <a:pt x="17" y="31"/>
                </a:cubicBezTo>
                <a:cubicBezTo>
                  <a:pt x="16" y="32"/>
                  <a:pt x="16" y="32"/>
                  <a:pt x="16" y="33"/>
                </a:cubicBezTo>
                <a:cubicBezTo>
                  <a:pt x="15" y="33"/>
                  <a:pt x="15" y="33"/>
                  <a:pt x="14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5" y="33"/>
                  <a:pt x="15" y="32"/>
                </a:cubicBezTo>
                <a:cubicBezTo>
                  <a:pt x="15" y="32"/>
                  <a:pt x="15" y="32"/>
                  <a:pt x="15" y="32"/>
                </a:cubicBezTo>
                <a:moveTo>
                  <a:pt x="16" y="31"/>
                </a:moveTo>
                <a:cubicBezTo>
                  <a:pt x="16" y="30"/>
                  <a:pt x="17" y="29"/>
                  <a:pt x="17" y="28"/>
                </a:cubicBezTo>
                <a:cubicBezTo>
                  <a:pt x="19" y="27"/>
                  <a:pt x="19" y="27"/>
                  <a:pt x="19" y="27"/>
                </a:cubicBezTo>
                <a:cubicBezTo>
                  <a:pt x="18" y="28"/>
                  <a:pt x="18" y="29"/>
                  <a:pt x="18" y="29"/>
                </a:cubicBezTo>
                <a:cubicBezTo>
                  <a:pt x="16" y="31"/>
                  <a:pt x="16" y="31"/>
                  <a:pt x="16" y="31"/>
                </a:cubicBezTo>
                <a:moveTo>
                  <a:pt x="18" y="27"/>
                </a:moveTo>
                <a:cubicBezTo>
                  <a:pt x="18" y="26"/>
                  <a:pt x="18" y="25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4"/>
                  <a:pt x="20" y="25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8" y="27"/>
                  <a:pt x="18" y="27"/>
                  <a:pt x="18" y="27"/>
                </a:cubicBezTo>
                <a:moveTo>
                  <a:pt x="19" y="23"/>
                </a:moveTo>
                <a:cubicBezTo>
                  <a:pt x="19" y="22"/>
                  <a:pt x="19" y="22"/>
                  <a:pt x="19" y="21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1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9" y="23"/>
                  <a:pt x="19" y="23"/>
                </a:cubicBezTo>
                <a:moveTo>
                  <a:pt x="19" y="20"/>
                </a:moveTo>
                <a:cubicBezTo>
                  <a:pt x="20" y="19"/>
                  <a:pt x="20" y="19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1" y="17"/>
                  <a:pt x="21" y="17"/>
                </a:cubicBezTo>
                <a:cubicBezTo>
                  <a:pt x="21" y="18"/>
                  <a:pt x="21" y="19"/>
                  <a:pt x="21" y="19"/>
                </a:cubicBezTo>
                <a:cubicBezTo>
                  <a:pt x="19" y="20"/>
                  <a:pt x="19" y="20"/>
                  <a:pt x="19" y="20"/>
                </a:cubicBezTo>
                <a:moveTo>
                  <a:pt x="20" y="17"/>
                </a:moveTo>
                <a:cubicBezTo>
                  <a:pt x="20" y="16"/>
                  <a:pt x="20" y="16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1" y="14"/>
                  <a:pt x="21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0" y="17"/>
                  <a:pt x="20" y="17"/>
                </a:cubicBezTo>
                <a:moveTo>
                  <a:pt x="20" y="14"/>
                </a:moveTo>
                <a:cubicBezTo>
                  <a:pt x="20" y="13"/>
                  <a:pt x="20" y="13"/>
                  <a:pt x="20" y="12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2"/>
                  <a:pt x="21" y="12"/>
                  <a:pt x="21" y="13"/>
                </a:cubicBezTo>
                <a:cubicBezTo>
                  <a:pt x="21" y="13"/>
                  <a:pt x="20" y="14"/>
                  <a:pt x="20" y="14"/>
                </a:cubicBezTo>
                <a:moveTo>
                  <a:pt x="20" y="11"/>
                </a:moveTo>
                <a:cubicBezTo>
                  <a:pt x="19" y="11"/>
                  <a:pt x="19" y="10"/>
                  <a:pt x="19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0"/>
                </a:cubicBezTo>
                <a:cubicBezTo>
                  <a:pt x="20" y="11"/>
                  <a:pt x="20" y="11"/>
                  <a:pt x="20" y="11"/>
                </a:cubicBezTo>
                <a:moveTo>
                  <a:pt x="19" y="9"/>
                </a:moveTo>
                <a:cubicBezTo>
                  <a:pt x="19" y="8"/>
                  <a:pt x="19" y="8"/>
                  <a:pt x="19" y="8"/>
                </a:cubicBezTo>
                <a:cubicBezTo>
                  <a:pt x="19" y="7"/>
                  <a:pt x="20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19" y="9"/>
                  <a:pt x="19" y="9"/>
                  <a:pt x="19" y="9"/>
                </a:cubicBezTo>
                <a:moveTo>
                  <a:pt x="19" y="7"/>
                </a:moveTo>
                <a:cubicBezTo>
                  <a:pt x="18" y="6"/>
                  <a:pt x="18" y="6"/>
                  <a:pt x="18" y="6"/>
                </a:cubicBezTo>
                <a:cubicBezTo>
                  <a:pt x="19" y="6"/>
                  <a:pt x="19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6"/>
                  <a:pt x="19" y="7"/>
                  <a:pt x="19" y="7"/>
                </a:cubicBezTo>
                <a:moveTo>
                  <a:pt x="18" y="5"/>
                </a:moveTo>
                <a:cubicBezTo>
                  <a:pt x="18" y="5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3"/>
                  <a:pt x="18" y="3"/>
                  <a:pt x="18" y="2"/>
                </a:cubicBezTo>
                <a:cubicBezTo>
                  <a:pt x="19" y="3"/>
                  <a:pt x="19" y="4"/>
                  <a:pt x="19" y="4"/>
                </a:cubicBezTo>
                <a:cubicBezTo>
                  <a:pt x="19" y="5"/>
                  <a:pt x="18" y="5"/>
                  <a:pt x="18" y="5"/>
                </a:cubicBezTo>
                <a:moveTo>
                  <a:pt x="20" y="2"/>
                </a:moveTo>
                <a:cubicBezTo>
                  <a:pt x="21" y="2"/>
                  <a:pt x="23" y="1"/>
                  <a:pt x="24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7" y="5"/>
                  <a:pt x="37" y="22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40"/>
                  <a:pt x="25" y="40"/>
                  <a:pt x="25" y="40"/>
                </a:cubicBezTo>
                <a:cubicBezTo>
                  <a:pt x="29" y="41"/>
                  <a:pt x="29" y="41"/>
                  <a:pt x="29" y="41"/>
                </a:cubicBezTo>
                <a:cubicBezTo>
                  <a:pt x="24" y="45"/>
                  <a:pt x="17" y="47"/>
                  <a:pt x="7" y="47"/>
                </a:cubicBezTo>
                <a:cubicBezTo>
                  <a:pt x="6" y="47"/>
                  <a:pt x="6" y="47"/>
                  <a:pt x="5" y="47"/>
                </a:cubicBezTo>
                <a:cubicBezTo>
                  <a:pt x="5" y="46"/>
                  <a:pt x="5" y="45"/>
                  <a:pt x="6" y="44"/>
                </a:cubicBezTo>
                <a:cubicBezTo>
                  <a:pt x="7" y="40"/>
                  <a:pt x="8" y="35"/>
                  <a:pt x="8" y="32"/>
                </a:cubicBezTo>
                <a:cubicBezTo>
                  <a:pt x="9" y="32"/>
                  <a:pt x="10" y="33"/>
                  <a:pt x="11" y="33"/>
                </a:cubicBezTo>
                <a:cubicBezTo>
                  <a:pt x="12" y="33"/>
                  <a:pt x="12" y="34"/>
                  <a:pt x="13" y="34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4"/>
                  <a:pt x="13" y="34"/>
                  <a:pt x="13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5"/>
                  <a:pt x="15" y="35"/>
                  <a:pt x="15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23" y="24"/>
                  <a:pt x="24" y="13"/>
                  <a:pt x="19" y="2"/>
                </a:cubicBezTo>
                <a:cubicBezTo>
                  <a:pt x="19" y="2"/>
                  <a:pt x="20" y="2"/>
                  <a:pt x="20" y="2"/>
                </a:cubicBezTo>
                <a:moveTo>
                  <a:pt x="25" y="0"/>
                </a:move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1" y="0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2"/>
                  <a:pt x="17" y="3"/>
                  <a:pt x="17" y="3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5"/>
                  <a:pt x="17" y="6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9" y="13"/>
                  <a:pt x="20" y="22"/>
                  <a:pt x="13" y="33"/>
                </a:cubicBezTo>
                <a:cubicBezTo>
                  <a:pt x="13" y="33"/>
                  <a:pt x="12" y="32"/>
                  <a:pt x="11" y="32"/>
                </a:cubicBezTo>
                <a:cubicBezTo>
                  <a:pt x="10" y="31"/>
                  <a:pt x="8" y="31"/>
                  <a:pt x="7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3"/>
                  <a:pt x="5" y="35"/>
                  <a:pt x="4" y="38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41"/>
                  <a:pt x="3" y="44"/>
                  <a:pt x="2" y="47"/>
                </a:cubicBezTo>
                <a:cubicBezTo>
                  <a:pt x="2" y="50"/>
                  <a:pt x="1" y="52"/>
                  <a:pt x="1" y="53"/>
                </a:cubicBezTo>
                <a:cubicBezTo>
                  <a:pt x="1" y="53"/>
                  <a:pt x="1" y="53"/>
                  <a:pt x="1" y="53"/>
                </a:cubicBezTo>
                <a:cubicBezTo>
                  <a:pt x="1" y="53"/>
                  <a:pt x="1" y="54"/>
                  <a:pt x="1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1" y="56"/>
                  <a:pt x="1" y="56"/>
                  <a:pt x="1" y="56"/>
                </a:cubicBezTo>
                <a:cubicBezTo>
                  <a:pt x="1" y="56"/>
                  <a:pt x="1" y="56"/>
                  <a:pt x="1" y="56"/>
                </a:cubicBezTo>
                <a:cubicBezTo>
                  <a:pt x="2" y="56"/>
                  <a:pt x="2" y="56"/>
                  <a:pt x="2" y="56"/>
                </a:cubicBezTo>
                <a:cubicBezTo>
                  <a:pt x="3" y="56"/>
                  <a:pt x="5" y="56"/>
                  <a:pt x="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6"/>
                  <a:pt x="9" y="55"/>
                  <a:pt x="10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11" y="55"/>
                  <a:pt x="11" y="55"/>
                  <a:pt x="11" y="55"/>
                </a:cubicBezTo>
                <a:cubicBezTo>
                  <a:pt x="11" y="55"/>
                  <a:pt x="11" y="55"/>
                  <a:pt x="11" y="55"/>
                </a:cubicBezTo>
                <a:cubicBezTo>
                  <a:pt x="17" y="54"/>
                  <a:pt x="23" y="51"/>
                  <a:pt x="27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9" y="46"/>
                  <a:pt x="30" y="43"/>
                  <a:pt x="31" y="41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26" y="39"/>
                  <a:pt x="26" y="39"/>
                  <a:pt x="26" y="39"/>
                </a:cubicBezTo>
                <a:cubicBezTo>
                  <a:pt x="38" y="21"/>
                  <a:pt x="28" y="3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ïşḻide">
            <a:extLst>
              <a:ext uri="{FF2B5EF4-FFF2-40B4-BE49-F238E27FC236}">
                <a16:creationId xmlns:a16="http://schemas.microsoft.com/office/drawing/2014/main" id="{E6BEC6E5-EDC7-43C9-9A3C-B3305F1E73DC}"/>
              </a:ext>
            </a:extLst>
          </p:cNvPr>
          <p:cNvSpPr>
            <a:spLocks/>
          </p:cNvSpPr>
          <p:nvPr/>
        </p:nvSpPr>
        <p:spPr bwMode="auto">
          <a:xfrm>
            <a:off x="3367833" y="4485282"/>
            <a:ext cx="477956" cy="571730"/>
          </a:xfrm>
          <a:custGeom>
            <a:avLst/>
            <a:gdLst>
              <a:gd name="T0" fmla="*/ 43 w 45"/>
              <a:gd name="T1" fmla="*/ 25 h 54"/>
              <a:gd name="T2" fmla="*/ 39 w 45"/>
              <a:gd name="T3" fmla="*/ 23 h 54"/>
              <a:gd name="T4" fmla="*/ 35 w 45"/>
              <a:gd name="T5" fmla="*/ 22 h 54"/>
              <a:gd name="T6" fmla="*/ 34 w 45"/>
              <a:gd name="T7" fmla="*/ 21 h 54"/>
              <a:gd name="T8" fmla="*/ 35 w 45"/>
              <a:gd name="T9" fmla="*/ 20 h 54"/>
              <a:gd name="T10" fmla="*/ 30 w 45"/>
              <a:gd name="T11" fmla="*/ 19 h 54"/>
              <a:gd name="T12" fmla="*/ 31 w 45"/>
              <a:gd name="T13" fmla="*/ 19 h 54"/>
              <a:gd name="T14" fmla="*/ 33 w 45"/>
              <a:gd name="T15" fmla="*/ 20 h 54"/>
              <a:gd name="T16" fmla="*/ 33 w 45"/>
              <a:gd name="T17" fmla="*/ 18 h 54"/>
              <a:gd name="T18" fmla="*/ 28 w 45"/>
              <a:gd name="T19" fmla="*/ 19 h 54"/>
              <a:gd name="T20" fmla="*/ 29 w 45"/>
              <a:gd name="T21" fmla="*/ 18 h 54"/>
              <a:gd name="T22" fmla="*/ 35 w 45"/>
              <a:gd name="T23" fmla="*/ 18 h 54"/>
              <a:gd name="T24" fmla="*/ 36 w 45"/>
              <a:gd name="T25" fmla="*/ 19 h 54"/>
              <a:gd name="T26" fmla="*/ 40 w 45"/>
              <a:gd name="T27" fmla="*/ 17 h 54"/>
              <a:gd name="T28" fmla="*/ 34 w 45"/>
              <a:gd name="T29" fmla="*/ 17 h 54"/>
              <a:gd name="T30" fmla="*/ 34 w 45"/>
              <a:gd name="T31" fmla="*/ 18 h 54"/>
              <a:gd name="T32" fmla="*/ 2 w 45"/>
              <a:gd name="T33" fmla="*/ 41 h 54"/>
              <a:gd name="T34" fmla="*/ 14 w 45"/>
              <a:gd name="T35" fmla="*/ 20 h 54"/>
              <a:gd name="T36" fmla="*/ 32 w 45"/>
              <a:gd name="T37" fmla="*/ 25 h 54"/>
              <a:gd name="T38" fmla="*/ 31 w 45"/>
              <a:gd name="T39" fmla="*/ 49 h 54"/>
              <a:gd name="T40" fmla="*/ 29 w 45"/>
              <a:gd name="T41" fmla="*/ 51 h 54"/>
              <a:gd name="T42" fmla="*/ 16 w 45"/>
              <a:gd name="T43" fmla="*/ 48 h 54"/>
              <a:gd name="T44" fmla="*/ 3 w 45"/>
              <a:gd name="T45" fmla="*/ 43 h 54"/>
              <a:gd name="T46" fmla="*/ 25 w 45"/>
              <a:gd name="T47" fmla="*/ 17 h 54"/>
              <a:gd name="T48" fmla="*/ 23 w 45"/>
              <a:gd name="T49" fmla="*/ 17 h 54"/>
              <a:gd name="T50" fmla="*/ 21 w 45"/>
              <a:gd name="T51" fmla="*/ 16 h 54"/>
              <a:gd name="T52" fmla="*/ 32 w 45"/>
              <a:gd name="T53" fmla="*/ 17 h 54"/>
              <a:gd name="T54" fmla="*/ 33 w 45"/>
              <a:gd name="T55" fmla="*/ 16 h 54"/>
              <a:gd name="T56" fmla="*/ 19 w 45"/>
              <a:gd name="T57" fmla="*/ 15 h 54"/>
              <a:gd name="T58" fmla="*/ 20 w 45"/>
              <a:gd name="T59" fmla="*/ 15 h 54"/>
              <a:gd name="T60" fmla="*/ 29 w 45"/>
              <a:gd name="T61" fmla="*/ 14 h 54"/>
              <a:gd name="T62" fmla="*/ 24 w 45"/>
              <a:gd name="T63" fmla="*/ 15 h 54"/>
              <a:gd name="T64" fmla="*/ 23 w 45"/>
              <a:gd name="T65" fmla="*/ 15 h 54"/>
              <a:gd name="T66" fmla="*/ 23 w 45"/>
              <a:gd name="T67" fmla="*/ 15 h 54"/>
              <a:gd name="T68" fmla="*/ 20 w 45"/>
              <a:gd name="T69" fmla="*/ 12 h 54"/>
              <a:gd name="T70" fmla="*/ 21 w 45"/>
              <a:gd name="T71" fmla="*/ 12 h 54"/>
              <a:gd name="T72" fmla="*/ 25 w 45"/>
              <a:gd name="T73" fmla="*/ 10 h 54"/>
              <a:gd name="T74" fmla="*/ 25 w 45"/>
              <a:gd name="T75" fmla="*/ 2 h 54"/>
              <a:gd name="T76" fmla="*/ 32 w 45"/>
              <a:gd name="T77" fmla="*/ 4 h 54"/>
              <a:gd name="T78" fmla="*/ 29 w 45"/>
              <a:gd name="T79" fmla="*/ 11 h 54"/>
              <a:gd name="T80" fmla="*/ 32 w 45"/>
              <a:gd name="T81" fmla="*/ 8 h 54"/>
              <a:gd name="T82" fmla="*/ 35 w 45"/>
              <a:gd name="T83" fmla="*/ 7 h 54"/>
              <a:gd name="T84" fmla="*/ 21 w 45"/>
              <a:gd name="T85" fmla="*/ 11 h 54"/>
              <a:gd name="T86" fmla="*/ 22 w 45"/>
              <a:gd name="T87" fmla="*/ 3 h 54"/>
              <a:gd name="T88" fmla="*/ 25 w 45"/>
              <a:gd name="T89" fmla="*/ 0 h 54"/>
              <a:gd name="T90" fmla="*/ 23 w 45"/>
              <a:gd name="T91" fmla="*/ 2 h 54"/>
              <a:gd name="T92" fmla="*/ 17 w 45"/>
              <a:gd name="T93" fmla="*/ 3 h 54"/>
              <a:gd name="T94" fmla="*/ 18 w 45"/>
              <a:gd name="T95" fmla="*/ 12 h 54"/>
              <a:gd name="T96" fmla="*/ 13 w 45"/>
              <a:gd name="T97" fmla="*/ 18 h 54"/>
              <a:gd name="T98" fmla="*/ 1 w 45"/>
              <a:gd name="T99" fmla="*/ 41 h 54"/>
              <a:gd name="T100" fmla="*/ 3 w 45"/>
              <a:gd name="T101" fmla="*/ 45 h 54"/>
              <a:gd name="T102" fmla="*/ 15 w 45"/>
              <a:gd name="T103" fmla="*/ 49 h 54"/>
              <a:gd name="T104" fmla="*/ 28 w 45"/>
              <a:gd name="T105" fmla="*/ 52 h 54"/>
              <a:gd name="T106" fmla="*/ 33 w 45"/>
              <a:gd name="T107" fmla="*/ 50 h 54"/>
              <a:gd name="T108" fmla="*/ 34 w 45"/>
              <a:gd name="T109" fmla="*/ 24 h 54"/>
              <a:gd name="T110" fmla="*/ 44 w 45"/>
              <a:gd name="T111" fmla="*/ 27 h 54"/>
              <a:gd name="T112" fmla="*/ 37 w 45"/>
              <a:gd name="T113" fmla="*/ 20 h 54"/>
              <a:gd name="T114" fmla="*/ 41 w 45"/>
              <a:gd name="T115" fmla="*/ 19 h 54"/>
              <a:gd name="T116" fmla="*/ 41 w 45"/>
              <a:gd name="T117" fmla="*/ 16 h 54"/>
              <a:gd name="T118" fmla="*/ 40 w 45"/>
              <a:gd name="T119" fmla="*/ 10 h 54"/>
              <a:gd name="T120" fmla="*/ 37 w 45"/>
              <a:gd name="T121" fmla="*/ 5 h 54"/>
              <a:gd name="T122" fmla="*/ 33 w 45"/>
              <a:gd name="T123" fmla="*/ 5 h 54"/>
              <a:gd name="T124" fmla="*/ 26 w 45"/>
              <a:gd name="T12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" h="54">
                <a:moveTo>
                  <a:pt x="43" y="26"/>
                </a:moveTo>
                <a:cubicBezTo>
                  <a:pt x="42" y="26"/>
                  <a:pt x="41" y="26"/>
                  <a:pt x="40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5"/>
                </a:cubicBezTo>
                <a:cubicBezTo>
                  <a:pt x="43" y="25"/>
                  <a:pt x="43" y="25"/>
                  <a:pt x="43" y="26"/>
                </a:cubicBezTo>
                <a:moveTo>
                  <a:pt x="39" y="24"/>
                </a:moveTo>
                <a:cubicBezTo>
                  <a:pt x="39" y="24"/>
                  <a:pt x="38" y="24"/>
                  <a:pt x="38" y="24"/>
                </a:cubicBezTo>
                <a:cubicBezTo>
                  <a:pt x="39" y="23"/>
                  <a:pt x="39" y="23"/>
                  <a:pt x="39" y="23"/>
                </a:cubicBezTo>
                <a:cubicBezTo>
                  <a:pt x="40" y="23"/>
                  <a:pt x="40" y="23"/>
                  <a:pt x="41" y="23"/>
                </a:cubicBezTo>
                <a:cubicBezTo>
                  <a:pt x="39" y="24"/>
                  <a:pt x="39" y="24"/>
                  <a:pt x="39" y="24"/>
                </a:cubicBezTo>
                <a:moveTo>
                  <a:pt x="36" y="23"/>
                </a:moveTo>
                <a:cubicBezTo>
                  <a:pt x="36" y="23"/>
                  <a:pt x="36" y="22"/>
                  <a:pt x="35" y="22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7" y="22"/>
                  <a:pt x="38" y="22"/>
                </a:cubicBezTo>
                <a:cubicBezTo>
                  <a:pt x="36" y="23"/>
                  <a:pt x="36" y="23"/>
                  <a:pt x="36" y="23"/>
                </a:cubicBezTo>
                <a:moveTo>
                  <a:pt x="34" y="21"/>
                </a:moveTo>
                <a:cubicBezTo>
                  <a:pt x="33" y="21"/>
                  <a:pt x="33" y="21"/>
                  <a:pt x="33" y="21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4" y="21"/>
                  <a:pt x="34" y="21"/>
                  <a:pt x="34" y="21"/>
                </a:cubicBezTo>
                <a:moveTo>
                  <a:pt x="30" y="19"/>
                </a:move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moveTo>
                  <a:pt x="33" y="20"/>
                </a:moveTo>
                <a:cubicBezTo>
                  <a:pt x="32" y="20"/>
                  <a:pt x="32" y="20"/>
                  <a:pt x="32" y="20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3" y="19"/>
                  <a:pt x="33" y="19"/>
                  <a:pt x="33" y="20"/>
                </a:cubicBezTo>
                <a:moveTo>
                  <a:pt x="28" y="19"/>
                </a:moveTo>
                <a:cubicBezTo>
                  <a:pt x="28" y="19"/>
                  <a:pt x="28" y="18"/>
                  <a:pt x="27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17"/>
                  <a:pt x="28" y="17"/>
                  <a:pt x="28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moveTo>
                  <a:pt x="35" y="19"/>
                </a:move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6" y="17"/>
                </a:cubicBezTo>
                <a:cubicBezTo>
                  <a:pt x="36" y="17"/>
                  <a:pt x="36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6" y="19"/>
                  <a:pt x="36" y="19"/>
                  <a:pt x="36" y="19"/>
                </a:cubicBezTo>
                <a:cubicBezTo>
                  <a:pt x="36" y="19"/>
                  <a:pt x="36" y="19"/>
                  <a:pt x="35" y="19"/>
                </a:cubicBezTo>
                <a:moveTo>
                  <a:pt x="38" y="18"/>
                </a:moveTo>
                <a:cubicBezTo>
                  <a:pt x="38" y="17"/>
                  <a:pt x="38" y="17"/>
                  <a:pt x="38" y="17"/>
                </a:cubicBezTo>
                <a:cubicBezTo>
                  <a:pt x="39" y="17"/>
                  <a:pt x="40" y="17"/>
                  <a:pt x="40" y="17"/>
                </a:cubicBezTo>
                <a:cubicBezTo>
                  <a:pt x="40" y="18"/>
                  <a:pt x="40" y="18"/>
                  <a:pt x="40" y="18"/>
                </a:cubicBezTo>
                <a:cubicBezTo>
                  <a:pt x="39" y="18"/>
                  <a:pt x="39" y="18"/>
                  <a:pt x="38" y="18"/>
                </a:cubicBezTo>
                <a:moveTo>
                  <a:pt x="34" y="18"/>
                </a:move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moveTo>
                  <a:pt x="2" y="43"/>
                </a:moveTo>
                <a:cubicBezTo>
                  <a:pt x="2" y="43"/>
                  <a:pt x="1" y="43"/>
                  <a:pt x="1" y="43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2"/>
                  <a:pt x="2" y="41"/>
                  <a:pt x="2" y="41"/>
                </a:cubicBezTo>
                <a:cubicBezTo>
                  <a:pt x="2" y="40"/>
                  <a:pt x="2" y="39"/>
                  <a:pt x="2" y="39"/>
                </a:cubicBezTo>
                <a:cubicBezTo>
                  <a:pt x="2" y="36"/>
                  <a:pt x="2" y="34"/>
                  <a:pt x="3" y="31"/>
                </a:cubicBezTo>
                <a:cubicBezTo>
                  <a:pt x="5" y="27"/>
                  <a:pt x="7" y="23"/>
                  <a:pt x="10" y="21"/>
                </a:cubicBezTo>
                <a:cubicBezTo>
                  <a:pt x="11" y="21"/>
                  <a:pt x="12" y="20"/>
                  <a:pt x="14" y="20"/>
                </a:cubicBezTo>
                <a:cubicBezTo>
                  <a:pt x="15" y="19"/>
                  <a:pt x="17" y="19"/>
                  <a:pt x="19" y="17"/>
                </a:cubicBezTo>
                <a:cubicBezTo>
                  <a:pt x="19" y="17"/>
                  <a:pt x="20" y="17"/>
                  <a:pt x="20" y="18"/>
                </a:cubicBezTo>
                <a:cubicBezTo>
                  <a:pt x="24" y="19"/>
                  <a:pt x="27" y="20"/>
                  <a:pt x="30" y="20"/>
                </a:cubicBezTo>
                <a:cubicBezTo>
                  <a:pt x="30" y="21"/>
                  <a:pt x="31" y="23"/>
                  <a:pt x="32" y="25"/>
                </a:cubicBezTo>
                <a:cubicBezTo>
                  <a:pt x="34" y="28"/>
                  <a:pt x="36" y="31"/>
                  <a:pt x="37" y="34"/>
                </a:cubicBezTo>
                <a:cubicBezTo>
                  <a:pt x="38" y="37"/>
                  <a:pt x="37" y="42"/>
                  <a:pt x="35" y="45"/>
                </a:cubicBezTo>
                <a:cubicBezTo>
                  <a:pt x="34" y="45"/>
                  <a:pt x="34" y="46"/>
                  <a:pt x="33" y="46"/>
                </a:cubicBezTo>
                <a:cubicBezTo>
                  <a:pt x="33" y="47"/>
                  <a:pt x="32" y="48"/>
                  <a:pt x="31" y="49"/>
                </a:cubicBezTo>
                <a:cubicBezTo>
                  <a:pt x="31" y="50"/>
                  <a:pt x="31" y="50"/>
                  <a:pt x="31" y="51"/>
                </a:cubicBezTo>
                <a:cubicBezTo>
                  <a:pt x="31" y="52"/>
                  <a:pt x="31" y="53"/>
                  <a:pt x="31" y="53"/>
                </a:cubicBezTo>
                <a:cubicBezTo>
                  <a:pt x="31" y="53"/>
                  <a:pt x="31" y="53"/>
                  <a:pt x="31" y="53"/>
                </a:cubicBezTo>
                <a:cubicBezTo>
                  <a:pt x="30" y="53"/>
                  <a:pt x="30" y="52"/>
                  <a:pt x="29" y="51"/>
                </a:cubicBezTo>
                <a:cubicBezTo>
                  <a:pt x="28" y="51"/>
                  <a:pt x="28" y="51"/>
                  <a:pt x="28" y="51"/>
                </a:cubicBezTo>
                <a:cubicBezTo>
                  <a:pt x="27" y="51"/>
                  <a:pt x="26" y="50"/>
                  <a:pt x="25" y="50"/>
                </a:cubicBezTo>
                <a:cubicBezTo>
                  <a:pt x="24" y="50"/>
                  <a:pt x="23" y="50"/>
                  <a:pt x="22" y="50"/>
                </a:cubicBezTo>
                <a:cubicBezTo>
                  <a:pt x="20" y="49"/>
                  <a:pt x="18" y="48"/>
                  <a:pt x="16" y="48"/>
                </a:cubicBezTo>
                <a:cubicBezTo>
                  <a:pt x="14" y="47"/>
                  <a:pt x="11" y="46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7" y="44"/>
                  <a:pt x="6" y="43"/>
                  <a:pt x="4" y="43"/>
                </a:cubicBezTo>
                <a:cubicBezTo>
                  <a:pt x="3" y="43"/>
                  <a:pt x="3" y="43"/>
                  <a:pt x="3" y="43"/>
                </a:cubicBezTo>
                <a:cubicBezTo>
                  <a:pt x="2" y="43"/>
                  <a:pt x="2" y="43"/>
                  <a:pt x="2" y="43"/>
                </a:cubicBezTo>
                <a:moveTo>
                  <a:pt x="26" y="18"/>
                </a:moveTo>
                <a:cubicBezTo>
                  <a:pt x="25" y="18"/>
                  <a:pt x="25" y="18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6" y="17"/>
                  <a:pt x="27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moveTo>
                  <a:pt x="23" y="17"/>
                </a:moveTo>
                <a:cubicBezTo>
                  <a:pt x="22" y="17"/>
                  <a:pt x="22" y="17"/>
                  <a:pt x="21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3" y="16"/>
                  <a:pt x="23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7"/>
                  <a:pt x="23" y="17"/>
                  <a:pt x="23" y="17"/>
                </a:cubicBezTo>
                <a:moveTo>
                  <a:pt x="32" y="17"/>
                </a:moveTo>
                <a:cubicBezTo>
                  <a:pt x="32" y="17"/>
                  <a:pt x="31" y="17"/>
                  <a:pt x="31" y="17"/>
                </a:cubicBezTo>
                <a:cubicBezTo>
                  <a:pt x="32" y="15"/>
                  <a:pt x="32" y="15"/>
                  <a:pt x="32" y="15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7"/>
                  <a:pt x="32" y="17"/>
                  <a:pt x="32" y="17"/>
                </a:cubicBezTo>
                <a:moveTo>
                  <a:pt x="19" y="16"/>
                </a:moveTo>
                <a:cubicBezTo>
                  <a:pt x="19" y="16"/>
                  <a:pt x="19" y="15"/>
                  <a:pt x="19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19" y="16"/>
                  <a:pt x="19" y="16"/>
                  <a:pt x="19" y="16"/>
                </a:cubicBezTo>
                <a:moveTo>
                  <a:pt x="29" y="16"/>
                </a:moveTo>
                <a:cubicBezTo>
                  <a:pt x="29" y="16"/>
                  <a:pt x="28" y="16"/>
                  <a:pt x="28" y="16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5"/>
                  <a:pt x="30" y="15"/>
                  <a:pt x="31" y="15"/>
                </a:cubicBezTo>
                <a:cubicBezTo>
                  <a:pt x="29" y="16"/>
                  <a:pt x="29" y="16"/>
                  <a:pt x="29" y="16"/>
                </a:cubicBezTo>
                <a:moveTo>
                  <a:pt x="26" y="16"/>
                </a:moveTo>
                <a:cubicBezTo>
                  <a:pt x="26" y="16"/>
                  <a:pt x="25" y="15"/>
                  <a:pt x="24" y="15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4"/>
                  <a:pt x="28" y="14"/>
                </a:cubicBezTo>
                <a:cubicBezTo>
                  <a:pt x="26" y="16"/>
                  <a:pt x="26" y="16"/>
                  <a:pt x="26" y="16"/>
                </a:cubicBezTo>
                <a:moveTo>
                  <a:pt x="23" y="15"/>
                </a:moveTo>
                <a:cubicBezTo>
                  <a:pt x="22" y="15"/>
                  <a:pt x="22" y="15"/>
                  <a:pt x="21" y="14"/>
                </a:cubicBezTo>
                <a:cubicBezTo>
                  <a:pt x="22" y="14"/>
                  <a:pt x="22" y="13"/>
                  <a:pt x="22" y="13"/>
                </a:cubicBezTo>
                <a:cubicBezTo>
                  <a:pt x="23" y="13"/>
                  <a:pt x="24" y="13"/>
                  <a:pt x="25" y="13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moveTo>
                  <a:pt x="20" y="14"/>
                </a:moveTo>
                <a:cubicBezTo>
                  <a:pt x="19" y="14"/>
                  <a:pt x="19" y="13"/>
                  <a:pt x="19" y="13"/>
                </a:cubicBezTo>
                <a:cubicBezTo>
                  <a:pt x="19" y="12"/>
                  <a:pt x="20" y="12"/>
                  <a:pt x="2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3"/>
                  <a:pt x="20" y="13"/>
                  <a:pt x="20" y="14"/>
                </a:cubicBezTo>
                <a:cubicBezTo>
                  <a:pt x="20" y="14"/>
                  <a:pt x="20" y="14"/>
                  <a:pt x="20" y="14"/>
                </a:cubicBezTo>
                <a:moveTo>
                  <a:pt x="24" y="10"/>
                </a:move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5" y="9"/>
                  <a:pt x="25" y="8"/>
                </a:cubicBezTo>
                <a:cubicBezTo>
                  <a:pt x="25" y="7"/>
                  <a:pt x="25" y="6"/>
                  <a:pt x="25" y="5"/>
                </a:cubicBezTo>
                <a:cubicBezTo>
                  <a:pt x="25" y="4"/>
                  <a:pt x="25" y="3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7" y="2"/>
                  <a:pt x="28" y="3"/>
                  <a:pt x="29" y="3"/>
                </a:cubicBezTo>
                <a:cubicBezTo>
                  <a:pt x="30" y="3"/>
                  <a:pt x="31" y="4"/>
                  <a:pt x="32" y="4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2" y="4"/>
                  <a:pt x="32" y="4"/>
                </a:cubicBezTo>
                <a:cubicBezTo>
                  <a:pt x="31" y="5"/>
                  <a:pt x="31" y="5"/>
                  <a:pt x="30" y="6"/>
                </a:cubicBezTo>
                <a:cubicBezTo>
                  <a:pt x="29" y="7"/>
                  <a:pt x="28" y="9"/>
                  <a:pt x="29" y="10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30" y="10"/>
                  <a:pt x="31" y="9"/>
                  <a:pt x="31" y="9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7"/>
                  <a:pt x="33" y="7"/>
                  <a:pt x="34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6"/>
                  <a:pt x="35" y="6"/>
                  <a:pt x="35" y="6"/>
                </a:cubicBezTo>
                <a:cubicBezTo>
                  <a:pt x="35" y="7"/>
                  <a:pt x="35" y="7"/>
                  <a:pt x="35" y="7"/>
                </a:cubicBezTo>
                <a:cubicBezTo>
                  <a:pt x="36" y="7"/>
                  <a:pt x="38" y="8"/>
                  <a:pt x="38" y="9"/>
                </a:cubicBezTo>
                <a:cubicBezTo>
                  <a:pt x="36" y="10"/>
                  <a:pt x="33" y="12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0" y="13"/>
                  <a:pt x="24" y="12"/>
                  <a:pt x="21" y="11"/>
                </a:cubicBezTo>
                <a:cubicBezTo>
                  <a:pt x="21" y="10"/>
                  <a:pt x="21" y="10"/>
                  <a:pt x="21" y="10"/>
                </a:cubicBezTo>
                <a:cubicBezTo>
                  <a:pt x="22" y="8"/>
                  <a:pt x="21" y="5"/>
                  <a:pt x="19" y="3"/>
                </a:cubicBezTo>
                <a:cubicBezTo>
                  <a:pt x="20" y="3"/>
                  <a:pt x="20" y="3"/>
                  <a:pt x="21" y="3"/>
                </a:cubicBezTo>
                <a:cubicBezTo>
                  <a:pt x="21" y="3"/>
                  <a:pt x="22" y="3"/>
                  <a:pt x="22" y="3"/>
                </a:cubicBezTo>
                <a:cubicBezTo>
                  <a:pt x="22" y="3"/>
                  <a:pt x="22" y="4"/>
                  <a:pt x="22" y="5"/>
                </a:cubicBezTo>
                <a:cubicBezTo>
                  <a:pt x="23" y="6"/>
                  <a:pt x="23" y="7"/>
                  <a:pt x="23" y="8"/>
                </a:cubicBezTo>
                <a:cubicBezTo>
                  <a:pt x="23" y="9"/>
                  <a:pt x="24" y="10"/>
                  <a:pt x="24" y="10"/>
                </a:cubicBezTo>
                <a:moveTo>
                  <a:pt x="25" y="0"/>
                </a:moveTo>
                <a:cubicBezTo>
                  <a:pt x="25" y="0"/>
                  <a:pt x="24" y="0"/>
                  <a:pt x="24" y="1"/>
                </a:cubicBezTo>
                <a:cubicBezTo>
                  <a:pt x="24" y="1"/>
                  <a:pt x="23" y="1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2" y="1"/>
                  <a:pt x="22" y="1"/>
                  <a:pt x="21" y="1"/>
                </a:cubicBezTo>
                <a:cubicBezTo>
                  <a:pt x="20" y="1"/>
                  <a:pt x="19" y="2"/>
                  <a:pt x="18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4"/>
                  <a:pt x="18" y="4"/>
                  <a:pt x="18" y="4"/>
                </a:cubicBezTo>
                <a:cubicBezTo>
                  <a:pt x="20" y="6"/>
                  <a:pt x="20" y="8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8" y="12"/>
                  <a:pt x="18" y="12"/>
                </a:cubicBezTo>
                <a:cubicBezTo>
                  <a:pt x="18" y="13"/>
                  <a:pt x="18" y="13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5"/>
                  <a:pt x="17" y="16"/>
                  <a:pt x="18" y="16"/>
                </a:cubicBezTo>
                <a:cubicBezTo>
                  <a:pt x="16" y="17"/>
                  <a:pt x="15" y="18"/>
                  <a:pt x="13" y="18"/>
                </a:cubicBezTo>
                <a:cubicBezTo>
                  <a:pt x="12" y="19"/>
                  <a:pt x="11" y="19"/>
                  <a:pt x="9" y="20"/>
                </a:cubicBezTo>
                <a:cubicBezTo>
                  <a:pt x="6" y="22"/>
                  <a:pt x="3" y="26"/>
                  <a:pt x="2" y="30"/>
                </a:cubicBezTo>
                <a:cubicBezTo>
                  <a:pt x="1" y="33"/>
                  <a:pt x="1" y="36"/>
                  <a:pt x="1" y="39"/>
                </a:cubicBezTo>
                <a:cubicBezTo>
                  <a:pt x="1" y="39"/>
                  <a:pt x="1" y="40"/>
                  <a:pt x="1" y="4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3"/>
                  <a:pt x="0" y="43"/>
                  <a:pt x="0" y="44"/>
                </a:cubicBezTo>
                <a:cubicBezTo>
                  <a:pt x="0" y="45"/>
                  <a:pt x="1" y="45"/>
                  <a:pt x="2" y="45"/>
                </a:cubicBezTo>
                <a:cubicBezTo>
                  <a:pt x="2" y="45"/>
                  <a:pt x="3" y="45"/>
                  <a:pt x="3" y="45"/>
                </a:cubicBezTo>
                <a:cubicBezTo>
                  <a:pt x="3" y="45"/>
                  <a:pt x="3" y="45"/>
                  <a:pt x="4" y="45"/>
                </a:cubicBezTo>
                <a:cubicBezTo>
                  <a:pt x="5" y="45"/>
                  <a:pt x="7" y="45"/>
                  <a:pt x="8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11" y="47"/>
                  <a:pt x="13" y="48"/>
                  <a:pt x="15" y="49"/>
                </a:cubicBezTo>
                <a:cubicBezTo>
                  <a:pt x="17" y="50"/>
                  <a:pt x="20" y="50"/>
                  <a:pt x="22" y="51"/>
                </a:cubicBezTo>
                <a:cubicBezTo>
                  <a:pt x="23" y="51"/>
                  <a:pt x="24" y="52"/>
                  <a:pt x="25" y="52"/>
                </a:cubicBezTo>
                <a:cubicBezTo>
                  <a:pt x="25" y="52"/>
                  <a:pt x="26" y="52"/>
                  <a:pt x="27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53"/>
                  <a:pt x="29" y="54"/>
                  <a:pt x="31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2" y="54"/>
                  <a:pt x="32" y="52"/>
                  <a:pt x="33" y="51"/>
                </a:cubicBezTo>
                <a:cubicBezTo>
                  <a:pt x="33" y="51"/>
                  <a:pt x="33" y="50"/>
                  <a:pt x="33" y="50"/>
                </a:cubicBezTo>
                <a:cubicBezTo>
                  <a:pt x="33" y="49"/>
                  <a:pt x="34" y="48"/>
                  <a:pt x="34" y="47"/>
                </a:cubicBezTo>
                <a:cubicBezTo>
                  <a:pt x="35" y="47"/>
                  <a:pt x="35" y="46"/>
                  <a:pt x="36" y="46"/>
                </a:cubicBezTo>
                <a:cubicBezTo>
                  <a:pt x="38" y="42"/>
                  <a:pt x="39" y="38"/>
                  <a:pt x="38" y="33"/>
                </a:cubicBezTo>
                <a:cubicBezTo>
                  <a:pt x="37" y="30"/>
                  <a:pt x="35" y="27"/>
                  <a:pt x="34" y="24"/>
                </a:cubicBezTo>
                <a:cubicBezTo>
                  <a:pt x="33" y="23"/>
                  <a:pt x="32" y="21"/>
                  <a:pt x="31" y="20"/>
                </a:cubicBezTo>
                <a:cubicBezTo>
                  <a:pt x="34" y="23"/>
                  <a:pt x="39" y="27"/>
                  <a:pt x="43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6"/>
                  <a:pt x="44" y="25"/>
                  <a:pt x="45" y="25"/>
                </a:cubicBezTo>
                <a:cubicBezTo>
                  <a:pt x="45" y="24"/>
                  <a:pt x="45" y="24"/>
                  <a:pt x="45" y="24"/>
                </a:cubicBezTo>
                <a:cubicBezTo>
                  <a:pt x="45" y="24"/>
                  <a:pt x="45" y="24"/>
                  <a:pt x="45" y="24"/>
                </a:cubicBezTo>
                <a:cubicBezTo>
                  <a:pt x="42" y="23"/>
                  <a:pt x="39" y="21"/>
                  <a:pt x="37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38" y="20"/>
                  <a:pt x="39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1" y="17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39" y="16"/>
                  <a:pt x="38" y="16"/>
                  <a:pt x="36" y="16"/>
                </a:cubicBezTo>
                <a:cubicBezTo>
                  <a:pt x="36" y="16"/>
                  <a:pt x="35" y="16"/>
                  <a:pt x="34" y="16"/>
                </a:cubicBezTo>
                <a:cubicBezTo>
                  <a:pt x="34" y="15"/>
                  <a:pt x="34" y="15"/>
                  <a:pt x="33" y="15"/>
                </a:cubicBezTo>
                <a:cubicBezTo>
                  <a:pt x="34" y="13"/>
                  <a:pt x="37" y="11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8"/>
                  <a:pt x="38" y="7"/>
                  <a:pt x="37" y="6"/>
                </a:cubicBezTo>
                <a:cubicBezTo>
                  <a:pt x="37" y="5"/>
                  <a:pt x="37" y="5"/>
                  <a:pt x="37" y="5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5"/>
                  <a:pt x="36" y="5"/>
                  <a:pt x="36" y="5"/>
                </a:cubicBezTo>
                <a:cubicBezTo>
                  <a:pt x="35" y="5"/>
                  <a:pt x="35" y="5"/>
                  <a:pt x="34" y="5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3"/>
                  <a:pt x="33" y="3"/>
                  <a:pt x="32" y="3"/>
                </a:cubicBezTo>
                <a:cubicBezTo>
                  <a:pt x="31" y="2"/>
                  <a:pt x="30" y="2"/>
                  <a:pt x="29" y="2"/>
                </a:cubicBezTo>
                <a:cubicBezTo>
                  <a:pt x="28" y="1"/>
                  <a:pt x="27" y="1"/>
                  <a:pt x="26" y="0"/>
                </a:cubicBezTo>
                <a:cubicBezTo>
                  <a:pt x="26" y="0"/>
                  <a:pt x="25" y="0"/>
                  <a:pt x="25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iṧľíḍè">
            <a:extLst>
              <a:ext uri="{FF2B5EF4-FFF2-40B4-BE49-F238E27FC236}">
                <a16:creationId xmlns:a16="http://schemas.microsoft.com/office/drawing/2014/main" id="{681F3402-9543-49A0-BB0F-8545AC98A2B4}"/>
              </a:ext>
            </a:extLst>
          </p:cNvPr>
          <p:cNvSpPr>
            <a:spLocks/>
          </p:cNvSpPr>
          <p:nvPr/>
        </p:nvSpPr>
        <p:spPr bwMode="auto">
          <a:xfrm>
            <a:off x="3568842" y="4869413"/>
            <a:ext cx="40202" cy="62533"/>
          </a:xfrm>
          <a:custGeom>
            <a:avLst/>
            <a:gdLst>
              <a:gd name="T0" fmla="*/ 1 w 4"/>
              <a:gd name="T1" fmla="*/ 5 h 6"/>
              <a:gd name="T2" fmla="*/ 1 w 4"/>
              <a:gd name="T3" fmla="*/ 5 h 6"/>
              <a:gd name="T4" fmla="*/ 2 w 4"/>
              <a:gd name="T5" fmla="*/ 2 h 6"/>
              <a:gd name="T6" fmla="*/ 2 w 4"/>
              <a:gd name="T7" fmla="*/ 3 h 6"/>
              <a:gd name="T8" fmla="*/ 2 w 4"/>
              <a:gd name="T9" fmla="*/ 4 h 6"/>
              <a:gd name="T10" fmla="*/ 1 w 4"/>
              <a:gd name="T11" fmla="*/ 5 h 6"/>
              <a:gd name="T12" fmla="*/ 1 w 4"/>
              <a:gd name="T13" fmla="*/ 0 h 6"/>
              <a:gd name="T14" fmla="*/ 1 w 4"/>
              <a:gd name="T15" fmla="*/ 0 h 6"/>
              <a:gd name="T16" fmla="*/ 0 w 4"/>
              <a:gd name="T17" fmla="*/ 5 h 6"/>
              <a:gd name="T18" fmla="*/ 0 w 4"/>
              <a:gd name="T19" fmla="*/ 6 h 6"/>
              <a:gd name="T20" fmla="*/ 0 w 4"/>
              <a:gd name="T21" fmla="*/ 6 h 6"/>
              <a:gd name="T22" fmla="*/ 1 w 4"/>
              <a:gd name="T23" fmla="*/ 6 h 6"/>
              <a:gd name="T24" fmla="*/ 1 w 4"/>
              <a:gd name="T25" fmla="*/ 6 h 6"/>
              <a:gd name="T26" fmla="*/ 3 w 4"/>
              <a:gd name="T27" fmla="*/ 5 h 6"/>
              <a:gd name="T28" fmla="*/ 3 w 4"/>
              <a:gd name="T29" fmla="*/ 2 h 6"/>
              <a:gd name="T30" fmla="*/ 2 w 4"/>
              <a:gd name="T31" fmla="*/ 0 h 6"/>
              <a:gd name="T32" fmla="*/ 1 w 4"/>
              <a:gd name="T3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" h="6"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4"/>
                  <a:pt x="1" y="3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4"/>
                  <a:pt x="2" y="4"/>
                </a:cubicBezTo>
                <a:cubicBezTo>
                  <a:pt x="2" y="5"/>
                  <a:pt x="1" y="5"/>
                  <a:pt x="1" y="5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4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3" y="6"/>
                  <a:pt x="3" y="5"/>
                </a:cubicBezTo>
                <a:cubicBezTo>
                  <a:pt x="4" y="4"/>
                  <a:pt x="4" y="3"/>
                  <a:pt x="3" y="2"/>
                </a:cubicBezTo>
                <a:cubicBezTo>
                  <a:pt x="3" y="2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iś1íďè">
            <a:extLst>
              <a:ext uri="{FF2B5EF4-FFF2-40B4-BE49-F238E27FC236}">
                <a16:creationId xmlns:a16="http://schemas.microsoft.com/office/drawing/2014/main" id="{06C3934C-661A-4524-B6B9-2671D2BCC73E}"/>
              </a:ext>
            </a:extLst>
          </p:cNvPr>
          <p:cNvSpPr>
            <a:spLocks/>
          </p:cNvSpPr>
          <p:nvPr/>
        </p:nvSpPr>
        <p:spPr bwMode="auto">
          <a:xfrm>
            <a:off x="3470571" y="4739881"/>
            <a:ext cx="205476" cy="223332"/>
          </a:xfrm>
          <a:custGeom>
            <a:avLst/>
            <a:gdLst>
              <a:gd name="T0" fmla="*/ 12 w 19"/>
              <a:gd name="T1" fmla="*/ 3 h 21"/>
              <a:gd name="T2" fmla="*/ 14 w 19"/>
              <a:gd name="T3" fmla="*/ 1 h 21"/>
              <a:gd name="T4" fmla="*/ 13 w 19"/>
              <a:gd name="T5" fmla="*/ 3 h 21"/>
              <a:gd name="T6" fmla="*/ 13 w 19"/>
              <a:gd name="T7" fmla="*/ 3 h 21"/>
              <a:gd name="T8" fmla="*/ 17 w 19"/>
              <a:gd name="T9" fmla="*/ 7 h 21"/>
              <a:gd name="T10" fmla="*/ 13 w 19"/>
              <a:gd name="T11" fmla="*/ 5 h 21"/>
              <a:gd name="T12" fmla="*/ 12 w 19"/>
              <a:gd name="T13" fmla="*/ 5 h 21"/>
              <a:gd name="T14" fmla="*/ 11 w 19"/>
              <a:gd name="T15" fmla="*/ 11 h 21"/>
              <a:gd name="T16" fmla="*/ 14 w 19"/>
              <a:gd name="T17" fmla="*/ 14 h 21"/>
              <a:gd name="T18" fmla="*/ 13 w 19"/>
              <a:gd name="T19" fmla="*/ 18 h 21"/>
              <a:gd name="T20" fmla="*/ 9 w 19"/>
              <a:gd name="T21" fmla="*/ 19 h 21"/>
              <a:gd name="T22" fmla="*/ 8 w 19"/>
              <a:gd name="T23" fmla="*/ 19 h 21"/>
              <a:gd name="T24" fmla="*/ 7 w 19"/>
              <a:gd name="T25" fmla="*/ 20 h 21"/>
              <a:gd name="T26" fmla="*/ 7 w 19"/>
              <a:gd name="T27" fmla="*/ 19 h 21"/>
              <a:gd name="T28" fmla="*/ 6 w 19"/>
              <a:gd name="T29" fmla="*/ 18 h 21"/>
              <a:gd name="T30" fmla="*/ 3 w 19"/>
              <a:gd name="T31" fmla="*/ 14 h 21"/>
              <a:gd name="T32" fmla="*/ 7 w 19"/>
              <a:gd name="T33" fmla="*/ 17 h 21"/>
              <a:gd name="T34" fmla="*/ 9 w 19"/>
              <a:gd name="T35" fmla="*/ 11 h 21"/>
              <a:gd name="T36" fmla="*/ 6 w 19"/>
              <a:gd name="T37" fmla="*/ 6 h 21"/>
              <a:gd name="T38" fmla="*/ 10 w 19"/>
              <a:gd name="T39" fmla="*/ 3 h 21"/>
              <a:gd name="T40" fmla="*/ 12 w 19"/>
              <a:gd name="T41" fmla="*/ 0 h 21"/>
              <a:gd name="T42" fmla="*/ 11 w 19"/>
              <a:gd name="T43" fmla="*/ 2 h 21"/>
              <a:gd name="T44" fmla="*/ 8 w 19"/>
              <a:gd name="T45" fmla="*/ 2 h 21"/>
              <a:gd name="T46" fmla="*/ 8 w 19"/>
              <a:gd name="T47" fmla="*/ 11 h 21"/>
              <a:gd name="T48" fmla="*/ 4 w 19"/>
              <a:gd name="T49" fmla="*/ 13 h 21"/>
              <a:gd name="T50" fmla="*/ 3 w 19"/>
              <a:gd name="T51" fmla="*/ 13 h 21"/>
              <a:gd name="T52" fmla="*/ 0 w 19"/>
              <a:gd name="T53" fmla="*/ 15 h 21"/>
              <a:gd name="T54" fmla="*/ 6 w 19"/>
              <a:gd name="T55" fmla="*/ 19 h 21"/>
              <a:gd name="T56" fmla="*/ 6 w 19"/>
              <a:gd name="T57" fmla="*/ 20 h 21"/>
              <a:gd name="T58" fmla="*/ 8 w 19"/>
              <a:gd name="T59" fmla="*/ 21 h 21"/>
              <a:gd name="T60" fmla="*/ 9 w 19"/>
              <a:gd name="T61" fmla="*/ 21 h 21"/>
              <a:gd name="T62" fmla="*/ 9 w 19"/>
              <a:gd name="T63" fmla="*/ 20 h 21"/>
              <a:gd name="T64" fmla="*/ 13 w 19"/>
              <a:gd name="T65" fmla="*/ 19 h 21"/>
              <a:gd name="T66" fmla="*/ 15 w 19"/>
              <a:gd name="T67" fmla="*/ 13 h 21"/>
              <a:gd name="T68" fmla="*/ 13 w 19"/>
              <a:gd name="T69" fmla="*/ 6 h 21"/>
              <a:gd name="T70" fmla="*/ 15 w 19"/>
              <a:gd name="T71" fmla="*/ 9 h 21"/>
              <a:gd name="T72" fmla="*/ 16 w 19"/>
              <a:gd name="T73" fmla="*/ 9 h 21"/>
              <a:gd name="T74" fmla="*/ 18 w 19"/>
              <a:gd name="T75" fmla="*/ 6 h 21"/>
              <a:gd name="T76" fmla="*/ 15 w 19"/>
              <a:gd name="T77" fmla="*/ 2 h 21"/>
              <a:gd name="T78" fmla="*/ 15 w 19"/>
              <a:gd name="T79" fmla="*/ 0 h 21"/>
              <a:gd name="T80" fmla="*/ 12 w 19"/>
              <a:gd name="T8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" h="21">
                <a:moveTo>
                  <a:pt x="11" y="3"/>
                </a:moveTo>
                <a:cubicBezTo>
                  <a:pt x="12" y="3"/>
                  <a:pt x="12" y="3"/>
                  <a:pt x="12" y="3"/>
                </a:cubicBezTo>
                <a:cubicBezTo>
                  <a:pt x="12" y="2"/>
                  <a:pt x="12" y="1"/>
                  <a:pt x="13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6" y="5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6" y="7"/>
                  <a:pt x="16" y="8"/>
                </a:cubicBezTo>
                <a:cubicBezTo>
                  <a:pt x="15" y="7"/>
                  <a:pt x="14" y="5"/>
                  <a:pt x="13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7"/>
                  <a:pt x="11" y="8"/>
                  <a:pt x="11" y="10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2" y="12"/>
                  <a:pt x="13" y="13"/>
                  <a:pt x="14" y="14"/>
                </a:cubicBezTo>
                <a:cubicBezTo>
                  <a:pt x="14" y="14"/>
                  <a:pt x="14" y="15"/>
                  <a:pt x="14" y="16"/>
                </a:cubicBezTo>
                <a:cubicBezTo>
                  <a:pt x="14" y="17"/>
                  <a:pt x="14" y="18"/>
                  <a:pt x="13" y="18"/>
                </a:cubicBezTo>
                <a:cubicBezTo>
                  <a:pt x="12" y="19"/>
                  <a:pt x="11" y="19"/>
                  <a:pt x="10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7"/>
                  <a:pt x="4" y="16"/>
                  <a:pt x="2" y="15"/>
                </a:cubicBezTo>
                <a:cubicBezTo>
                  <a:pt x="3" y="15"/>
                  <a:pt x="3" y="14"/>
                  <a:pt x="3" y="14"/>
                </a:cubicBezTo>
                <a:cubicBezTo>
                  <a:pt x="4" y="15"/>
                  <a:pt x="6" y="16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5"/>
                  <a:pt x="9" y="13"/>
                  <a:pt x="9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7" y="9"/>
                  <a:pt x="6" y="7"/>
                  <a:pt x="6" y="6"/>
                </a:cubicBezTo>
                <a:cubicBezTo>
                  <a:pt x="6" y="5"/>
                  <a:pt x="8" y="4"/>
                  <a:pt x="8" y="3"/>
                </a:cubicBezTo>
                <a:cubicBezTo>
                  <a:pt x="9" y="3"/>
                  <a:pt x="9" y="3"/>
                  <a:pt x="10" y="3"/>
                </a:cubicBezTo>
                <a:cubicBezTo>
                  <a:pt x="11" y="3"/>
                  <a:pt x="11" y="3"/>
                  <a:pt x="11" y="3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1" y="1"/>
                  <a:pt x="11" y="1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9" y="2"/>
                  <a:pt x="8" y="2"/>
                  <a:pt x="8" y="2"/>
                </a:cubicBezTo>
                <a:cubicBezTo>
                  <a:pt x="7" y="3"/>
                  <a:pt x="5" y="4"/>
                  <a:pt x="5" y="6"/>
                </a:cubicBezTo>
                <a:cubicBezTo>
                  <a:pt x="5" y="8"/>
                  <a:pt x="6" y="9"/>
                  <a:pt x="8" y="11"/>
                </a:cubicBezTo>
                <a:cubicBezTo>
                  <a:pt x="8" y="13"/>
                  <a:pt x="7" y="14"/>
                  <a:pt x="7" y="15"/>
                </a:cubicBezTo>
                <a:cubicBezTo>
                  <a:pt x="6" y="15"/>
                  <a:pt x="5" y="14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2" y="14"/>
                  <a:pt x="1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3" y="17"/>
                  <a:pt x="5" y="18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20"/>
                  <a:pt x="6" y="20"/>
                </a:cubicBezTo>
                <a:cubicBezTo>
                  <a:pt x="6" y="21"/>
                  <a:pt x="6" y="21"/>
                  <a:pt x="6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2" y="20"/>
                  <a:pt x="13" y="20"/>
                  <a:pt x="13" y="19"/>
                </a:cubicBezTo>
                <a:cubicBezTo>
                  <a:pt x="15" y="19"/>
                  <a:pt x="16" y="17"/>
                  <a:pt x="16" y="16"/>
                </a:cubicBezTo>
                <a:cubicBezTo>
                  <a:pt x="16" y="15"/>
                  <a:pt x="15" y="14"/>
                  <a:pt x="15" y="13"/>
                </a:cubicBezTo>
                <a:cubicBezTo>
                  <a:pt x="14" y="12"/>
                  <a:pt x="13" y="11"/>
                  <a:pt x="12" y="10"/>
                </a:cubicBezTo>
                <a:cubicBezTo>
                  <a:pt x="12" y="9"/>
                  <a:pt x="13" y="7"/>
                  <a:pt x="13" y="6"/>
                </a:cubicBezTo>
                <a:cubicBezTo>
                  <a:pt x="14" y="7"/>
                  <a:pt x="14" y="8"/>
                  <a:pt x="15" y="8"/>
                </a:cubicBezTo>
                <a:cubicBezTo>
                  <a:pt x="15" y="8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8"/>
                  <a:pt x="17" y="8"/>
                  <a:pt x="18" y="8"/>
                </a:cubicBezTo>
                <a:cubicBezTo>
                  <a:pt x="18" y="7"/>
                  <a:pt x="19" y="7"/>
                  <a:pt x="18" y="6"/>
                </a:cubicBezTo>
                <a:cubicBezTo>
                  <a:pt x="18" y="5"/>
                  <a:pt x="16" y="3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1"/>
                  <a:pt x="15" y="1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2" y="0"/>
                  <a:pt x="12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iS1ïde">
            <a:extLst>
              <a:ext uri="{FF2B5EF4-FFF2-40B4-BE49-F238E27FC236}">
                <a16:creationId xmlns:a16="http://schemas.microsoft.com/office/drawing/2014/main" id="{597FBD2A-2E04-41B8-BA2D-2BBA90EB17E7}"/>
              </a:ext>
            </a:extLst>
          </p:cNvPr>
          <p:cNvSpPr>
            <a:spLocks/>
          </p:cNvSpPr>
          <p:nvPr/>
        </p:nvSpPr>
        <p:spPr bwMode="auto">
          <a:xfrm>
            <a:off x="3546508" y="4784547"/>
            <a:ext cx="44669" cy="49133"/>
          </a:xfrm>
          <a:custGeom>
            <a:avLst/>
            <a:gdLst>
              <a:gd name="T0" fmla="*/ 2 w 4"/>
              <a:gd name="T1" fmla="*/ 3 h 5"/>
              <a:gd name="T2" fmla="*/ 2 w 4"/>
              <a:gd name="T3" fmla="*/ 2 h 5"/>
              <a:gd name="T4" fmla="*/ 3 w 4"/>
              <a:gd name="T5" fmla="*/ 1 h 5"/>
              <a:gd name="T6" fmla="*/ 2 w 4"/>
              <a:gd name="T7" fmla="*/ 3 h 5"/>
              <a:gd name="T8" fmla="*/ 4 w 4"/>
              <a:gd name="T9" fmla="*/ 0 h 5"/>
              <a:gd name="T10" fmla="*/ 1 w 4"/>
              <a:gd name="T11" fmla="*/ 1 h 5"/>
              <a:gd name="T12" fmla="*/ 2 w 4"/>
              <a:gd name="T13" fmla="*/ 4 h 5"/>
              <a:gd name="T14" fmla="*/ 2 w 4"/>
              <a:gd name="T15" fmla="*/ 5 h 5"/>
              <a:gd name="T16" fmla="*/ 2 w 4"/>
              <a:gd name="T17" fmla="*/ 5 h 5"/>
              <a:gd name="T18" fmla="*/ 2 w 4"/>
              <a:gd name="T19" fmla="*/ 5 h 5"/>
              <a:gd name="T20" fmla="*/ 3 w 4"/>
              <a:gd name="T21" fmla="*/ 5 h 5"/>
              <a:gd name="T22" fmla="*/ 3 w 4"/>
              <a:gd name="T23" fmla="*/ 5 h 5"/>
              <a:gd name="T24" fmla="*/ 4 w 4"/>
              <a:gd name="T25" fmla="*/ 0 h 5"/>
              <a:gd name="T26" fmla="*/ 4 w 4"/>
              <a:gd name="T27" fmla="*/ 0 h 5"/>
              <a:gd name="T28" fmla="*/ 4 w 4"/>
              <a:gd name="T29" fmla="*/ 0 h 5"/>
              <a:gd name="T30" fmla="*/ 4 w 4"/>
              <a:gd name="T3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" h="5">
                <a:moveTo>
                  <a:pt x="2" y="3"/>
                </a:moveTo>
                <a:cubicBezTo>
                  <a:pt x="2" y="3"/>
                  <a:pt x="2" y="2"/>
                  <a:pt x="2" y="2"/>
                </a:cubicBezTo>
                <a:cubicBezTo>
                  <a:pt x="2" y="1"/>
                  <a:pt x="2" y="1"/>
                  <a:pt x="3" y="1"/>
                </a:cubicBezTo>
                <a:cubicBezTo>
                  <a:pt x="3" y="2"/>
                  <a:pt x="2" y="2"/>
                  <a:pt x="2" y="3"/>
                </a:cubicBezTo>
                <a:moveTo>
                  <a:pt x="4" y="0"/>
                </a:moveTo>
                <a:cubicBezTo>
                  <a:pt x="3" y="0"/>
                  <a:pt x="1" y="0"/>
                  <a:pt x="1" y="1"/>
                </a:cubicBezTo>
                <a:cubicBezTo>
                  <a:pt x="0" y="3"/>
                  <a:pt x="1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4" y="2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íṩliḋè">
            <a:extLst>
              <a:ext uri="{FF2B5EF4-FFF2-40B4-BE49-F238E27FC236}">
                <a16:creationId xmlns:a16="http://schemas.microsoft.com/office/drawing/2014/main" id="{5467984C-C6D2-4377-BD0F-64C35505FB8E}"/>
              </a:ext>
            </a:extLst>
          </p:cNvPr>
          <p:cNvSpPr>
            <a:spLocks/>
          </p:cNvSpPr>
          <p:nvPr/>
        </p:nvSpPr>
        <p:spPr bwMode="auto">
          <a:xfrm>
            <a:off x="1112059" y="4378083"/>
            <a:ext cx="245678" cy="232265"/>
          </a:xfrm>
          <a:custGeom>
            <a:avLst/>
            <a:gdLst>
              <a:gd name="T0" fmla="*/ 14 w 23"/>
              <a:gd name="T1" fmla="*/ 21 h 22"/>
              <a:gd name="T2" fmla="*/ 12 w 23"/>
              <a:gd name="T3" fmla="*/ 21 h 22"/>
              <a:gd name="T4" fmla="*/ 13 w 23"/>
              <a:gd name="T5" fmla="*/ 21 h 22"/>
              <a:gd name="T6" fmla="*/ 11 w 23"/>
              <a:gd name="T7" fmla="*/ 21 h 22"/>
              <a:gd name="T8" fmla="*/ 11 w 23"/>
              <a:gd name="T9" fmla="*/ 21 h 22"/>
              <a:gd name="T10" fmla="*/ 10 w 23"/>
              <a:gd name="T11" fmla="*/ 21 h 22"/>
              <a:gd name="T12" fmla="*/ 9 w 23"/>
              <a:gd name="T13" fmla="*/ 21 h 22"/>
              <a:gd name="T14" fmla="*/ 10 w 23"/>
              <a:gd name="T15" fmla="*/ 20 h 22"/>
              <a:gd name="T16" fmla="*/ 8 w 23"/>
              <a:gd name="T17" fmla="*/ 21 h 22"/>
              <a:gd name="T18" fmla="*/ 9 w 23"/>
              <a:gd name="T19" fmla="*/ 21 h 22"/>
              <a:gd name="T20" fmla="*/ 8 w 23"/>
              <a:gd name="T21" fmla="*/ 19 h 22"/>
              <a:gd name="T22" fmla="*/ 7 w 23"/>
              <a:gd name="T23" fmla="*/ 20 h 22"/>
              <a:gd name="T24" fmla="*/ 8 w 23"/>
              <a:gd name="T25" fmla="*/ 19 h 22"/>
              <a:gd name="T26" fmla="*/ 4 w 23"/>
              <a:gd name="T27" fmla="*/ 18 h 22"/>
              <a:gd name="T28" fmla="*/ 5 w 23"/>
              <a:gd name="T29" fmla="*/ 19 h 22"/>
              <a:gd name="T30" fmla="*/ 4 w 23"/>
              <a:gd name="T31" fmla="*/ 16 h 22"/>
              <a:gd name="T32" fmla="*/ 4 w 23"/>
              <a:gd name="T33" fmla="*/ 17 h 22"/>
              <a:gd name="T34" fmla="*/ 3 w 23"/>
              <a:gd name="T35" fmla="*/ 15 h 22"/>
              <a:gd name="T36" fmla="*/ 4 w 23"/>
              <a:gd name="T37" fmla="*/ 15 h 22"/>
              <a:gd name="T38" fmla="*/ 2 w 23"/>
              <a:gd name="T39" fmla="*/ 15 h 22"/>
              <a:gd name="T40" fmla="*/ 3 w 23"/>
              <a:gd name="T41" fmla="*/ 13 h 22"/>
              <a:gd name="T42" fmla="*/ 2 w 23"/>
              <a:gd name="T43" fmla="*/ 13 h 22"/>
              <a:gd name="T44" fmla="*/ 3 w 23"/>
              <a:gd name="T45" fmla="*/ 10 h 22"/>
              <a:gd name="T46" fmla="*/ 2 w 23"/>
              <a:gd name="T47" fmla="*/ 10 h 22"/>
              <a:gd name="T48" fmla="*/ 3 w 23"/>
              <a:gd name="T49" fmla="*/ 9 h 22"/>
              <a:gd name="T50" fmla="*/ 2 w 23"/>
              <a:gd name="T51" fmla="*/ 9 h 22"/>
              <a:gd name="T52" fmla="*/ 3 w 23"/>
              <a:gd name="T53" fmla="*/ 8 h 22"/>
              <a:gd name="T54" fmla="*/ 2 w 23"/>
              <a:gd name="T55" fmla="*/ 7 h 22"/>
              <a:gd name="T56" fmla="*/ 3 w 23"/>
              <a:gd name="T57" fmla="*/ 6 h 22"/>
              <a:gd name="T58" fmla="*/ 3 w 23"/>
              <a:gd name="T59" fmla="*/ 6 h 22"/>
              <a:gd name="T60" fmla="*/ 4 w 23"/>
              <a:gd name="T61" fmla="*/ 5 h 22"/>
              <a:gd name="T62" fmla="*/ 14 w 23"/>
              <a:gd name="T63" fmla="*/ 20 h 22"/>
              <a:gd name="T64" fmla="*/ 9 w 23"/>
              <a:gd name="T65" fmla="*/ 1 h 22"/>
              <a:gd name="T66" fmla="*/ 21 w 23"/>
              <a:gd name="T67" fmla="*/ 16 h 22"/>
              <a:gd name="T68" fmla="*/ 12 w 23"/>
              <a:gd name="T69" fmla="*/ 0 h 22"/>
              <a:gd name="T70" fmla="*/ 6 w 23"/>
              <a:gd name="T71" fmla="*/ 2 h 22"/>
              <a:gd name="T72" fmla="*/ 3 w 23"/>
              <a:gd name="T73" fmla="*/ 4 h 22"/>
              <a:gd name="T74" fmla="*/ 1 w 23"/>
              <a:gd name="T75" fmla="*/ 15 h 22"/>
              <a:gd name="T76" fmla="*/ 10 w 23"/>
              <a:gd name="T77" fmla="*/ 22 h 22"/>
              <a:gd name="T78" fmla="*/ 13 w 23"/>
              <a:gd name="T79" fmla="*/ 22 h 22"/>
              <a:gd name="T80" fmla="*/ 13 w 23"/>
              <a:gd name="T81" fmla="*/ 22 h 22"/>
              <a:gd name="T82" fmla="*/ 18 w 23"/>
              <a:gd name="T83" fmla="*/ 20 h 22"/>
              <a:gd name="T84" fmla="*/ 22 w 23"/>
              <a:gd name="T85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" h="22">
                <a:moveTo>
                  <a:pt x="13" y="21"/>
                </a:moveTo>
                <a:cubicBezTo>
                  <a:pt x="13" y="21"/>
                  <a:pt x="13" y="21"/>
                  <a:pt x="13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1"/>
                  <a:pt x="13" y="21"/>
                  <a:pt x="13" y="21"/>
                </a:cubicBezTo>
                <a:moveTo>
                  <a:pt x="12" y="21"/>
                </a:move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1"/>
                  <a:pt x="12" y="21"/>
                  <a:pt x="12" y="21"/>
                </a:cubicBezTo>
                <a:moveTo>
                  <a:pt x="11" y="21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1"/>
                  <a:pt x="11" y="21"/>
                  <a:pt x="11" y="21"/>
                </a:cubicBezTo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1"/>
                  <a:pt x="10" y="21"/>
                  <a:pt x="10" y="21"/>
                </a:cubicBezTo>
                <a:moveTo>
                  <a:pt x="9" y="21"/>
                </a:moveTo>
                <a:cubicBezTo>
                  <a:pt x="9" y="21"/>
                  <a:pt x="9" y="21"/>
                  <a:pt x="9" y="21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9" y="21"/>
                  <a:pt x="9" y="21"/>
                  <a:pt x="9" y="21"/>
                </a:cubicBezTo>
                <a:moveTo>
                  <a:pt x="9" y="21"/>
                </a:moveTo>
                <a:cubicBezTo>
                  <a:pt x="8" y="21"/>
                  <a:pt x="8" y="21"/>
                  <a:pt x="8" y="21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1"/>
                  <a:pt x="9" y="21"/>
                  <a:pt x="9" y="21"/>
                </a:cubicBezTo>
                <a:moveTo>
                  <a:pt x="7" y="21"/>
                </a:moveTo>
                <a:cubicBezTo>
                  <a:pt x="7" y="20"/>
                  <a:pt x="7" y="20"/>
                  <a:pt x="7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21"/>
                  <a:pt x="7" y="21"/>
                  <a:pt x="7" y="21"/>
                </a:cubicBezTo>
                <a:moveTo>
                  <a:pt x="7" y="20"/>
                </a:moveTo>
                <a:cubicBezTo>
                  <a:pt x="6" y="20"/>
                  <a:pt x="6" y="20"/>
                  <a:pt x="5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8"/>
                  <a:pt x="7" y="19"/>
                  <a:pt x="8" y="19"/>
                </a:cubicBezTo>
                <a:cubicBezTo>
                  <a:pt x="7" y="20"/>
                  <a:pt x="7" y="20"/>
                  <a:pt x="7" y="20"/>
                </a:cubicBezTo>
                <a:moveTo>
                  <a:pt x="5" y="19"/>
                </a:moveTo>
                <a:cubicBezTo>
                  <a:pt x="5" y="19"/>
                  <a:pt x="4" y="18"/>
                  <a:pt x="4" y="18"/>
                </a:cubicBezTo>
                <a:cubicBezTo>
                  <a:pt x="4" y="17"/>
                  <a:pt x="5" y="17"/>
                  <a:pt x="5" y="16"/>
                </a:cubicBezTo>
                <a:cubicBezTo>
                  <a:pt x="5" y="17"/>
                  <a:pt x="5" y="17"/>
                  <a:pt x="6" y="18"/>
                </a:cubicBezTo>
                <a:cubicBezTo>
                  <a:pt x="5" y="19"/>
                  <a:pt x="5" y="19"/>
                  <a:pt x="5" y="19"/>
                </a:cubicBezTo>
                <a:moveTo>
                  <a:pt x="4" y="17"/>
                </a:moveTo>
                <a:cubicBezTo>
                  <a:pt x="3" y="17"/>
                  <a:pt x="3" y="17"/>
                  <a:pt x="3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16"/>
                  <a:pt x="4" y="17"/>
                  <a:pt x="4" y="17"/>
                </a:cubicBezTo>
                <a:moveTo>
                  <a:pt x="3" y="16"/>
                </a:moveTo>
                <a:cubicBezTo>
                  <a:pt x="3" y="16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moveTo>
                  <a:pt x="2" y="15"/>
                </a:moveTo>
                <a:cubicBezTo>
                  <a:pt x="2" y="14"/>
                  <a:pt x="2" y="14"/>
                  <a:pt x="2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moveTo>
                  <a:pt x="2" y="13"/>
                </a:moveTo>
                <a:cubicBezTo>
                  <a:pt x="2" y="12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1"/>
                  <a:pt x="3" y="12"/>
                </a:cubicBezTo>
                <a:cubicBezTo>
                  <a:pt x="2" y="13"/>
                  <a:pt x="2" y="13"/>
                  <a:pt x="2" y="13"/>
                </a:cubicBezTo>
                <a:moveTo>
                  <a:pt x="2" y="10"/>
                </a:moveTo>
                <a:cubicBezTo>
                  <a:pt x="2" y="9"/>
                  <a:pt x="2" y="9"/>
                  <a:pt x="2" y="9"/>
                </a:cubicBezTo>
                <a:cubicBezTo>
                  <a:pt x="3" y="8"/>
                  <a:pt x="3" y="8"/>
                  <a:pt x="3" y="8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moveTo>
                  <a:pt x="2" y="9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3" y="7"/>
                </a:cubicBezTo>
                <a:cubicBezTo>
                  <a:pt x="3" y="8"/>
                  <a:pt x="3" y="8"/>
                  <a:pt x="3" y="8"/>
                </a:cubicBezTo>
                <a:cubicBezTo>
                  <a:pt x="2" y="9"/>
                  <a:pt x="2" y="9"/>
                  <a:pt x="2" y="9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7"/>
                  <a:pt x="2" y="7"/>
                </a:cubicBezTo>
                <a:moveTo>
                  <a:pt x="3" y="6"/>
                </a:move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moveTo>
                  <a:pt x="14" y="20"/>
                </a:moveTo>
                <a:cubicBezTo>
                  <a:pt x="10" y="20"/>
                  <a:pt x="6" y="18"/>
                  <a:pt x="5" y="14"/>
                </a:cubicBezTo>
                <a:cubicBezTo>
                  <a:pt x="3" y="11"/>
                  <a:pt x="4" y="7"/>
                  <a:pt x="5" y="5"/>
                </a:cubicBezTo>
                <a:cubicBezTo>
                  <a:pt x="6" y="3"/>
                  <a:pt x="7" y="2"/>
                  <a:pt x="9" y="1"/>
                </a:cubicBezTo>
                <a:cubicBezTo>
                  <a:pt x="10" y="1"/>
                  <a:pt x="11" y="1"/>
                  <a:pt x="12" y="1"/>
                </a:cubicBezTo>
                <a:cubicBezTo>
                  <a:pt x="16" y="1"/>
                  <a:pt x="19" y="4"/>
                  <a:pt x="21" y="8"/>
                </a:cubicBezTo>
                <a:cubicBezTo>
                  <a:pt x="22" y="11"/>
                  <a:pt x="22" y="14"/>
                  <a:pt x="21" y="16"/>
                </a:cubicBezTo>
                <a:cubicBezTo>
                  <a:pt x="20" y="18"/>
                  <a:pt x="18" y="19"/>
                  <a:pt x="16" y="20"/>
                </a:cubicBezTo>
                <a:cubicBezTo>
                  <a:pt x="15" y="20"/>
                  <a:pt x="14" y="20"/>
                  <a:pt x="14" y="20"/>
                </a:cubicBezTo>
                <a:moveTo>
                  <a:pt x="12" y="0"/>
                </a:moveTo>
                <a:cubicBezTo>
                  <a:pt x="11" y="0"/>
                  <a:pt x="10" y="0"/>
                  <a:pt x="9" y="0"/>
                </a:cubicBezTo>
                <a:cubicBezTo>
                  <a:pt x="8" y="1"/>
                  <a:pt x="7" y="1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4" y="3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0" y="7"/>
                  <a:pt x="0" y="12"/>
                  <a:pt x="1" y="15"/>
                </a:cubicBezTo>
                <a:cubicBezTo>
                  <a:pt x="3" y="19"/>
                  <a:pt x="6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1" y="22"/>
                  <a:pt x="11" y="22"/>
                  <a:pt x="12" y="22"/>
                </a:cubicBezTo>
                <a:cubicBezTo>
                  <a:pt x="12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5" y="22"/>
                  <a:pt x="17" y="21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0" y="19"/>
                  <a:pt x="21" y="18"/>
                  <a:pt x="22" y="16"/>
                </a:cubicBezTo>
                <a:cubicBezTo>
                  <a:pt x="23" y="14"/>
                  <a:pt x="23" y="11"/>
                  <a:pt x="22" y="8"/>
                </a:cubicBezTo>
                <a:cubicBezTo>
                  <a:pt x="20" y="3"/>
                  <a:pt x="16" y="0"/>
                  <a:pt x="12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iṩḻîḓè">
            <a:extLst>
              <a:ext uri="{FF2B5EF4-FFF2-40B4-BE49-F238E27FC236}">
                <a16:creationId xmlns:a16="http://schemas.microsoft.com/office/drawing/2014/main" id="{7BFDD976-9362-4CFD-8AFC-A141EFAC5DCE}"/>
              </a:ext>
            </a:extLst>
          </p:cNvPr>
          <p:cNvSpPr>
            <a:spLocks/>
          </p:cNvSpPr>
          <p:nvPr/>
        </p:nvSpPr>
        <p:spPr bwMode="auto">
          <a:xfrm>
            <a:off x="1156728" y="4400416"/>
            <a:ext cx="178675" cy="178666"/>
          </a:xfrm>
          <a:custGeom>
            <a:avLst/>
            <a:gdLst>
              <a:gd name="T0" fmla="*/ 16 w 17"/>
              <a:gd name="T1" fmla="*/ 10 h 17"/>
              <a:gd name="T2" fmla="*/ 16 w 17"/>
              <a:gd name="T3" fmla="*/ 11 h 17"/>
              <a:gd name="T4" fmla="*/ 16 w 17"/>
              <a:gd name="T5" fmla="*/ 9 h 17"/>
              <a:gd name="T6" fmla="*/ 16 w 17"/>
              <a:gd name="T7" fmla="*/ 10 h 17"/>
              <a:gd name="T8" fmla="*/ 16 w 17"/>
              <a:gd name="T9" fmla="*/ 8 h 17"/>
              <a:gd name="T10" fmla="*/ 16 w 17"/>
              <a:gd name="T11" fmla="*/ 7 h 17"/>
              <a:gd name="T12" fmla="*/ 16 w 17"/>
              <a:gd name="T13" fmla="*/ 8 h 17"/>
              <a:gd name="T14" fmla="*/ 15 w 17"/>
              <a:gd name="T15" fmla="*/ 7 h 17"/>
              <a:gd name="T16" fmla="*/ 15 w 17"/>
              <a:gd name="T17" fmla="*/ 6 h 17"/>
              <a:gd name="T18" fmla="*/ 15 w 17"/>
              <a:gd name="T19" fmla="*/ 7 h 17"/>
              <a:gd name="T20" fmla="*/ 14 w 17"/>
              <a:gd name="T21" fmla="*/ 5 h 17"/>
              <a:gd name="T22" fmla="*/ 15 w 17"/>
              <a:gd name="T23" fmla="*/ 5 h 17"/>
              <a:gd name="T24" fmla="*/ 14 w 17"/>
              <a:gd name="T25" fmla="*/ 4 h 17"/>
              <a:gd name="T26" fmla="*/ 13 w 17"/>
              <a:gd name="T27" fmla="*/ 3 h 17"/>
              <a:gd name="T28" fmla="*/ 14 w 17"/>
              <a:gd name="T29" fmla="*/ 4 h 17"/>
              <a:gd name="T30" fmla="*/ 12 w 17"/>
              <a:gd name="T31" fmla="*/ 2 h 17"/>
              <a:gd name="T32" fmla="*/ 13 w 17"/>
              <a:gd name="T33" fmla="*/ 3 h 17"/>
              <a:gd name="T34" fmla="*/ 10 w 17"/>
              <a:gd name="T35" fmla="*/ 16 h 17"/>
              <a:gd name="T36" fmla="*/ 2 w 17"/>
              <a:gd name="T37" fmla="*/ 4 h 17"/>
              <a:gd name="T38" fmla="*/ 4 w 17"/>
              <a:gd name="T39" fmla="*/ 2 h 17"/>
              <a:gd name="T40" fmla="*/ 7 w 17"/>
              <a:gd name="T41" fmla="*/ 2 h 17"/>
              <a:gd name="T42" fmla="*/ 12 w 17"/>
              <a:gd name="T43" fmla="*/ 4 h 17"/>
              <a:gd name="T44" fmla="*/ 12 w 17"/>
              <a:gd name="T45" fmla="*/ 4 h 17"/>
              <a:gd name="T46" fmla="*/ 13 w 17"/>
              <a:gd name="T47" fmla="*/ 15 h 17"/>
              <a:gd name="T48" fmla="*/ 11 w 17"/>
              <a:gd name="T49" fmla="*/ 16 h 17"/>
              <a:gd name="T50" fmla="*/ 11 w 17"/>
              <a:gd name="T51" fmla="*/ 2 h 17"/>
              <a:gd name="T52" fmla="*/ 11 w 17"/>
              <a:gd name="T53" fmla="*/ 2 h 17"/>
              <a:gd name="T54" fmla="*/ 11 w 17"/>
              <a:gd name="T55" fmla="*/ 2 h 17"/>
              <a:gd name="T56" fmla="*/ 10 w 17"/>
              <a:gd name="T57" fmla="*/ 1 h 17"/>
              <a:gd name="T58" fmla="*/ 10 w 17"/>
              <a:gd name="T59" fmla="*/ 1 h 17"/>
              <a:gd name="T60" fmla="*/ 6 w 17"/>
              <a:gd name="T61" fmla="*/ 0 h 17"/>
              <a:gd name="T62" fmla="*/ 1 w 17"/>
              <a:gd name="T63" fmla="*/ 12 h 17"/>
              <a:gd name="T64" fmla="*/ 11 w 17"/>
              <a:gd name="T65" fmla="*/ 17 h 17"/>
              <a:gd name="T66" fmla="*/ 16 w 17"/>
              <a:gd name="T67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" h="17">
                <a:moveTo>
                  <a:pt x="16" y="11"/>
                </a:move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1"/>
                  <a:pt x="16" y="11"/>
                  <a:pt x="16" y="11"/>
                </a:cubicBezTo>
                <a:moveTo>
                  <a:pt x="16" y="10"/>
                </a:move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moveTo>
                  <a:pt x="16" y="8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moveTo>
                  <a:pt x="15" y="7"/>
                </a:move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moveTo>
                  <a:pt x="15" y="6"/>
                </a:move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6"/>
                  <a:pt x="15" y="6"/>
                  <a:pt x="15" y="6"/>
                </a:cubicBezTo>
                <a:moveTo>
                  <a:pt x="14" y="4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4"/>
                  <a:pt x="14" y="4"/>
                  <a:pt x="14" y="4"/>
                </a:cubicBezTo>
                <a:moveTo>
                  <a:pt x="13" y="3"/>
                </a:move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0" y="16"/>
                </a:moveTo>
                <a:cubicBezTo>
                  <a:pt x="6" y="16"/>
                  <a:pt x="3" y="14"/>
                  <a:pt x="2" y="11"/>
                </a:cubicBezTo>
                <a:cubicBezTo>
                  <a:pt x="1" y="9"/>
                  <a:pt x="1" y="6"/>
                  <a:pt x="2" y="4"/>
                </a:cubicBezTo>
                <a:cubicBezTo>
                  <a:pt x="3" y="3"/>
                  <a:pt x="3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2"/>
                  <a:pt x="6" y="2"/>
                  <a:pt x="7" y="2"/>
                </a:cubicBezTo>
                <a:cubicBezTo>
                  <a:pt x="9" y="2"/>
                  <a:pt x="10" y="2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5"/>
                  <a:pt x="14" y="6"/>
                  <a:pt x="15" y="8"/>
                </a:cubicBezTo>
                <a:cubicBezTo>
                  <a:pt x="16" y="10"/>
                  <a:pt x="15" y="14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6"/>
                  <a:pt x="12" y="16"/>
                  <a:pt x="11" y="16"/>
                </a:cubicBezTo>
                <a:cubicBezTo>
                  <a:pt x="11" y="16"/>
                  <a:pt x="10" y="16"/>
                  <a:pt x="10" y="16"/>
                </a:cubicBezTo>
                <a:moveTo>
                  <a:pt x="11" y="2"/>
                </a:move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2"/>
                  <a:pt x="11" y="2"/>
                  <a:pt x="11" y="2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8" y="0"/>
                </a:moveTo>
                <a:cubicBezTo>
                  <a:pt x="7" y="0"/>
                  <a:pt x="7" y="0"/>
                  <a:pt x="6" y="0"/>
                </a:cubicBezTo>
                <a:cubicBezTo>
                  <a:pt x="4" y="1"/>
                  <a:pt x="3" y="2"/>
                  <a:pt x="2" y="3"/>
                </a:cubicBezTo>
                <a:cubicBezTo>
                  <a:pt x="0" y="6"/>
                  <a:pt x="0" y="9"/>
                  <a:pt x="1" y="12"/>
                </a:cubicBezTo>
                <a:cubicBezTo>
                  <a:pt x="3" y="15"/>
                  <a:pt x="6" y="17"/>
                  <a:pt x="10" y="17"/>
                </a:cubicBezTo>
                <a:cubicBezTo>
                  <a:pt x="10" y="17"/>
                  <a:pt x="11" y="17"/>
                  <a:pt x="11" y="17"/>
                </a:cubicBezTo>
                <a:cubicBezTo>
                  <a:pt x="13" y="17"/>
                  <a:pt x="15" y="15"/>
                  <a:pt x="16" y="13"/>
                </a:cubicBezTo>
                <a:cubicBezTo>
                  <a:pt x="17" y="11"/>
                  <a:pt x="17" y="9"/>
                  <a:pt x="16" y="7"/>
                </a:cubicBezTo>
                <a:cubicBezTo>
                  <a:pt x="15" y="3"/>
                  <a:pt x="11" y="0"/>
                  <a:pt x="8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iŝlïḑê">
            <a:extLst>
              <a:ext uri="{FF2B5EF4-FFF2-40B4-BE49-F238E27FC236}">
                <a16:creationId xmlns:a16="http://schemas.microsoft.com/office/drawing/2014/main" id="{688647B9-8C18-4511-9D66-F52F3BE98C4D}"/>
              </a:ext>
            </a:extLst>
          </p:cNvPr>
          <p:cNvSpPr>
            <a:spLocks/>
          </p:cNvSpPr>
          <p:nvPr/>
        </p:nvSpPr>
        <p:spPr bwMode="auto">
          <a:xfrm>
            <a:off x="1196930" y="4431682"/>
            <a:ext cx="98271" cy="129533"/>
          </a:xfrm>
          <a:custGeom>
            <a:avLst/>
            <a:gdLst>
              <a:gd name="T0" fmla="*/ 1 w 9"/>
              <a:gd name="T1" fmla="*/ 6 h 12"/>
              <a:gd name="T2" fmla="*/ 1 w 9"/>
              <a:gd name="T3" fmla="*/ 3 h 12"/>
              <a:gd name="T4" fmla="*/ 2 w 9"/>
              <a:gd name="T5" fmla="*/ 2 h 12"/>
              <a:gd name="T6" fmla="*/ 1 w 9"/>
              <a:gd name="T7" fmla="*/ 1 h 12"/>
              <a:gd name="T8" fmla="*/ 2 w 9"/>
              <a:gd name="T9" fmla="*/ 1 h 12"/>
              <a:gd name="T10" fmla="*/ 2 w 9"/>
              <a:gd name="T11" fmla="*/ 1 h 12"/>
              <a:gd name="T12" fmla="*/ 3 w 9"/>
              <a:gd name="T13" fmla="*/ 2 h 12"/>
              <a:gd name="T14" fmla="*/ 5 w 9"/>
              <a:gd name="T15" fmla="*/ 2 h 12"/>
              <a:gd name="T16" fmla="*/ 4 w 9"/>
              <a:gd name="T17" fmla="*/ 3 h 12"/>
              <a:gd name="T18" fmla="*/ 2 w 9"/>
              <a:gd name="T19" fmla="*/ 5 h 12"/>
              <a:gd name="T20" fmla="*/ 4 w 9"/>
              <a:gd name="T21" fmla="*/ 6 h 12"/>
              <a:gd name="T22" fmla="*/ 7 w 9"/>
              <a:gd name="T23" fmla="*/ 6 h 12"/>
              <a:gd name="T24" fmla="*/ 7 w 9"/>
              <a:gd name="T25" fmla="*/ 9 h 12"/>
              <a:gd name="T26" fmla="*/ 8 w 9"/>
              <a:gd name="T27" fmla="*/ 11 h 12"/>
              <a:gd name="T28" fmla="*/ 7 w 9"/>
              <a:gd name="T29" fmla="*/ 11 h 12"/>
              <a:gd name="T30" fmla="*/ 6 w 9"/>
              <a:gd name="T31" fmla="*/ 10 h 12"/>
              <a:gd name="T32" fmla="*/ 6 w 9"/>
              <a:gd name="T33" fmla="*/ 10 h 12"/>
              <a:gd name="T34" fmla="*/ 4 w 9"/>
              <a:gd name="T35" fmla="*/ 9 h 12"/>
              <a:gd name="T36" fmla="*/ 5 w 9"/>
              <a:gd name="T37" fmla="*/ 9 h 12"/>
              <a:gd name="T38" fmla="*/ 7 w 9"/>
              <a:gd name="T39" fmla="*/ 8 h 12"/>
              <a:gd name="T40" fmla="*/ 6 w 9"/>
              <a:gd name="T41" fmla="*/ 6 h 12"/>
              <a:gd name="T42" fmla="*/ 3 w 9"/>
              <a:gd name="T43" fmla="*/ 6 h 12"/>
              <a:gd name="T44" fmla="*/ 1 w 9"/>
              <a:gd name="T45" fmla="*/ 0 h 12"/>
              <a:gd name="T46" fmla="*/ 0 w 9"/>
              <a:gd name="T47" fmla="*/ 1 h 12"/>
              <a:gd name="T48" fmla="*/ 0 w 9"/>
              <a:gd name="T49" fmla="*/ 2 h 12"/>
              <a:gd name="T50" fmla="*/ 0 w 9"/>
              <a:gd name="T51" fmla="*/ 4 h 12"/>
              <a:gd name="T52" fmla="*/ 3 w 9"/>
              <a:gd name="T53" fmla="*/ 7 h 12"/>
              <a:gd name="T54" fmla="*/ 5 w 9"/>
              <a:gd name="T55" fmla="*/ 7 h 12"/>
              <a:gd name="T56" fmla="*/ 6 w 9"/>
              <a:gd name="T57" fmla="*/ 7 h 12"/>
              <a:gd name="T58" fmla="*/ 6 w 9"/>
              <a:gd name="T59" fmla="*/ 8 h 12"/>
              <a:gd name="T60" fmla="*/ 4 w 9"/>
              <a:gd name="T61" fmla="*/ 8 h 12"/>
              <a:gd name="T62" fmla="*/ 3 w 9"/>
              <a:gd name="T63" fmla="*/ 9 h 12"/>
              <a:gd name="T64" fmla="*/ 5 w 9"/>
              <a:gd name="T65" fmla="*/ 11 h 12"/>
              <a:gd name="T66" fmla="*/ 7 w 9"/>
              <a:gd name="T67" fmla="*/ 12 h 12"/>
              <a:gd name="T68" fmla="*/ 7 w 9"/>
              <a:gd name="T69" fmla="*/ 12 h 12"/>
              <a:gd name="T70" fmla="*/ 8 w 9"/>
              <a:gd name="T71" fmla="*/ 12 h 12"/>
              <a:gd name="T72" fmla="*/ 9 w 9"/>
              <a:gd name="T73" fmla="*/ 11 h 12"/>
              <a:gd name="T74" fmla="*/ 9 w 9"/>
              <a:gd name="T75" fmla="*/ 7 h 12"/>
              <a:gd name="T76" fmla="*/ 5 w 9"/>
              <a:gd name="T77" fmla="*/ 5 h 12"/>
              <a:gd name="T78" fmla="*/ 3 w 9"/>
              <a:gd name="T79" fmla="*/ 5 h 12"/>
              <a:gd name="T80" fmla="*/ 3 w 9"/>
              <a:gd name="T81" fmla="*/ 4 h 12"/>
              <a:gd name="T82" fmla="*/ 4 w 9"/>
              <a:gd name="T83" fmla="*/ 4 h 12"/>
              <a:gd name="T84" fmla="*/ 5 w 9"/>
              <a:gd name="T85" fmla="*/ 4 h 12"/>
              <a:gd name="T86" fmla="*/ 6 w 9"/>
              <a:gd name="T87" fmla="*/ 2 h 12"/>
              <a:gd name="T88" fmla="*/ 3 w 9"/>
              <a:gd name="T89" fmla="*/ 1 h 12"/>
              <a:gd name="T90" fmla="*/ 2 w 9"/>
              <a:gd name="T9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" h="12">
                <a:moveTo>
                  <a:pt x="3" y="6"/>
                </a:moveTo>
                <a:cubicBezTo>
                  <a:pt x="3" y="6"/>
                  <a:pt x="2" y="6"/>
                  <a:pt x="1" y="6"/>
                </a:cubicBezTo>
                <a:cubicBezTo>
                  <a:pt x="1" y="5"/>
                  <a:pt x="1" y="5"/>
                  <a:pt x="1" y="4"/>
                </a:cubicBezTo>
                <a:cubicBezTo>
                  <a:pt x="1" y="4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4" y="3"/>
                  <a:pt x="4" y="3"/>
                </a:cubicBezTo>
                <a:cubicBezTo>
                  <a:pt x="3" y="3"/>
                  <a:pt x="3" y="3"/>
                  <a:pt x="2" y="3"/>
                </a:cubicBezTo>
                <a:cubicBezTo>
                  <a:pt x="2" y="4"/>
                  <a:pt x="1" y="4"/>
                  <a:pt x="2" y="5"/>
                </a:cubicBezTo>
                <a:cubicBezTo>
                  <a:pt x="2" y="5"/>
                  <a:pt x="2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7" y="6"/>
                  <a:pt x="7" y="6"/>
                </a:cubicBezTo>
                <a:cubicBezTo>
                  <a:pt x="8" y="6"/>
                  <a:pt x="8" y="7"/>
                  <a:pt x="8" y="7"/>
                </a:cubicBezTo>
                <a:cubicBezTo>
                  <a:pt x="8" y="8"/>
                  <a:pt x="8" y="9"/>
                  <a:pt x="7" y="9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5" y="10"/>
                  <a:pt x="5" y="10"/>
                </a:cubicBezTo>
                <a:cubicBezTo>
                  <a:pt x="5" y="10"/>
                  <a:pt x="4" y="10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5" y="9"/>
                </a:cubicBezTo>
                <a:cubicBezTo>
                  <a:pt x="6" y="9"/>
                  <a:pt x="6" y="9"/>
                  <a:pt x="6" y="9"/>
                </a:cubicBezTo>
                <a:cubicBezTo>
                  <a:pt x="7" y="9"/>
                  <a:pt x="7" y="8"/>
                  <a:pt x="7" y="8"/>
                </a:cubicBezTo>
                <a:cubicBezTo>
                  <a:pt x="7" y="7"/>
                  <a:pt x="7" y="7"/>
                  <a:pt x="7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3" y="6"/>
                  <a:pt x="3" y="6"/>
                  <a:pt x="3" y="6"/>
                </a:cubicBezTo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8"/>
                  <a:pt x="6" y="8"/>
                  <a:pt x="6" y="8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11"/>
                  <a:pt x="5" y="11"/>
                </a:cubicBezTo>
                <a:cubicBezTo>
                  <a:pt x="5" y="11"/>
                  <a:pt x="6" y="11"/>
                  <a:pt x="6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8" y="10"/>
                </a:cubicBezTo>
                <a:cubicBezTo>
                  <a:pt x="8" y="9"/>
                  <a:pt x="9" y="8"/>
                  <a:pt x="9" y="7"/>
                </a:cubicBezTo>
                <a:cubicBezTo>
                  <a:pt x="9" y="7"/>
                  <a:pt x="8" y="6"/>
                  <a:pt x="8" y="5"/>
                </a:cubicBezTo>
                <a:cubicBezTo>
                  <a:pt x="7" y="5"/>
                  <a:pt x="6" y="5"/>
                  <a:pt x="5" y="5"/>
                </a:cubicBezTo>
                <a:cubicBezTo>
                  <a:pt x="5" y="5"/>
                  <a:pt x="5" y="5"/>
                  <a:pt x="4" y="5"/>
                </a:cubicBezTo>
                <a:cubicBezTo>
                  <a:pt x="4" y="5"/>
                  <a:pt x="4" y="5"/>
                  <a:pt x="3" y="5"/>
                </a:cubicBezTo>
                <a:cubicBezTo>
                  <a:pt x="3" y="5"/>
                  <a:pt x="2" y="5"/>
                  <a:pt x="2" y="5"/>
                </a:cubicBezTo>
                <a:cubicBezTo>
                  <a:pt x="2" y="4"/>
                  <a:pt x="3" y="4"/>
                  <a:pt x="3" y="4"/>
                </a:cubicBezTo>
                <a:cubicBezTo>
                  <a:pt x="3" y="4"/>
                  <a:pt x="4" y="3"/>
                  <a:pt x="4" y="3"/>
                </a:cubicBezTo>
                <a:cubicBezTo>
                  <a:pt x="4" y="3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5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îśľïḍé">
            <a:extLst>
              <a:ext uri="{FF2B5EF4-FFF2-40B4-BE49-F238E27FC236}">
                <a16:creationId xmlns:a16="http://schemas.microsoft.com/office/drawing/2014/main" id="{797EB3F0-B90C-4CA1-9A48-A2CD11576A20}"/>
              </a:ext>
            </a:extLst>
          </p:cNvPr>
          <p:cNvSpPr>
            <a:spLocks/>
          </p:cNvSpPr>
          <p:nvPr/>
        </p:nvSpPr>
        <p:spPr bwMode="auto">
          <a:xfrm>
            <a:off x="1357737" y="4655014"/>
            <a:ext cx="245678" cy="245665"/>
          </a:xfrm>
          <a:custGeom>
            <a:avLst/>
            <a:gdLst>
              <a:gd name="T0" fmla="*/ 6 w 23"/>
              <a:gd name="T1" fmla="*/ 20 h 23"/>
              <a:gd name="T2" fmla="*/ 6 w 23"/>
              <a:gd name="T3" fmla="*/ 20 h 23"/>
              <a:gd name="T4" fmla="*/ 5 w 23"/>
              <a:gd name="T5" fmla="*/ 19 h 23"/>
              <a:gd name="T6" fmla="*/ 5 w 23"/>
              <a:gd name="T7" fmla="*/ 19 h 23"/>
              <a:gd name="T8" fmla="*/ 5 w 23"/>
              <a:gd name="T9" fmla="*/ 19 h 23"/>
              <a:gd name="T10" fmla="*/ 4 w 23"/>
              <a:gd name="T11" fmla="*/ 18 h 23"/>
              <a:gd name="T12" fmla="*/ 5 w 23"/>
              <a:gd name="T13" fmla="*/ 18 h 23"/>
              <a:gd name="T14" fmla="*/ 4 w 23"/>
              <a:gd name="T15" fmla="*/ 18 h 23"/>
              <a:gd name="T16" fmla="*/ 4 w 23"/>
              <a:gd name="T17" fmla="*/ 17 h 23"/>
              <a:gd name="T18" fmla="*/ 4 w 23"/>
              <a:gd name="T19" fmla="*/ 18 h 23"/>
              <a:gd name="T20" fmla="*/ 3 w 23"/>
              <a:gd name="T21" fmla="*/ 17 h 23"/>
              <a:gd name="T22" fmla="*/ 4 w 23"/>
              <a:gd name="T23" fmla="*/ 17 h 23"/>
              <a:gd name="T24" fmla="*/ 3 w 23"/>
              <a:gd name="T25" fmla="*/ 16 h 23"/>
              <a:gd name="T26" fmla="*/ 3 w 23"/>
              <a:gd name="T27" fmla="*/ 15 h 23"/>
              <a:gd name="T28" fmla="*/ 3 w 23"/>
              <a:gd name="T29" fmla="*/ 16 h 23"/>
              <a:gd name="T30" fmla="*/ 2 w 23"/>
              <a:gd name="T31" fmla="*/ 15 h 23"/>
              <a:gd name="T32" fmla="*/ 3 w 23"/>
              <a:gd name="T33" fmla="*/ 15 h 23"/>
              <a:gd name="T34" fmla="*/ 2 w 23"/>
              <a:gd name="T35" fmla="*/ 14 h 23"/>
              <a:gd name="T36" fmla="*/ 3 w 23"/>
              <a:gd name="T37" fmla="*/ 12 h 23"/>
              <a:gd name="T38" fmla="*/ 2 w 23"/>
              <a:gd name="T39" fmla="*/ 14 h 23"/>
              <a:gd name="T40" fmla="*/ 2 w 23"/>
              <a:gd name="T41" fmla="*/ 11 h 23"/>
              <a:gd name="T42" fmla="*/ 3 w 23"/>
              <a:gd name="T43" fmla="*/ 12 h 23"/>
              <a:gd name="T44" fmla="*/ 2 w 23"/>
              <a:gd name="T45" fmla="*/ 10 h 23"/>
              <a:gd name="T46" fmla="*/ 3 w 23"/>
              <a:gd name="T47" fmla="*/ 9 h 23"/>
              <a:gd name="T48" fmla="*/ 3 w 23"/>
              <a:gd name="T49" fmla="*/ 10 h 23"/>
              <a:gd name="T50" fmla="*/ 2 w 23"/>
              <a:gd name="T51" fmla="*/ 9 h 23"/>
              <a:gd name="T52" fmla="*/ 3 w 23"/>
              <a:gd name="T53" fmla="*/ 8 h 23"/>
              <a:gd name="T54" fmla="*/ 4 w 23"/>
              <a:gd name="T55" fmla="*/ 8 h 23"/>
              <a:gd name="T56" fmla="*/ 3 w 23"/>
              <a:gd name="T57" fmla="*/ 9 h 23"/>
              <a:gd name="T58" fmla="*/ 3 w 23"/>
              <a:gd name="T59" fmla="*/ 7 h 23"/>
              <a:gd name="T60" fmla="*/ 5 w 23"/>
              <a:gd name="T61" fmla="*/ 6 h 23"/>
              <a:gd name="T62" fmla="*/ 3 w 23"/>
              <a:gd name="T63" fmla="*/ 7 h 23"/>
              <a:gd name="T64" fmla="*/ 5 w 23"/>
              <a:gd name="T65" fmla="*/ 6 h 23"/>
              <a:gd name="T66" fmla="*/ 5 w 23"/>
              <a:gd name="T67" fmla="*/ 4 h 23"/>
              <a:gd name="T68" fmla="*/ 7 w 23"/>
              <a:gd name="T69" fmla="*/ 4 h 23"/>
              <a:gd name="T70" fmla="*/ 7 w 23"/>
              <a:gd name="T71" fmla="*/ 4 h 23"/>
              <a:gd name="T72" fmla="*/ 6 w 23"/>
              <a:gd name="T73" fmla="*/ 4 h 23"/>
              <a:gd name="T74" fmla="*/ 8 w 23"/>
              <a:gd name="T75" fmla="*/ 3 h 23"/>
              <a:gd name="T76" fmla="*/ 8 w 23"/>
              <a:gd name="T77" fmla="*/ 3 h 23"/>
              <a:gd name="T78" fmla="*/ 7 w 23"/>
              <a:gd name="T79" fmla="*/ 2 h 23"/>
              <a:gd name="T80" fmla="*/ 8 w 23"/>
              <a:gd name="T81" fmla="*/ 3 h 23"/>
              <a:gd name="T82" fmla="*/ 8 w 23"/>
              <a:gd name="T83" fmla="*/ 21 h 23"/>
              <a:gd name="T84" fmla="*/ 14 w 23"/>
              <a:gd name="T85" fmla="*/ 2 h 23"/>
              <a:gd name="T86" fmla="*/ 20 w 23"/>
              <a:gd name="T87" fmla="*/ 17 h 23"/>
              <a:gd name="T88" fmla="*/ 9 w 23"/>
              <a:gd name="T89" fmla="*/ 2 h 23"/>
              <a:gd name="T90" fmla="*/ 9 w 23"/>
              <a:gd name="T91" fmla="*/ 2 h 23"/>
              <a:gd name="T92" fmla="*/ 10 w 23"/>
              <a:gd name="T93" fmla="*/ 2 h 23"/>
              <a:gd name="T94" fmla="*/ 9 w 23"/>
              <a:gd name="T95" fmla="*/ 2 h 23"/>
              <a:gd name="T96" fmla="*/ 10 w 23"/>
              <a:gd name="T97" fmla="*/ 1 h 23"/>
              <a:gd name="T98" fmla="*/ 10 w 23"/>
              <a:gd name="T99" fmla="*/ 1 h 23"/>
              <a:gd name="T100" fmla="*/ 11 w 23"/>
              <a:gd name="T101" fmla="*/ 2 h 23"/>
              <a:gd name="T102" fmla="*/ 11 w 23"/>
              <a:gd name="T103" fmla="*/ 0 h 23"/>
              <a:gd name="T104" fmla="*/ 10 w 23"/>
              <a:gd name="T105" fmla="*/ 0 h 23"/>
              <a:gd name="T106" fmla="*/ 3 w 23"/>
              <a:gd name="T107" fmla="*/ 18 h 23"/>
              <a:gd name="T108" fmla="*/ 3 w 23"/>
              <a:gd name="T109" fmla="*/ 18 h 23"/>
              <a:gd name="T110" fmla="*/ 5 w 23"/>
              <a:gd name="T111" fmla="*/ 21 h 23"/>
              <a:gd name="T112" fmla="*/ 5 w 23"/>
              <a:gd name="T113" fmla="*/ 21 h 23"/>
              <a:gd name="T114" fmla="*/ 10 w 23"/>
              <a:gd name="T115" fmla="*/ 22 h 23"/>
              <a:gd name="T116" fmla="*/ 10 w 23"/>
              <a:gd name="T117" fmla="*/ 22 h 23"/>
              <a:gd name="T118" fmla="*/ 21 w 23"/>
              <a:gd name="T119" fmla="*/ 17 h 23"/>
              <a:gd name="T120" fmla="*/ 15 w 23"/>
              <a:gd name="T121" fmla="*/ 1 h 23"/>
              <a:gd name="T122" fmla="*/ 11 w 23"/>
              <a:gd name="T12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" h="23">
                <a:moveTo>
                  <a:pt x="6" y="20"/>
                </a:move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moveTo>
                  <a:pt x="5" y="19"/>
                </a:move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moveTo>
                  <a:pt x="4" y="19"/>
                </a:moveTo>
                <a:cubicBezTo>
                  <a:pt x="4" y="18"/>
                  <a:pt x="4" y="18"/>
                  <a:pt x="4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19"/>
                  <a:pt x="4" y="19"/>
                  <a:pt x="4" y="19"/>
                </a:cubicBezTo>
                <a:moveTo>
                  <a:pt x="4" y="18"/>
                </a:move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3" y="17"/>
                  <a:pt x="3" y="17"/>
                  <a:pt x="3" y="17"/>
                </a:cubicBezTo>
                <a:moveTo>
                  <a:pt x="3" y="16"/>
                </a:move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5"/>
                  <a:pt x="3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3" y="16"/>
                  <a:pt x="3" y="16"/>
                </a:cubicBezTo>
                <a:moveTo>
                  <a:pt x="2" y="15"/>
                </a:move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2" y="15"/>
                </a:cubicBezTo>
                <a:moveTo>
                  <a:pt x="2" y="14"/>
                </a:moveTo>
                <a:cubicBezTo>
                  <a:pt x="2" y="14"/>
                  <a:pt x="2" y="13"/>
                  <a:pt x="2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4"/>
                  <a:pt x="3" y="14"/>
                </a:cubicBezTo>
                <a:cubicBezTo>
                  <a:pt x="2" y="14"/>
                  <a:pt x="2" y="14"/>
                  <a:pt x="2" y="14"/>
                </a:cubicBezTo>
                <a:moveTo>
                  <a:pt x="2" y="12"/>
                </a:moveTo>
                <a:cubicBezTo>
                  <a:pt x="2" y="12"/>
                  <a:pt x="2" y="11"/>
                  <a:pt x="2" y="11"/>
                </a:cubicBezTo>
                <a:cubicBezTo>
                  <a:pt x="2" y="11"/>
                  <a:pt x="3" y="10"/>
                  <a:pt x="3" y="10"/>
                </a:cubicBezTo>
                <a:cubicBezTo>
                  <a:pt x="3" y="11"/>
                  <a:pt x="3" y="11"/>
                  <a:pt x="3" y="12"/>
                </a:cubicBezTo>
                <a:cubicBezTo>
                  <a:pt x="2" y="12"/>
                  <a:pt x="2" y="12"/>
                  <a:pt x="2" y="12"/>
                </a:cubicBezTo>
                <a:moveTo>
                  <a:pt x="2" y="10"/>
                </a:move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2" y="10"/>
                  <a:pt x="2" y="10"/>
                </a:cubicBezTo>
                <a:moveTo>
                  <a:pt x="2" y="9"/>
                </a:moveTo>
                <a:cubicBezTo>
                  <a:pt x="2" y="8"/>
                  <a:pt x="2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8"/>
                  <a:pt x="4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moveTo>
                  <a:pt x="3" y="7"/>
                </a:moveTo>
                <a:cubicBezTo>
                  <a:pt x="3" y="6"/>
                  <a:pt x="3" y="6"/>
                  <a:pt x="3" y="6"/>
                </a:cubicBezTo>
                <a:cubicBezTo>
                  <a:pt x="4" y="6"/>
                  <a:pt x="5" y="6"/>
                  <a:pt x="5" y="6"/>
                </a:cubicBezTo>
                <a:cubicBezTo>
                  <a:pt x="5" y="7"/>
                  <a:pt x="5" y="7"/>
                  <a:pt x="5" y="7"/>
                </a:cubicBezTo>
                <a:cubicBezTo>
                  <a:pt x="4" y="7"/>
                  <a:pt x="4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5" y="6"/>
                </a:moveTo>
                <a:cubicBezTo>
                  <a:pt x="4" y="6"/>
                  <a:pt x="4" y="6"/>
                  <a:pt x="4" y="6"/>
                </a:cubicBezTo>
                <a:cubicBezTo>
                  <a:pt x="4" y="5"/>
                  <a:pt x="5" y="5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5"/>
                  <a:pt x="6" y="5"/>
                  <a:pt x="5" y="6"/>
                </a:cubicBezTo>
                <a:moveTo>
                  <a:pt x="7" y="4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8" y="3"/>
                </a:cubicBezTo>
                <a:cubicBezTo>
                  <a:pt x="7" y="4"/>
                  <a:pt x="7" y="4"/>
                  <a:pt x="7" y="4"/>
                </a:cubicBezTo>
                <a:moveTo>
                  <a:pt x="8" y="3"/>
                </a:move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8" y="3"/>
                  <a:pt x="8" y="3"/>
                  <a:pt x="9" y="3"/>
                </a:cubicBezTo>
                <a:cubicBezTo>
                  <a:pt x="8" y="3"/>
                  <a:pt x="8" y="3"/>
                  <a:pt x="8" y="3"/>
                </a:cubicBezTo>
                <a:moveTo>
                  <a:pt x="12" y="22"/>
                </a:moveTo>
                <a:cubicBezTo>
                  <a:pt x="11" y="22"/>
                  <a:pt x="9" y="21"/>
                  <a:pt x="8" y="21"/>
                </a:cubicBezTo>
                <a:cubicBezTo>
                  <a:pt x="4" y="18"/>
                  <a:pt x="3" y="13"/>
                  <a:pt x="5" y="8"/>
                </a:cubicBezTo>
                <a:cubicBezTo>
                  <a:pt x="6" y="5"/>
                  <a:pt x="10" y="2"/>
                  <a:pt x="14" y="2"/>
                </a:cubicBezTo>
                <a:cubicBezTo>
                  <a:pt x="15" y="2"/>
                  <a:pt x="16" y="2"/>
                  <a:pt x="17" y="3"/>
                </a:cubicBezTo>
                <a:cubicBezTo>
                  <a:pt x="22" y="6"/>
                  <a:pt x="22" y="12"/>
                  <a:pt x="20" y="17"/>
                </a:cubicBezTo>
                <a:cubicBezTo>
                  <a:pt x="19" y="20"/>
                  <a:pt x="16" y="22"/>
                  <a:pt x="12" y="22"/>
                </a:cubicBezTo>
                <a:moveTo>
                  <a:pt x="9" y="2"/>
                </a:moveTo>
                <a:cubicBezTo>
                  <a:pt x="9" y="2"/>
                  <a:pt x="8" y="2"/>
                  <a:pt x="8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moveTo>
                  <a:pt x="11" y="2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1" y="2"/>
                  <a:pt x="11" y="2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1"/>
                  <a:pt x="3" y="4"/>
                  <a:pt x="2" y="7"/>
                </a:cubicBezTo>
                <a:cubicBezTo>
                  <a:pt x="0" y="11"/>
                  <a:pt x="0" y="15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4" y="20"/>
                  <a:pt x="5" y="20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7" y="21"/>
                  <a:pt x="8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1" y="23"/>
                  <a:pt x="11" y="23"/>
                  <a:pt x="12" y="23"/>
                </a:cubicBezTo>
                <a:cubicBezTo>
                  <a:pt x="16" y="23"/>
                  <a:pt x="20" y="20"/>
                  <a:pt x="21" y="17"/>
                </a:cubicBezTo>
                <a:cubicBezTo>
                  <a:pt x="23" y="12"/>
                  <a:pt x="23" y="6"/>
                  <a:pt x="18" y="2"/>
                </a:cubicBezTo>
                <a:cubicBezTo>
                  <a:pt x="17" y="2"/>
                  <a:pt x="16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1"/>
                  <a:pt x="13" y="0"/>
                  <a:pt x="11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îš1íḓé">
            <a:extLst>
              <a:ext uri="{FF2B5EF4-FFF2-40B4-BE49-F238E27FC236}">
                <a16:creationId xmlns:a16="http://schemas.microsoft.com/office/drawing/2014/main" id="{502389B0-B2CC-4F45-8EE1-335BEF4021E2}"/>
              </a:ext>
            </a:extLst>
          </p:cNvPr>
          <p:cNvSpPr>
            <a:spLocks/>
          </p:cNvSpPr>
          <p:nvPr/>
        </p:nvSpPr>
        <p:spPr bwMode="auto">
          <a:xfrm>
            <a:off x="1402406" y="4686281"/>
            <a:ext cx="187609" cy="192065"/>
          </a:xfrm>
          <a:custGeom>
            <a:avLst/>
            <a:gdLst>
              <a:gd name="T0" fmla="*/ 13 w 18"/>
              <a:gd name="T1" fmla="*/ 15 h 18"/>
              <a:gd name="T2" fmla="*/ 12 w 18"/>
              <a:gd name="T3" fmla="*/ 16 h 18"/>
              <a:gd name="T4" fmla="*/ 14 w 18"/>
              <a:gd name="T5" fmla="*/ 14 h 18"/>
              <a:gd name="T6" fmla="*/ 13 w 18"/>
              <a:gd name="T7" fmla="*/ 15 h 18"/>
              <a:gd name="T8" fmla="*/ 14 w 18"/>
              <a:gd name="T9" fmla="*/ 14 h 18"/>
              <a:gd name="T10" fmla="*/ 15 w 18"/>
              <a:gd name="T11" fmla="*/ 13 h 18"/>
              <a:gd name="T12" fmla="*/ 14 w 18"/>
              <a:gd name="T13" fmla="*/ 14 h 18"/>
              <a:gd name="T14" fmla="*/ 15 w 18"/>
              <a:gd name="T15" fmla="*/ 13 h 18"/>
              <a:gd name="T16" fmla="*/ 15 w 18"/>
              <a:gd name="T17" fmla="*/ 12 h 18"/>
              <a:gd name="T18" fmla="*/ 15 w 18"/>
              <a:gd name="T19" fmla="*/ 13 h 18"/>
              <a:gd name="T20" fmla="*/ 15 w 18"/>
              <a:gd name="T21" fmla="*/ 11 h 18"/>
              <a:gd name="T22" fmla="*/ 16 w 18"/>
              <a:gd name="T23" fmla="*/ 10 h 18"/>
              <a:gd name="T24" fmla="*/ 16 w 18"/>
              <a:gd name="T25" fmla="*/ 10 h 18"/>
              <a:gd name="T26" fmla="*/ 16 w 18"/>
              <a:gd name="T27" fmla="*/ 8 h 18"/>
              <a:gd name="T28" fmla="*/ 16 w 18"/>
              <a:gd name="T29" fmla="*/ 10 h 18"/>
              <a:gd name="T30" fmla="*/ 16 w 18"/>
              <a:gd name="T31" fmla="*/ 8 h 18"/>
              <a:gd name="T32" fmla="*/ 16 w 18"/>
              <a:gd name="T33" fmla="*/ 7 h 18"/>
              <a:gd name="T34" fmla="*/ 16 w 18"/>
              <a:gd name="T35" fmla="*/ 6 h 18"/>
              <a:gd name="T36" fmla="*/ 15 w 18"/>
              <a:gd name="T37" fmla="*/ 5 h 18"/>
              <a:gd name="T38" fmla="*/ 16 w 18"/>
              <a:gd name="T39" fmla="*/ 6 h 18"/>
              <a:gd name="T40" fmla="*/ 15 w 18"/>
              <a:gd name="T41" fmla="*/ 5 h 18"/>
              <a:gd name="T42" fmla="*/ 15 w 18"/>
              <a:gd name="T43" fmla="*/ 4 h 18"/>
              <a:gd name="T44" fmla="*/ 15 w 18"/>
              <a:gd name="T45" fmla="*/ 4 h 18"/>
              <a:gd name="T46" fmla="*/ 15 w 18"/>
              <a:gd name="T47" fmla="*/ 4 h 18"/>
              <a:gd name="T48" fmla="*/ 7 w 18"/>
              <a:gd name="T49" fmla="*/ 17 h 18"/>
              <a:gd name="T50" fmla="*/ 2 w 18"/>
              <a:gd name="T51" fmla="*/ 6 h 18"/>
              <a:gd name="T52" fmla="*/ 10 w 18"/>
              <a:gd name="T53" fmla="*/ 1 h 18"/>
              <a:gd name="T54" fmla="*/ 11 w 18"/>
              <a:gd name="T55" fmla="*/ 2 h 18"/>
              <a:gd name="T56" fmla="*/ 15 w 18"/>
              <a:gd name="T57" fmla="*/ 8 h 18"/>
              <a:gd name="T58" fmla="*/ 15 w 18"/>
              <a:gd name="T59" fmla="*/ 8 h 18"/>
              <a:gd name="T60" fmla="*/ 7 w 18"/>
              <a:gd name="T61" fmla="*/ 17 h 18"/>
              <a:gd name="T62" fmla="*/ 7 w 18"/>
              <a:gd name="T63" fmla="*/ 17 h 18"/>
              <a:gd name="T64" fmla="*/ 2 w 18"/>
              <a:gd name="T65" fmla="*/ 6 h 18"/>
              <a:gd name="T66" fmla="*/ 8 w 18"/>
              <a:gd name="T67" fmla="*/ 18 h 18"/>
              <a:gd name="T68" fmla="*/ 13 w 18"/>
              <a:gd name="T69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" h="18">
                <a:moveTo>
                  <a:pt x="12" y="16"/>
                </a:move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6"/>
                  <a:pt x="12" y="16"/>
                  <a:pt x="12" y="16"/>
                </a:cubicBezTo>
                <a:moveTo>
                  <a:pt x="13" y="15"/>
                </a:move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moveTo>
                  <a:pt x="14" y="14"/>
                </a:moveTo>
                <a:cubicBezTo>
                  <a:pt x="14" y="13"/>
                  <a:pt x="14" y="13"/>
                  <a:pt x="14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moveTo>
                  <a:pt x="15" y="13"/>
                </a:moveTo>
                <a:cubicBezTo>
                  <a:pt x="15" y="13"/>
                  <a:pt x="15" y="13"/>
                  <a:pt x="15" y="13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3"/>
                  <a:pt x="15" y="13"/>
                  <a:pt x="15" y="13"/>
                </a:cubicBezTo>
                <a:moveTo>
                  <a:pt x="16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1"/>
                  <a:pt x="16" y="11"/>
                  <a:pt x="16" y="11"/>
                </a:cubicBezTo>
                <a:moveTo>
                  <a:pt x="16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6" y="9"/>
                  <a:pt x="16" y="9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10"/>
                </a:cubicBezTo>
                <a:moveTo>
                  <a:pt x="16" y="8"/>
                </a:move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moveTo>
                  <a:pt x="16" y="6"/>
                </a:moveTo>
                <a:cubicBezTo>
                  <a:pt x="15" y="6"/>
                  <a:pt x="15" y="6"/>
                  <a:pt x="15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6" y="6"/>
                  <a:pt x="16" y="6"/>
                </a:cubicBezTo>
                <a:moveTo>
                  <a:pt x="15" y="5"/>
                </a:move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5" y="5"/>
                  <a:pt x="15" y="5"/>
                </a:cubicBezTo>
                <a:moveTo>
                  <a:pt x="15" y="4"/>
                </a:move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moveTo>
                  <a:pt x="7" y="17"/>
                </a:moveTo>
                <a:cubicBezTo>
                  <a:pt x="6" y="16"/>
                  <a:pt x="6" y="16"/>
                  <a:pt x="5" y="16"/>
                </a:cubicBezTo>
                <a:cubicBezTo>
                  <a:pt x="2" y="14"/>
                  <a:pt x="1" y="10"/>
                  <a:pt x="2" y="6"/>
                </a:cubicBezTo>
                <a:cubicBezTo>
                  <a:pt x="4" y="4"/>
                  <a:pt x="6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1" y="2"/>
                  <a:pt x="11" y="2"/>
                  <a:pt x="11" y="2"/>
                </a:cubicBezTo>
                <a:cubicBezTo>
                  <a:pt x="14" y="3"/>
                  <a:pt x="15" y="5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10"/>
                  <a:pt x="14" y="11"/>
                  <a:pt x="14" y="12"/>
                </a:cubicBezTo>
                <a:cubicBezTo>
                  <a:pt x="13" y="15"/>
                  <a:pt x="10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moveTo>
                  <a:pt x="10" y="0"/>
                </a:moveTo>
                <a:cubicBezTo>
                  <a:pt x="6" y="0"/>
                  <a:pt x="3" y="3"/>
                  <a:pt x="2" y="6"/>
                </a:cubicBezTo>
                <a:cubicBezTo>
                  <a:pt x="0" y="10"/>
                  <a:pt x="1" y="15"/>
                  <a:pt x="5" y="17"/>
                </a:cubicBezTo>
                <a:cubicBezTo>
                  <a:pt x="6" y="17"/>
                  <a:pt x="7" y="18"/>
                  <a:pt x="8" y="18"/>
                </a:cubicBezTo>
                <a:cubicBezTo>
                  <a:pt x="11" y="18"/>
                  <a:pt x="15" y="16"/>
                  <a:pt x="16" y="13"/>
                </a:cubicBezTo>
                <a:cubicBezTo>
                  <a:pt x="18" y="9"/>
                  <a:pt x="17" y="4"/>
                  <a:pt x="13" y="1"/>
                </a:cubicBezTo>
                <a:cubicBezTo>
                  <a:pt x="12" y="0"/>
                  <a:pt x="11" y="0"/>
                  <a:pt x="1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ïşḻïḓé">
            <a:extLst>
              <a:ext uri="{FF2B5EF4-FFF2-40B4-BE49-F238E27FC236}">
                <a16:creationId xmlns:a16="http://schemas.microsoft.com/office/drawing/2014/main" id="{74EFFC40-86E0-4B63-844B-9F9171D853C9}"/>
              </a:ext>
            </a:extLst>
          </p:cNvPr>
          <p:cNvSpPr>
            <a:spLocks/>
          </p:cNvSpPr>
          <p:nvPr/>
        </p:nvSpPr>
        <p:spPr bwMode="auto">
          <a:xfrm>
            <a:off x="1442608" y="4708614"/>
            <a:ext cx="93804" cy="147399"/>
          </a:xfrm>
          <a:custGeom>
            <a:avLst/>
            <a:gdLst>
              <a:gd name="T0" fmla="*/ 5 w 9"/>
              <a:gd name="T1" fmla="*/ 2 h 14"/>
              <a:gd name="T2" fmla="*/ 6 w 9"/>
              <a:gd name="T3" fmla="*/ 1 h 14"/>
              <a:gd name="T4" fmla="*/ 6 w 9"/>
              <a:gd name="T5" fmla="*/ 2 h 14"/>
              <a:gd name="T6" fmla="*/ 6 w 9"/>
              <a:gd name="T7" fmla="*/ 2 h 14"/>
              <a:gd name="T8" fmla="*/ 6 w 9"/>
              <a:gd name="T9" fmla="*/ 3 h 14"/>
              <a:gd name="T10" fmla="*/ 7 w 9"/>
              <a:gd name="T11" fmla="*/ 5 h 14"/>
              <a:gd name="T12" fmla="*/ 5 w 9"/>
              <a:gd name="T13" fmla="*/ 3 h 14"/>
              <a:gd name="T14" fmla="*/ 4 w 9"/>
              <a:gd name="T15" fmla="*/ 6 h 14"/>
              <a:gd name="T16" fmla="*/ 6 w 9"/>
              <a:gd name="T17" fmla="*/ 9 h 14"/>
              <a:gd name="T18" fmla="*/ 4 w 9"/>
              <a:gd name="T19" fmla="*/ 11 h 14"/>
              <a:gd name="T20" fmla="*/ 3 w 9"/>
              <a:gd name="T21" fmla="*/ 13 h 14"/>
              <a:gd name="T22" fmla="*/ 3 w 9"/>
              <a:gd name="T23" fmla="*/ 13 h 14"/>
              <a:gd name="T24" fmla="*/ 3 w 9"/>
              <a:gd name="T25" fmla="*/ 11 h 14"/>
              <a:gd name="T26" fmla="*/ 1 w 9"/>
              <a:gd name="T27" fmla="*/ 9 h 14"/>
              <a:gd name="T28" fmla="*/ 4 w 9"/>
              <a:gd name="T29" fmla="*/ 10 h 14"/>
              <a:gd name="T30" fmla="*/ 5 w 9"/>
              <a:gd name="T31" fmla="*/ 10 h 14"/>
              <a:gd name="T32" fmla="*/ 5 w 9"/>
              <a:gd name="T33" fmla="*/ 8 h 14"/>
              <a:gd name="T34" fmla="*/ 2 w 9"/>
              <a:gd name="T35" fmla="*/ 4 h 14"/>
              <a:gd name="T36" fmla="*/ 4 w 9"/>
              <a:gd name="T37" fmla="*/ 3 h 14"/>
              <a:gd name="T38" fmla="*/ 5 w 9"/>
              <a:gd name="T39" fmla="*/ 3 h 14"/>
              <a:gd name="T40" fmla="*/ 5 w 9"/>
              <a:gd name="T41" fmla="*/ 1 h 14"/>
              <a:gd name="T42" fmla="*/ 5 w 9"/>
              <a:gd name="T43" fmla="*/ 2 h 14"/>
              <a:gd name="T44" fmla="*/ 3 w 9"/>
              <a:gd name="T45" fmla="*/ 2 h 14"/>
              <a:gd name="T46" fmla="*/ 3 w 9"/>
              <a:gd name="T47" fmla="*/ 7 h 14"/>
              <a:gd name="T48" fmla="*/ 5 w 9"/>
              <a:gd name="T49" fmla="*/ 9 h 14"/>
              <a:gd name="T50" fmla="*/ 4 w 9"/>
              <a:gd name="T51" fmla="*/ 10 h 14"/>
              <a:gd name="T52" fmla="*/ 3 w 9"/>
              <a:gd name="T53" fmla="*/ 8 h 14"/>
              <a:gd name="T54" fmla="*/ 1 w 9"/>
              <a:gd name="T55" fmla="*/ 8 h 14"/>
              <a:gd name="T56" fmla="*/ 2 w 9"/>
              <a:gd name="T57" fmla="*/ 13 h 14"/>
              <a:gd name="T58" fmla="*/ 3 w 9"/>
              <a:gd name="T59" fmla="*/ 13 h 14"/>
              <a:gd name="T60" fmla="*/ 3 w 9"/>
              <a:gd name="T61" fmla="*/ 14 h 14"/>
              <a:gd name="T62" fmla="*/ 4 w 9"/>
              <a:gd name="T63" fmla="*/ 14 h 14"/>
              <a:gd name="T64" fmla="*/ 7 w 9"/>
              <a:gd name="T65" fmla="*/ 11 h 14"/>
              <a:gd name="T66" fmla="*/ 5 w 9"/>
              <a:gd name="T67" fmla="*/ 6 h 14"/>
              <a:gd name="T68" fmla="*/ 4 w 9"/>
              <a:gd name="T69" fmla="*/ 5 h 14"/>
              <a:gd name="T70" fmla="*/ 5 w 9"/>
              <a:gd name="T71" fmla="*/ 4 h 14"/>
              <a:gd name="T72" fmla="*/ 6 w 9"/>
              <a:gd name="T73" fmla="*/ 6 h 14"/>
              <a:gd name="T74" fmla="*/ 8 w 9"/>
              <a:gd name="T75" fmla="*/ 6 h 14"/>
              <a:gd name="T76" fmla="*/ 9 w 9"/>
              <a:gd name="T77" fmla="*/ 6 h 14"/>
              <a:gd name="T78" fmla="*/ 7 w 9"/>
              <a:gd name="T79" fmla="*/ 2 h 14"/>
              <a:gd name="T80" fmla="*/ 6 w 9"/>
              <a:gd name="T81" fmla="*/ 1 h 14"/>
              <a:gd name="T82" fmla="*/ 5 w 9"/>
              <a:gd name="T8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" h="14">
                <a:moveTo>
                  <a:pt x="5" y="3"/>
                </a:move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8" y="4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6" y="4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4"/>
                </a:cubicBezTo>
                <a:cubicBezTo>
                  <a:pt x="3" y="5"/>
                  <a:pt x="3" y="5"/>
                  <a:pt x="4" y="6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6" y="8"/>
                  <a:pt x="6" y="9"/>
                </a:cubicBezTo>
                <a:cubicBezTo>
                  <a:pt x="7" y="9"/>
                  <a:pt x="6" y="10"/>
                  <a:pt x="6" y="11"/>
                </a:cubicBezTo>
                <a:cubicBezTo>
                  <a:pt x="6" y="11"/>
                  <a:pt x="5" y="11"/>
                  <a:pt x="4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3" y="12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2" y="10"/>
                  <a:pt x="1" y="10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3" y="10"/>
                  <a:pt x="4" y="10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1"/>
                  <a:pt x="5" y="10"/>
                  <a:pt x="5" y="10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5" y="8"/>
                  <a:pt x="5" y="8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2" y="5"/>
                  <a:pt x="2" y="4"/>
                </a:cubicBezTo>
                <a:cubicBezTo>
                  <a:pt x="2" y="4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moveTo>
                  <a:pt x="5" y="0"/>
                </a:move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2" y="3"/>
                  <a:pt x="2" y="4"/>
                  <a:pt x="2" y="4"/>
                </a:cubicBezTo>
                <a:cubicBezTo>
                  <a:pt x="2" y="6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0" y="9"/>
                  <a:pt x="1" y="11"/>
                  <a:pt x="2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3"/>
                  <a:pt x="4" y="12"/>
                </a:cubicBezTo>
                <a:cubicBezTo>
                  <a:pt x="5" y="12"/>
                  <a:pt x="6" y="12"/>
                  <a:pt x="7" y="11"/>
                </a:cubicBezTo>
                <a:cubicBezTo>
                  <a:pt x="7" y="11"/>
                  <a:pt x="8" y="10"/>
                  <a:pt x="7" y="9"/>
                </a:cubicBezTo>
                <a:cubicBezTo>
                  <a:pt x="7" y="7"/>
                  <a:pt x="6" y="7"/>
                  <a:pt x="5" y="6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6" y="5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4"/>
                  <a:pt x="8" y="3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ïSļidê">
            <a:extLst>
              <a:ext uri="{FF2B5EF4-FFF2-40B4-BE49-F238E27FC236}">
                <a16:creationId xmlns:a16="http://schemas.microsoft.com/office/drawing/2014/main" id="{22BB39D4-C62A-4DFC-BA4B-2F3438CF20B8}"/>
              </a:ext>
            </a:extLst>
          </p:cNvPr>
          <p:cNvSpPr>
            <a:spLocks/>
          </p:cNvSpPr>
          <p:nvPr/>
        </p:nvSpPr>
        <p:spPr bwMode="auto">
          <a:xfrm>
            <a:off x="1304135" y="4954279"/>
            <a:ext cx="276946" cy="156332"/>
          </a:xfrm>
          <a:custGeom>
            <a:avLst/>
            <a:gdLst>
              <a:gd name="T0" fmla="*/ 13 w 26"/>
              <a:gd name="T1" fmla="*/ 11 h 15"/>
              <a:gd name="T2" fmla="*/ 12 w 26"/>
              <a:gd name="T3" fmla="*/ 14 h 15"/>
              <a:gd name="T4" fmla="*/ 10 w 26"/>
              <a:gd name="T5" fmla="*/ 11 h 15"/>
              <a:gd name="T6" fmla="*/ 14 w 26"/>
              <a:gd name="T7" fmla="*/ 14 h 15"/>
              <a:gd name="T8" fmla="*/ 15 w 26"/>
              <a:gd name="T9" fmla="*/ 11 h 15"/>
              <a:gd name="T10" fmla="*/ 15 w 26"/>
              <a:gd name="T11" fmla="*/ 14 h 15"/>
              <a:gd name="T12" fmla="*/ 15 w 26"/>
              <a:gd name="T13" fmla="*/ 11 h 15"/>
              <a:gd name="T14" fmla="*/ 15 w 26"/>
              <a:gd name="T15" fmla="*/ 14 h 15"/>
              <a:gd name="T16" fmla="*/ 8 w 26"/>
              <a:gd name="T17" fmla="*/ 11 h 15"/>
              <a:gd name="T18" fmla="*/ 10 w 26"/>
              <a:gd name="T19" fmla="*/ 14 h 15"/>
              <a:gd name="T20" fmla="*/ 16 w 26"/>
              <a:gd name="T21" fmla="*/ 11 h 15"/>
              <a:gd name="T22" fmla="*/ 16 w 26"/>
              <a:gd name="T23" fmla="*/ 13 h 15"/>
              <a:gd name="T24" fmla="*/ 18 w 26"/>
              <a:gd name="T25" fmla="*/ 10 h 15"/>
              <a:gd name="T26" fmla="*/ 17 w 26"/>
              <a:gd name="T27" fmla="*/ 13 h 15"/>
              <a:gd name="T28" fmla="*/ 6 w 26"/>
              <a:gd name="T29" fmla="*/ 10 h 15"/>
              <a:gd name="T30" fmla="*/ 18 w 26"/>
              <a:gd name="T31" fmla="*/ 13 h 15"/>
              <a:gd name="T32" fmla="*/ 18 w 26"/>
              <a:gd name="T33" fmla="*/ 10 h 15"/>
              <a:gd name="T34" fmla="*/ 18 w 26"/>
              <a:gd name="T35" fmla="*/ 13 h 15"/>
              <a:gd name="T36" fmla="*/ 21 w 26"/>
              <a:gd name="T37" fmla="*/ 10 h 15"/>
              <a:gd name="T38" fmla="*/ 6 w 26"/>
              <a:gd name="T39" fmla="*/ 13 h 15"/>
              <a:gd name="T40" fmla="*/ 6 w 26"/>
              <a:gd name="T41" fmla="*/ 10 h 15"/>
              <a:gd name="T42" fmla="*/ 21 w 26"/>
              <a:gd name="T43" fmla="*/ 10 h 15"/>
              <a:gd name="T44" fmla="*/ 21 w 26"/>
              <a:gd name="T45" fmla="*/ 12 h 15"/>
              <a:gd name="T46" fmla="*/ 3 w 26"/>
              <a:gd name="T47" fmla="*/ 9 h 15"/>
              <a:gd name="T48" fmla="*/ 3 w 26"/>
              <a:gd name="T49" fmla="*/ 12 h 15"/>
              <a:gd name="T50" fmla="*/ 24 w 26"/>
              <a:gd name="T51" fmla="*/ 8 h 15"/>
              <a:gd name="T52" fmla="*/ 2 w 26"/>
              <a:gd name="T53" fmla="*/ 11 h 15"/>
              <a:gd name="T54" fmla="*/ 2 w 26"/>
              <a:gd name="T55" fmla="*/ 8 h 15"/>
              <a:gd name="T56" fmla="*/ 2 w 26"/>
              <a:gd name="T57" fmla="*/ 9 h 15"/>
              <a:gd name="T58" fmla="*/ 2 w 26"/>
              <a:gd name="T59" fmla="*/ 8 h 15"/>
              <a:gd name="T60" fmla="*/ 24 w 26"/>
              <a:gd name="T61" fmla="*/ 8 h 15"/>
              <a:gd name="T62" fmla="*/ 25 w 26"/>
              <a:gd name="T63" fmla="*/ 9 h 15"/>
              <a:gd name="T64" fmla="*/ 3 w 26"/>
              <a:gd name="T65" fmla="*/ 7 h 15"/>
              <a:gd name="T66" fmla="*/ 14 w 26"/>
              <a:gd name="T67" fmla="*/ 1 h 15"/>
              <a:gd name="T68" fmla="*/ 25 w 26"/>
              <a:gd name="T69" fmla="*/ 6 h 15"/>
              <a:gd name="T70" fmla="*/ 3 w 26"/>
              <a:gd name="T71" fmla="*/ 2 h 15"/>
              <a:gd name="T72" fmla="*/ 1 w 26"/>
              <a:gd name="T73" fmla="*/ 6 h 15"/>
              <a:gd name="T74" fmla="*/ 2 w 26"/>
              <a:gd name="T75" fmla="*/ 12 h 15"/>
              <a:gd name="T76" fmla="*/ 22 w 26"/>
              <a:gd name="T77" fmla="*/ 13 h 15"/>
              <a:gd name="T78" fmla="*/ 24 w 26"/>
              <a:gd name="T79" fmla="*/ 12 h 15"/>
              <a:gd name="T80" fmla="*/ 24 w 26"/>
              <a:gd name="T81" fmla="*/ 12 h 15"/>
              <a:gd name="T82" fmla="*/ 26 w 26"/>
              <a:gd name="T83" fmla="*/ 9 h 15"/>
              <a:gd name="T84" fmla="*/ 25 w 26"/>
              <a:gd name="T85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" h="15">
                <a:moveTo>
                  <a:pt x="12" y="14"/>
                </a:moveTo>
                <a:cubicBezTo>
                  <a:pt x="12" y="13"/>
                  <a:pt x="12" y="12"/>
                  <a:pt x="12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4"/>
                  <a:pt x="13" y="14"/>
                  <a:pt x="12" y="14"/>
                </a:cubicBezTo>
                <a:moveTo>
                  <a:pt x="12" y="14"/>
                </a:moveTo>
                <a:cubicBezTo>
                  <a:pt x="11" y="14"/>
                  <a:pt x="11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11"/>
                  <a:pt x="11" y="11"/>
                  <a:pt x="12" y="11"/>
                </a:cubicBezTo>
                <a:cubicBezTo>
                  <a:pt x="12" y="12"/>
                  <a:pt x="12" y="13"/>
                  <a:pt x="12" y="14"/>
                </a:cubicBezTo>
                <a:moveTo>
                  <a:pt x="14" y="14"/>
                </a:moveTo>
                <a:cubicBezTo>
                  <a:pt x="14" y="11"/>
                  <a:pt x="14" y="11"/>
                  <a:pt x="14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3"/>
                  <a:pt x="15" y="14"/>
                </a:cubicBezTo>
                <a:cubicBezTo>
                  <a:pt x="14" y="14"/>
                  <a:pt x="14" y="14"/>
                  <a:pt x="14" y="14"/>
                </a:cubicBezTo>
                <a:moveTo>
                  <a:pt x="15" y="14"/>
                </a:move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2"/>
                  <a:pt x="15" y="12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4"/>
                  <a:pt x="15" y="14"/>
                  <a:pt x="15" y="14"/>
                </a:cubicBezTo>
                <a:moveTo>
                  <a:pt x="10" y="14"/>
                </a:moveTo>
                <a:cubicBezTo>
                  <a:pt x="9" y="14"/>
                  <a:pt x="9" y="14"/>
                  <a:pt x="8" y="13"/>
                </a:cubicBezTo>
                <a:cubicBezTo>
                  <a:pt x="8" y="13"/>
                  <a:pt x="8" y="12"/>
                  <a:pt x="8" y="11"/>
                </a:cubicBezTo>
                <a:cubicBezTo>
                  <a:pt x="9" y="11"/>
                  <a:pt x="9" y="11"/>
                  <a:pt x="10" y="11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3"/>
                  <a:pt x="17" y="13"/>
                  <a:pt x="17" y="13"/>
                </a:cubicBezTo>
                <a:cubicBezTo>
                  <a:pt x="16" y="13"/>
                  <a:pt x="16" y="13"/>
                  <a:pt x="16" y="13"/>
                </a:cubicBezTo>
                <a:moveTo>
                  <a:pt x="17" y="13"/>
                </a:moveTo>
                <a:cubicBezTo>
                  <a:pt x="17" y="11"/>
                  <a:pt x="17" y="11"/>
                  <a:pt x="17" y="11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7" y="13"/>
                  <a:pt x="17" y="13"/>
                  <a:pt x="17" y="13"/>
                </a:cubicBezTo>
                <a:moveTo>
                  <a:pt x="8" y="13"/>
                </a:moveTo>
                <a:cubicBezTo>
                  <a:pt x="7" y="13"/>
                  <a:pt x="7" y="13"/>
                  <a:pt x="6" y="13"/>
                </a:cubicBezTo>
                <a:cubicBezTo>
                  <a:pt x="6" y="12"/>
                  <a:pt x="6" y="11"/>
                  <a:pt x="6" y="10"/>
                </a:cubicBezTo>
                <a:cubicBezTo>
                  <a:pt x="7" y="10"/>
                  <a:pt x="7" y="11"/>
                  <a:pt x="8" y="11"/>
                </a:cubicBezTo>
                <a:cubicBezTo>
                  <a:pt x="8" y="12"/>
                  <a:pt x="8" y="12"/>
                  <a:pt x="8" y="13"/>
                </a:cubicBezTo>
                <a:moveTo>
                  <a:pt x="18" y="13"/>
                </a:moveTo>
                <a:cubicBezTo>
                  <a:pt x="18" y="13"/>
                  <a:pt x="18" y="13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1"/>
                  <a:pt x="19" y="12"/>
                  <a:pt x="19" y="13"/>
                </a:cubicBezTo>
                <a:cubicBezTo>
                  <a:pt x="18" y="13"/>
                  <a:pt x="18" y="13"/>
                  <a:pt x="18" y="13"/>
                </a:cubicBezTo>
                <a:moveTo>
                  <a:pt x="20" y="13"/>
                </a:moveTo>
                <a:cubicBezTo>
                  <a:pt x="19" y="12"/>
                  <a:pt x="19" y="11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1"/>
                  <a:pt x="21" y="12"/>
                  <a:pt x="21" y="12"/>
                </a:cubicBezTo>
                <a:cubicBezTo>
                  <a:pt x="20" y="12"/>
                  <a:pt x="20" y="13"/>
                  <a:pt x="20" y="13"/>
                </a:cubicBezTo>
                <a:moveTo>
                  <a:pt x="6" y="13"/>
                </a:moveTo>
                <a:cubicBezTo>
                  <a:pt x="5" y="13"/>
                  <a:pt x="4" y="12"/>
                  <a:pt x="4" y="12"/>
                </a:cubicBezTo>
                <a:cubicBezTo>
                  <a:pt x="4" y="9"/>
                  <a:pt x="4" y="9"/>
                  <a:pt x="4" y="9"/>
                </a:cubicBezTo>
                <a:cubicBezTo>
                  <a:pt x="4" y="10"/>
                  <a:pt x="5" y="10"/>
                  <a:pt x="6" y="10"/>
                </a:cubicBezTo>
                <a:cubicBezTo>
                  <a:pt x="6" y="11"/>
                  <a:pt x="6" y="12"/>
                  <a:pt x="6" y="13"/>
                </a:cubicBezTo>
                <a:moveTo>
                  <a:pt x="21" y="12"/>
                </a:moveTo>
                <a:cubicBezTo>
                  <a:pt x="21" y="11"/>
                  <a:pt x="21" y="11"/>
                  <a:pt x="21" y="10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12"/>
                  <a:pt x="22" y="12"/>
                  <a:pt x="22" y="12"/>
                </a:cubicBezTo>
                <a:cubicBezTo>
                  <a:pt x="21" y="12"/>
                  <a:pt x="21" y="12"/>
                  <a:pt x="21" y="12"/>
                </a:cubicBezTo>
                <a:moveTo>
                  <a:pt x="3" y="12"/>
                </a:moveTo>
                <a:cubicBezTo>
                  <a:pt x="3" y="11"/>
                  <a:pt x="3" y="11"/>
                  <a:pt x="3" y="11"/>
                </a:cubicBezTo>
                <a:cubicBezTo>
                  <a:pt x="3" y="9"/>
                  <a:pt x="3" y="9"/>
                  <a:pt x="3" y="9"/>
                </a:cubicBezTo>
                <a:cubicBezTo>
                  <a:pt x="4" y="9"/>
                  <a:pt x="4" y="9"/>
                  <a:pt x="4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2"/>
                  <a:pt x="3" y="12"/>
                  <a:pt x="3" y="12"/>
                </a:cubicBezTo>
                <a:moveTo>
                  <a:pt x="22" y="12"/>
                </a:moveTo>
                <a:cubicBezTo>
                  <a:pt x="22" y="9"/>
                  <a:pt x="22" y="9"/>
                  <a:pt x="22" y="9"/>
                </a:cubicBezTo>
                <a:cubicBezTo>
                  <a:pt x="23" y="9"/>
                  <a:pt x="23" y="9"/>
                  <a:pt x="24" y="8"/>
                </a:cubicBezTo>
                <a:cubicBezTo>
                  <a:pt x="24" y="9"/>
                  <a:pt x="24" y="10"/>
                  <a:pt x="24" y="11"/>
                </a:cubicBezTo>
                <a:cubicBezTo>
                  <a:pt x="23" y="11"/>
                  <a:pt x="23" y="11"/>
                  <a:pt x="22" y="12"/>
                </a:cubicBezTo>
                <a:moveTo>
                  <a:pt x="2" y="11"/>
                </a:move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11"/>
                  <a:pt x="2" y="11"/>
                  <a:pt x="2" y="11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1" y="8"/>
                  <a:pt x="1" y="8"/>
                  <a:pt x="1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9"/>
                  <a:pt x="2" y="9"/>
                  <a:pt x="2" y="9"/>
                </a:cubicBezTo>
                <a:moveTo>
                  <a:pt x="24" y="10"/>
                </a:moveTo>
                <a:cubicBezTo>
                  <a:pt x="24" y="10"/>
                  <a:pt x="24" y="9"/>
                  <a:pt x="24" y="8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5" y="10"/>
                  <a:pt x="24" y="10"/>
                </a:cubicBezTo>
                <a:moveTo>
                  <a:pt x="12" y="10"/>
                </a:moveTo>
                <a:cubicBezTo>
                  <a:pt x="6" y="10"/>
                  <a:pt x="3" y="8"/>
                  <a:pt x="3" y="7"/>
                </a:cubicBezTo>
                <a:cubicBezTo>
                  <a:pt x="2" y="7"/>
                  <a:pt x="2" y="6"/>
                  <a:pt x="2" y="6"/>
                </a:cubicBezTo>
                <a:cubicBezTo>
                  <a:pt x="2" y="5"/>
                  <a:pt x="3" y="4"/>
                  <a:pt x="4" y="3"/>
                </a:cubicBezTo>
                <a:cubicBezTo>
                  <a:pt x="7" y="1"/>
                  <a:pt x="10" y="1"/>
                  <a:pt x="14" y="1"/>
                </a:cubicBezTo>
                <a:cubicBezTo>
                  <a:pt x="17" y="1"/>
                  <a:pt x="20" y="1"/>
                  <a:pt x="22" y="2"/>
                </a:cubicBezTo>
                <a:cubicBezTo>
                  <a:pt x="23" y="3"/>
                  <a:pt x="24" y="3"/>
                  <a:pt x="24" y="4"/>
                </a:cubicBezTo>
                <a:cubicBezTo>
                  <a:pt x="25" y="4"/>
                  <a:pt x="25" y="5"/>
                  <a:pt x="25" y="6"/>
                </a:cubicBezTo>
                <a:cubicBezTo>
                  <a:pt x="24" y="9"/>
                  <a:pt x="16" y="10"/>
                  <a:pt x="12" y="10"/>
                </a:cubicBezTo>
                <a:moveTo>
                  <a:pt x="14" y="0"/>
                </a:moveTo>
                <a:cubicBezTo>
                  <a:pt x="10" y="0"/>
                  <a:pt x="6" y="0"/>
                  <a:pt x="3" y="2"/>
                </a:cubicBezTo>
                <a:cubicBezTo>
                  <a:pt x="2" y="3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0" y="7"/>
                  <a:pt x="0" y="8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1"/>
                  <a:pt x="1" y="11"/>
                  <a:pt x="2" y="12"/>
                </a:cubicBezTo>
                <a:cubicBezTo>
                  <a:pt x="3" y="13"/>
                  <a:pt x="6" y="15"/>
                  <a:pt x="12" y="15"/>
                </a:cubicBezTo>
                <a:cubicBezTo>
                  <a:pt x="14" y="15"/>
                  <a:pt x="19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5" y="11"/>
                  <a:pt x="26" y="10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4"/>
                  <a:pt x="26" y="3"/>
                  <a:pt x="25" y="3"/>
                </a:cubicBezTo>
                <a:cubicBezTo>
                  <a:pt x="24" y="2"/>
                  <a:pt x="23" y="2"/>
                  <a:pt x="23" y="1"/>
                </a:cubicBezTo>
                <a:cubicBezTo>
                  <a:pt x="20" y="0"/>
                  <a:pt x="17" y="0"/>
                  <a:pt x="14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íṣļïḋè">
            <a:extLst>
              <a:ext uri="{FF2B5EF4-FFF2-40B4-BE49-F238E27FC236}">
                <a16:creationId xmlns:a16="http://schemas.microsoft.com/office/drawing/2014/main" id="{E45BDA7C-2ABD-40B0-A72D-72C165D5CD49}"/>
              </a:ext>
            </a:extLst>
          </p:cNvPr>
          <p:cNvSpPr>
            <a:spLocks/>
          </p:cNvSpPr>
          <p:nvPr/>
        </p:nvSpPr>
        <p:spPr bwMode="auto">
          <a:xfrm>
            <a:off x="1335403" y="4963212"/>
            <a:ext cx="223344" cy="84866"/>
          </a:xfrm>
          <a:custGeom>
            <a:avLst/>
            <a:gdLst>
              <a:gd name="T0" fmla="*/ 10 w 21"/>
              <a:gd name="T1" fmla="*/ 7 h 8"/>
              <a:gd name="T2" fmla="*/ 10 w 21"/>
              <a:gd name="T3" fmla="*/ 7 h 8"/>
              <a:gd name="T4" fmla="*/ 16 w 21"/>
              <a:gd name="T5" fmla="*/ 4 h 8"/>
              <a:gd name="T6" fmla="*/ 18 w 21"/>
              <a:gd name="T7" fmla="*/ 5 h 8"/>
              <a:gd name="T8" fmla="*/ 13 w 21"/>
              <a:gd name="T9" fmla="*/ 7 h 8"/>
              <a:gd name="T10" fmla="*/ 14 w 21"/>
              <a:gd name="T11" fmla="*/ 6 h 8"/>
              <a:gd name="T12" fmla="*/ 12 w 21"/>
              <a:gd name="T13" fmla="*/ 4 h 8"/>
              <a:gd name="T14" fmla="*/ 12 w 21"/>
              <a:gd name="T15" fmla="*/ 4 h 8"/>
              <a:gd name="T16" fmla="*/ 14 w 21"/>
              <a:gd name="T17" fmla="*/ 5 h 8"/>
              <a:gd name="T18" fmla="*/ 2 w 21"/>
              <a:gd name="T19" fmla="*/ 5 h 8"/>
              <a:gd name="T20" fmla="*/ 3 w 21"/>
              <a:gd name="T21" fmla="*/ 4 h 8"/>
              <a:gd name="T22" fmla="*/ 8 w 21"/>
              <a:gd name="T23" fmla="*/ 4 h 8"/>
              <a:gd name="T24" fmla="*/ 7 w 21"/>
              <a:gd name="T25" fmla="*/ 4 h 8"/>
              <a:gd name="T26" fmla="*/ 5 w 21"/>
              <a:gd name="T27" fmla="*/ 5 h 8"/>
              <a:gd name="T28" fmla="*/ 5 w 21"/>
              <a:gd name="T29" fmla="*/ 5 h 8"/>
              <a:gd name="T30" fmla="*/ 7 w 21"/>
              <a:gd name="T31" fmla="*/ 7 h 8"/>
              <a:gd name="T32" fmla="*/ 11 w 21"/>
              <a:gd name="T33" fmla="*/ 3 h 8"/>
              <a:gd name="T34" fmla="*/ 12 w 21"/>
              <a:gd name="T35" fmla="*/ 2 h 8"/>
              <a:gd name="T36" fmla="*/ 13 w 21"/>
              <a:gd name="T37" fmla="*/ 2 h 8"/>
              <a:gd name="T38" fmla="*/ 13 w 21"/>
              <a:gd name="T39" fmla="*/ 3 h 8"/>
              <a:gd name="T40" fmla="*/ 15 w 21"/>
              <a:gd name="T41" fmla="*/ 4 h 8"/>
              <a:gd name="T42" fmla="*/ 13 w 21"/>
              <a:gd name="T43" fmla="*/ 4 h 8"/>
              <a:gd name="T44" fmla="*/ 11 w 21"/>
              <a:gd name="T45" fmla="*/ 3 h 8"/>
              <a:gd name="T46" fmla="*/ 10 w 21"/>
              <a:gd name="T47" fmla="*/ 4 h 8"/>
              <a:gd name="T48" fmla="*/ 13 w 21"/>
              <a:gd name="T49" fmla="*/ 5 h 8"/>
              <a:gd name="T50" fmla="*/ 13 w 21"/>
              <a:gd name="T51" fmla="*/ 6 h 8"/>
              <a:gd name="T52" fmla="*/ 10 w 21"/>
              <a:gd name="T53" fmla="*/ 6 h 8"/>
              <a:gd name="T54" fmla="*/ 10 w 21"/>
              <a:gd name="T55" fmla="*/ 6 h 8"/>
              <a:gd name="T56" fmla="*/ 9 w 21"/>
              <a:gd name="T57" fmla="*/ 7 h 8"/>
              <a:gd name="T58" fmla="*/ 8 w 21"/>
              <a:gd name="T59" fmla="*/ 7 h 8"/>
              <a:gd name="T60" fmla="*/ 8 w 21"/>
              <a:gd name="T61" fmla="*/ 6 h 8"/>
              <a:gd name="T62" fmla="*/ 6 w 21"/>
              <a:gd name="T63" fmla="*/ 5 h 8"/>
              <a:gd name="T64" fmla="*/ 10 w 21"/>
              <a:gd name="T65" fmla="*/ 6 h 8"/>
              <a:gd name="T66" fmla="*/ 11 w 21"/>
              <a:gd name="T67" fmla="*/ 5 h 8"/>
              <a:gd name="T68" fmla="*/ 9 w 21"/>
              <a:gd name="T69" fmla="*/ 4 h 8"/>
              <a:gd name="T70" fmla="*/ 9 w 21"/>
              <a:gd name="T71" fmla="*/ 3 h 8"/>
              <a:gd name="T72" fmla="*/ 9 w 21"/>
              <a:gd name="T73" fmla="*/ 3 h 8"/>
              <a:gd name="T74" fmla="*/ 11 w 21"/>
              <a:gd name="T75" fmla="*/ 3 h 8"/>
              <a:gd name="T76" fmla="*/ 1 w 21"/>
              <a:gd name="T77" fmla="*/ 4 h 8"/>
              <a:gd name="T78" fmla="*/ 11 w 21"/>
              <a:gd name="T79" fmla="*/ 1 h 8"/>
              <a:gd name="T80" fmla="*/ 19 w 21"/>
              <a:gd name="T81" fmla="*/ 3 h 8"/>
              <a:gd name="T82" fmla="*/ 19 w 21"/>
              <a:gd name="T83" fmla="*/ 5 h 8"/>
              <a:gd name="T84" fmla="*/ 17 w 21"/>
              <a:gd name="T85" fmla="*/ 3 h 8"/>
              <a:gd name="T86" fmla="*/ 14 w 21"/>
              <a:gd name="T87" fmla="*/ 2 h 8"/>
              <a:gd name="T88" fmla="*/ 14 w 21"/>
              <a:gd name="T89" fmla="*/ 2 h 8"/>
              <a:gd name="T90" fmla="*/ 12 w 21"/>
              <a:gd name="T91" fmla="*/ 2 h 8"/>
              <a:gd name="T92" fmla="*/ 11 w 21"/>
              <a:gd name="T93" fmla="*/ 2 h 8"/>
              <a:gd name="T94" fmla="*/ 9 w 21"/>
              <a:gd name="T95" fmla="*/ 2 h 8"/>
              <a:gd name="T96" fmla="*/ 3 w 21"/>
              <a:gd name="T97" fmla="*/ 4 h 8"/>
              <a:gd name="T98" fmla="*/ 3 w 21"/>
              <a:gd name="T99" fmla="*/ 4 h 8"/>
              <a:gd name="T100" fmla="*/ 2 w 21"/>
              <a:gd name="T101" fmla="*/ 5 h 8"/>
              <a:gd name="T102" fmla="*/ 2 w 21"/>
              <a:gd name="T103" fmla="*/ 2 h 8"/>
              <a:gd name="T104" fmla="*/ 1 w 21"/>
              <a:gd name="T105" fmla="*/ 6 h 8"/>
              <a:gd name="T106" fmla="*/ 20 w 21"/>
              <a:gd name="T107" fmla="*/ 4 h 8"/>
              <a:gd name="T108" fmla="*/ 18 w 21"/>
              <a:gd name="T109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" h="8">
                <a:moveTo>
                  <a:pt x="10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moveTo>
                  <a:pt x="14" y="5"/>
                </a:moveTo>
                <a:cubicBezTo>
                  <a:pt x="14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4"/>
                  <a:pt x="17" y="4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5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5"/>
                  <a:pt x="13" y="5"/>
                  <a:pt x="13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4" y="4"/>
                  <a:pt x="14" y="5"/>
                </a:cubicBezTo>
                <a:moveTo>
                  <a:pt x="7" y="7"/>
                </a:moveTo>
                <a:cubicBezTo>
                  <a:pt x="4" y="7"/>
                  <a:pt x="3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3" y="5"/>
                  <a:pt x="3" y="4"/>
                </a:cubicBezTo>
                <a:cubicBezTo>
                  <a:pt x="4" y="4"/>
                  <a:pt x="6" y="3"/>
                  <a:pt x="8" y="3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6" y="6"/>
                  <a:pt x="7" y="6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moveTo>
                  <a:pt x="11" y="3"/>
                </a:move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4" y="3"/>
                  <a:pt x="15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3"/>
                  <a:pt x="12" y="3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1" y="4"/>
                  <a:pt x="12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2" y="6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6" y="6"/>
                  <a:pt x="6" y="5"/>
                </a:cubicBezTo>
                <a:cubicBezTo>
                  <a:pt x="6" y="5"/>
                  <a:pt x="7" y="5"/>
                  <a:pt x="7" y="5"/>
                </a:cubicBezTo>
                <a:cubicBezTo>
                  <a:pt x="8" y="5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10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moveTo>
                  <a:pt x="2" y="5"/>
                </a:move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3"/>
                  <a:pt x="2" y="3"/>
                </a:cubicBezTo>
                <a:cubicBezTo>
                  <a:pt x="5" y="2"/>
                  <a:pt x="8" y="1"/>
                  <a:pt x="11" y="1"/>
                </a:cubicBezTo>
                <a:cubicBezTo>
                  <a:pt x="13" y="1"/>
                  <a:pt x="15" y="1"/>
                  <a:pt x="17" y="2"/>
                </a:cubicBezTo>
                <a:cubicBezTo>
                  <a:pt x="18" y="2"/>
                  <a:pt x="18" y="2"/>
                  <a:pt x="19" y="3"/>
                </a:cubicBezTo>
                <a:cubicBezTo>
                  <a:pt x="19" y="3"/>
                  <a:pt x="20" y="4"/>
                  <a:pt x="19" y="4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3"/>
                  <a:pt x="17" y="3"/>
                  <a:pt x="17" y="3"/>
                </a:cubicBezTo>
                <a:cubicBezTo>
                  <a:pt x="16" y="3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2"/>
                  <a:pt x="13" y="1"/>
                  <a:pt x="12" y="1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7" y="2"/>
                  <a:pt x="5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2" y="4"/>
                  <a:pt x="2" y="5"/>
                </a:cubicBezTo>
                <a:moveTo>
                  <a:pt x="11" y="0"/>
                </a:moveTo>
                <a:cubicBezTo>
                  <a:pt x="8" y="0"/>
                  <a:pt x="5" y="1"/>
                  <a:pt x="2" y="2"/>
                </a:cubicBezTo>
                <a:cubicBezTo>
                  <a:pt x="1" y="3"/>
                  <a:pt x="1" y="3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2" y="7"/>
                  <a:pt x="4" y="8"/>
                  <a:pt x="9" y="8"/>
                </a:cubicBezTo>
                <a:cubicBezTo>
                  <a:pt x="12" y="8"/>
                  <a:pt x="19" y="7"/>
                  <a:pt x="20" y="4"/>
                </a:cubicBezTo>
                <a:cubicBezTo>
                  <a:pt x="21" y="4"/>
                  <a:pt x="20" y="3"/>
                  <a:pt x="20" y="2"/>
                </a:cubicBezTo>
                <a:cubicBezTo>
                  <a:pt x="19" y="2"/>
                  <a:pt x="18" y="1"/>
                  <a:pt x="18" y="1"/>
                </a:cubicBezTo>
                <a:cubicBezTo>
                  <a:pt x="15" y="0"/>
                  <a:pt x="13" y="0"/>
                  <a:pt x="1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iśļidê">
            <a:extLst>
              <a:ext uri="{FF2B5EF4-FFF2-40B4-BE49-F238E27FC236}">
                <a16:creationId xmlns:a16="http://schemas.microsoft.com/office/drawing/2014/main" id="{18E44DDF-CB92-4F48-B91B-544F2BB6E47C}"/>
              </a:ext>
            </a:extLst>
          </p:cNvPr>
          <p:cNvSpPr>
            <a:spLocks/>
          </p:cNvSpPr>
          <p:nvPr/>
        </p:nvSpPr>
        <p:spPr bwMode="auto">
          <a:xfrm>
            <a:off x="1304135" y="5070412"/>
            <a:ext cx="276946" cy="107199"/>
          </a:xfrm>
          <a:custGeom>
            <a:avLst/>
            <a:gdLst>
              <a:gd name="T0" fmla="*/ 13 w 26"/>
              <a:gd name="T1" fmla="*/ 6 h 10"/>
              <a:gd name="T2" fmla="*/ 12 w 26"/>
              <a:gd name="T3" fmla="*/ 6 h 10"/>
              <a:gd name="T4" fmla="*/ 10 w 26"/>
              <a:gd name="T5" fmla="*/ 9 h 10"/>
              <a:gd name="T6" fmla="*/ 12 w 26"/>
              <a:gd name="T7" fmla="*/ 6 h 10"/>
              <a:gd name="T8" fmla="*/ 14 w 26"/>
              <a:gd name="T9" fmla="*/ 6 h 10"/>
              <a:gd name="T10" fmla="*/ 15 w 26"/>
              <a:gd name="T11" fmla="*/ 6 h 10"/>
              <a:gd name="T12" fmla="*/ 15 w 26"/>
              <a:gd name="T13" fmla="*/ 9 h 10"/>
              <a:gd name="T14" fmla="*/ 15 w 26"/>
              <a:gd name="T15" fmla="*/ 6 h 10"/>
              <a:gd name="T16" fmla="*/ 15 w 26"/>
              <a:gd name="T17" fmla="*/ 9 h 10"/>
              <a:gd name="T18" fmla="*/ 16 w 26"/>
              <a:gd name="T19" fmla="*/ 6 h 10"/>
              <a:gd name="T20" fmla="*/ 16 w 26"/>
              <a:gd name="T21" fmla="*/ 9 h 10"/>
              <a:gd name="T22" fmla="*/ 8 w 26"/>
              <a:gd name="T23" fmla="*/ 6 h 10"/>
              <a:gd name="T24" fmla="*/ 10 w 26"/>
              <a:gd name="T25" fmla="*/ 9 h 10"/>
              <a:gd name="T26" fmla="*/ 17 w 26"/>
              <a:gd name="T27" fmla="*/ 6 h 10"/>
              <a:gd name="T28" fmla="*/ 18 w 26"/>
              <a:gd name="T29" fmla="*/ 8 h 10"/>
              <a:gd name="T30" fmla="*/ 8 w 26"/>
              <a:gd name="T31" fmla="*/ 9 h 10"/>
              <a:gd name="T32" fmla="*/ 8 w 26"/>
              <a:gd name="T33" fmla="*/ 6 h 10"/>
              <a:gd name="T34" fmla="*/ 18 w 26"/>
              <a:gd name="T35" fmla="*/ 8 h 10"/>
              <a:gd name="T36" fmla="*/ 18 w 26"/>
              <a:gd name="T37" fmla="*/ 6 h 10"/>
              <a:gd name="T38" fmla="*/ 18 w 26"/>
              <a:gd name="T39" fmla="*/ 8 h 10"/>
              <a:gd name="T40" fmla="*/ 21 w 26"/>
              <a:gd name="T41" fmla="*/ 5 h 10"/>
              <a:gd name="T42" fmla="*/ 6 w 26"/>
              <a:gd name="T43" fmla="*/ 8 h 10"/>
              <a:gd name="T44" fmla="*/ 6 w 26"/>
              <a:gd name="T45" fmla="*/ 5 h 10"/>
              <a:gd name="T46" fmla="*/ 21 w 26"/>
              <a:gd name="T47" fmla="*/ 5 h 10"/>
              <a:gd name="T48" fmla="*/ 21 w 26"/>
              <a:gd name="T49" fmla="*/ 8 h 10"/>
              <a:gd name="T50" fmla="*/ 3 w 26"/>
              <a:gd name="T51" fmla="*/ 4 h 10"/>
              <a:gd name="T52" fmla="*/ 2 w 26"/>
              <a:gd name="T53" fmla="*/ 6 h 10"/>
              <a:gd name="T54" fmla="*/ 2 w 26"/>
              <a:gd name="T55" fmla="*/ 4 h 10"/>
              <a:gd name="T56" fmla="*/ 22 w 26"/>
              <a:gd name="T57" fmla="*/ 7 h 10"/>
              <a:gd name="T58" fmla="*/ 24 w 26"/>
              <a:gd name="T59" fmla="*/ 3 h 10"/>
              <a:gd name="T60" fmla="*/ 2 w 26"/>
              <a:gd name="T61" fmla="*/ 4 h 10"/>
              <a:gd name="T62" fmla="*/ 2 w 26"/>
              <a:gd name="T63" fmla="*/ 3 h 10"/>
              <a:gd name="T64" fmla="*/ 24 w 26"/>
              <a:gd name="T65" fmla="*/ 3 h 10"/>
              <a:gd name="T66" fmla="*/ 25 w 26"/>
              <a:gd name="T67" fmla="*/ 5 h 10"/>
              <a:gd name="T68" fmla="*/ 25 w 26"/>
              <a:gd name="T69" fmla="*/ 0 h 10"/>
              <a:gd name="T70" fmla="*/ 12 w 26"/>
              <a:gd name="T71" fmla="*/ 5 h 10"/>
              <a:gd name="T72" fmla="*/ 1 w 26"/>
              <a:gd name="T73" fmla="*/ 2 h 10"/>
              <a:gd name="T74" fmla="*/ 1 w 26"/>
              <a:gd name="T75" fmla="*/ 1 h 10"/>
              <a:gd name="T76" fmla="*/ 1 w 26"/>
              <a:gd name="T77" fmla="*/ 5 h 10"/>
              <a:gd name="T78" fmla="*/ 12 w 26"/>
              <a:gd name="T79" fmla="*/ 10 h 10"/>
              <a:gd name="T80" fmla="*/ 23 w 26"/>
              <a:gd name="T81" fmla="*/ 8 h 10"/>
              <a:gd name="T82" fmla="*/ 24 w 26"/>
              <a:gd name="T83" fmla="*/ 7 h 10"/>
              <a:gd name="T84" fmla="*/ 26 w 26"/>
              <a:gd name="T85" fmla="*/ 5 h 10"/>
              <a:gd name="T86" fmla="*/ 26 w 26"/>
              <a:gd name="T8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" h="10">
                <a:moveTo>
                  <a:pt x="12" y="6"/>
                </a:move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9"/>
                  <a:pt x="13" y="9"/>
                  <a:pt x="12" y="9"/>
                </a:cubicBezTo>
                <a:cubicBezTo>
                  <a:pt x="12" y="8"/>
                  <a:pt x="12" y="7"/>
                  <a:pt x="12" y="6"/>
                </a:cubicBezTo>
                <a:cubicBezTo>
                  <a:pt x="12" y="6"/>
                  <a:pt x="12" y="6"/>
                  <a:pt x="12" y="6"/>
                </a:cubicBezTo>
                <a:moveTo>
                  <a:pt x="12" y="9"/>
                </a:moveTo>
                <a:cubicBezTo>
                  <a:pt x="11" y="9"/>
                  <a:pt x="11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2" y="6"/>
                </a:cubicBezTo>
                <a:cubicBezTo>
                  <a:pt x="12" y="7"/>
                  <a:pt x="12" y="8"/>
                  <a:pt x="12" y="9"/>
                </a:cubicBezTo>
                <a:moveTo>
                  <a:pt x="14" y="9"/>
                </a:move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8"/>
                  <a:pt x="15" y="9"/>
                </a:cubicBezTo>
                <a:cubicBezTo>
                  <a:pt x="14" y="9"/>
                  <a:pt x="14" y="9"/>
                  <a:pt x="14" y="9"/>
                </a:cubicBezTo>
                <a:moveTo>
                  <a:pt x="15" y="9"/>
                </a:moveTo>
                <a:cubicBezTo>
                  <a:pt x="15" y="9"/>
                  <a:pt x="15" y="9"/>
                  <a:pt x="15" y="9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7"/>
                  <a:pt x="15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9"/>
                  <a:pt x="16" y="9"/>
                  <a:pt x="16" y="9"/>
                </a:cubicBezTo>
                <a:cubicBezTo>
                  <a:pt x="15" y="9"/>
                  <a:pt x="15" y="9"/>
                  <a:pt x="15" y="9"/>
                </a:cubicBezTo>
                <a:moveTo>
                  <a:pt x="16" y="9"/>
                </a:moveTo>
                <a:cubicBezTo>
                  <a:pt x="16" y="9"/>
                  <a:pt x="16" y="9"/>
                  <a:pt x="16" y="9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7" y="9"/>
                  <a:pt x="17" y="9"/>
                  <a:pt x="17" y="9"/>
                </a:cubicBezTo>
                <a:cubicBezTo>
                  <a:pt x="16" y="9"/>
                  <a:pt x="16" y="9"/>
                  <a:pt x="16" y="9"/>
                </a:cubicBezTo>
                <a:moveTo>
                  <a:pt x="10" y="9"/>
                </a:moveTo>
                <a:cubicBezTo>
                  <a:pt x="9" y="9"/>
                  <a:pt x="9" y="9"/>
                  <a:pt x="8" y="9"/>
                </a:cubicBezTo>
                <a:cubicBezTo>
                  <a:pt x="8" y="8"/>
                  <a:pt x="8" y="7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moveTo>
                  <a:pt x="17" y="9"/>
                </a:move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moveTo>
                  <a:pt x="8" y="9"/>
                </a:moveTo>
                <a:cubicBezTo>
                  <a:pt x="7" y="9"/>
                  <a:pt x="7" y="8"/>
                  <a:pt x="6" y="8"/>
                </a:cubicBezTo>
                <a:cubicBezTo>
                  <a:pt x="6" y="7"/>
                  <a:pt x="6" y="6"/>
                  <a:pt x="6" y="6"/>
                </a:cubicBezTo>
                <a:cubicBezTo>
                  <a:pt x="7" y="6"/>
                  <a:pt x="7" y="6"/>
                  <a:pt x="8" y="6"/>
                </a:cubicBezTo>
                <a:cubicBezTo>
                  <a:pt x="8" y="7"/>
                  <a:pt x="8" y="8"/>
                  <a:pt x="8" y="9"/>
                </a:cubicBezTo>
                <a:moveTo>
                  <a:pt x="18" y="8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6"/>
                  <a:pt x="19" y="7"/>
                  <a:pt x="19" y="8"/>
                </a:cubicBezTo>
                <a:cubicBezTo>
                  <a:pt x="18" y="8"/>
                  <a:pt x="18" y="8"/>
                  <a:pt x="18" y="8"/>
                </a:cubicBezTo>
                <a:moveTo>
                  <a:pt x="20" y="8"/>
                </a:moveTo>
                <a:cubicBezTo>
                  <a:pt x="19" y="7"/>
                  <a:pt x="19" y="6"/>
                  <a:pt x="20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7"/>
                  <a:pt x="21" y="8"/>
                </a:cubicBezTo>
                <a:cubicBezTo>
                  <a:pt x="20" y="8"/>
                  <a:pt x="20" y="8"/>
                  <a:pt x="20" y="8"/>
                </a:cubicBezTo>
                <a:moveTo>
                  <a:pt x="6" y="8"/>
                </a:moveTo>
                <a:cubicBezTo>
                  <a:pt x="5" y="8"/>
                  <a:pt x="4" y="8"/>
                  <a:pt x="4" y="7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5" y="5"/>
                  <a:pt x="6" y="5"/>
                </a:cubicBezTo>
                <a:cubicBezTo>
                  <a:pt x="6" y="6"/>
                  <a:pt x="6" y="7"/>
                  <a:pt x="6" y="8"/>
                </a:cubicBezTo>
                <a:moveTo>
                  <a:pt x="21" y="8"/>
                </a:moveTo>
                <a:cubicBezTo>
                  <a:pt x="21" y="7"/>
                  <a:pt x="21" y="6"/>
                  <a:pt x="21" y="5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7"/>
                  <a:pt x="22" y="7"/>
                  <a:pt x="22" y="7"/>
                </a:cubicBezTo>
                <a:cubicBezTo>
                  <a:pt x="21" y="8"/>
                  <a:pt x="21" y="8"/>
                  <a:pt x="21" y="8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7"/>
                  <a:pt x="3" y="7"/>
                  <a:pt x="3" y="7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6"/>
                  <a:pt x="2" y="6"/>
                  <a:pt x="2" y="6"/>
                </a:cubicBezTo>
                <a:moveTo>
                  <a:pt x="22" y="7"/>
                </a:move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3" y="4"/>
                  <a:pt x="23" y="4"/>
                  <a:pt x="24" y="3"/>
                </a:cubicBezTo>
                <a:cubicBezTo>
                  <a:pt x="24" y="4"/>
                  <a:pt x="24" y="5"/>
                  <a:pt x="24" y="6"/>
                </a:cubicBezTo>
                <a:cubicBezTo>
                  <a:pt x="23" y="6"/>
                  <a:pt x="23" y="7"/>
                  <a:pt x="22" y="7"/>
                </a:cubicBezTo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moveTo>
                  <a:pt x="24" y="6"/>
                </a:moveTo>
                <a:cubicBezTo>
                  <a:pt x="24" y="5"/>
                  <a:pt x="24" y="4"/>
                  <a:pt x="24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4" y="6"/>
                </a:cubicBezTo>
                <a:moveTo>
                  <a:pt x="26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1" y="5"/>
                  <a:pt x="17" y="5"/>
                  <a:pt x="12" y="5"/>
                </a:cubicBezTo>
                <a:cubicBezTo>
                  <a:pt x="11" y="5"/>
                  <a:pt x="10" y="5"/>
                  <a:pt x="9" y="5"/>
                </a:cubicBezTo>
                <a:cubicBezTo>
                  <a:pt x="7" y="5"/>
                  <a:pt x="4" y="4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2"/>
                  <a:pt x="1" y="2"/>
                </a:cubicBezTo>
                <a:cubicBezTo>
                  <a:pt x="0" y="3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2" y="7"/>
                </a:cubicBezTo>
                <a:cubicBezTo>
                  <a:pt x="3" y="8"/>
                  <a:pt x="6" y="10"/>
                  <a:pt x="12" y="10"/>
                </a:cubicBezTo>
                <a:cubicBezTo>
                  <a:pt x="14" y="10"/>
                  <a:pt x="19" y="10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6"/>
                  <a:pt x="26" y="6"/>
                  <a:pt x="26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îṥ1îḍè">
            <a:extLst>
              <a:ext uri="{FF2B5EF4-FFF2-40B4-BE49-F238E27FC236}">
                <a16:creationId xmlns:a16="http://schemas.microsoft.com/office/drawing/2014/main" id="{07C47AFB-8E63-455E-896B-FB329C233B30}"/>
              </a:ext>
            </a:extLst>
          </p:cNvPr>
          <p:cNvSpPr>
            <a:spLocks/>
          </p:cNvSpPr>
          <p:nvPr/>
        </p:nvSpPr>
        <p:spPr bwMode="auto">
          <a:xfrm>
            <a:off x="1304135" y="5132945"/>
            <a:ext cx="276946" cy="107199"/>
          </a:xfrm>
          <a:custGeom>
            <a:avLst/>
            <a:gdLst>
              <a:gd name="T0" fmla="*/ 13 w 26"/>
              <a:gd name="T1" fmla="*/ 6 h 10"/>
              <a:gd name="T2" fmla="*/ 12 w 26"/>
              <a:gd name="T3" fmla="*/ 6 h 10"/>
              <a:gd name="T4" fmla="*/ 10 w 26"/>
              <a:gd name="T5" fmla="*/ 9 h 10"/>
              <a:gd name="T6" fmla="*/ 12 w 26"/>
              <a:gd name="T7" fmla="*/ 6 h 10"/>
              <a:gd name="T8" fmla="*/ 14 w 26"/>
              <a:gd name="T9" fmla="*/ 6 h 10"/>
              <a:gd name="T10" fmla="*/ 15 w 26"/>
              <a:gd name="T11" fmla="*/ 6 h 10"/>
              <a:gd name="T12" fmla="*/ 15 w 26"/>
              <a:gd name="T13" fmla="*/ 9 h 10"/>
              <a:gd name="T14" fmla="*/ 15 w 26"/>
              <a:gd name="T15" fmla="*/ 6 h 10"/>
              <a:gd name="T16" fmla="*/ 15 w 26"/>
              <a:gd name="T17" fmla="*/ 9 h 10"/>
              <a:gd name="T18" fmla="*/ 16 w 26"/>
              <a:gd name="T19" fmla="*/ 6 h 10"/>
              <a:gd name="T20" fmla="*/ 16 w 26"/>
              <a:gd name="T21" fmla="*/ 9 h 10"/>
              <a:gd name="T22" fmla="*/ 8 w 26"/>
              <a:gd name="T23" fmla="*/ 6 h 10"/>
              <a:gd name="T24" fmla="*/ 10 w 26"/>
              <a:gd name="T25" fmla="*/ 9 h 10"/>
              <a:gd name="T26" fmla="*/ 17 w 26"/>
              <a:gd name="T27" fmla="*/ 6 h 10"/>
              <a:gd name="T28" fmla="*/ 18 w 26"/>
              <a:gd name="T29" fmla="*/ 8 h 10"/>
              <a:gd name="T30" fmla="*/ 8 w 26"/>
              <a:gd name="T31" fmla="*/ 9 h 10"/>
              <a:gd name="T32" fmla="*/ 8 w 26"/>
              <a:gd name="T33" fmla="*/ 6 h 10"/>
              <a:gd name="T34" fmla="*/ 18 w 26"/>
              <a:gd name="T35" fmla="*/ 8 h 10"/>
              <a:gd name="T36" fmla="*/ 18 w 26"/>
              <a:gd name="T37" fmla="*/ 6 h 10"/>
              <a:gd name="T38" fmla="*/ 18 w 26"/>
              <a:gd name="T39" fmla="*/ 8 h 10"/>
              <a:gd name="T40" fmla="*/ 21 w 26"/>
              <a:gd name="T41" fmla="*/ 5 h 10"/>
              <a:gd name="T42" fmla="*/ 6 w 26"/>
              <a:gd name="T43" fmla="*/ 8 h 10"/>
              <a:gd name="T44" fmla="*/ 6 w 26"/>
              <a:gd name="T45" fmla="*/ 6 h 10"/>
              <a:gd name="T46" fmla="*/ 21 w 26"/>
              <a:gd name="T47" fmla="*/ 5 h 10"/>
              <a:gd name="T48" fmla="*/ 21 w 26"/>
              <a:gd name="T49" fmla="*/ 8 h 10"/>
              <a:gd name="T50" fmla="*/ 3 w 26"/>
              <a:gd name="T51" fmla="*/ 4 h 10"/>
              <a:gd name="T52" fmla="*/ 2 w 26"/>
              <a:gd name="T53" fmla="*/ 6 h 10"/>
              <a:gd name="T54" fmla="*/ 2 w 26"/>
              <a:gd name="T55" fmla="*/ 4 h 10"/>
              <a:gd name="T56" fmla="*/ 22 w 26"/>
              <a:gd name="T57" fmla="*/ 7 h 10"/>
              <a:gd name="T58" fmla="*/ 24 w 26"/>
              <a:gd name="T59" fmla="*/ 4 h 10"/>
              <a:gd name="T60" fmla="*/ 2 w 26"/>
              <a:gd name="T61" fmla="*/ 4 h 10"/>
              <a:gd name="T62" fmla="*/ 2 w 26"/>
              <a:gd name="T63" fmla="*/ 3 h 10"/>
              <a:gd name="T64" fmla="*/ 24 w 26"/>
              <a:gd name="T65" fmla="*/ 3 h 10"/>
              <a:gd name="T66" fmla="*/ 25 w 26"/>
              <a:gd name="T67" fmla="*/ 5 h 10"/>
              <a:gd name="T68" fmla="*/ 25 w 26"/>
              <a:gd name="T69" fmla="*/ 0 h 10"/>
              <a:gd name="T70" fmla="*/ 12 w 26"/>
              <a:gd name="T71" fmla="*/ 5 h 10"/>
              <a:gd name="T72" fmla="*/ 1 w 26"/>
              <a:gd name="T73" fmla="*/ 2 h 10"/>
              <a:gd name="T74" fmla="*/ 1 w 26"/>
              <a:gd name="T75" fmla="*/ 1 h 10"/>
              <a:gd name="T76" fmla="*/ 1 w 26"/>
              <a:gd name="T77" fmla="*/ 5 h 10"/>
              <a:gd name="T78" fmla="*/ 12 w 26"/>
              <a:gd name="T79" fmla="*/ 10 h 10"/>
              <a:gd name="T80" fmla="*/ 23 w 26"/>
              <a:gd name="T81" fmla="*/ 8 h 10"/>
              <a:gd name="T82" fmla="*/ 24 w 26"/>
              <a:gd name="T83" fmla="*/ 7 h 10"/>
              <a:gd name="T84" fmla="*/ 26 w 26"/>
              <a:gd name="T85" fmla="*/ 5 h 10"/>
              <a:gd name="T86" fmla="*/ 26 w 26"/>
              <a:gd name="T8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" h="10">
                <a:moveTo>
                  <a:pt x="12" y="6"/>
                </a:move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9"/>
                  <a:pt x="13" y="9"/>
                  <a:pt x="12" y="9"/>
                </a:cubicBezTo>
                <a:cubicBezTo>
                  <a:pt x="12" y="8"/>
                  <a:pt x="12" y="7"/>
                  <a:pt x="12" y="6"/>
                </a:cubicBezTo>
                <a:cubicBezTo>
                  <a:pt x="12" y="6"/>
                  <a:pt x="12" y="6"/>
                  <a:pt x="12" y="6"/>
                </a:cubicBezTo>
                <a:moveTo>
                  <a:pt x="12" y="9"/>
                </a:moveTo>
                <a:cubicBezTo>
                  <a:pt x="11" y="9"/>
                  <a:pt x="11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2" y="6"/>
                </a:cubicBezTo>
                <a:cubicBezTo>
                  <a:pt x="12" y="7"/>
                  <a:pt x="12" y="8"/>
                  <a:pt x="12" y="9"/>
                </a:cubicBezTo>
                <a:moveTo>
                  <a:pt x="14" y="9"/>
                </a:move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8"/>
                  <a:pt x="15" y="9"/>
                </a:cubicBezTo>
                <a:cubicBezTo>
                  <a:pt x="14" y="9"/>
                  <a:pt x="14" y="9"/>
                  <a:pt x="14" y="9"/>
                </a:cubicBezTo>
                <a:moveTo>
                  <a:pt x="15" y="9"/>
                </a:moveTo>
                <a:cubicBezTo>
                  <a:pt x="15" y="9"/>
                  <a:pt x="15" y="9"/>
                  <a:pt x="15" y="9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7"/>
                  <a:pt x="15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9"/>
                  <a:pt x="16" y="9"/>
                  <a:pt x="16" y="9"/>
                </a:cubicBezTo>
                <a:cubicBezTo>
                  <a:pt x="15" y="9"/>
                  <a:pt x="15" y="9"/>
                  <a:pt x="15" y="9"/>
                </a:cubicBezTo>
                <a:moveTo>
                  <a:pt x="16" y="9"/>
                </a:moveTo>
                <a:cubicBezTo>
                  <a:pt x="16" y="9"/>
                  <a:pt x="16" y="9"/>
                  <a:pt x="16" y="9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7" y="9"/>
                  <a:pt x="17" y="9"/>
                  <a:pt x="17" y="9"/>
                </a:cubicBezTo>
                <a:cubicBezTo>
                  <a:pt x="16" y="9"/>
                  <a:pt x="16" y="9"/>
                  <a:pt x="16" y="9"/>
                </a:cubicBezTo>
                <a:moveTo>
                  <a:pt x="10" y="9"/>
                </a:moveTo>
                <a:cubicBezTo>
                  <a:pt x="9" y="9"/>
                  <a:pt x="9" y="9"/>
                  <a:pt x="8" y="9"/>
                </a:cubicBezTo>
                <a:cubicBezTo>
                  <a:pt x="8" y="8"/>
                  <a:pt x="8" y="7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moveTo>
                  <a:pt x="17" y="9"/>
                </a:move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9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moveTo>
                  <a:pt x="8" y="9"/>
                </a:moveTo>
                <a:cubicBezTo>
                  <a:pt x="7" y="9"/>
                  <a:pt x="7" y="9"/>
                  <a:pt x="6" y="8"/>
                </a:cubicBezTo>
                <a:cubicBezTo>
                  <a:pt x="6" y="7"/>
                  <a:pt x="6" y="7"/>
                  <a:pt x="6" y="6"/>
                </a:cubicBezTo>
                <a:cubicBezTo>
                  <a:pt x="7" y="6"/>
                  <a:pt x="7" y="6"/>
                  <a:pt x="8" y="6"/>
                </a:cubicBezTo>
                <a:cubicBezTo>
                  <a:pt x="8" y="7"/>
                  <a:pt x="8" y="8"/>
                  <a:pt x="8" y="9"/>
                </a:cubicBezTo>
                <a:moveTo>
                  <a:pt x="18" y="8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8"/>
                </a:cubicBezTo>
                <a:cubicBezTo>
                  <a:pt x="18" y="8"/>
                  <a:pt x="18" y="8"/>
                  <a:pt x="18" y="8"/>
                </a:cubicBezTo>
                <a:moveTo>
                  <a:pt x="20" y="8"/>
                </a:moveTo>
                <a:cubicBezTo>
                  <a:pt x="19" y="7"/>
                  <a:pt x="19" y="6"/>
                  <a:pt x="20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7"/>
                  <a:pt x="21" y="8"/>
                </a:cubicBezTo>
                <a:cubicBezTo>
                  <a:pt x="20" y="8"/>
                  <a:pt x="20" y="8"/>
                  <a:pt x="20" y="8"/>
                </a:cubicBezTo>
                <a:moveTo>
                  <a:pt x="6" y="8"/>
                </a:moveTo>
                <a:cubicBezTo>
                  <a:pt x="5" y="8"/>
                  <a:pt x="4" y="8"/>
                  <a:pt x="4" y="7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5" y="5"/>
                  <a:pt x="6" y="6"/>
                </a:cubicBezTo>
                <a:cubicBezTo>
                  <a:pt x="6" y="6"/>
                  <a:pt x="6" y="7"/>
                  <a:pt x="6" y="8"/>
                </a:cubicBezTo>
                <a:moveTo>
                  <a:pt x="21" y="8"/>
                </a:moveTo>
                <a:cubicBezTo>
                  <a:pt x="21" y="7"/>
                  <a:pt x="21" y="6"/>
                  <a:pt x="21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7"/>
                  <a:pt x="22" y="7"/>
                  <a:pt x="22" y="7"/>
                </a:cubicBezTo>
                <a:cubicBezTo>
                  <a:pt x="21" y="8"/>
                  <a:pt x="21" y="8"/>
                  <a:pt x="21" y="8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7"/>
                  <a:pt x="3" y="7"/>
                  <a:pt x="3" y="7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6"/>
                  <a:pt x="2" y="6"/>
                  <a:pt x="2" y="6"/>
                </a:cubicBezTo>
                <a:moveTo>
                  <a:pt x="22" y="7"/>
                </a:move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3" y="4"/>
                  <a:pt x="23" y="4"/>
                  <a:pt x="24" y="4"/>
                </a:cubicBezTo>
                <a:cubicBezTo>
                  <a:pt x="24" y="4"/>
                  <a:pt x="24" y="5"/>
                  <a:pt x="24" y="6"/>
                </a:cubicBezTo>
                <a:cubicBezTo>
                  <a:pt x="23" y="7"/>
                  <a:pt x="23" y="7"/>
                  <a:pt x="22" y="7"/>
                </a:cubicBezTo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moveTo>
                  <a:pt x="24" y="6"/>
                </a:moveTo>
                <a:cubicBezTo>
                  <a:pt x="24" y="5"/>
                  <a:pt x="24" y="4"/>
                  <a:pt x="24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6"/>
                  <a:pt x="24" y="6"/>
                </a:cubicBezTo>
                <a:moveTo>
                  <a:pt x="26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1" y="5"/>
                  <a:pt x="17" y="5"/>
                  <a:pt x="12" y="5"/>
                </a:cubicBezTo>
                <a:cubicBezTo>
                  <a:pt x="11" y="5"/>
                  <a:pt x="10" y="5"/>
                  <a:pt x="9" y="5"/>
                </a:cubicBezTo>
                <a:cubicBezTo>
                  <a:pt x="7" y="5"/>
                  <a:pt x="4" y="5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2"/>
                  <a:pt x="1" y="2"/>
                </a:cubicBezTo>
                <a:cubicBezTo>
                  <a:pt x="0" y="3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6" y="10"/>
                  <a:pt x="12" y="10"/>
                </a:cubicBezTo>
                <a:cubicBezTo>
                  <a:pt x="14" y="10"/>
                  <a:pt x="19" y="10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6"/>
                  <a:pt x="26" y="6"/>
                  <a:pt x="26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íšḷiḓê">
            <a:extLst>
              <a:ext uri="{FF2B5EF4-FFF2-40B4-BE49-F238E27FC236}">
                <a16:creationId xmlns:a16="http://schemas.microsoft.com/office/drawing/2014/main" id="{9603E454-E24D-49A1-B48D-B87CB78D96B5}"/>
              </a:ext>
            </a:extLst>
          </p:cNvPr>
          <p:cNvSpPr>
            <a:spLocks/>
          </p:cNvSpPr>
          <p:nvPr/>
        </p:nvSpPr>
        <p:spPr bwMode="auto">
          <a:xfrm>
            <a:off x="1304135" y="5195478"/>
            <a:ext cx="276946" cy="107199"/>
          </a:xfrm>
          <a:custGeom>
            <a:avLst/>
            <a:gdLst>
              <a:gd name="T0" fmla="*/ 13 w 26"/>
              <a:gd name="T1" fmla="*/ 7 h 10"/>
              <a:gd name="T2" fmla="*/ 12 w 26"/>
              <a:gd name="T3" fmla="*/ 6 h 10"/>
              <a:gd name="T4" fmla="*/ 10 w 26"/>
              <a:gd name="T5" fmla="*/ 9 h 10"/>
              <a:gd name="T6" fmla="*/ 12 w 26"/>
              <a:gd name="T7" fmla="*/ 6 h 10"/>
              <a:gd name="T8" fmla="*/ 14 w 26"/>
              <a:gd name="T9" fmla="*/ 7 h 10"/>
              <a:gd name="T10" fmla="*/ 15 w 26"/>
              <a:gd name="T11" fmla="*/ 6 h 10"/>
              <a:gd name="T12" fmla="*/ 15 w 26"/>
              <a:gd name="T13" fmla="*/ 9 h 10"/>
              <a:gd name="T14" fmla="*/ 15 w 26"/>
              <a:gd name="T15" fmla="*/ 6 h 10"/>
              <a:gd name="T16" fmla="*/ 15 w 26"/>
              <a:gd name="T17" fmla="*/ 9 h 10"/>
              <a:gd name="T18" fmla="*/ 16 w 26"/>
              <a:gd name="T19" fmla="*/ 6 h 10"/>
              <a:gd name="T20" fmla="*/ 16 w 26"/>
              <a:gd name="T21" fmla="*/ 9 h 10"/>
              <a:gd name="T22" fmla="*/ 8 w 26"/>
              <a:gd name="T23" fmla="*/ 6 h 10"/>
              <a:gd name="T24" fmla="*/ 10 w 26"/>
              <a:gd name="T25" fmla="*/ 9 h 10"/>
              <a:gd name="T26" fmla="*/ 17 w 26"/>
              <a:gd name="T27" fmla="*/ 6 h 10"/>
              <a:gd name="T28" fmla="*/ 18 w 26"/>
              <a:gd name="T29" fmla="*/ 8 h 10"/>
              <a:gd name="T30" fmla="*/ 8 w 26"/>
              <a:gd name="T31" fmla="*/ 9 h 10"/>
              <a:gd name="T32" fmla="*/ 8 w 26"/>
              <a:gd name="T33" fmla="*/ 6 h 10"/>
              <a:gd name="T34" fmla="*/ 18 w 26"/>
              <a:gd name="T35" fmla="*/ 8 h 10"/>
              <a:gd name="T36" fmla="*/ 18 w 26"/>
              <a:gd name="T37" fmla="*/ 6 h 10"/>
              <a:gd name="T38" fmla="*/ 18 w 26"/>
              <a:gd name="T39" fmla="*/ 9 h 10"/>
              <a:gd name="T40" fmla="*/ 21 w 26"/>
              <a:gd name="T41" fmla="*/ 5 h 10"/>
              <a:gd name="T42" fmla="*/ 6 w 26"/>
              <a:gd name="T43" fmla="*/ 8 h 10"/>
              <a:gd name="T44" fmla="*/ 6 w 26"/>
              <a:gd name="T45" fmla="*/ 6 h 10"/>
              <a:gd name="T46" fmla="*/ 21 w 26"/>
              <a:gd name="T47" fmla="*/ 5 h 10"/>
              <a:gd name="T48" fmla="*/ 21 w 26"/>
              <a:gd name="T49" fmla="*/ 8 h 10"/>
              <a:gd name="T50" fmla="*/ 3 w 26"/>
              <a:gd name="T51" fmla="*/ 4 h 10"/>
              <a:gd name="T52" fmla="*/ 2 w 26"/>
              <a:gd name="T53" fmla="*/ 6 h 10"/>
              <a:gd name="T54" fmla="*/ 2 w 26"/>
              <a:gd name="T55" fmla="*/ 4 h 10"/>
              <a:gd name="T56" fmla="*/ 22 w 26"/>
              <a:gd name="T57" fmla="*/ 7 h 10"/>
              <a:gd name="T58" fmla="*/ 24 w 26"/>
              <a:gd name="T59" fmla="*/ 4 h 10"/>
              <a:gd name="T60" fmla="*/ 2 w 26"/>
              <a:gd name="T61" fmla="*/ 4 h 10"/>
              <a:gd name="T62" fmla="*/ 2 w 26"/>
              <a:gd name="T63" fmla="*/ 4 h 10"/>
              <a:gd name="T64" fmla="*/ 24 w 26"/>
              <a:gd name="T65" fmla="*/ 3 h 10"/>
              <a:gd name="T66" fmla="*/ 25 w 26"/>
              <a:gd name="T67" fmla="*/ 5 h 10"/>
              <a:gd name="T68" fmla="*/ 25 w 26"/>
              <a:gd name="T69" fmla="*/ 0 h 10"/>
              <a:gd name="T70" fmla="*/ 12 w 26"/>
              <a:gd name="T71" fmla="*/ 6 h 10"/>
              <a:gd name="T72" fmla="*/ 1 w 26"/>
              <a:gd name="T73" fmla="*/ 2 h 10"/>
              <a:gd name="T74" fmla="*/ 1 w 26"/>
              <a:gd name="T75" fmla="*/ 1 h 10"/>
              <a:gd name="T76" fmla="*/ 1 w 26"/>
              <a:gd name="T77" fmla="*/ 5 h 10"/>
              <a:gd name="T78" fmla="*/ 12 w 26"/>
              <a:gd name="T79" fmla="*/ 10 h 10"/>
              <a:gd name="T80" fmla="*/ 23 w 26"/>
              <a:gd name="T81" fmla="*/ 8 h 10"/>
              <a:gd name="T82" fmla="*/ 24 w 26"/>
              <a:gd name="T83" fmla="*/ 7 h 10"/>
              <a:gd name="T84" fmla="*/ 26 w 26"/>
              <a:gd name="T85" fmla="*/ 5 h 10"/>
              <a:gd name="T86" fmla="*/ 26 w 26"/>
              <a:gd name="T8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" h="10">
                <a:moveTo>
                  <a:pt x="12" y="6"/>
                </a:moveTo>
                <a:cubicBezTo>
                  <a:pt x="13" y="6"/>
                  <a:pt x="13" y="6"/>
                  <a:pt x="13" y="6"/>
                </a:cubicBezTo>
                <a:cubicBezTo>
                  <a:pt x="13" y="7"/>
                  <a:pt x="13" y="7"/>
                  <a:pt x="13" y="7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9"/>
                  <a:pt x="13" y="9"/>
                  <a:pt x="12" y="9"/>
                </a:cubicBezTo>
                <a:cubicBezTo>
                  <a:pt x="12" y="8"/>
                  <a:pt x="12" y="7"/>
                  <a:pt x="12" y="6"/>
                </a:cubicBezTo>
                <a:cubicBezTo>
                  <a:pt x="12" y="6"/>
                  <a:pt x="12" y="6"/>
                  <a:pt x="12" y="6"/>
                </a:cubicBezTo>
                <a:moveTo>
                  <a:pt x="12" y="9"/>
                </a:moveTo>
                <a:cubicBezTo>
                  <a:pt x="11" y="9"/>
                  <a:pt x="11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2" y="6"/>
                </a:cubicBezTo>
                <a:cubicBezTo>
                  <a:pt x="12" y="7"/>
                  <a:pt x="12" y="8"/>
                  <a:pt x="12" y="9"/>
                </a:cubicBezTo>
                <a:moveTo>
                  <a:pt x="14" y="9"/>
                </a:moveTo>
                <a:cubicBezTo>
                  <a:pt x="14" y="7"/>
                  <a:pt x="14" y="7"/>
                  <a:pt x="14" y="7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8"/>
                  <a:pt x="15" y="9"/>
                </a:cubicBezTo>
                <a:cubicBezTo>
                  <a:pt x="14" y="9"/>
                  <a:pt x="14" y="9"/>
                  <a:pt x="14" y="9"/>
                </a:cubicBezTo>
                <a:moveTo>
                  <a:pt x="15" y="9"/>
                </a:moveTo>
                <a:cubicBezTo>
                  <a:pt x="15" y="9"/>
                  <a:pt x="15" y="9"/>
                  <a:pt x="15" y="9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7"/>
                  <a:pt x="15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9"/>
                  <a:pt x="16" y="9"/>
                  <a:pt x="16" y="9"/>
                </a:cubicBezTo>
                <a:cubicBezTo>
                  <a:pt x="15" y="9"/>
                  <a:pt x="15" y="9"/>
                  <a:pt x="15" y="9"/>
                </a:cubicBezTo>
                <a:moveTo>
                  <a:pt x="16" y="9"/>
                </a:moveTo>
                <a:cubicBezTo>
                  <a:pt x="16" y="9"/>
                  <a:pt x="16" y="9"/>
                  <a:pt x="16" y="9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7" y="9"/>
                  <a:pt x="17" y="9"/>
                  <a:pt x="17" y="9"/>
                </a:cubicBezTo>
                <a:cubicBezTo>
                  <a:pt x="16" y="9"/>
                  <a:pt x="16" y="9"/>
                  <a:pt x="16" y="9"/>
                </a:cubicBezTo>
                <a:moveTo>
                  <a:pt x="10" y="9"/>
                </a:moveTo>
                <a:cubicBezTo>
                  <a:pt x="9" y="9"/>
                  <a:pt x="9" y="9"/>
                  <a:pt x="8" y="9"/>
                </a:cubicBezTo>
                <a:cubicBezTo>
                  <a:pt x="8" y="8"/>
                  <a:pt x="8" y="7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moveTo>
                  <a:pt x="17" y="9"/>
                </a:move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9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moveTo>
                  <a:pt x="8" y="9"/>
                </a:moveTo>
                <a:cubicBezTo>
                  <a:pt x="7" y="9"/>
                  <a:pt x="7" y="9"/>
                  <a:pt x="6" y="8"/>
                </a:cubicBezTo>
                <a:cubicBezTo>
                  <a:pt x="6" y="8"/>
                  <a:pt x="6" y="7"/>
                  <a:pt x="6" y="6"/>
                </a:cubicBezTo>
                <a:cubicBezTo>
                  <a:pt x="7" y="6"/>
                  <a:pt x="7" y="6"/>
                  <a:pt x="8" y="6"/>
                </a:cubicBezTo>
                <a:cubicBezTo>
                  <a:pt x="8" y="7"/>
                  <a:pt x="8" y="8"/>
                  <a:pt x="8" y="9"/>
                </a:cubicBezTo>
                <a:moveTo>
                  <a:pt x="18" y="9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7"/>
                  <a:pt x="19" y="7"/>
                  <a:pt x="19" y="8"/>
                </a:cubicBezTo>
                <a:cubicBezTo>
                  <a:pt x="18" y="9"/>
                  <a:pt x="18" y="9"/>
                  <a:pt x="18" y="9"/>
                </a:cubicBezTo>
                <a:moveTo>
                  <a:pt x="20" y="8"/>
                </a:moveTo>
                <a:cubicBezTo>
                  <a:pt x="19" y="7"/>
                  <a:pt x="19" y="6"/>
                  <a:pt x="20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7"/>
                  <a:pt x="21" y="8"/>
                </a:cubicBezTo>
                <a:cubicBezTo>
                  <a:pt x="20" y="8"/>
                  <a:pt x="20" y="8"/>
                  <a:pt x="20" y="8"/>
                </a:cubicBezTo>
                <a:moveTo>
                  <a:pt x="6" y="8"/>
                </a:moveTo>
                <a:cubicBezTo>
                  <a:pt x="5" y="8"/>
                  <a:pt x="4" y="8"/>
                  <a:pt x="4" y="8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5" y="5"/>
                  <a:pt x="6" y="6"/>
                </a:cubicBezTo>
                <a:cubicBezTo>
                  <a:pt x="6" y="7"/>
                  <a:pt x="6" y="7"/>
                  <a:pt x="6" y="8"/>
                </a:cubicBezTo>
                <a:moveTo>
                  <a:pt x="21" y="8"/>
                </a:moveTo>
                <a:cubicBezTo>
                  <a:pt x="21" y="7"/>
                  <a:pt x="21" y="6"/>
                  <a:pt x="21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7"/>
                  <a:pt x="22" y="7"/>
                  <a:pt x="22" y="7"/>
                </a:cubicBezTo>
                <a:cubicBezTo>
                  <a:pt x="21" y="8"/>
                  <a:pt x="21" y="8"/>
                  <a:pt x="21" y="8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7"/>
                  <a:pt x="3" y="7"/>
                  <a:pt x="3" y="7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6"/>
                  <a:pt x="2" y="6"/>
                  <a:pt x="2" y="6"/>
                </a:cubicBezTo>
                <a:moveTo>
                  <a:pt x="22" y="7"/>
                </a:move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3" y="4"/>
                  <a:pt x="23" y="4"/>
                  <a:pt x="24" y="4"/>
                </a:cubicBezTo>
                <a:cubicBezTo>
                  <a:pt x="24" y="5"/>
                  <a:pt x="24" y="5"/>
                  <a:pt x="24" y="6"/>
                </a:cubicBezTo>
                <a:cubicBezTo>
                  <a:pt x="23" y="7"/>
                  <a:pt x="23" y="7"/>
                  <a:pt x="22" y="7"/>
                </a:cubicBezTo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moveTo>
                  <a:pt x="24" y="6"/>
                </a:moveTo>
                <a:cubicBezTo>
                  <a:pt x="24" y="5"/>
                  <a:pt x="24" y="4"/>
                  <a:pt x="24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6"/>
                  <a:pt x="24" y="6"/>
                </a:cubicBezTo>
                <a:moveTo>
                  <a:pt x="26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1" y="5"/>
                  <a:pt x="17" y="6"/>
                  <a:pt x="12" y="6"/>
                </a:cubicBezTo>
                <a:cubicBezTo>
                  <a:pt x="11" y="6"/>
                  <a:pt x="10" y="5"/>
                  <a:pt x="9" y="5"/>
                </a:cubicBezTo>
                <a:cubicBezTo>
                  <a:pt x="7" y="5"/>
                  <a:pt x="4" y="5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2"/>
                  <a:pt x="1" y="2"/>
                </a:cubicBezTo>
                <a:cubicBezTo>
                  <a:pt x="0" y="3"/>
                  <a:pt x="1" y="4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6" y="10"/>
                  <a:pt x="12" y="10"/>
                </a:cubicBezTo>
                <a:cubicBezTo>
                  <a:pt x="14" y="10"/>
                  <a:pt x="19" y="10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4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7"/>
                  <a:pt x="26" y="6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îṩḻîďè">
            <a:extLst>
              <a:ext uri="{FF2B5EF4-FFF2-40B4-BE49-F238E27FC236}">
                <a16:creationId xmlns:a16="http://schemas.microsoft.com/office/drawing/2014/main" id="{CBECA2DF-9921-45FD-B39E-7ECE927EF32C}"/>
              </a:ext>
            </a:extLst>
          </p:cNvPr>
          <p:cNvSpPr>
            <a:spLocks/>
          </p:cNvSpPr>
          <p:nvPr/>
        </p:nvSpPr>
        <p:spPr bwMode="auto">
          <a:xfrm>
            <a:off x="1304135" y="5262477"/>
            <a:ext cx="276946" cy="102733"/>
          </a:xfrm>
          <a:custGeom>
            <a:avLst/>
            <a:gdLst>
              <a:gd name="T0" fmla="*/ 13 w 26"/>
              <a:gd name="T1" fmla="*/ 7 h 10"/>
              <a:gd name="T2" fmla="*/ 12 w 26"/>
              <a:gd name="T3" fmla="*/ 7 h 10"/>
              <a:gd name="T4" fmla="*/ 10 w 26"/>
              <a:gd name="T5" fmla="*/ 9 h 10"/>
              <a:gd name="T6" fmla="*/ 12 w 26"/>
              <a:gd name="T7" fmla="*/ 7 h 10"/>
              <a:gd name="T8" fmla="*/ 14 w 26"/>
              <a:gd name="T9" fmla="*/ 7 h 10"/>
              <a:gd name="T10" fmla="*/ 15 w 26"/>
              <a:gd name="T11" fmla="*/ 6 h 10"/>
              <a:gd name="T12" fmla="*/ 15 w 26"/>
              <a:gd name="T13" fmla="*/ 9 h 10"/>
              <a:gd name="T14" fmla="*/ 15 w 26"/>
              <a:gd name="T15" fmla="*/ 6 h 10"/>
              <a:gd name="T16" fmla="*/ 15 w 26"/>
              <a:gd name="T17" fmla="*/ 9 h 10"/>
              <a:gd name="T18" fmla="*/ 16 w 26"/>
              <a:gd name="T19" fmla="*/ 6 h 10"/>
              <a:gd name="T20" fmla="*/ 16 w 26"/>
              <a:gd name="T21" fmla="*/ 9 h 10"/>
              <a:gd name="T22" fmla="*/ 8 w 26"/>
              <a:gd name="T23" fmla="*/ 6 h 10"/>
              <a:gd name="T24" fmla="*/ 10 w 26"/>
              <a:gd name="T25" fmla="*/ 9 h 10"/>
              <a:gd name="T26" fmla="*/ 17 w 26"/>
              <a:gd name="T27" fmla="*/ 6 h 10"/>
              <a:gd name="T28" fmla="*/ 18 w 26"/>
              <a:gd name="T29" fmla="*/ 9 h 10"/>
              <a:gd name="T30" fmla="*/ 8 w 26"/>
              <a:gd name="T31" fmla="*/ 9 h 10"/>
              <a:gd name="T32" fmla="*/ 8 w 26"/>
              <a:gd name="T33" fmla="*/ 6 h 10"/>
              <a:gd name="T34" fmla="*/ 18 w 26"/>
              <a:gd name="T35" fmla="*/ 8 h 10"/>
              <a:gd name="T36" fmla="*/ 18 w 26"/>
              <a:gd name="T37" fmla="*/ 6 h 10"/>
              <a:gd name="T38" fmla="*/ 18 w 26"/>
              <a:gd name="T39" fmla="*/ 9 h 10"/>
              <a:gd name="T40" fmla="*/ 21 w 26"/>
              <a:gd name="T41" fmla="*/ 5 h 10"/>
              <a:gd name="T42" fmla="*/ 6 w 26"/>
              <a:gd name="T43" fmla="*/ 8 h 10"/>
              <a:gd name="T44" fmla="*/ 6 w 26"/>
              <a:gd name="T45" fmla="*/ 6 h 10"/>
              <a:gd name="T46" fmla="*/ 21 w 26"/>
              <a:gd name="T47" fmla="*/ 5 h 10"/>
              <a:gd name="T48" fmla="*/ 21 w 26"/>
              <a:gd name="T49" fmla="*/ 8 h 10"/>
              <a:gd name="T50" fmla="*/ 3 w 26"/>
              <a:gd name="T51" fmla="*/ 5 h 10"/>
              <a:gd name="T52" fmla="*/ 2 w 26"/>
              <a:gd name="T53" fmla="*/ 7 h 10"/>
              <a:gd name="T54" fmla="*/ 2 w 26"/>
              <a:gd name="T55" fmla="*/ 4 h 10"/>
              <a:gd name="T56" fmla="*/ 22 w 26"/>
              <a:gd name="T57" fmla="*/ 7 h 10"/>
              <a:gd name="T58" fmla="*/ 24 w 26"/>
              <a:gd name="T59" fmla="*/ 4 h 10"/>
              <a:gd name="T60" fmla="*/ 2 w 26"/>
              <a:gd name="T61" fmla="*/ 4 h 10"/>
              <a:gd name="T62" fmla="*/ 2 w 26"/>
              <a:gd name="T63" fmla="*/ 4 h 10"/>
              <a:gd name="T64" fmla="*/ 24 w 26"/>
              <a:gd name="T65" fmla="*/ 3 h 10"/>
              <a:gd name="T66" fmla="*/ 25 w 26"/>
              <a:gd name="T67" fmla="*/ 5 h 10"/>
              <a:gd name="T68" fmla="*/ 25 w 26"/>
              <a:gd name="T69" fmla="*/ 1 h 10"/>
              <a:gd name="T70" fmla="*/ 12 w 26"/>
              <a:gd name="T71" fmla="*/ 6 h 10"/>
              <a:gd name="T72" fmla="*/ 1 w 26"/>
              <a:gd name="T73" fmla="*/ 2 h 10"/>
              <a:gd name="T74" fmla="*/ 1 w 26"/>
              <a:gd name="T75" fmla="*/ 1 h 10"/>
              <a:gd name="T76" fmla="*/ 1 w 26"/>
              <a:gd name="T77" fmla="*/ 5 h 10"/>
              <a:gd name="T78" fmla="*/ 12 w 26"/>
              <a:gd name="T79" fmla="*/ 10 h 10"/>
              <a:gd name="T80" fmla="*/ 23 w 26"/>
              <a:gd name="T81" fmla="*/ 8 h 10"/>
              <a:gd name="T82" fmla="*/ 24 w 26"/>
              <a:gd name="T83" fmla="*/ 7 h 10"/>
              <a:gd name="T84" fmla="*/ 26 w 26"/>
              <a:gd name="T85" fmla="*/ 5 h 10"/>
              <a:gd name="T86" fmla="*/ 26 w 26"/>
              <a:gd name="T87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" h="10">
                <a:moveTo>
                  <a:pt x="12" y="7"/>
                </a:moveTo>
                <a:cubicBezTo>
                  <a:pt x="13" y="6"/>
                  <a:pt x="13" y="6"/>
                  <a:pt x="13" y="6"/>
                </a:cubicBezTo>
                <a:cubicBezTo>
                  <a:pt x="13" y="7"/>
                  <a:pt x="13" y="7"/>
                  <a:pt x="13" y="7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9"/>
                  <a:pt x="13" y="9"/>
                  <a:pt x="12" y="9"/>
                </a:cubicBezTo>
                <a:cubicBezTo>
                  <a:pt x="12" y="8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moveTo>
                  <a:pt x="12" y="9"/>
                </a:moveTo>
                <a:cubicBezTo>
                  <a:pt x="11" y="9"/>
                  <a:pt x="11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7"/>
                  <a:pt x="12" y="7"/>
                </a:cubicBezTo>
                <a:cubicBezTo>
                  <a:pt x="12" y="7"/>
                  <a:pt x="12" y="8"/>
                  <a:pt x="12" y="9"/>
                </a:cubicBezTo>
                <a:moveTo>
                  <a:pt x="14" y="9"/>
                </a:move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8"/>
                  <a:pt x="15" y="9"/>
                </a:cubicBezTo>
                <a:cubicBezTo>
                  <a:pt x="14" y="9"/>
                  <a:pt x="14" y="9"/>
                  <a:pt x="14" y="9"/>
                </a:cubicBezTo>
                <a:moveTo>
                  <a:pt x="15" y="9"/>
                </a:move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8"/>
                  <a:pt x="15" y="7"/>
                  <a:pt x="15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9"/>
                  <a:pt x="16" y="9"/>
                  <a:pt x="16" y="9"/>
                </a:cubicBezTo>
                <a:cubicBezTo>
                  <a:pt x="15" y="9"/>
                  <a:pt x="15" y="9"/>
                  <a:pt x="15" y="9"/>
                </a:cubicBezTo>
                <a:moveTo>
                  <a:pt x="16" y="9"/>
                </a:moveTo>
                <a:cubicBezTo>
                  <a:pt x="16" y="9"/>
                  <a:pt x="16" y="9"/>
                  <a:pt x="16" y="9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7" y="9"/>
                  <a:pt x="17" y="9"/>
                  <a:pt x="17" y="9"/>
                </a:cubicBezTo>
                <a:cubicBezTo>
                  <a:pt x="16" y="9"/>
                  <a:pt x="16" y="9"/>
                  <a:pt x="16" y="9"/>
                </a:cubicBezTo>
                <a:moveTo>
                  <a:pt x="10" y="9"/>
                </a:moveTo>
                <a:cubicBezTo>
                  <a:pt x="9" y="9"/>
                  <a:pt x="9" y="9"/>
                  <a:pt x="8" y="9"/>
                </a:cubicBezTo>
                <a:cubicBezTo>
                  <a:pt x="8" y="8"/>
                  <a:pt x="8" y="7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moveTo>
                  <a:pt x="17" y="9"/>
                </a:move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moveTo>
                  <a:pt x="8" y="9"/>
                </a:moveTo>
                <a:cubicBezTo>
                  <a:pt x="7" y="9"/>
                  <a:pt x="7" y="9"/>
                  <a:pt x="6" y="9"/>
                </a:cubicBezTo>
                <a:cubicBezTo>
                  <a:pt x="6" y="8"/>
                  <a:pt x="6" y="7"/>
                  <a:pt x="6" y="6"/>
                </a:cubicBezTo>
                <a:cubicBezTo>
                  <a:pt x="7" y="6"/>
                  <a:pt x="7" y="6"/>
                  <a:pt x="8" y="6"/>
                </a:cubicBezTo>
                <a:cubicBezTo>
                  <a:pt x="8" y="7"/>
                  <a:pt x="8" y="8"/>
                  <a:pt x="8" y="9"/>
                </a:cubicBezTo>
                <a:moveTo>
                  <a:pt x="18" y="9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7"/>
                  <a:pt x="19" y="8"/>
                  <a:pt x="19" y="8"/>
                </a:cubicBezTo>
                <a:cubicBezTo>
                  <a:pt x="18" y="9"/>
                  <a:pt x="18" y="9"/>
                  <a:pt x="18" y="9"/>
                </a:cubicBezTo>
                <a:moveTo>
                  <a:pt x="20" y="8"/>
                </a:moveTo>
                <a:cubicBezTo>
                  <a:pt x="19" y="7"/>
                  <a:pt x="19" y="7"/>
                  <a:pt x="20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7"/>
                  <a:pt x="21" y="8"/>
                </a:cubicBezTo>
                <a:cubicBezTo>
                  <a:pt x="20" y="8"/>
                  <a:pt x="20" y="8"/>
                  <a:pt x="20" y="8"/>
                </a:cubicBezTo>
                <a:moveTo>
                  <a:pt x="6" y="8"/>
                </a:moveTo>
                <a:cubicBezTo>
                  <a:pt x="5" y="8"/>
                  <a:pt x="4" y="8"/>
                  <a:pt x="4" y="8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5" y="6"/>
                  <a:pt x="6" y="6"/>
                </a:cubicBezTo>
                <a:cubicBezTo>
                  <a:pt x="6" y="7"/>
                  <a:pt x="6" y="8"/>
                  <a:pt x="6" y="8"/>
                </a:cubicBezTo>
                <a:moveTo>
                  <a:pt x="21" y="8"/>
                </a:moveTo>
                <a:cubicBezTo>
                  <a:pt x="21" y="7"/>
                  <a:pt x="21" y="6"/>
                  <a:pt x="21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7"/>
                  <a:pt x="22" y="7"/>
                  <a:pt x="22" y="7"/>
                </a:cubicBezTo>
                <a:cubicBezTo>
                  <a:pt x="21" y="8"/>
                  <a:pt x="21" y="8"/>
                  <a:pt x="21" y="8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7"/>
                  <a:pt x="3" y="7"/>
                  <a:pt x="3" y="7"/>
                </a:cubicBezTo>
                <a:moveTo>
                  <a:pt x="2" y="7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7"/>
                  <a:pt x="2" y="7"/>
                  <a:pt x="2" y="7"/>
                </a:cubicBezTo>
                <a:moveTo>
                  <a:pt x="22" y="7"/>
                </a:moveTo>
                <a:cubicBezTo>
                  <a:pt x="22" y="5"/>
                  <a:pt x="22" y="5"/>
                  <a:pt x="22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3" y="4"/>
                  <a:pt x="23" y="4"/>
                  <a:pt x="24" y="4"/>
                </a:cubicBezTo>
                <a:cubicBezTo>
                  <a:pt x="24" y="5"/>
                  <a:pt x="24" y="6"/>
                  <a:pt x="24" y="6"/>
                </a:cubicBezTo>
                <a:cubicBezTo>
                  <a:pt x="23" y="7"/>
                  <a:pt x="23" y="7"/>
                  <a:pt x="22" y="7"/>
                </a:cubicBezTo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moveTo>
                  <a:pt x="24" y="6"/>
                </a:moveTo>
                <a:cubicBezTo>
                  <a:pt x="24" y="5"/>
                  <a:pt x="24" y="4"/>
                  <a:pt x="24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6"/>
                  <a:pt x="24" y="6"/>
                </a:cubicBezTo>
                <a:moveTo>
                  <a:pt x="26" y="0"/>
                </a:moveTo>
                <a:cubicBezTo>
                  <a:pt x="25" y="1"/>
                  <a:pt x="25" y="1"/>
                  <a:pt x="25" y="1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1" y="5"/>
                  <a:pt x="17" y="6"/>
                  <a:pt x="12" y="6"/>
                </a:cubicBezTo>
                <a:cubicBezTo>
                  <a:pt x="11" y="6"/>
                  <a:pt x="10" y="6"/>
                  <a:pt x="9" y="5"/>
                </a:cubicBezTo>
                <a:cubicBezTo>
                  <a:pt x="7" y="5"/>
                  <a:pt x="4" y="5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1" y="2"/>
                </a:cubicBezTo>
                <a:cubicBezTo>
                  <a:pt x="0" y="3"/>
                  <a:pt x="1" y="4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6" y="10"/>
                  <a:pt x="12" y="10"/>
                </a:cubicBezTo>
                <a:cubicBezTo>
                  <a:pt x="14" y="10"/>
                  <a:pt x="19" y="10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4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7"/>
                  <a:pt x="26" y="6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6" y="0"/>
                  <a:pt x="26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íŝlíḋê">
            <a:extLst>
              <a:ext uri="{FF2B5EF4-FFF2-40B4-BE49-F238E27FC236}">
                <a16:creationId xmlns:a16="http://schemas.microsoft.com/office/drawing/2014/main" id="{BA5BF26E-3FC0-418B-9FD7-F5E6675A03A6}"/>
              </a:ext>
            </a:extLst>
          </p:cNvPr>
          <p:cNvSpPr>
            <a:spLocks/>
          </p:cNvSpPr>
          <p:nvPr/>
        </p:nvSpPr>
        <p:spPr bwMode="auto">
          <a:xfrm>
            <a:off x="1027188" y="1943765"/>
            <a:ext cx="330549" cy="290331"/>
          </a:xfrm>
          <a:custGeom>
            <a:avLst/>
            <a:gdLst>
              <a:gd name="T0" fmla="*/ 22 w 31"/>
              <a:gd name="T1" fmla="*/ 26 h 27"/>
              <a:gd name="T2" fmla="*/ 20 w 31"/>
              <a:gd name="T3" fmla="*/ 23 h 27"/>
              <a:gd name="T4" fmla="*/ 17 w 31"/>
              <a:gd name="T5" fmla="*/ 21 h 27"/>
              <a:gd name="T6" fmla="*/ 21 w 31"/>
              <a:gd name="T7" fmla="*/ 18 h 27"/>
              <a:gd name="T8" fmla="*/ 22 w 31"/>
              <a:gd name="T9" fmla="*/ 25 h 27"/>
              <a:gd name="T10" fmla="*/ 22 w 31"/>
              <a:gd name="T11" fmla="*/ 26 h 27"/>
              <a:gd name="T12" fmla="*/ 22 w 31"/>
              <a:gd name="T13" fmla="*/ 24 h 27"/>
              <a:gd name="T14" fmla="*/ 21 w 31"/>
              <a:gd name="T15" fmla="*/ 18 h 27"/>
              <a:gd name="T16" fmla="*/ 21 w 31"/>
              <a:gd name="T17" fmla="*/ 18 h 27"/>
              <a:gd name="T18" fmla="*/ 21 w 31"/>
              <a:gd name="T19" fmla="*/ 17 h 27"/>
              <a:gd name="T20" fmla="*/ 15 w 31"/>
              <a:gd name="T21" fmla="*/ 12 h 27"/>
              <a:gd name="T22" fmla="*/ 6 w 31"/>
              <a:gd name="T23" fmla="*/ 4 h 27"/>
              <a:gd name="T24" fmla="*/ 8 w 31"/>
              <a:gd name="T25" fmla="*/ 6 h 27"/>
              <a:gd name="T26" fmla="*/ 16 w 31"/>
              <a:gd name="T27" fmla="*/ 11 h 27"/>
              <a:gd name="T28" fmla="*/ 24 w 31"/>
              <a:gd name="T29" fmla="*/ 16 h 27"/>
              <a:gd name="T30" fmla="*/ 22 w 31"/>
              <a:gd name="T31" fmla="*/ 24 h 27"/>
              <a:gd name="T32" fmla="*/ 13 w 31"/>
              <a:gd name="T33" fmla="*/ 23 h 27"/>
              <a:gd name="T34" fmla="*/ 2 w 31"/>
              <a:gd name="T35" fmla="*/ 2 h 27"/>
              <a:gd name="T36" fmla="*/ 15 w 31"/>
              <a:gd name="T37" fmla="*/ 13 h 27"/>
              <a:gd name="T38" fmla="*/ 20 w 31"/>
              <a:gd name="T39" fmla="*/ 18 h 27"/>
              <a:gd name="T40" fmla="*/ 17 w 31"/>
              <a:gd name="T41" fmla="*/ 20 h 27"/>
              <a:gd name="T42" fmla="*/ 13 w 31"/>
              <a:gd name="T43" fmla="*/ 23 h 27"/>
              <a:gd name="T44" fmla="*/ 24 w 31"/>
              <a:gd name="T45" fmla="*/ 15 h 27"/>
              <a:gd name="T46" fmla="*/ 16 w 31"/>
              <a:gd name="T47" fmla="*/ 10 h 27"/>
              <a:gd name="T48" fmla="*/ 9 w 31"/>
              <a:gd name="T49" fmla="*/ 5 h 27"/>
              <a:gd name="T50" fmla="*/ 3 w 31"/>
              <a:gd name="T51" fmla="*/ 2 h 27"/>
              <a:gd name="T52" fmla="*/ 8 w 31"/>
              <a:gd name="T53" fmla="*/ 3 h 27"/>
              <a:gd name="T54" fmla="*/ 10 w 31"/>
              <a:gd name="T55" fmla="*/ 4 h 27"/>
              <a:gd name="T56" fmla="*/ 30 w 31"/>
              <a:gd name="T57" fmla="*/ 12 h 27"/>
              <a:gd name="T58" fmla="*/ 24 w 31"/>
              <a:gd name="T59" fmla="*/ 15 h 27"/>
              <a:gd name="T60" fmla="*/ 1 w 31"/>
              <a:gd name="T61" fmla="*/ 0 h 27"/>
              <a:gd name="T62" fmla="*/ 1 w 31"/>
              <a:gd name="T63" fmla="*/ 1 h 27"/>
              <a:gd name="T64" fmla="*/ 1 w 31"/>
              <a:gd name="T65" fmla="*/ 1 h 27"/>
              <a:gd name="T66" fmla="*/ 1 w 31"/>
              <a:gd name="T67" fmla="*/ 1 h 27"/>
              <a:gd name="T68" fmla="*/ 5 w 31"/>
              <a:gd name="T69" fmla="*/ 11 h 27"/>
              <a:gd name="T70" fmla="*/ 12 w 31"/>
              <a:gd name="T71" fmla="*/ 24 h 27"/>
              <a:gd name="T72" fmla="*/ 12 w 31"/>
              <a:gd name="T73" fmla="*/ 24 h 27"/>
              <a:gd name="T74" fmla="*/ 17 w 31"/>
              <a:gd name="T75" fmla="*/ 21 h 27"/>
              <a:gd name="T76" fmla="*/ 19 w 31"/>
              <a:gd name="T77" fmla="*/ 24 h 27"/>
              <a:gd name="T78" fmla="*/ 22 w 31"/>
              <a:gd name="T79" fmla="*/ 27 h 27"/>
              <a:gd name="T80" fmla="*/ 22 w 31"/>
              <a:gd name="T81" fmla="*/ 27 h 27"/>
              <a:gd name="T82" fmla="*/ 22 w 31"/>
              <a:gd name="T83" fmla="*/ 27 h 27"/>
              <a:gd name="T84" fmla="*/ 22 w 31"/>
              <a:gd name="T85" fmla="*/ 27 h 27"/>
              <a:gd name="T86" fmla="*/ 23 w 31"/>
              <a:gd name="T87" fmla="*/ 27 h 27"/>
              <a:gd name="T88" fmla="*/ 23 w 31"/>
              <a:gd name="T89" fmla="*/ 26 h 27"/>
              <a:gd name="T90" fmla="*/ 24 w 31"/>
              <a:gd name="T91" fmla="*/ 16 h 27"/>
              <a:gd name="T92" fmla="*/ 30 w 31"/>
              <a:gd name="T93" fmla="*/ 13 h 27"/>
              <a:gd name="T94" fmla="*/ 31 w 31"/>
              <a:gd name="T95" fmla="*/ 13 h 27"/>
              <a:gd name="T96" fmla="*/ 31 w 31"/>
              <a:gd name="T97" fmla="*/ 12 h 27"/>
              <a:gd name="T98" fmla="*/ 31 w 31"/>
              <a:gd name="T99" fmla="*/ 12 h 27"/>
              <a:gd name="T100" fmla="*/ 11 w 31"/>
              <a:gd name="T101" fmla="*/ 4 h 27"/>
              <a:gd name="T102" fmla="*/ 8 w 31"/>
              <a:gd name="T103" fmla="*/ 3 h 27"/>
              <a:gd name="T104" fmla="*/ 1 w 31"/>
              <a:gd name="T10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" h="27">
                <a:moveTo>
                  <a:pt x="22" y="26"/>
                </a:moveTo>
                <a:cubicBezTo>
                  <a:pt x="21" y="25"/>
                  <a:pt x="20" y="24"/>
                  <a:pt x="20" y="23"/>
                </a:cubicBezTo>
                <a:cubicBezTo>
                  <a:pt x="19" y="22"/>
                  <a:pt x="18" y="22"/>
                  <a:pt x="17" y="21"/>
                </a:cubicBezTo>
                <a:cubicBezTo>
                  <a:pt x="18" y="20"/>
                  <a:pt x="19" y="19"/>
                  <a:pt x="21" y="18"/>
                </a:cubicBezTo>
                <a:cubicBezTo>
                  <a:pt x="21" y="20"/>
                  <a:pt x="21" y="22"/>
                  <a:pt x="22" y="25"/>
                </a:cubicBezTo>
                <a:cubicBezTo>
                  <a:pt x="22" y="26"/>
                  <a:pt x="22" y="26"/>
                  <a:pt x="22" y="26"/>
                </a:cubicBezTo>
                <a:moveTo>
                  <a:pt x="22" y="24"/>
                </a:moveTo>
                <a:cubicBezTo>
                  <a:pt x="22" y="21"/>
                  <a:pt x="22" y="20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19" y="15"/>
                  <a:pt x="17" y="14"/>
                  <a:pt x="15" y="12"/>
                </a:cubicBezTo>
                <a:cubicBezTo>
                  <a:pt x="12" y="9"/>
                  <a:pt x="9" y="7"/>
                  <a:pt x="6" y="4"/>
                </a:cubicBezTo>
                <a:cubicBezTo>
                  <a:pt x="7" y="5"/>
                  <a:pt x="8" y="5"/>
                  <a:pt x="8" y="6"/>
                </a:cubicBezTo>
                <a:cubicBezTo>
                  <a:pt x="11" y="7"/>
                  <a:pt x="13" y="9"/>
                  <a:pt x="16" y="11"/>
                </a:cubicBezTo>
                <a:cubicBezTo>
                  <a:pt x="19" y="13"/>
                  <a:pt x="22" y="15"/>
                  <a:pt x="24" y="16"/>
                </a:cubicBezTo>
                <a:cubicBezTo>
                  <a:pt x="22" y="24"/>
                  <a:pt x="22" y="24"/>
                  <a:pt x="22" y="24"/>
                </a:cubicBezTo>
                <a:moveTo>
                  <a:pt x="13" y="23"/>
                </a:moveTo>
                <a:cubicBezTo>
                  <a:pt x="10" y="19"/>
                  <a:pt x="3" y="5"/>
                  <a:pt x="2" y="2"/>
                </a:cubicBezTo>
                <a:cubicBezTo>
                  <a:pt x="7" y="6"/>
                  <a:pt x="10" y="9"/>
                  <a:pt x="15" y="13"/>
                </a:cubicBezTo>
                <a:cubicBezTo>
                  <a:pt x="16" y="14"/>
                  <a:pt x="18" y="16"/>
                  <a:pt x="20" y="18"/>
                </a:cubicBezTo>
                <a:cubicBezTo>
                  <a:pt x="19" y="18"/>
                  <a:pt x="18" y="19"/>
                  <a:pt x="17" y="20"/>
                </a:cubicBezTo>
                <a:cubicBezTo>
                  <a:pt x="15" y="22"/>
                  <a:pt x="14" y="23"/>
                  <a:pt x="13" y="23"/>
                </a:cubicBezTo>
                <a:moveTo>
                  <a:pt x="24" y="15"/>
                </a:moveTo>
                <a:cubicBezTo>
                  <a:pt x="22" y="14"/>
                  <a:pt x="20" y="12"/>
                  <a:pt x="16" y="10"/>
                </a:cubicBezTo>
                <a:cubicBezTo>
                  <a:pt x="13" y="8"/>
                  <a:pt x="11" y="7"/>
                  <a:pt x="9" y="5"/>
                </a:cubicBezTo>
                <a:cubicBezTo>
                  <a:pt x="7" y="4"/>
                  <a:pt x="5" y="3"/>
                  <a:pt x="3" y="2"/>
                </a:cubicBezTo>
                <a:cubicBezTo>
                  <a:pt x="5" y="2"/>
                  <a:pt x="6" y="3"/>
                  <a:pt x="8" y="3"/>
                </a:cubicBezTo>
                <a:cubicBezTo>
                  <a:pt x="9" y="4"/>
                  <a:pt x="9" y="4"/>
                  <a:pt x="10" y="4"/>
                </a:cubicBezTo>
                <a:cubicBezTo>
                  <a:pt x="16" y="7"/>
                  <a:pt x="23" y="9"/>
                  <a:pt x="30" y="12"/>
                </a:cubicBezTo>
                <a:cubicBezTo>
                  <a:pt x="28" y="13"/>
                  <a:pt x="26" y="14"/>
                  <a:pt x="24" y="15"/>
                </a:cubicBezTo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5" y="11"/>
                </a:cubicBezTo>
                <a:cubicBezTo>
                  <a:pt x="7" y="15"/>
                  <a:pt x="11" y="21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4" y="24"/>
                  <a:pt x="15" y="23"/>
                  <a:pt x="17" y="21"/>
                </a:cubicBezTo>
                <a:cubicBezTo>
                  <a:pt x="17" y="22"/>
                  <a:pt x="18" y="23"/>
                  <a:pt x="19" y="24"/>
                </a:cubicBezTo>
                <a:cubicBezTo>
                  <a:pt x="20" y="25"/>
                  <a:pt x="21" y="25"/>
                  <a:pt x="2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6"/>
                  <a:pt x="23" y="26"/>
                  <a:pt x="23" y="26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5"/>
                  <a:pt x="28" y="14"/>
                  <a:pt x="30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24" y="9"/>
                  <a:pt x="17" y="6"/>
                  <a:pt x="11" y="4"/>
                </a:cubicBezTo>
                <a:cubicBezTo>
                  <a:pt x="10" y="3"/>
                  <a:pt x="9" y="3"/>
                  <a:pt x="8" y="3"/>
                </a:cubicBezTo>
                <a:cubicBezTo>
                  <a:pt x="6" y="2"/>
                  <a:pt x="5" y="1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išļïḋé">
            <a:extLst>
              <a:ext uri="{FF2B5EF4-FFF2-40B4-BE49-F238E27FC236}">
                <a16:creationId xmlns:a16="http://schemas.microsoft.com/office/drawing/2014/main" id="{389F6FE9-ED07-47FA-B202-38F095DB97ED}"/>
              </a:ext>
            </a:extLst>
          </p:cNvPr>
          <p:cNvSpPr>
            <a:spLocks/>
          </p:cNvSpPr>
          <p:nvPr/>
        </p:nvSpPr>
        <p:spPr bwMode="auto">
          <a:xfrm>
            <a:off x="750242" y="1586434"/>
            <a:ext cx="330549" cy="285865"/>
          </a:xfrm>
          <a:custGeom>
            <a:avLst/>
            <a:gdLst>
              <a:gd name="T0" fmla="*/ 22 w 31"/>
              <a:gd name="T1" fmla="*/ 25 h 27"/>
              <a:gd name="T2" fmla="*/ 20 w 31"/>
              <a:gd name="T3" fmla="*/ 23 h 27"/>
              <a:gd name="T4" fmla="*/ 17 w 31"/>
              <a:gd name="T5" fmla="*/ 21 h 27"/>
              <a:gd name="T6" fmla="*/ 21 w 31"/>
              <a:gd name="T7" fmla="*/ 18 h 27"/>
              <a:gd name="T8" fmla="*/ 22 w 31"/>
              <a:gd name="T9" fmla="*/ 25 h 27"/>
              <a:gd name="T10" fmla="*/ 22 w 31"/>
              <a:gd name="T11" fmla="*/ 25 h 27"/>
              <a:gd name="T12" fmla="*/ 23 w 31"/>
              <a:gd name="T13" fmla="*/ 23 h 27"/>
              <a:gd name="T14" fmla="*/ 21 w 31"/>
              <a:gd name="T15" fmla="*/ 18 h 27"/>
              <a:gd name="T16" fmla="*/ 22 w 31"/>
              <a:gd name="T17" fmla="*/ 18 h 27"/>
              <a:gd name="T18" fmla="*/ 21 w 31"/>
              <a:gd name="T19" fmla="*/ 17 h 27"/>
              <a:gd name="T20" fmla="*/ 15 w 31"/>
              <a:gd name="T21" fmla="*/ 12 h 27"/>
              <a:gd name="T22" fmla="*/ 9 w 31"/>
              <a:gd name="T23" fmla="*/ 6 h 27"/>
              <a:gd name="T24" fmla="*/ 16 w 31"/>
              <a:gd name="T25" fmla="*/ 11 h 27"/>
              <a:gd name="T26" fmla="*/ 24 w 31"/>
              <a:gd name="T27" fmla="*/ 16 h 27"/>
              <a:gd name="T28" fmla="*/ 23 w 31"/>
              <a:gd name="T29" fmla="*/ 23 h 27"/>
              <a:gd name="T30" fmla="*/ 13 w 31"/>
              <a:gd name="T31" fmla="*/ 23 h 27"/>
              <a:gd name="T32" fmla="*/ 2 w 31"/>
              <a:gd name="T33" fmla="*/ 2 h 27"/>
              <a:gd name="T34" fmla="*/ 15 w 31"/>
              <a:gd name="T35" fmla="*/ 13 h 27"/>
              <a:gd name="T36" fmla="*/ 20 w 31"/>
              <a:gd name="T37" fmla="*/ 17 h 27"/>
              <a:gd name="T38" fmla="*/ 17 w 31"/>
              <a:gd name="T39" fmla="*/ 20 h 27"/>
              <a:gd name="T40" fmla="*/ 13 w 31"/>
              <a:gd name="T41" fmla="*/ 23 h 27"/>
              <a:gd name="T42" fmla="*/ 24 w 31"/>
              <a:gd name="T43" fmla="*/ 15 h 27"/>
              <a:gd name="T44" fmla="*/ 16 w 31"/>
              <a:gd name="T45" fmla="*/ 10 h 27"/>
              <a:gd name="T46" fmla="*/ 9 w 31"/>
              <a:gd name="T47" fmla="*/ 5 h 27"/>
              <a:gd name="T48" fmla="*/ 4 w 31"/>
              <a:gd name="T49" fmla="*/ 2 h 27"/>
              <a:gd name="T50" fmla="*/ 8 w 31"/>
              <a:gd name="T51" fmla="*/ 4 h 27"/>
              <a:gd name="T52" fmla="*/ 10 w 31"/>
              <a:gd name="T53" fmla="*/ 4 h 27"/>
              <a:gd name="T54" fmla="*/ 29 w 31"/>
              <a:gd name="T55" fmla="*/ 12 h 27"/>
              <a:gd name="T56" fmla="*/ 24 w 31"/>
              <a:gd name="T57" fmla="*/ 15 h 27"/>
              <a:gd name="T58" fmla="*/ 1 w 31"/>
              <a:gd name="T59" fmla="*/ 0 h 27"/>
              <a:gd name="T60" fmla="*/ 1 w 31"/>
              <a:gd name="T61" fmla="*/ 1 h 27"/>
              <a:gd name="T62" fmla="*/ 1 w 31"/>
              <a:gd name="T63" fmla="*/ 1 h 27"/>
              <a:gd name="T64" fmla="*/ 1 w 31"/>
              <a:gd name="T65" fmla="*/ 1 h 27"/>
              <a:gd name="T66" fmla="*/ 5 w 31"/>
              <a:gd name="T67" fmla="*/ 11 h 27"/>
              <a:gd name="T68" fmla="*/ 12 w 31"/>
              <a:gd name="T69" fmla="*/ 24 h 27"/>
              <a:gd name="T70" fmla="*/ 12 w 31"/>
              <a:gd name="T71" fmla="*/ 24 h 27"/>
              <a:gd name="T72" fmla="*/ 17 w 31"/>
              <a:gd name="T73" fmla="*/ 22 h 27"/>
              <a:gd name="T74" fmla="*/ 19 w 31"/>
              <a:gd name="T75" fmla="*/ 24 h 27"/>
              <a:gd name="T76" fmla="*/ 22 w 31"/>
              <a:gd name="T77" fmla="*/ 27 h 27"/>
              <a:gd name="T78" fmla="*/ 22 w 31"/>
              <a:gd name="T79" fmla="*/ 27 h 27"/>
              <a:gd name="T80" fmla="*/ 22 w 31"/>
              <a:gd name="T81" fmla="*/ 27 h 27"/>
              <a:gd name="T82" fmla="*/ 22 w 31"/>
              <a:gd name="T83" fmla="*/ 27 h 27"/>
              <a:gd name="T84" fmla="*/ 23 w 31"/>
              <a:gd name="T85" fmla="*/ 27 h 27"/>
              <a:gd name="T86" fmla="*/ 23 w 31"/>
              <a:gd name="T87" fmla="*/ 26 h 27"/>
              <a:gd name="T88" fmla="*/ 25 w 31"/>
              <a:gd name="T89" fmla="*/ 16 h 27"/>
              <a:gd name="T90" fmla="*/ 30 w 31"/>
              <a:gd name="T91" fmla="*/ 13 h 27"/>
              <a:gd name="T92" fmla="*/ 31 w 31"/>
              <a:gd name="T93" fmla="*/ 13 h 27"/>
              <a:gd name="T94" fmla="*/ 31 w 31"/>
              <a:gd name="T95" fmla="*/ 12 h 27"/>
              <a:gd name="T96" fmla="*/ 31 w 31"/>
              <a:gd name="T97" fmla="*/ 12 h 27"/>
              <a:gd name="T98" fmla="*/ 11 w 31"/>
              <a:gd name="T99" fmla="*/ 3 h 27"/>
              <a:gd name="T100" fmla="*/ 9 w 31"/>
              <a:gd name="T101" fmla="*/ 3 h 27"/>
              <a:gd name="T102" fmla="*/ 1 w 31"/>
              <a:gd name="T103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1" h="27">
                <a:moveTo>
                  <a:pt x="22" y="25"/>
                </a:moveTo>
                <a:cubicBezTo>
                  <a:pt x="21" y="24"/>
                  <a:pt x="20" y="24"/>
                  <a:pt x="20" y="23"/>
                </a:cubicBezTo>
                <a:cubicBezTo>
                  <a:pt x="19" y="22"/>
                  <a:pt x="18" y="22"/>
                  <a:pt x="17" y="21"/>
                </a:cubicBezTo>
                <a:cubicBezTo>
                  <a:pt x="18" y="20"/>
                  <a:pt x="19" y="19"/>
                  <a:pt x="21" y="18"/>
                </a:cubicBezTo>
                <a:cubicBezTo>
                  <a:pt x="21" y="20"/>
                  <a:pt x="21" y="22"/>
                  <a:pt x="22" y="25"/>
                </a:cubicBezTo>
                <a:cubicBezTo>
                  <a:pt x="22" y="25"/>
                  <a:pt x="22" y="25"/>
                  <a:pt x="22" y="25"/>
                </a:cubicBezTo>
                <a:moveTo>
                  <a:pt x="23" y="23"/>
                </a:moveTo>
                <a:cubicBezTo>
                  <a:pt x="22" y="21"/>
                  <a:pt x="22" y="19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19" y="15"/>
                  <a:pt x="17" y="14"/>
                  <a:pt x="15" y="12"/>
                </a:cubicBezTo>
                <a:cubicBezTo>
                  <a:pt x="13" y="10"/>
                  <a:pt x="11" y="8"/>
                  <a:pt x="9" y="6"/>
                </a:cubicBezTo>
                <a:cubicBezTo>
                  <a:pt x="11" y="8"/>
                  <a:pt x="13" y="9"/>
                  <a:pt x="16" y="11"/>
                </a:cubicBezTo>
                <a:cubicBezTo>
                  <a:pt x="19" y="13"/>
                  <a:pt x="22" y="15"/>
                  <a:pt x="24" y="16"/>
                </a:cubicBezTo>
                <a:cubicBezTo>
                  <a:pt x="23" y="23"/>
                  <a:pt x="23" y="23"/>
                  <a:pt x="23" y="23"/>
                </a:cubicBezTo>
                <a:moveTo>
                  <a:pt x="13" y="23"/>
                </a:moveTo>
                <a:cubicBezTo>
                  <a:pt x="10" y="19"/>
                  <a:pt x="4" y="6"/>
                  <a:pt x="2" y="2"/>
                </a:cubicBezTo>
                <a:cubicBezTo>
                  <a:pt x="7" y="6"/>
                  <a:pt x="10" y="9"/>
                  <a:pt x="15" y="13"/>
                </a:cubicBezTo>
                <a:cubicBezTo>
                  <a:pt x="16" y="14"/>
                  <a:pt x="18" y="16"/>
                  <a:pt x="20" y="17"/>
                </a:cubicBezTo>
                <a:cubicBezTo>
                  <a:pt x="19" y="18"/>
                  <a:pt x="18" y="19"/>
                  <a:pt x="17" y="20"/>
                </a:cubicBezTo>
                <a:cubicBezTo>
                  <a:pt x="15" y="22"/>
                  <a:pt x="14" y="23"/>
                  <a:pt x="13" y="23"/>
                </a:cubicBezTo>
                <a:moveTo>
                  <a:pt x="24" y="15"/>
                </a:moveTo>
                <a:cubicBezTo>
                  <a:pt x="22" y="14"/>
                  <a:pt x="20" y="12"/>
                  <a:pt x="16" y="10"/>
                </a:cubicBezTo>
                <a:cubicBezTo>
                  <a:pt x="13" y="8"/>
                  <a:pt x="11" y="7"/>
                  <a:pt x="9" y="5"/>
                </a:cubicBezTo>
                <a:cubicBezTo>
                  <a:pt x="7" y="4"/>
                  <a:pt x="6" y="3"/>
                  <a:pt x="4" y="2"/>
                </a:cubicBezTo>
                <a:cubicBezTo>
                  <a:pt x="6" y="3"/>
                  <a:pt x="7" y="3"/>
                  <a:pt x="8" y="4"/>
                </a:cubicBezTo>
                <a:cubicBezTo>
                  <a:pt x="9" y="4"/>
                  <a:pt x="9" y="4"/>
                  <a:pt x="10" y="4"/>
                </a:cubicBezTo>
                <a:cubicBezTo>
                  <a:pt x="16" y="7"/>
                  <a:pt x="23" y="10"/>
                  <a:pt x="29" y="12"/>
                </a:cubicBezTo>
                <a:cubicBezTo>
                  <a:pt x="28" y="13"/>
                  <a:pt x="26" y="14"/>
                  <a:pt x="24" y="15"/>
                </a:cubicBezTo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5" y="11"/>
                </a:cubicBezTo>
                <a:cubicBezTo>
                  <a:pt x="7" y="15"/>
                  <a:pt x="10" y="22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4" y="24"/>
                  <a:pt x="15" y="23"/>
                  <a:pt x="17" y="22"/>
                </a:cubicBezTo>
                <a:cubicBezTo>
                  <a:pt x="17" y="22"/>
                  <a:pt x="18" y="23"/>
                  <a:pt x="19" y="24"/>
                </a:cubicBezTo>
                <a:cubicBezTo>
                  <a:pt x="20" y="25"/>
                  <a:pt x="21" y="26"/>
                  <a:pt x="2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6"/>
                  <a:pt x="23" y="26"/>
                  <a:pt x="23" y="26"/>
                </a:cubicBezTo>
                <a:cubicBezTo>
                  <a:pt x="25" y="16"/>
                  <a:pt x="25" y="16"/>
                  <a:pt x="25" y="16"/>
                </a:cubicBezTo>
                <a:cubicBezTo>
                  <a:pt x="27" y="15"/>
                  <a:pt x="28" y="14"/>
                  <a:pt x="30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24" y="9"/>
                  <a:pt x="17" y="6"/>
                  <a:pt x="11" y="3"/>
                </a:cubicBezTo>
                <a:cubicBezTo>
                  <a:pt x="10" y="3"/>
                  <a:pt x="9" y="3"/>
                  <a:pt x="9" y="3"/>
                </a:cubicBezTo>
                <a:cubicBezTo>
                  <a:pt x="6" y="2"/>
                  <a:pt x="5" y="1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iṣḻidè">
            <a:extLst>
              <a:ext uri="{FF2B5EF4-FFF2-40B4-BE49-F238E27FC236}">
                <a16:creationId xmlns:a16="http://schemas.microsoft.com/office/drawing/2014/main" id="{9AE9F739-01DE-4497-BA50-ACADC0EC7DB6}"/>
              </a:ext>
            </a:extLst>
          </p:cNvPr>
          <p:cNvSpPr>
            <a:spLocks/>
          </p:cNvSpPr>
          <p:nvPr/>
        </p:nvSpPr>
        <p:spPr bwMode="auto">
          <a:xfrm>
            <a:off x="1134393" y="3221224"/>
            <a:ext cx="531559" cy="500263"/>
          </a:xfrm>
          <a:custGeom>
            <a:avLst/>
            <a:gdLst>
              <a:gd name="T0" fmla="*/ 14 w 50"/>
              <a:gd name="T1" fmla="*/ 46 h 47"/>
              <a:gd name="T2" fmla="*/ 16 w 50"/>
              <a:gd name="T3" fmla="*/ 46 h 47"/>
              <a:gd name="T4" fmla="*/ 19 w 50"/>
              <a:gd name="T5" fmla="*/ 46 h 47"/>
              <a:gd name="T6" fmla="*/ 20 w 50"/>
              <a:gd name="T7" fmla="*/ 46 h 47"/>
              <a:gd name="T8" fmla="*/ 22 w 50"/>
              <a:gd name="T9" fmla="*/ 46 h 47"/>
              <a:gd name="T10" fmla="*/ 24 w 50"/>
              <a:gd name="T11" fmla="*/ 46 h 47"/>
              <a:gd name="T12" fmla="*/ 27 w 50"/>
              <a:gd name="T13" fmla="*/ 46 h 47"/>
              <a:gd name="T14" fmla="*/ 28 w 50"/>
              <a:gd name="T15" fmla="*/ 46 h 47"/>
              <a:gd name="T16" fmla="*/ 33 w 50"/>
              <a:gd name="T17" fmla="*/ 46 h 47"/>
              <a:gd name="T18" fmla="*/ 34 w 50"/>
              <a:gd name="T19" fmla="*/ 46 h 47"/>
              <a:gd name="T20" fmla="*/ 37 w 50"/>
              <a:gd name="T21" fmla="*/ 45 h 47"/>
              <a:gd name="T22" fmla="*/ 38 w 50"/>
              <a:gd name="T23" fmla="*/ 45 h 47"/>
              <a:gd name="T24" fmla="*/ 13 w 50"/>
              <a:gd name="T25" fmla="*/ 45 h 47"/>
              <a:gd name="T26" fmla="*/ 19 w 50"/>
              <a:gd name="T27" fmla="*/ 42 h 47"/>
              <a:gd name="T28" fmla="*/ 31 w 50"/>
              <a:gd name="T29" fmla="*/ 40 h 47"/>
              <a:gd name="T30" fmla="*/ 38 w 50"/>
              <a:gd name="T31" fmla="*/ 44 h 47"/>
              <a:gd name="T32" fmla="*/ 13 w 50"/>
              <a:gd name="T33" fmla="*/ 43 h 47"/>
              <a:gd name="T34" fmla="*/ 6 w 50"/>
              <a:gd name="T35" fmla="*/ 37 h 47"/>
              <a:gd name="T36" fmla="*/ 4 w 50"/>
              <a:gd name="T37" fmla="*/ 37 h 47"/>
              <a:gd name="T38" fmla="*/ 42 w 50"/>
              <a:gd name="T39" fmla="*/ 36 h 47"/>
              <a:gd name="T40" fmla="*/ 8 w 50"/>
              <a:gd name="T41" fmla="*/ 37 h 47"/>
              <a:gd name="T42" fmla="*/ 39 w 50"/>
              <a:gd name="T43" fmla="*/ 36 h 47"/>
              <a:gd name="T44" fmla="*/ 36 w 50"/>
              <a:gd name="T45" fmla="*/ 37 h 47"/>
              <a:gd name="T46" fmla="*/ 43 w 50"/>
              <a:gd name="T47" fmla="*/ 36 h 47"/>
              <a:gd name="T48" fmla="*/ 35 w 50"/>
              <a:gd name="T49" fmla="*/ 35 h 47"/>
              <a:gd name="T50" fmla="*/ 34 w 50"/>
              <a:gd name="T51" fmla="*/ 35 h 47"/>
              <a:gd name="T52" fmla="*/ 31 w 50"/>
              <a:gd name="T53" fmla="*/ 35 h 47"/>
              <a:gd name="T54" fmla="*/ 30 w 50"/>
              <a:gd name="T55" fmla="*/ 35 h 47"/>
              <a:gd name="T56" fmla="*/ 28 w 50"/>
              <a:gd name="T57" fmla="*/ 35 h 47"/>
              <a:gd name="T58" fmla="*/ 26 w 50"/>
              <a:gd name="T59" fmla="*/ 35 h 47"/>
              <a:gd name="T60" fmla="*/ 25 w 50"/>
              <a:gd name="T61" fmla="*/ 35 h 47"/>
              <a:gd name="T62" fmla="*/ 24 w 50"/>
              <a:gd name="T63" fmla="*/ 35 h 47"/>
              <a:gd name="T64" fmla="*/ 11 w 50"/>
              <a:gd name="T65" fmla="*/ 35 h 47"/>
              <a:gd name="T66" fmla="*/ 20 w 50"/>
              <a:gd name="T67" fmla="*/ 35 h 47"/>
              <a:gd name="T68" fmla="*/ 18 w 50"/>
              <a:gd name="T69" fmla="*/ 35 h 47"/>
              <a:gd name="T70" fmla="*/ 17 w 50"/>
              <a:gd name="T71" fmla="*/ 35 h 47"/>
              <a:gd name="T72" fmla="*/ 15 w 50"/>
              <a:gd name="T73" fmla="*/ 35 h 47"/>
              <a:gd name="T74" fmla="*/ 47 w 50"/>
              <a:gd name="T75" fmla="*/ 35 h 47"/>
              <a:gd name="T76" fmla="*/ 4 w 50"/>
              <a:gd name="T77" fmla="*/ 35 h 47"/>
              <a:gd name="T78" fmla="*/ 47 w 50"/>
              <a:gd name="T79" fmla="*/ 36 h 47"/>
              <a:gd name="T80" fmla="*/ 2 w 50"/>
              <a:gd name="T81" fmla="*/ 31 h 47"/>
              <a:gd name="T82" fmla="*/ 7 w 50"/>
              <a:gd name="T83" fmla="*/ 1 h 47"/>
              <a:gd name="T84" fmla="*/ 49 w 50"/>
              <a:gd name="T85" fmla="*/ 9 h 47"/>
              <a:gd name="T86" fmla="*/ 41 w 50"/>
              <a:gd name="T87" fmla="*/ 35 h 47"/>
              <a:gd name="T88" fmla="*/ 7 w 50"/>
              <a:gd name="T89" fmla="*/ 0 h 47"/>
              <a:gd name="T90" fmla="*/ 1 w 50"/>
              <a:gd name="T91" fmla="*/ 32 h 47"/>
              <a:gd name="T92" fmla="*/ 18 w 50"/>
              <a:gd name="T93" fmla="*/ 41 h 47"/>
              <a:gd name="T94" fmla="*/ 12 w 50"/>
              <a:gd name="T95" fmla="*/ 42 h 47"/>
              <a:gd name="T96" fmla="*/ 14 w 50"/>
              <a:gd name="T97" fmla="*/ 47 h 47"/>
              <a:gd name="T98" fmla="*/ 39 w 50"/>
              <a:gd name="T99" fmla="*/ 46 h 47"/>
              <a:gd name="T100" fmla="*/ 32 w 50"/>
              <a:gd name="T101" fmla="*/ 42 h 47"/>
              <a:gd name="T102" fmla="*/ 49 w 50"/>
              <a:gd name="T103" fmla="*/ 37 h 47"/>
              <a:gd name="T104" fmla="*/ 50 w 50"/>
              <a:gd name="T105" fmla="*/ 9 h 47"/>
              <a:gd name="T106" fmla="*/ 7 w 50"/>
              <a:gd name="T10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0" h="47">
                <a:moveTo>
                  <a:pt x="14" y="46"/>
                </a:moveTo>
                <a:cubicBezTo>
                  <a:pt x="13" y="46"/>
                  <a:pt x="13" y="46"/>
                  <a:pt x="13" y="46"/>
                </a:cubicBezTo>
                <a:cubicBezTo>
                  <a:pt x="14" y="45"/>
                  <a:pt x="14" y="45"/>
                  <a:pt x="14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4" y="46"/>
                  <a:pt x="14" y="46"/>
                </a:cubicBezTo>
                <a:moveTo>
                  <a:pt x="15" y="46"/>
                </a:moveTo>
                <a:cubicBezTo>
                  <a:pt x="16" y="45"/>
                  <a:pt x="16" y="45"/>
                  <a:pt x="16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6"/>
                  <a:pt x="15" y="46"/>
                  <a:pt x="15" y="46"/>
                </a:cubicBezTo>
                <a:moveTo>
                  <a:pt x="17" y="46"/>
                </a:moveTo>
                <a:cubicBezTo>
                  <a:pt x="18" y="45"/>
                  <a:pt x="18" y="45"/>
                  <a:pt x="18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8" y="46"/>
                  <a:pt x="18" y="46"/>
                  <a:pt x="17" y="46"/>
                </a:cubicBezTo>
                <a:moveTo>
                  <a:pt x="19" y="46"/>
                </a:moveTo>
                <a:cubicBezTo>
                  <a:pt x="20" y="45"/>
                  <a:pt x="20" y="45"/>
                  <a:pt x="20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6"/>
                  <a:pt x="20" y="46"/>
                  <a:pt x="20" y="46"/>
                </a:cubicBezTo>
                <a:cubicBezTo>
                  <a:pt x="19" y="46"/>
                  <a:pt x="19" y="46"/>
                  <a:pt x="19" y="46"/>
                </a:cubicBezTo>
                <a:moveTo>
                  <a:pt x="21" y="46"/>
                </a:moveTo>
                <a:cubicBezTo>
                  <a:pt x="21" y="45"/>
                  <a:pt x="21" y="45"/>
                  <a:pt x="21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cubicBezTo>
                  <a:pt x="21" y="46"/>
                  <a:pt x="21" y="46"/>
                  <a:pt x="21" y="46"/>
                </a:cubicBezTo>
                <a:moveTo>
                  <a:pt x="23" y="46"/>
                </a:moveTo>
                <a:cubicBezTo>
                  <a:pt x="24" y="45"/>
                  <a:pt x="24" y="45"/>
                  <a:pt x="24" y="45"/>
                </a:cubicBezTo>
                <a:cubicBezTo>
                  <a:pt x="24" y="45"/>
                  <a:pt x="24" y="45"/>
                  <a:pt x="24" y="45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3" y="46"/>
                  <a:pt x="23" y="46"/>
                  <a:pt x="23" y="46"/>
                </a:cubicBezTo>
                <a:moveTo>
                  <a:pt x="25" y="46"/>
                </a:moveTo>
                <a:cubicBezTo>
                  <a:pt x="26" y="45"/>
                  <a:pt x="26" y="45"/>
                  <a:pt x="26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6" y="46"/>
                  <a:pt x="25" y="46"/>
                  <a:pt x="25" y="46"/>
                </a:cubicBezTo>
                <a:moveTo>
                  <a:pt x="28" y="46"/>
                </a:moveTo>
                <a:cubicBezTo>
                  <a:pt x="28" y="45"/>
                  <a:pt x="28" y="45"/>
                  <a:pt x="28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6"/>
                  <a:pt x="29" y="46"/>
                  <a:pt x="29" y="46"/>
                </a:cubicBezTo>
                <a:cubicBezTo>
                  <a:pt x="28" y="46"/>
                  <a:pt x="28" y="46"/>
                  <a:pt x="28" y="46"/>
                </a:cubicBezTo>
                <a:moveTo>
                  <a:pt x="31" y="46"/>
                </a:moveTo>
                <a:cubicBezTo>
                  <a:pt x="31" y="46"/>
                  <a:pt x="30" y="46"/>
                  <a:pt x="30" y="46"/>
                </a:cubicBezTo>
                <a:cubicBezTo>
                  <a:pt x="30" y="45"/>
                  <a:pt x="30" y="45"/>
                  <a:pt x="30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1" y="46"/>
                  <a:pt x="31" y="46"/>
                  <a:pt x="31" y="46"/>
                </a:cubicBezTo>
                <a:moveTo>
                  <a:pt x="33" y="46"/>
                </a:moveTo>
                <a:cubicBezTo>
                  <a:pt x="33" y="46"/>
                  <a:pt x="32" y="46"/>
                  <a:pt x="32" y="46"/>
                </a:cubicBezTo>
                <a:cubicBezTo>
                  <a:pt x="33" y="45"/>
                  <a:pt x="33" y="45"/>
                  <a:pt x="33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3" y="46"/>
                  <a:pt x="33" y="46"/>
                  <a:pt x="33" y="46"/>
                </a:cubicBezTo>
                <a:moveTo>
                  <a:pt x="35" y="46"/>
                </a:moveTo>
                <a:cubicBezTo>
                  <a:pt x="34" y="46"/>
                  <a:pt x="34" y="46"/>
                  <a:pt x="34" y="46"/>
                </a:cubicBezTo>
                <a:cubicBezTo>
                  <a:pt x="35" y="45"/>
                  <a:pt x="35" y="45"/>
                  <a:pt x="35" y="45"/>
                </a:cubicBezTo>
                <a:cubicBezTo>
                  <a:pt x="36" y="45"/>
                  <a:pt x="36" y="45"/>
                  <a:pt x="36" y="45"/>
                </a:cubicBezTo>
                <a:cubicBezTo>
                  <a:pt x="35" y="46"/>
                  <a:pt x="35" y="46"/>
                  <a:pt x="35" y="46"/>
                </a:cubicBezTo>
                <a:moveTo>
                  <a:pt x="36" y="46"/>
                </a:moveTo>
                <a:cubicBezTo>
                  <a:pt x="36" y="45"/>
                  <a:pt x="36" y="45"/>
                  <a:pt x="36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6" y="46"/>
                  <a:pt x="36" y="46"/>
                  <a:pt x="36" y="46"/>
                </a:cubicBezTo>
                <a:cubicBezTo>
                  <a:pt x="36" y="46"/>
                  <a:pt x="36" y="46"/>
                  <a:pt x="36" y="46"/>
                </a:cubicBezTo>
                <a:moveTo>
                  <a:pt x="37" y="46"/>
                </a:moveTo>
                <a:cubicBezTo>
                  <a:pt x="38" y="45"/>
                  <a:pt x="38" y="45"/>
                  <a:pt x="38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6"/>
                  <a:pt x="37" y="46"/>
                  <a:pt x="37" y="46"/>
                </a:cubicBezTo>
                <a:moveTo>
                  <a:pt x="13" y="46"/>
                </a:move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6"/>
                  <a:pt x="13" y="46"/>
                  <a:pt x="13" y="46"/>
                </a:cubicBezTo>
                <a:moveTo>
                  <a:pt x="15" y="43"/>
                </a:moveTo>
                <a:cubicBezTo>
                  <a:pt x="15" y="43"/>
                  <a:pt x="15" y="43"/>
                  <a:pt x="15" y="43"/>
                </a:cubicBezTo>
                <a:cubicBezTo>
                  <a:pt x="16" y="43"/>
                  <a:pt x="16" y="43"/>
                  <a:pt x="17" y="43"/>
                </a:cubicBezTo>
                <a:cubicBezTo>
                  <a:pt x="18" y="43"/>
                  <a:pt x="18" y="43"/>
                  <a:pt x="19" y="42"/>
                </a:cubicBezTo>
                <a:cubicBezTo>
                  <a:pt x="19" y="42"/>
                  <a:pt x="19" y="42"/>
                  <a:pt x="19" y="41"/>
                </a:cubicBezTo>
                <a:cubicBezTo>
                  <a:pt x="19" y="40"/>
                  <a:pt x="19" y="39"/>
                  <a:pt x="19" y="39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8"/>
                  <a:pt x="27" y="38"/>
                  <a:pt x="31" y="38"/>
                </a:cubicBezTo>
                <a:cubicBezTo>
                  <a:pt x="31" y="38"/>
                  <a:pt x="31" y="39"/>
                  <a:pt x="31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1"/>
                  <a:pt x="31" y="42"/>
                  <a:pt x="31" y="42"/>
                </a:cubicBezTo>
                <a:cubicBezTo>
                  <a:pt x="31" y="43"/>
                  <a:pt x="32" y="43"/>
                  <a:pt x="32" y="43"/>
                </a:cubicBezTo>
                <a:cubicBezTo>
                  <a:pt x="37" y="43"/>
                  <a:pt x="37" y="43"/>
                  <a:pt x="37" y="43"/>
                </a:cubicBezTo>
                <a:cubicBezTo>
                  <a:pt x="37" y="43"/>
                  <a:pt x="37" y="43"/>
                  <a:pt x="38" y="43"/>
                </a:cubicBezTo>
                <a:cubicBezTo>
                  <a:pt x="38" y="44"/>
                  <a:pt x="38" y="44"/>
                  <a:pt x="38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43"/>
                  <a:pt x="15" y="43"/>
                  <a:pt x="15" y="43"/>
                </a:cubicBezTo>
                <a:moveTo>
                  <a:pt x="7" y="37"/>
                </a:move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7" y="36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7" y="36"/>
                  <a:pt x="7" y="37"/>
                </a:cubicBezTo>
                <a:moveTo>
                  <a:pt x="5" y="37"/>
                </a:moveTo>
                <a:cubicBezTo>
                  <a:pt x="5" y="37"/>
                  <a:pt x="5" y="37"/>
                  <a:pt x="4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7"/>
                  <a:pt x="5" y="37"/>
                  <a:pt x="5" y="37"/>
                </a:cubicBezTo>
                <a:moveTo>
                  <a:pt x="41" y="36"/>
                </a:moveTo>
                <a:cubicBezTo>
                  <a:pt x="42" y="36"/>
                  <a:pt x="42" y="36"/>
                  <a:pt x="42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6"/>
                  <a:pt x="41" y="36"/>
                  <a:pt x="41" y="36"/>
                </a:cubicBezTo>
                <a:moveTo>
                  <a:pt x="9" y="37"/>
                </a:moveTo>
                <a:cubicBezTo>
                  <a:pt x="8" y="37"/>
                  <a:pt x="8" y="37"/>
                  <a:pt x="8" y="37"/>
                </a:cubicBezTo>
                <a:cubicBezTo>
                  <a:pt x="8" y="36"/>
                  <a:pt x="9" y="36"/>
                  <a:pt x="9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6"/>
                  <a:pt x="9" y="36"/>
                  <a:pt x="9" y="37"/>
                </a:cubicBezTo>
                <a:cubicBezTo>
                  <a:pt x="9" y="37"/>
                  <a:pt x="9" y="37"/>
                  <a:pt x="9" y="37"/>
                </a:cubicBezTo>
                <a:moveTo>
                  <a:pt x="39" y="37"/>
                </a:moveTo>
                <a:cubicBezTo>
                  <a:pt x="39" y="36"/>
                  <a:pt x="39" y="36"/>
                  <a:pt x="39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39" y="37"/>
                  <a:pt x="39" y="37"/>
                </a:cubicBezTo>
                <a:moveTo>
                  <a:pt x="36" y="37"/>
                </a:moveTo>
                <a:cubicBezTo>
                  <a:pt x="37" y="36"/>
                  <a:pt x="37" y="36"/>
                  <a:pt x="37" y="36"/>
                </a:cubicBezTo>
                <a:cubicBezTo>
                  <a:pt x="38" y="36"/>
                  <a:pt x="38" y="36"/>
                  <a:pt x="39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38" y="37"/>
                  <a:pt x="38" y="37"/>
                  <a:pt x="38" y="37"/>
                </a:cubicBezTo>
                <a:cubicBezTo>
                  <a:pt x="37" y="37"/>
                  <a:pt x="37" y="37"/>
                  <a:pt x="36" y="37"/>
                </a:cubicBezTo>
                <a:moveTo>
                  <a:pt x="43" y="36"/>
                </a:move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5" y="35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3" y="36"/>
                  <a:pt x="43" y="36"/>
                </a:cubicBezTo>
                <a:moveTo>
                  <a:pt x="35" y="37"/>
                </a:moveTo>
                <a:cubicBezTo>
                  <a:pt x="35" y="35"/>
                  <a:pt x="35" y="35"/>
                  <a:pt x="35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6"/>
                  <a:pt x="36" y="36"/>
                  <a:pt x="35" y="37"/>
                </a:cubicBezTo>
                <a:cubicBezTo>
                  <a:pt x="35" y="37"/>
                  <a:pt x="35" y="37"/>
                  <a:pt x="35" y="37"/>
                </a:cubicBezTo>
                <a:moveTo>
                  <a:pt x="32" y="37"/>
                </a:moveTo>
                <a:cubicBezTo>
                  <a:pt x="32" y="36"/>
                  <a:pt x="32" y="36"/>
                  <a:pt x="33" y="35"/>
                </a:cubicBezTo>
                <a:cubicBezTo>
                  <a:pt x="33" y="35"/>
                  <a:pt x="34" y="35"/>
                  <a:pt x="34" y="35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3" y="37"/>
                  <a:pt x="32" y="37"/>
                  <a:pt x="32" y="37"/>
                </a:cubicBezTo>
                <a:moveTo>
                  <a:pt x="30" y="37"/>
                </a:moveTo>
                <a:cubicBezTo>
                  <a:pt x="31" y="36"/>
                  <a:pt x="31" y="36"/>
                  <a:pt x="31" y="36"/>
                </a:cubicBezTo>
                <a:cubicBezTo>
                  <a:pt x="31" y="35"/>
                  <a:pt x="31" y="35"/>
                  <a:pt x="31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1" y="36"/>
                  <a:pt x="31" y="36"/>
                  <a:pt x="31" y="37"/>
                </a:cubicBezTo>
                <a:cubicBezTo>
                  <a:pt x="30" y="37"/>
                  <a:pt x="30" y="37"/>
                  <a:pt x="30" y="37"/>
                </a:cubicBezTo>
                <a:moveTo>
                  <a:pt x="29" y="37"/>
                </a:moveTo>
                <a:cubicBezTo>
                  <a:pt x="29" y="35"/>
                  <a:pt x="29" y="35"/>
                  <a:pt x="29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7"/>
                  <a:pt x="30" y="37"/>
                  <a:pt x="30" y="37"/>
                </a:cubicBezTo>
                <a:cubicBezTo>
                  <a:pt x="29" y="37"/>
                  <a:pt x="29" y="37"/>
                  <a:pt x="29" y="37"/>
                </a:cubicBezTo>
                <a:moveTo>
                  <a:pt x="27" y="37"/>
                </a:moveTo>
                <a:cubicBezTo>
                  <a:pt x="27" y="36"/>
                  <a:pt x="28" y="36"/>
                  <a:pt x="28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8" y="37"/>
                  <a:pt x="28" y="37"/>
                  <a:pt x="28" y="37"/>
                </a:cubicBezTo>
                <a:cubicBezTo>
                  <a:pt x="27" y="37"/>
                  <a:pt x="27" y="37"/>
                  <a:pt x="27" y="37"/>
                </a:cubicBezTo>
                <a:moveTo>
                  <a:pt x="26" y="37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5"/>
                  <a:pt x="26" y="35"/>
                  <a:pt x="26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6"/>
                  <a:pt x="26" y="36"/>
                  <a:pt x="26" y="37"/>
                </a:cubicBezTo>
                <a:cubicBezTo>
                  <a:pt x="26" y="37"/>
                  <a:pt x="26" y="37"/>
                  <a:pt x="26" y="37"/>
                </a:cubicBezTo>
                <a:moveTo>
                  <a:pt x="24" y="37"/>
                </a:moveTo>
                <a:cubicBezTo>
                  <a:pt x="24" y="36"/>
                  <a:pt x="25" y="36"/>
                  <a:pt x="25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5" y="36"/>
                  <a:pt x="25" y="36"/>
                  <a:pt x="25" y="37"/>
                </a:cubicBezTo>
                <a:cubicBezTo>
                  <a:pt x="24" y="37"/>
                  <a:pt x="24" y="37"/>
                  <a:pt x="24" y="37"/>
                </a:cubicBezTo>
                <a:moveTo>
                  <a:pt x="22" y="37"/>
                </a:moveTo>
                <a:cubicBezTo>
                  <a:pt x="22" y="36"/>
                  <a:pt x="23" y="36"/>
                  <a:pt x="23" y="35"/>
                </a:cubicBezTo>
                <a:cubicBezTo>
                  <a:pt x="23" y="35"/>
                  <a:pt x="24" y="35"/>
                  <a:pt x="24" y="35"/>
                </a:cubicBezTo>
                <a:cubicBezTo>
                  <a:pt x="24" y="36"/>
                  <a:pt x="24" y="36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2" y="37"/>
                  <a:pt x="22" y="37"/>
                </a:cubicBezTo>
                <a:moveTo>
                  <a:pt x="11" y="37"/>
                </a:moveTo>
                <a:cubicBezTo>
                  <a:pt x="11" y="37"/>
                  <a:pt x="10" y="37"/>
                  <a:pt x="10" y="37"/>
                </a:cubicBezTo>
                <a:cubicBezTo>
                  <a:pt x="10" y="36"/>
                  <a:pt x="10" y="36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1" y="37"/>
                  <a:pt x="11" y="37"/>
                  <a:pt x="11" y="37"/>
                </a:cubicBezTo>
                <a:moveTo>
                  <a:pt x="19" y="37"/>
                </a:moveTo>
                <a:cubicBezTo>
                  <a:pt x="20" y="36"/>
                  <a:pt x="20" y="36"/>
                  <a:pt x="20" y="36"/>
                </a:cubicBezTo>
                <a:cubicBezTo>
                  <a:pt x="20" y="35"/>
                  <a:pt x="20" y="35"/>
                  <a:pt x="20" y="35"/>
                </a:cubicBezTo>
                <a:cubicBezTo>
                  <a:pt x="21" y="35"/>
                  <a:pt x="21" y="35"/>
                  <a:pt x="22" y="35"/>
                </a:cubicBezTo>
                <a:cubicBezTo>
                  <a:pt x="22" y="36"/>
                  <a:pt x="22" y="36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0" y="37"/>
                  <a:pt x="20" y="37"/>
                  <a:pt x="19" y="37"/>
                </a:cubicBezTo>
                <a:moveTo>
                  <a:pt x="17" y="37"/>
                </a:moveTo>
                <a:cubicBezTo>
                  <a:pt x="17" y="36"/>
                  <a:pt x="17" y="36"/>
                  <a:pt x="18" y="35"/>
                </a:cubicBezTo>
                <a:cubicBezTo>
                  <a:pt x="18" y="35"/>
                  <a:pt x="19" y="35"/>
                  <a:pt x="19" y="35"/>
                </a:cubicBezTo>
                <a:cubicBezTo>
                  <a:pt x="18" y="37"/>
                  <a:pt x="18" y="37"/>
                  <a:pt x="18" y="37"/>
                </a:cubicBezTo>
                <a:cubicBezTo>
                  <a:pt x="17" y="37"/>
                  <a:pt x="17" y="37"/>
                  <a:pt x="17" y="37"/>
                </a:cubicBezTo>
                <a:moveTo>
                  <a:pt x="15" y="37"/>
                </a:moveTo>
                <a:cubicBezTo>
                  <a:pt x="15" y="35"/>
                  <a:pt x="15" y="35"/>
                  <a:pt x="15" y="35"/>
                </a:cubicBezTo>
                <a:cubicBezTo>
                  <a:pt x="16" y="35"/>
                  <a:pt x="16" y="35"/>
                  <a:pt x="17" y="35"/>
                </a:cubicBezTo>
                <a:cubicBezTo>
                  <a:pt x="17" y="36"/>
                  <a:pt x="16" y="36"/>
                  <a:pt x="16" y="37"/>
                </a:cubicBezTo>
                <a:cubicBezTo>
                  <a:pt x="16" y="37"/>
                  <a:pt x="15" y="37"/>
                  <a:pt x="15" y="37"/>
                </a:cubicBezTo>
                <a:moveTo>
                  <a:pt x="12" y="37"/>
                </a:moveTo>
                <a:cubicBezTo>
                  <a:pt x="13" y="35"/>
                  <a:pt x="13" y="35"/>
                  <a:pt x="13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3" y="37"/>
                  <a:pt x="13" y="37"/>
                  <a:pt x="12" y="37"/>
                </a:cubicBezTo>
                <a:moveTo>
                  <a:pt x="45" y="36"/>
                </a:moveTo>
                <a:cubicBezTo>
                  <a:pt x="46" y="35"/>
                  <a:pt x="46" y="35"/>
                  <a:pt x="46" y="35"/>
                </a:cubicBezTo>
                <a:cubicBezTo>
                  <a:pt x="46" y="35"/>
                  <a:pt x="47" y="35"/>
                  <a:pt x="47" y="35"/>
                </a:cubicBezTo>
                <a:cubicBezTo>
                  <a:pt x="47" y="36"/>
                  <a:pt x="46" y="36"/>
                  <a:pt x="46" y="36"/>
                </a:cubicBezTo>
                <a:cubicBezTo>
                  <a:pt x="46" y="36"/>
                  <a:pt x="46" y="36"/>
                  <a:pt x="45" y="36"/>
                </a:cubicBezTo>
                <a:moveTo>
                  <a:pt x="4" y="36"/>
                </a:move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moveTo>
                  <a:pt x="47" y="36"/>
                </a:moveTo>
                <a:cubicBezTo>
                  <a:pt x="47" y="36"/>
                  <a:pt x="48" y="35"/>
                  <a:pt x="48" y="35"/>
                </a:cubicBezTo>
                <a:cubicBezTo>
                  <a:pt x="48" y="35"/>
                  <a:pt x="49" y="35"/>
                  <a:pt x="49" y="34"/>
                </a:cubicBezTo>
                <a:cubicBezTo>
                  <a:pt x="49" y="35"/>
                  <a:pt x="49" y="35"/>
                  <a:pt x="48" y="36"/>
                </a:cubicBezTo>
                <a:cubicBezTo>
                  <a:pt x="47" y="36"/>
                  <a:pt x="47" y="36"/>
                  <a:pt x="47" y="36"/>
                </a:cubicBezTo>
                <a:moveTo>
                  <a:pt x="2" y="36"/>
                </a:moveTo>
                <a:cubicBezTo>
                  <a:pt x="2" y="35"/>
                  <a:pt x="2" y="35"/>
                  <a:pt x="2" y="34"/>
                </a:cubicBezTo>
                <a:cubicBezTo>
                  <a:pt x="2" y="34"/>
                  <a:pt x="2" y="35"/>
                  <a:pt x="3" y="35"/>
                </a:cubicBezTo>
                <a:cubicBezTo>
                  <a:pt x="2" y="36"/>
                  <a:pt x="2" y="36"/>
                  <a:pt x="2" y="36"/>
                </a:cubicBezTo>
                <a:moveTo>
                  <a:pt x="7" y="35"/>
                </a:moveTo>
                <a:cubicBezTo>
                  <a:pt x="3" y="35"/>
                  <a:pt x="2" y="34"/>
                  <a:pt x="2" y="31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3"/>
                  <a:pt x="1" y="12"/>
                </a:cubicBezTo>
                <a:cubicBezTo>
                  <a:pt x="1" y="9"/>
                  <a:pt x="1" y="4"/>
                  <a:pt x="2" y="2"/>
                </a:cubicBezTo>
                <a:cubicBezTo>
                  <a:pt x="3" y="2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6" y="1"/>
                  <a:pt x="7" y="1"/>
                </a:cubicBezTo>
                <a:cubicBezTo>
                  <a:pt x="8" y="1"/>
                  <a:pt x="10" y="1"/>
                  <a:pt x="11" y="1"/>
                </a:cubicBezTo>
                <a:cubicBezTo>
                  <a:pt x="12" y="1"/>
                  <a:pt x="14" y="1"/>
                  <a:pt x="15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8" y="2"/>
                  <a:pt x="48" y="2"/>
                </a:cubicBezTo>
                <a:cubicBezTo>
                  <a:pt x="49" y="3"/>
                  <a:pt x="49" y="6"/>
                  <a:pt x="49" y="7"/>
                </a:cubicBezTo>
                <a:cubicBezTo>
                  <a:pt x="49" y="8"/>
                  <a:pt x="49" y="8"/>
                  <a:pt x="49" y="9"/>
                </a:cubicBezTo>
                <a:cubicBezTo>
                  <a:pt x="49" y="23"/>
                  <a:pt x="49" y="23"/>
                  <a:pt x="49" y="23"/>
                </a:cubicBezTo>
                <a:cubicBezTo>
                  <a:pt x="49" y="24"/>
                  <a:pt x="49" y="25"/>
                  <a:pt x="49" y="26"/>
                </a:cubicBezTo>
                <a:cubicBezTo>
                  <a:pt x="49" y="28"/>
                  <a:pt x="49" y="30"/>
                  <a:pt x="49" y="32"/>
                </a:cubicBezTo>
                <a:cubicBezTo>
                  <a:pt x="49" y="33"/>
                  <a:pt x="49" y="33"/>
                  <a:pt x="48" y="33"/>
                </a:cubicBezTo>
                <a:cubicBezTo>
                  <a:pt x="47" y="34"/>
                  <a:pt x="45" y="35"/>
                  <a:pt x="43" y="35"/>
                </a:cubicBezTo>
                <a:cubicBezTo>
                  <a:pt x="42" y="35"/>
                  <a:pt x="42" y="35"/>
                  <a:pt x="41" y="35"/>
                </a:cubicBezTo>
                <a:cubicBezTo>
                  <a:pt x="41" y="35"/>
                  <a:pt x="40" y="35"/>
                  <a:pt x="40" y="35"/>
                </a:cubicBezTo>
                <a:cubicBezTo>
                  <a:pt x="36" y="35"/>
                  <a:pt x="31" y="34"/>
                  <a:pt x="27" y="34"/>
                </a:cubicBezTo>
                <a:cubicBezTo>
                  <a:pt x="22" y="34"/>
                  <a:pt x="18" y="34"/>
                  <a:pt x="14" y="34"/>
                </a:cubicBezTo>
                <a:cubicBezTo>
                  <a:pt x="13" y="34"/>
                  <a:pt x="12" y="34"/>
                  <a:pt x="11" y="34"/>
                </a:cubicBezTo>
                <a:cubicBezTo>
                  <a:pt x="10" y="35"/>
                  <a:pt x="9" y="35"/>
                  <a:pt x="7" y="35"/>
                </a:cubicBezTo>
                <a:moveTo>
                  <a:pt x="7" y="0"/>
                </a:moveTo>
                <a:cubicBezTo>
                  <a:pt x="6" y="0"/>
                  <a:pt x="4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0" y="3"/>
                  <a:pt x="0" y="8"/>
                  <a:pt x="0" y="12"/>
                </a:cubicBezTo>
                <a:cubicBezTo>
                  <a:pt x="0" y="13"/>
                  <a:pt x="1" y="14"/>
                  <a:pt x="1" y="14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1" y="34"/>
                  <a:pt x="1" y="35"/>
                  <a:pt x="2" y="36"/>
                </a:cubicBezTo>
                <a:cubicBezTo>
                  <a:pt x="3" y="38"/>
                  <a:pt x="4" y="38"/>
                  <a:pt x="6" y="38"/>
                </a:cubicBezTo>
                <a:cubicBezTo>
                  <a:pt x="9" y="38"/>
                  <a:pt x="13" y="38"/>
                  <a:pt x="17" y="38"/>
                </a:cubicBezTo>
                <a:cubicBezTo>
                  <a:pt x="17" y="38"/>
                  <a:pt x="18" y="38"/>
                  <a:pt x="18" y="38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9"/>
                  <a:pt x="18" y="40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42"/>
                  <a:pt x="17" y="42"/>
                  <a:pt x="17" y="42"/>
                </a:cubicBezTo>
                <a:cubicBezTo>
                  <a:pt x="16" y="42"/>
                  <a:pt x="16" y="42"/>
                  <a:pt x="15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2"/>
                  <a:pt x="14" y="42"/>
                  <a:pt x="13" y="42"/>
                </a:cubicBezTo>
                <a:cubicBezTo>
                  <a:pt x="13" y="42"/>
                  <a:pt x="12" y="42"/>
                  <a:pt x="12" y="42"/>
                </a:cubicBezTo>
                <a:cubicBezTo>
                  <a:pt x="12" y="43"/>
                  <a:pt x="12" y="43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6"/>
                  <a:pt x="12" y="46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7"/>
                  <a:pt x="13" y="47"/>
                  <a:pt x="14" y="47"/>
                </a:cubicBezTo>
                <a:cubicBezTo>
                  <a:pt x="15" y="47"/>
                  <a:pt x="15" y="47"/>
                  <a:pt x="15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8" y="47"/>
                  <a:pt x="21" y="47"/>
                  <a:pt x="23" y="47"/>
                </a:cubicBezTo>
                <a:cubicBezTo>
                  <a:pt x="25" y="47"/>
                  <a:pt x="27" y="47"/>
                  <a:pt x="29" y="47"/>
                </a:cubicBezTo>
                <a:cubicBezTo>
                  <a:pt x="31" y="47"/>
                  <a:pt x="33" y="47"/>
                  <a:pt x="35" y="47"/>
                </a:cubicBezTo>
                <a:cubicBezTo>
                  <a:pt x="35" y="47"/>
                  <a:pt x="39" y="47"/>
                  <a:pt x="39" y="46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43"/>
                  <a:pt x="38" y="42"/>
                  <a:pt x="37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2" y="38"/>
                  <a:pt x="32" y="38"/>
                </a:cubicBezTo>
                <a:cubicBezTo>
                  <a:pt x="39" y="38"/>
                  <a:pt x="45" y="37"/>
                  <a:pt x="47" y="37"/>
                </a:cubicBezTo>
                <a:cubicBezTo>
                  <a:pt x="47" y="37"/>
                  <a:pt x="48" y="37"/>
                  <a:pt x="49" y="37"/>
                </a:cubicBezTo>
                <a:cubicBezTo>
                  <a:pt x="50" y="36"/>
                  <a:pt x="50" y="34"/>
                  <a:pt x="50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0"/>
                  <a:pt x="50" y="28"/>
                  <a:pt x="50" y="26"/>
                </a:cubicBezTo>
                <a:cubicBezTo>
                  <a:pt x="50" y="25"/>
                  <a:pt x="50" y="24"/>
                  <a:pt x="50" y="23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6"/>
                  <a:pt x="50" y="3"/>
                  <a:pt x="49" y="1"/>
                </a:cubicBezTo>
                <a:cubicBezTo>
                  <a:pt x="48" y="1"/>
                  <a:pt x="48" y="0"/>
                  <a:pt x="47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2" y="0"/>
                  <a:pt x="11" y="0"/>
                </a:cubicBezTo>
                <a:cubicBezTo>
                  <a:pt x="10" y="0"/>
                  <a:pt x="8" y="0"/>
                  <a:pt x="7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íśļíḓe">
            <a:extLst>
              <a:ext uri="{FF2B5EF4-FFF2-40B4-BE49-F238E27FC236}">
                <a16:creationId xmlns:a16="http://schemas.microsoft.com/office/drawing/2014/main" id="{A5400D7F-9845-4878-B807-06B8087C2479}"/>
              </a:ext>
            </a:extLst>
          </p:cNvPr>
          <p:cNvSpPr>
            <a:spLocks/>
          </p:cNvSpPr>
          <p:nvPr/>
        </p:nvSpPr>
        <p:spPr bwMode="auto">
          <a:xfrm>
            <a:off x="1728488" y="3690221"/>
            <a:ext cx="268013" cy="218865"/>
          </a:xfrm>
          <a:custGeom>
            <a:avLst/>
            <a:gdLst>
              <a:gd name="T0" fmla="*/ 15 w 25"/>
              <a:gd name="T1" fmla="*/ 18 h 21"/>
              <a:gd name="T2" fmla="*/ 8 w 25"/>
              <a:gd name="T3" fmla="*/ 13 h 21"/>
              <a:gd name="T4" fmla="*/ 2 w 25"/>
              <a:gd name="T5" fmla="*/ 8 h 21"/>
              <a:gd name="T6" fmla="*/ 4 w 25"/>
              <a:gd name="T7" fmla="*/ 9 h 21"/>
              <a:gd name="T8" fmla="*/ 12 w 25"/>
              <a:gd name="T9" fmla="*/ 15 h 21"/>
              <a:gd name="T10" fmla="*/ 19 w 25"/>
              <a:gd name="T11" fmla="*/ 19 h 21"/>
              <a:gd name="T12" fmla="*/ 22 w 25"/>
              <a:gd name="T13" fmla="*/ 18 h 21"/>
              <a:gd name="T14" fmla="*/ 19 w 25"/>
              <a:gd name="T15" fmla="*/ 18 h 21"/>
              <a:gd name="T16" fmla="*/ 13 w 25"/>
              <a:gd name="T17" fmla="*/ 15 h 21"/>
              <a:gd name="T18" fmla="*/ 7 w 25"/>
              <a:gd name="T19" fmla="*/ 10 h 21"/>
              <a:gd name="T20" fmla="*/ 8 w 25"/>
              <a:gd name="T21" fmla="*/ 7 h 21"/>
              <a:gd name="T22" fmla="*/ 13 w 25"/>
              <a:gd name="T23" fmla="*/ 5 h 21"/>
              <a:gd name="T24" fmla="*/ 18 w 25"/>
              <a:gd name="T25" fmla="*/ 3 h 21"/>
              <a:gd name="T26" fmla="*/ 24 w 25"/>
              <a:gd name="T27" fmla="*/ 14 h 21"/>
              <a:gd name="T28" fmla="*/ 24 w 25"/>
              <a:gd name="T29" fmla="*/ 16 h 21"/>
              <a:gd name="T30" fmla="*/ 6 w 25"/>
              <a:gd name="T31" fmla="*/ 9 h 21"/>
              <a:gd name="T32" fmla="*/ 4 w 25"/>
              <a:gd name="T33" fmla="*/ 8 h 21"/>
              <a:gd name="T34" fmla="*/ 2 w 25"/>
              <a:gd name="T35" fmla="*/ 6 h 21"/>
              <a:gd name="T36" fmla="*/ 11 w 25"/>
              <a:gd name="T37" fmla="*/ 5 h 21"/>
              <a:gd name="T38" fmla="*/ 11 w 25"/>
              <a:gd name="T39" fmla="*/ 5 h 21"/>
              <a:gd name="T40" fmla="*/ 6 w 25"/>
              <a:gd name="T41" fmla="*/ 9 h 21"/>
              <a:gd name="T42" fmla="*/ 11 w 25"/>
              <a:gd name="T43" fmla="*/ 4 h 21"/>
              <a:gd name="T44" fmla="*/ 7 w 25"/>
              <a:gd name="T45" fmla="*/ 1 h 21"/>
              <a:gd name="T46" fmla="*/ 16 w 25"/>
              <a:gd name="T47" fmla="*/ 2 h 21"/>
              <a:gd name="T48" fmla="*/ 12 w 25"/>
              <a:gd name="T49" fmla="*/ 4 h 21"/>
              <a:gd name="T50" fmla="*/ 7 w 25"/>
              <a:gd name="T51" fmla="*/ 0 h 21"/>
              <a:gd name="T52" fmla="*/ 5 w 25"/>
              <a:gd name="T53" fmla="*/ 1 h 21"/>
              <a:gd name="T54" fmla="*/ 1 w 25"/>
              <a:gd name="T55" fmla="*/ 4 h 21"/>
              <a:gd name="T56" fmla="*/ 1 w 25"/>
              <a:gd name="T57" fmla="*/ 8 h 21"/>
              <a:gd name="T58" fmla="*/ 8 w 25"/>
              <a:gd name="T59" fmla="*/ 14 h 21"/>
              <a:gd name="T60" fmla="*/ 14 w 25"/>
              <a:gd name="T61" fmla="*/ 19 h 21"/>
              <a:gd name="T62" fmla="*/ 23 w 25"/>
              <a:gd name="T63" fmla="*/ 19 h 21"/>
              <a:gd name="T64" fmla="*/ 19 w 25"/>
              <a:gd name="T65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" h="21">
                <a:moveTo>
                  <a:pt x="19" y="20"/>
                </a:moveTo>
                <a:cubicBezTo>
                  <a:pt x="18" y="20"/>
                  <a:pt x="16" y="19"/>
                  <a:pt x="15" y="18"/>
                </a:cubicBezTo>
                <a:cubicBezTo>
                  <a:pt x="14" y="18"/>
                  <a:pt x="12" y="17"/>
                  <a:pt x="11" y="16"/>
                </a:cubicBezTo>
                <a:cubicBezTo>
                  <a:pt x="10" y="15"/>
                  <a:pt x="9" y="14"/>
                  <a:pt x="8" y="13"/>
                </a:cubicBezTo>
                <a:cubicBezTo>
                  <a:pt x="8" y="13"/>
                  <a:pt x="7" y="13"/>
                  <a:pt x="6" y="12"/>
                </a:cubicBezTo>
                <a:cubicBezTo>
                  <a:pt x="4" y="11"/>
                  <a:pt x="2" y="10"/>
                  <a:pt x="2" y="8"/>
                </a:cubicBezTo>
                <a:cubicBezTo>
                  <a:pt x="2" y="8"/>
                  <a:pt x="3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7" y="11"/>
                  <a:pt x="10" y="13"/>
                  <a:pt x="12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6"/>
                  <a:pt x="14" y="17"/>
                  <a:pt x="15" y="18"/>
                </a:cubicBezTo>
                <a:cubicBezTo>
                  <a:pt x="16" y="19"/>
                  <a:pt x="18" y="19"/>
                  <a:pt x="19" y="19"/>
                </a:cubicBezTo>
                <a:cubicBezTo>
                  <a:pt x="20" y="19"/>
                  <a:pt x="22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1" y="19"/>
                  <a:pt x="20" y="20"/>
                  <a:pt x="19" y="20"/>
                </a:cubicBezTo>
                <a:moveTo>
                  <a:pt x="19" y="18"/>
                </a:moveTo>
                <a:cubicBezTo>
                  <a:pt x="18" y="18"/>
                  <a:pt x="17" y="18"/>
                  <a:pt x="16" y="17"/>
                </a:cubicBezTo>
                <a:cubicBezTo>
                  <a:pt x="15" y="16"/>
                  <a:pt x="14" y="16"/>
                  <a:pt x="13" y="15"/>
                </a:cubicBezTo>
                <a:cubicBezTo>
                  <a:pt x="12" y="14"/>
                  <a:pt x="12" y="14"/>
                  <a:pt x="12" y="14"/>
                </a:cubicBezTo>
                <a:cubicBezTo>
                  <a:pt x="11" y="12"/>
                  <a:pt x="9" y="11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9"/>
                  <a:pt x="8" y="8"/>
                  <a:pt x="8" y="7"/>
                </a:cubicBezTo>
                <a:cubicBezTo>
                  <a:pt x="9" y="7"/>
                  <a:pt x="10" y="6"/>
                  <a:pt x="11" y="6"/>
                </a:cubicBezTo>
                <a:cubicBezTo>
                  <a:pt x="13" y="5"/>
                  <a:pt x="13" y="5"/>
                  <a:pt x="13" y="5"/>
                </a:cubicBezTo>
                <a:cubicBezTo>
                  <a:pt x="14" y="4"/>
                  <a:pt x="16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22" y="6"/>
                  <a:pt x="24" y="10"/>
                  <a:pt x="24" y="14"/>
                </a:cubicBezTo>
                <a:cubicBezTo>
                  <a:pt x="24" y="14"/>
                  <a:pt x="24" y="15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2" y="17"/>
                  <a:pt x="21" y="18"/>
                  <a:pt x="19" y="18"/>
                </a:cubicBezTo>
                <a:moveTo>
                  <a:pt x="6" y="9"/>
                </a:moveTo>
                <a:cubicBezTo>
                  <a:pt x="6" y="9"/>
                  <a:pt x="5" y="9"/>
                  <a:pt x="5" y="9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3" y="8"/>
                  <a:pt x="2" y="7"/>
                </a:cubicBezTo>
                <a:cubicBezTo>
                  <a:pt x="2" y="6"/>
                  <a:pt x="2" y="6"/>
                  <a:pt x="2" y="6"/>
                </a:cubicBezTo>
                <a:cubicBezTo>
                  <a:pt x="2" y="4"/>
                  <a:pt x="3" y="3"/>
                  <a:pt x="5" y="2"/>
                </a:cubicBezTo>
                <a:cubicBezTo>
                  <a:pt x="7" y="3"/>
                  <a:pt x="9" y="4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9" y="6"/>
                  <a:pt x="8" y="7"/>
                </a:cubicBezTo>
                <a:cubicBezTo>
                  <a:pt x="7" y="8"/>
                  <a:pt x="6" y="8"/>
                  <a:pt x="6" y="9"/>
                </a:cubicBezTo>
                <a:moveTo>
                  <a:pt x="12" y="4"/>
                </a:moveTo>
                <a:cubicBezTo>
                  <a:pt x="11" y="4"/>
                  <a:pt x="11" y="4"/>
                  <a:pt x="11" y="4"/>
                </a:cubicBezTo>
                <a:cubicBezTo>
                  <a:pt x="10" y="3"/>
                  <a:pt x="8" y="2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9" y="1"/>
                  <a:pt x="10" y="1"/>
                </a:cubicBezTo>
                <a:cubicBezTo>
                  <a:pt x="12" y="1"/>
                  <a:pt x="15" y="1"/>
                  <a:pt x="16" y="2"/>
                </a:cubicBezTo>
                <a:cubicBezTo>
                  <a:pt x="15" y="3"/>
                  <a:pt x="14" y="3"/>
                  <a:pt x="12" y="4"/>
                </a:cubicBezTo>
                <a:cubicBezTo>
                  <a:pt x="12" y="4"/>
                  <a:pt x="12" y="4"/>
                  <a:pt x="12" y="4"/>
                </a:cubicBezTo>
                <a:moveTo>
                  <a:pt x="10" y="0"/>
                </a:moveTo>
                <a:cubicBezTo>
                  <a:pt x="9" y="0"/>
                  <a:pt x="8" y="0"/>
                  <a:pt x="7" y="0"/>
                </a:cubicBezTo>
                <a:cubicBezTo>
                  <a:pt x="6" y="0"/>
                  <a:pt x="6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3" y="2"/>
                  <a:pt x="2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5"/>
                  <a:pt x="0" y="6"/>
                  <a:pt x="1" y="6"/>
                </a:cubicBezTo>
                <a:cubicBezTo>
                  <a:pt x="0" y="7"/>
                  <a:pt x="0" y="7"/>
                  <a:pt x="1" y="8"/>
                </a:cubicBezTo>
                <a:cubicBezTo>
                  <a:pt x="1" y="10"/>
                  <a:pt x="4" y="12"/>
                  <a:pt x="6" y="13"/>
                </a:cubicBezTo>
                <a:cubicBezTo>
                  <a:pt x="6" y="13"/>
                  <a:pt x="7" y="14"/>
                  <a:pt x="8" y="14"/>
                </a:cubicBezTo>
                <a:cubicBezTo>
                  <a:pt x="9" y="15"/>
                  <a:pt x="10" y="16"/>
                  <a:pt x="11" y="16"/>
                </a:cubicBezTo>
                <a:cubicBezTo>
                  <a:pt x="12" y="17"/>
                  <a:pt x="13" y="18"/>
                  <a:pt x="14" y="19"/>
                </a:cubicBezTo>
                <a:cubicBezTo>
                  <a:pt x="16" y="20"/>
                  <a:pt x="17" y="21"/>
                  <a:pt x="19" y="21"/>
                </a:cubicBezTo>
                <a:cubicBezTo>
                  <a:pt x="21" y="21"/>
                  <a:pt x="22" y="20"/>
                  <a:pt x="23" y="19"/>
                </a:cubicBezTo>
                <a:cubicBezTo>
                  <a:pt x="24" y="18"/>
                  <a:pt x="25" y="16"/>
                  <a:pt x="25" y="14"/>
                </a:cubicBezTo>
                <a:cubicBezTo>
                  <a:pt x="25" y="9"/>
                  <a:pt x="22" y="5"/>
                  <a:pt x="19" y="3"/>
                </a:cubicBezTo>
                <a:cubicBezTo>
                  <a:pt x="17" y="1"/>
                  <a:pt x="13" y="0"/>
                  <a:pt x="1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iṡḻîḋê">
            <a:extLst>
              <a:ext uri="{FF2B5EF4-FFF2-40B4-BE49-F238E27FC236}">
                <a16:creationId xmlns:a16="http://schemas.microsoft.com/office/drawing/2014/main" id="{48347881-9EFF-433D-89B0-B0F53C4776EE}"/>
              </a:ext>
            </a:extLst>
          </p:cNvPr>
          <p:cNvSpPr>
            <a:spLocks/>
          </p:cNvSpPr>
          <p:nvPr/>
        </p:nvSpPr>
        <p:spPr bwMode="auto">
          <a:xfrm>
            <a:off x="1094191" y="3739354"/>
            <a:ext cx="594095" cy="151866"/>
          </a:xfrm>
          <a:custGeom>
            <a:avLst/>
            <a:gdLst>
              <a:gd name="T0" fmla="*/ 10 w 56"/>
              <a:gd name="T1" fmla="*/ 12 h 14"/>
              <a:gd name="T2" fmla="*/ 8 w 56"/>
              <a:gd name="T3" fmla="*/ 12 h 14"/>
              <a:gd name="T4" fmla="*/ 11 w 56"/>
              <a:gd name="T5" fmla="*/ 12 h 14"/>
              <a:gd name="T6" fmla="*/ 11 w 56"/>
              <a:gd name="T7" fmla="*/ 12 h 14"/>
              <a:gd name="T8" fmla="*/ 16 w 56"/>
              <a:gd name="T9" fmla="*/ 12 h 14"/>
              <a:gd name="T10" fmla="*/ 17 w 56"/>
              <a:gd name="T11" fmla="*/ 12 h 14"/>
              <a:gd name="T12" fmla="*/ 19 w 56"/>
              <a:gd name="T13" fmla="*/ 12 h 14"/>
              <a:gd name="T14" fmla="*/ 6 w 56"/>
              <a:gd name="T15" fmla="*/ 12 h 14"/>
              <a:gd name="T16" fmla="*/ 7 w 56"/>
              <a:gd name="T17" fmla="*/ 12 h 14"/>
              <a:gd name="T18" fmla="*/ 20 w 56"/>
              <a:gd name="T19" fmla="*/ 12 h 14"/>
              <a:gd name="T20" fmla="*/ 23 w 56"/>
              <a:gd name="T21" fmla="*/ 12 h 14"/>
              <a:gd name="T22" fmla="*/ 24 w 56"/>
              <a:gd name="T23" fmla="*/ 12 h 14"/>
              <a:gd name="T24" fmla="*/ 24 w 56"/>
              <a:gd name="T25" fmla="*/ 12 h 14"/>
              <a:gd name="T26" fmla="*/ 29 w 56"/>
              <a:gd name="T27" fmla="*/ 11 h 14"/>
              <a:gd name="T28" fmla="*/ 29 w 56"/>
              <a:gd name="T29" fmla="*/ 12 h 14"/>
              <a:gd name="T30" fmla="*/ 29 w 56"/>
              <a:gd name="T31" fmla="*/ 11 h 14"/>
              <a:gd name="T32" fmla="*/ 29 w 56"/>
              <a:gd name="T33" fmla="*/ 12 h 14"/>
              <a:gd name="T34" fmla="*/ 33 w 56"/>
              <a:gd name="T35" fmla="*/ 11 h 14"/>
              <a:gd name="T36" fmla="*/ 34 w 56"/>
              <a:gd name="T37" fmla="*/ 12 h 14"/>
              <a:gd name="T38" fmla="*/ 35 w 56"/>
              <a:gd name="T39" fmla="*/ 12 h 14"/>
              <a:gd name="T40" fmla="*/ 37 w 56"/>
              <a:gd name="T41" fmla="*/ 12 h 14"/>
              <a:gd name="T42" fmla="*/ 38 w 56"/>
              <a:gd name="T43" fmla="*/ 12 h 14"/>
              <a:gd name="T44" fmla="*/ 39 w 56"/>
              <a:gd name="T45" fmla="*/ 12 h 14"/>
              <a:gd name="T46" fmla="*/ 41 w 56"/>
              <a:gd name="T47" fmla="*/ 12 h 14"/>
              <a:gd name="T48" fmla="*/ 42 w 56"/>
              <a:gd name="T49" fmla="*/ 11 h 14"/>
              <a:gd name="T50" fmla="*/ 42 w 56"/>
              <a:gd name="T51" fmla="*/ 12 h 14"/>
              <a:gd name="T52" fmla="*/ 46 w 56"/>
              <a:gd name="T53" fmla="*/ 11 h 14"/>
              <a:gd name="T54" fmla="*/ 46 w 56"/>
              <a:gd name="T55" fmla="*/ 12 h 14"/>
              <a:gd name="T56" fmla="*/ 48 w 56"/>
              <a:gd name="T57" fmla="*/ 12 h 14"/>
              <a:gd name="T58" fmla="*/ 49 w 56"/>
              <a:gd name="T59" fmla="*/ 12 h 14"/>
              <a:gd name="T60" fmla="*/ 50 w 56"/>
              <a:gd name="T61" fmla="*/ 12 h 14"/>
              <a:gd name="T62" fmla="*/ 4 w 56"/>
              <a:gd name="T63" fmla="*/ 11 h 14"/>
              <a:gd name="T64" fmla="*/ 3 w 56"/>
              <a:gd name="T65" fmla="*/ 12 h 14"/>
              <a:gd name="T66" fmla="*/ 53 w 56"/>
              <a:gd name="T67" fmla="*/ 11 h 14"/>
              <a:gd name="T68" fmla="*/ 53 w 56"/>
              <a:gd name="T69" fmla="*/ 12 h 14"/>
              <a:gd name="T70" fmla="*/ 55 w 56"/>
              <a:gd name="T71" fmla="*/ 12 h 14"/>
              <a:gd name="T72" fmla="*/ 1 w 56"/>
              <a:gd name="T73" fmla="*/ 11 h 14"/>
              <a:gd name="T74" fmla="*/ 2 w 56"/>
              <a:gd name="T75" fmla="*/ 12 h 14"/>
              <a:gd name="T76" fmla="*/ 9 w 56"/>
              <a:gd name="T77" fmla="*/ 2 h 14"/>
              <a:gd name="T78" fmla="*/ 51 w 56"/>
              <a:gd name="T79" fmla="*/ 1 h 14"/>
              <a:gd name="T80" fmla="*/ 10 w 56"/>
              <a:gd name="T81" fmla="*/ 11 h 14"/>
              <a:gd name="T82" fmla="*/ 8 w 56"/>
              <a:gd name="T83" fmla="*/ 1 h 14"/>
              <a:gd name="T84" fmla="*/ 1 w 56"/>
              <a:gd name="T85" fmla="*/ 10 h 14"/>
              <a:gd name="T86" fmla="*/ 0 w 56"/>
              <a:gd name="T87" fmla="*/ 13 h 14"/>
              <a:gd name="T88" fmla="*/ 1 w 56"/>
              <a:gd name="T89" fmla="*/ 14 h 14"/>
              <a:gd name="T90" fmla="*/ 13 w 56"/>
              <a:gd name="T91" fmla="*/ 13 h 14"/>
              <a:gd name="T92" fmla="*/ 13 w 56"/>
              <a:gd name="T93" fmla="*/ 13 h 14"/>
              <a:gd name="T94" fmla="*/ 16 w 56"/>
              <a:gd name="T95" fmla="*/ 13 h 14"/>
              <a:gd name="T96" fmla="*/ 19 w 56"/>
              <a:gd name="T97" fmla="*/ 13 h 14"/>
              <a:gd name="T98" fmla="*/ 20 w 56"/>
              <a:gd name="T99" fmla="*/ 13 h 14"/>
              <a:gd name="T100" fmla="*/ 23 w 56"/>
              <a:gd name="T101" fmla="*/ 13 h 14"/>
              <a:gd name="T102" fmla="*/ 28 w 56"/>
              <a:gd name="T103" fmla="*/ 13 h 14"/>
              <a:gd name="T104" fmla="*/ 33 w 56"/>
              <a:gd name="T105" fmla="*/ 13 h 14"/>
              <a:gd name="T106" fmla="*/ 33 w 56"/>
              <a:gd name="T107" fmla="*/ 13 h 14"/>
              <a:gd name="T108" fmla="*/ 55 w 56"/>
              <a:gd name="T109" fmla="*/ 13 h 14"/>
              <a:gd name="T110" fmla="*/ 56 w 56"/>
              <a:gd name="T111" fmla="*/ 13 h 14"/>
              <a:gd name="T112" fmla="*/ 56 w 56"/>
              <a:gd name="T113" fmla="*/ 11 h 14"/>
              <a:gd name="T114" fmla="*/ 50 w 56"/>
              <a:gd name="T11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6" h="14">
                <a:moveTo>
                  <a:pt x="9" y="12"/>
                </a:move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2"/>
                  <a:pt x="11" y="12"/>
                  <a:pt x="11" y="12"/>
                </a:cubicBezTo>
                <a:moveTo>
                  <a:pt x="14" y="12"/>
                </a:moveTo>
                <a:cubicBezTo>
                  <a:pt x="14" y="12"/>
                  <a:pt x="14" y="12"/>
                  <a:pt x="14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4" y="12"/>
                  <a:pt x="14" y="12"/>
                  <a:pt x="14" y="12"/>
                </a:cubicBezTo>
                <a:moveTo>
                  <a:pt x="17" y="12"/>
                </a:moveTo>
                <a:cubicBezTo>
                  <a:pt x="17" y="12"/>
                  <a:pt x="17" y="12"/>
                  <a:pt x="17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17" y="12"/>
                  <a:pt x="17" y="12"/>
                  <a:pt x="17" y="12"/>
                </a:cubicBezTo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2"/>
                  <a:pt x="6" y="12"/>
                  <a:pt x="6" y="12"/>
                </a:cubicBezTo>
                <a:moveTo>
                  <a:pt x="20" y="12"/>
                </a:moveTo>
                <a:cubicBezTo>
                  <a:pt x="20" y="12"/>
                  <a:pt x="20" y="12"/>
                  <a:pt x="20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0" y="12"/>
                  <a:pt x="20" y="12"/>
                  <a:pt x="20" y="12"/>
                </a:cubicBezTo>
                <a:moveTo>
                  <a:pt x="24" y="12"/>
                </a:moveTo>
                <a:cubicBezTo>
                  <a:pt x="24" y="12"/>
                  <a:pt x="24" y="12"/>
                  <a:pt x="24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4" y="12"/>
                  <a:pt x="24" y="12"/>
                  <a:pt x="24" y="12"/>
                </a:cubicBezTo>
                <a:moveTo>
                  <a:pt x="27" y="12"/>
                </a:moveTo>
                <a:cubicBezTo>
                  <a:pt x="28" y="11"/>
                  <a:pt x="28" y="11"/>
                  <a:pt x="28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8" y="12"/>
                  <a:pt x="28" y="12"/>
                  <a:pt x="28" y="12"/>
                </a:cubicBezTo>
                <a:cubicBezTo>
                  <a:pt x="27" y="12"/>
                  <a:pt x="27" y="12"/>
                  <a:pt x="27" y="12"/>
                </a:cubicBezTo>
                <a:moveTo>
                  <a:pt x="29" y="12"/>
                </a:moveTo>
                <a:cubicBezTo>
                  <a:pt x="29" y="12"/>
                  <a:pt x="29" y="12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1"/>
                  <a:pt x="29" y="11"/>
                  <a:pt x="29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2"/>
                  <a:pt x="31" y="12"/>
                  <a:pt x="31" y="12"/>
                </a:cubicBezTo>
                <a:cubicBezTo>
                  <a:pt x="29" y="12"/>
                  <a:pt x="29" y="12"/>
                  <a:pt x="29" y="12"/>
                </a:cubicBezTo>
                <a:moveTo>
                  <a:pt x="32" y="12"/>
                </a:moveTo>
                <a:cubicBezTo>
                  <a:pt x="32" y="11"/>
                  <a:pt x="32" y="11"/>
                  <a:pt x="32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2"/>
                  <a:pt x="33" y="12"/>
                  <a:pt x="33" y="12"/>
                </a:cubicBezTo>
                <a:cubicBezTo>
                  <a:pt x="32" y="12"/>
                  <a:pt x="32" y="12"/>
                  <a:pt x="32" y="12"/>
                </a:cubicBezTo>
                <a:moveTo>
                  <a:pt x="34" y="12"/>
                </a:moveTo>
                <a:cubicBezTo>
                  <a:pt x="34" y="11"/>
                  <a:pt x="34" y="11"/>
                  <a:pt x="34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5" y="12"/>
                  <a:pt x="35" y="12"/>
                  <a:pt x="35" y="12"/>
                </a:cubicBezTo>
                <a:cubicBezTo>
                  <a:pt x="34" y="12"/>
                  <a:pt x="34" y="12"/>
                  <a:pt x="34" y="12"/>
                </a:cubicBezTo>
                <a:moveTo>
                  <a:pt x="36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37" y="11"/>
                  <a:pt x="37" y="11"/>
                  <a:pt x="37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8" y="12"/>
                  <a:pt x="38" y="12"/>
                  <a:pt x="38" y="12"/>
                </a:cubicBezTo>
                <a:cubicBezTo>
                  <a:pt x="36" y="12"/>
                  <a:pt x="36" y="12"/>
                  <a:pt x="36" y="12"/>
                </a:cubicBezTo>
                <a:moveTo>
                  <a:pt x="39" y="12"/>
                </a:moveTo>
                <a:cubicBezTo>
                  <a:pt x="39" y="12"/>
                  <a:pt x="39" y="12"/>
                  <a:pt x="39" y="12"/>
                </a:cubicBezTo>
                <a:cubicBezTo>
                  <a:pt x="40" y="11"/>
                  <a:pt x="40" y="11"/>
                  <a:pt x="40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2"/>
                  <a:pt x="41" y="12"/>
                  <a:pt x="41" y="12"/>
                </a:cubicBezTo>
                <a:cubicBezTo>
                  <a:pt x="39" y="12"/>
                  <a:pt x="39" y="12"/>
                  <a:pt x="39" y="12"/>
                </a:cubicBezTo>
                <a:moveTo>
                  <a:pt x="42" y="12"/>
                </a:moveTo>
                <a:cubicBezTo>
                  <a:pt x="42" y="11"/>
                  <a:pt x="42" y="11"/>
                  <a:pt x="42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2" y="12"/>
                  <a:pt x="42" y="12"/>
                  <a:pt x="42" y="12"/>
                </a:cubicBezTo>
                <a:moveTo>
                  <a:pt x="44" y="12"/>
                </a:move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5" y="12"/>
                  <a:pt x="45" y="12"/>
                  <a:pt x="45" y="12"/>
                </a:cubicBezTo>
                <a:cubicBezTo>
                  <a:pt x="44" y="12"/>
                  <a:pt x="44" y="12"/>
                  <a:pt x="44" y="12"/>
                </a:cubicBezTo>
                <a:moveTo>
                  <a:pt x="46" y="12"/>
                </a:move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2"/>
                  <a:pt x="48" y="12"/>
                  <a:pt x="48" y="12"/>
                </a:cubicBezTo>
                <a:cubicBezTo>
                  <a:pt x="46" y="12"/>
                  <a:pt x="46" y="12"/>
                  <a:pt x="46" y="12"/>
                </a:cubicBezTo>
                <a:moveTo>
                  <a:pt x="49" y="12"/>
                </a:move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12"/>
                  <a:pt x="50" y="12"/>
                  <a:pt x="50" y="12"/>
                </a:cubicBezTo>
                <a:cubicBezTo>
                  <a:pt x="49" y="12"/>
                  <a:pt x="49" y="12"/>
                  <a:pt x="49" y="12"/>
                </a:cubicBezTo>
                <a:moveTo>
                  <a:pt x="3" y="12"/>
                </a:move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5" y="11"/>
                  <a:pt x="5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3" y="12"/>
                  <a:pt x="3" y="12"/>
                  <a:pt x="3" y="12"/>
                </a:cubicBezTo>
                <a:moveTo>
                  <a:pt x="51" y="12"/>
                </a:moveTo>
                <a:cubicBezTo>
                  <a:pt x="51" y="11"/>
                  <a:pt x="51" y="11"/>
                  <a:pt x="51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12"/>
                  <a:pt x="52" y="12"/>
                  <a:pt x="52" y="12"/>
                </a:cubicBezTo>
                <a:cubicBezTo>
                  <a:pt x="51" y="12"/>
                  <a:pt x="51" y="12"/>
                  <a:pt x="51" y="12"/>
                </a:cubicBezTo>
                <a:moveTo>
                  <a:pt x="53" y="12"/>
                </a:moveTo>
                <a:cubicBezTo>
                  <a:pt x="54" y="11"/>
                  <a:pt x="54" y="11"/>
                  <a:pt x="54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2"/>
                  <a:pt x="55" y="12"/>
                  <a:pt x="55" y="12"/>
                </a:cubicBezTo>
                <a:cubicBezTo>
                  <a:pt x="53" y="12"/>
                  <a:pt x="53" y="12"/>
                  <a:pt x="53" y="12"/>
                </a:cubicBezTo>
                <a:moveTo>
                  <a:pt x="2" y="12"/>
                </a:moveTo>
                <a:cubicBezTo>
                  <a:pt x="1" y="12"/>
                  <a:pt x="1" y="11"/>
                  <a:pt x="1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2"/>
                  <a:pt x="2" y="12"/>
                  <a:pt x="2" y="12"/>
                </a:cubicBezTo>
                <a:moveTo>
                  <a:pt x="9" y="11"/>
                </a:moveTo>
                <a:cubicBezTo>
                  <a:pt x="6" y="11"/>
                  <a:pt x="4" y="11"/>
                  <a:pt x="2" y="10"/>
                </a:cubicBezTo>
                <a:cubicBezTo>
                  <a:pt x="9" y="2"/>
                  <a:pt x="9" y="2"/>
                  <a:pt x="9" y="2"/>
                </a:cubicBezTo>
                <a:cubicBezTo>
                  <a:pt x="17" y="1"/>
                  <a:pt x="26" y="1"/>
                  <a:pt x="34" y="1"/>
                </a:cubicBezTo>
                <a:cubicBezTo>
                  <a:pt x="40" y="1"/>
                  <a:pt x="45" y="1"/>
                  <a:pt x="50" y="1"/>
                </a:cubicBezTo>
                <a:cubicBezTo>
                  <a:pt x="50" y="1"/>
                  <a:pt x="51" y="1"/>
                  <a:pt x="51" y="1"/>
                </a:cubicBezTo>
                <a:cubicBezTo>
                  <a:pt x="52" y="2"/>
                  <a:pt x="52" y="2"/>
                  <a:pt x="52" y="2"/>
                </a:cubicBezTo>
                <a:cubicBezTo>
                  <a:pt x="55" y="10"/>
                  <a:pt x="55" y="10"/>
                  <a:pt x="55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9" y="11"/>
                  <a:pt x="9" y="11"/>
                  <a:pt x="9" y="11"/>
                </a:cubicBezTo>
                <a:moveTo>
                  <a:pt x="34" y="0"/>
                </a:moveTo>
                <a:cubicBezTo>
                  <a:pt x="26" y="0"/>
                  <a:pt x="17" y="0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11"/>
                  <a:pt x="0" y="12"/>
                  <a:pt x="1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3"/>
                  <a:pt x="7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5" y="13"/>
                  <a:pt x="15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17" y="13"/>
                  <a:pt x="18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3"/>
                  <a:pt x="22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5" y="13"/>
                  <a:pt x="27" y="13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30" y="13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44" y="13"/>
                  <a:pt x="54" y="13"/>
                  <a:pt x="55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3" y="2"/>
                  <a:pt x="53" y="2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1" y="0"/>
                  <a:pt x="51" y="0"/>
                  <a:pt x="50" y="0"/>
                </a:cubicBezTo>
                <a:cubicBezTo>
                  <a:pt x="45" y="0"/>
                  <a:pt x="39" y="0"/>
                  <a:pt x="34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íṩľiďè">
            <a:extLst>
              <a:ext uri="{FF2B5EF4-FFF2-40B4-BE49-F238E27FC236}">
                <a16:creationId xmlns:a16="http://schemas.microsoft.com/office/drawing/2014/main" id="{D681F1D0-64CA-4EAB-93EF-E2ECF79A4B88}"/>
              </a:ext>
            </a:extLst>
          </p:cNvPr>
          <p:cNvSpPr>
            <a:spLocks/>
          </p:cNvSpPr>
          <p:nvPr/>
        </p:nvSpPr>
        <p:spPr bwMode="auto">
          <a:xfrm>
            <a:off x="1250532" y="3806353"/>
            <a:ext cx="245678" cy="31266"/>
          </a:xfrm>
          <a:custGeom>
            <a:avLst/>
            <a:gdLst>
              <a:gd name="T0" fmla="*/ 1 w 23"/>
              <a:gd name="T1" fmla="*/ 2 h 3"/>
              <a:gd name="T2" fmla="*/ 1 w 23"/>
              <a:gd name="T3" fmla="*/ 2 h 3"/>
              <a:gd name="T4" fmla="*/ 1 w 23"/>
              <a:gd name="T5" fmla="*/ 1 h 3"/>
              <a:gd name="T6" fmla="*/ 13 w 23"/>
              <a:gd name="T7" fmla="*/ 1 h 3"/>
              <a:gd name="T8" fmla="*/ 22 w 23"/>
              <a:gd name="T9" fmla="*/ 1 h 3"/>
              <a:gd name="T10" fmla="*/ 22 w 23"/>
              <a:gd name="T11" fmla="*/ 2 h 3"/>
              <a:gd name="T12" fmla="*/ 11 w 23"/>
              <a:gd name="T13" fmla="*/ 2 h 3"/>
              <a:gd name="T14" fmla="*/ 1 w 23"/>
              <a:gd name="T15" fmla="*/ 2 h 3"/>
              <a:gd name="T16" fmla="*/ 13 w 23"/>
              <a:gd name="T17" fmla="*/ 0 h 3"/>
              <a:gd name="T18" fmla="*/ 0 w 23"/>
              <a:gd name="T19" fmla="*/ 0 h 3"/>
              <a:gd name="T20" fmla="*/ 0 w 23"/>
              <a:gd name="T21" fmla="*/ 1 h 3"/>
              <a:gd name="T22" fmla="*/ 0 w 23"/>
              <a:gd name="T23" fmla="*/ 1 h 3"/>
              <a:gd name="T24" fmla="*/ 0 w 23"/>
              <a:gd name="T25" fmla="*/ 2 h 3"/>
              <a:gd name="T26" fmla="*/ 0 w 23"/>
              <a:gd name="T27" fmla="*/ 3 h 3"/>
              <a:gd name="T28" fmla="*/ 0 w 23"/>
              <a:gd name="T29" fmla="*/ 3 h 3"/>
              <a:gd name="T30" fmla="*/ 11 w 23"/>
              <a:gd name="T31" fmla="*/ 3 h 3"/>
              <a:gd name="T32" fmla="*/ 23 w 23"/>
              <a:gd name="T33" fmla="*/ 3 h 3"/>
              <a:gd name="T34" fmla="*/ 23 w 23"/>
              <a:gd name="T35" fmla="*/ 3 h 3"/>
              <a:gd name="T36" fmla="*/ 23 w 23"/>
              <a:gd name="T37" fmla="*/ 3 h 3"/>
              <a:gd name="T38" fmla="*/ 23 w 23"/>
              <a:gd name="T39" fmla="*/ 1 h 3"/>
              <a:gd name="T40" fmla="*/ 23 w 23"/>
              <a:gd name="T41" fmla="*/ 0 h 3"/>
              <a:gd name="T42" fmla="*/ 13 w 23"/>
              <a:gd name="T4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3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5" y="1"/>
                  <a:pt x="9" y="1"/>
                  <a:pt x="13" y="1"/>
                </a:cubicBezTo>
                <a:cubicBezTo>
                  <a:pt x="16" y="1"/>
                  <a:pt x="19" y="1"/>
                  <a:pt x="22" y="1"/>
                </a:cubicBezTo>
                <a:cubicBezTo>
                  <a:pt x="22" y="2"/>
                  <a:pt x="22" y="2"/>
                  <a:pt x="22" y="2"/>
                </a:cubicBezTo>
                <a:cubicBezTo>
                  <a:pt x="18" y="2"/>
                  <a:pt x="14" y="2"/>
                  <a:pt x="11" y="2"/>
                </a:cubicBezTo>
                <a:cubicBezTo>
                  <a:pt x="7" y="2"/>
                  <a:pt x="4" y="2"/>
                  <a:pt x="1" y="2"/>
                </a:cubicBezTo>
                <a:moveTo>
                  <a:pt x="13" y="0"/>
                </a:moveTo>
                <a:cubicBezTo>
                  <a:pt x="9" y="0"/>
                  <a:pt x="5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4" y="3"/>
                  <a:pt x="7" y="3"/>
                  <a:pt x="11" y="3"/>
                </a:cubicBezTo>
                <a:cubicBezTo>
                  <a:pt x="15" y="3"/>
                  <a:pt x="19" y="3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0"/>
                  <a:pt x="23" y="0"/>
                  <a:pt x="23" y="0"/>
                </a:cubicBezTo>
                <a:cubicBezTo>
                  <a:pt x="19" y="0"/>
                  <a:pt x="16" y="0"/>
                  <a:pt x="1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î$líḑé">
            <a:extLst>
              <a:ext uri="{FF2B5EF4-FFF2-40B4-BE49-F238E27FC236}">
                <a16:creationId xmlns:a16="http://schemas.microsoft.com/office/drawing/2014/main" id="{EB2B2F4C-1CE8-4ACE-84EA-EC0AF467E7CA}"/>
              </a:ext>
            </a:extLst>
          </p:cNvPr>
          <p:cNvSpPr>
            <a:spLocks/>
          </p:cNvSpPr>
          <p:nvPr/>
        </p:nvSpPr>
        <p:spPr bwMode="auto">
          <a:xfrm>
            <a:off x="1187996" y="3761687"/>
            <a:ext cx="84871" cy="31266"/>
          </a:xfrm>
          <a:custGeom>
            <a:avLst/>
            <a:gdLst>
              <a:gd name="T0" fmla="*/ 1 w 8"/>
              <a:gd name="T1" fmla="*/ 2 h 3"/>
              <a:gd name="T2" fmla="*/ 2 w 8"/>
              <a:gd name="T3" fmla="*/ 1 h 3"/>
              <a:gd name="T4" fmla="*/ 7 w 8"/>
              <a:gd name="T5" fmla="*/ 1 h 3"/>
              <a:gd name="T6" fmla="*/ 6 w 8"/>
              <a:gd name="T7" fmla="*/ 2 h 3"/>
              <a:gd name="T8" fmla="*/ 6 w 8"/>
              <a:gd name="T9" fmla="*/ 2 h 3"/>
              <a:gd name="T10" fmla="*/ 1 w 8"/>
              <a:gd name="T11" fmla="*/ 2 h 3"/>
              <a:gd name="T12" fmla="*/ 7 w 8"/>
              <a:gd name="T13" fmla="*/ 0 h 3"/>
              <a:gd name="T14" fmla="*/ 2 w 8"/>
              <a:gd name="T15" fmla="*/ 0 h 3"/>
              <a:gd name="T16" fmla="*/ 1 w 8"/>
              <a:gd name="T17" fmla="*/ 1 h 3"/>
              <a:gd name="T18" fmla="*/ 1 w 8"/>
              <a:gd name="T19" fmla="*/ 1 h 3"/>
              <a:gd name="T20" fmla="*/ 1 w 8"/>
              <a:gd name="T21" fmla="*/ 1 h 3"/>
              <a:gd name="T22" fmla="*/ 0 w 8"/>
              <a:gd name="T23" fmla="*/ 2 h 3"/>
              <a:gd name="T24" fmla="*/ 0 w 8"/>
              <a:gd name="T25" fmla="*/ 3 h 3"/>
              <a:gd name="T26" fmla="*/ 7 w 8"/>
              <a:gd name="T27" fmla="*/ 3 h 3"/>
              <a:gd name="T28" fmla="*/ 7 w 8"/>
              <a:gd name="T29" fmla="*/ 2 h 3"/>
              <a:gd name="T30" fmla="*/ 7 w 8"/>
              <a:gd name="T31" fmla="*/ 2 h 3"/>
              <a:gd name="T32" fmla="*/ 8 w 8"/>
              <a:gd name="T33" fmla="*/ 1 h 3"/>
              <a:gd name="T34" fmla="*/ 8 w 8"/>
              <a:gd name="T35" fmla="*/ 0 h 3"/>
              <a:gd name="T36" fmla="*/ 7 w 8"/>
              <a:gd name="T3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" h="3">
                <a:moveTo>
                  <a:pt x="1" y="2"/>
                </a:moveTo>
                <a:cubicBezTo>
                  <a:pt x="2" y="1"/>
                  <a:pt x="2" y="1"/>
                  <a:pt x="2" y="1"/>
                </a:cubicBezTo>
                <a:cubicBezTo>
                  <a:pt x="4" y="1"/>
                  <a:pt x="5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3" y="2"/>
                  <a:pt x="1" y="2"/>
                </a:cubicBezTo>
                <a:moveTo>
                  <a:pt x="7" y="0"/>
                </a:moveTo>
                <a:cubicBezTo>
                  <a:pt x="5" y="0"/>
                  <a:pt x="4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2" y="3"/>
                  <a:pt x="5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8" y="1"/>
                  <a:pt x="8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îṩḷiďe">
            <a:extLst>
              <a:ext uri="{FF2B5EF4-FFF2-40B4-BE49-F238E27FC236}">
                <a16:creationId xmlns:a16="http://schemas.microsoft.com/office/drawing/2014/main" id="{D9C62D36-B88B-49D6-9702-04751470E410}"/>
              </a:ext>
            </a:extLst>
          </p:cNvPr>
          <p:cNvSpPr>
            <a:spLocks/>
          </p:cNvSpPr>
          <p:nvPr/>
        </p:nvSpPr>
        <p:spPr bwMode="auto">
          <a:xfrm>
            <a:off x="1156728" y="3806353"/>
            <a:ext cx="84871" cy="31266"/>
          </a:xfrm>
          <a:custGeom>
            <a:avLst/>
            <a:gdLst>
              <a:gd name="T0" fmla="*/ 2 w 8"/>
              <a:gd name="T1" fmla="*/ 2 h 3"/>
              <a:gd name="T2" fmla="*/ 2 w 8"/>
              <a:gd name="T3" fmla="*/ 2 h 3"/>
              <a:gd name="T4" fmla="*/ 7 w 8"/>
              <a:gd name="T5" fmla="*/ 1 h 3"/>
              <a:gd name="T6" fmla="*/ 7 w 8"/>
              <a:gd name="T7" fmla="*/ 2 h 3"/>
              <a:gd name="T8" fmla="*/ 6 w 8"/>
              <a:gd name="T9" fmla="*/ 2 h 3"/>
              <a:gd name="T10" fmla="*/ 2 w 8"/>
              <a:gd name="T11" fmla="*/ 2 h 3"/>
              <a:gd name="T12" fmla="*/ 8 w 8"/>
              <a:gd name="T13" fmla="*/ 0 h 3"/>
              <a:gd name="T14" fmla="*/ 2 w 8"/>
              <a:gd name="T15" fmla="*/ 1 h 3"/>
              <a:gd name="T16" fmla="*/ 1 w 8"/>
              <a:gd name="T17" fmla="*/ 1 h 3"/>
              <a:gd name="T18" fmla="*/ 1 w 8"/>
              <a:gd name="T19" fmla="*/ 1 h 3"/>
              <a:gd name="T20" fmla="*/ 1 w 8"/>
              <a:gd name="T21" fmla="*/ 1 h 3"/>
              <a:gd name="T22" fmla="*/ 0 w 8"/>
              <a:gd name="T23" fmla="*/ 3 h 3"/>
              <a:gd name="T24" fmla="*/ 0 w 8"/>
              <a:gd name="T25" fmla="*/ 3 h 3"/>
              <a:gd name="T26" fmla="*/ 7 w 8"/>
              <a:gd name="T27" fmla="*/ 3 h 3"/>
              <a:gd name="T28" fmla="*/ 7 w 8"/>
              <a:gd name="T29" fmla="*/ 2 h 3"/>
              <a:gd name="T30" fmla="*/ 7 w 8"/>
              <a:gd name="T31" fmla="*/ 2 h 3"/>
              <a:gd name="T32" fmla="*/ 8 w 8"/>
              <a:gd name="T33" fmla="*/ 1 h 3"/>
              <a:gd name="T34" fmla="*/ 8 w 8"/>
              <a:gd name="T35" fmla="*/ 1 h 3"/>
              <a:gd name="T36" fmla="*/ 8 w 8"/>
              <a:gd name="T3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" h="3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4" y="1"/>
                  <a:pt x="5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3" y="2"/>
                  <a:pt x="2" y="2"/>
                </a:cubicBezTo>
                <a:moveTo>
                  <a:pt x="8" y="0"/>
                </a:moveTo>
                <a:cubicBezTo>
                  <a:pt x="6" y="0"/>
                  <a:pt x="4" y="0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3" y="3"/>
                  <a:pt x="5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8" y="0"/>
                  <a:pt x="8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ïṩlîḋé">
            <a:extLst>
              <a:ext uri="{FF2B5EF4-FFF2-40B4-BE49-F238E27FC236}">
                <a16:creationId xmlns:a16="http://schemas.microsoft.com/office/drawing/2014/main" id="{654F1E73-12F2-47EA-8460-41D556F17CAA}"/>
              </a:ext>
            </a:extLst>
          </p:cNvPr>
          <p:cNvSpPr>
            <a:spLocks/>
          </p:cNvSpPr>
          <p:nvPr/>
        </p:nvSpPr>
        <p:spPr bwMode="auto">
          <a:xfrm>
            <a:off x="1420274" y="3761687"/>
            <a:ext cx="53603" cy="31266"/>
          </a:xfrm>
          <a:custGeom>
            <a:avLst/>
            <a:gdLst>
              <a:gd name="T0" fmla="*/ 1 w 5"/>
              <a:gd name="T1" fmla="*/ 2 h 3"/>
              <a:gd name="T2" fmla="*/ 1 w 5"/>
              <a:gd name="T3" fmla="*/ 1 h 3"/>
              <a:gd name="T4" fmla="*/ 4 w 5"/>
              <a:gd name="T5" fmla="*/ 1 h 3"/>
              <a:gd name="T6" fmla="*/ 4 w 5"/>
              <a:gd name="T7" fmla="*/ 2 h 3"/>
              <a:gd name="T8" fmla="*/ 1 w 5"/>
              <a:gd name="T9" fmla="*/ 2 h 3"/>
              <a:gd name="T10" fmla="*/ 1 w 5"/>
              <a:gd name="T11" fmla="*/ 0 h 3"/>
              <a:gd name="T12" fmla="*/ 0 w 5"/>
              <a:gd name="T13" fmla="*/ 0 h 3"/>
              <a:gd name="T14" fmla="*/ 0 w 5"/>
              <a:gd name="T15" fmla="*/ 2 h 3"/>
              <a:gd name="T16" fmla="*/ 0 w 5"/>
              <a:gd name="T17" fmla="*/ 2 h 3"/>
              <a:gd name="T18" fmla="*/ 0 w 5"/>
              <a:gd name="T19" fmla="*/ 3 h 3"/>
              <a:gd name="T20" fmla="*/ 5 w 5"/>
              <a:gd name="T21" fmla="*/ 3 h 3"/>
              <a:gd name="T22" fmla="*/ 5 w 5"/>
              <a:gd name="T23" fmla="*/ 2 h 3"/>
              <a:gd name="T24" fmla="*/ 5 w 5"/>
              <a:gd name="T25" fmla="*/ 2 h 3"/>
              <a:gd name="T26" fmla="*/ 5 w 5"/>
              <a:gd name="T27" fmla="*/ 0 h 3"/>
              <a:gd name="T28" fmla="*/ 5 w 5"/>
              <a:gd name="T29" fmla="*/ 0 h 3"/>
              <a:gd name="T30" fmla="*/ 1 w 5"/>
              <a:gd name="T3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" h="3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3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1" y="2"/>
                  <a:pt x="1" y="2"/>
                  <a:pt x="1" y="2"/>
                </a:cubicBezTo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0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ïSḻiḋê">
            <a:extLst>
              <a:ext uri="{FF2B5EF4-FFF2-40B4-BE49-F238E27FC236}">
                <a16:creationId xmlns:a16="http://schemas.microsoft.com/office/drawing/2014/main" id="{91DB68BD-D03A-43F3-AB32-D1EBFE2D3C00}"/>
              </a:ext>
            </a:extLst>
          </p:cNvPr>
          <p:cNvSpPr>
            <a:spLocks/>
          </p:cNvSpPr>
          <p:nvPr/>
        </p:nvSpPr>
        <p:spPr bwMode="auto">
          <a:xfrm>
            <a:off x="1558747" y="3761687"/>
            <a:ext cx="75937" cy="22333"/>
          </a:xfrm>
          <a:custGeom>
            <a:avLst/>
            <a:gdLst>
              <a:gd name="T0" fmla="*/ 1 w 7"/>
              <a:gd name="T1" fmla="*/ 1 h 2"/>
              <a:gd name="T2" fmla="*/ 1 w 7"/>
              <a:gd name="T3" fmla="*/ 1 h 2"/>
              <a:gd name="T4" fmla="*/ 5 w 7"/>
              <a:gd name="T5" fmla="*/ 1 h 2"/>
              <a:gd name="T6" fmla="*/ 6 w 7"/>
              <a:gd name="T7" fmla="*/ 1 h 2"/>
              <a:gd name="T8" fmla="*/ 6 w 7"/>
              <a:gd name="T9" fmla="*/ 1 h 2"/>
              <a:gd name="T10" fmla="*/ 1 w 7"/>
              <a:gd name="T11" fmla="*/ 1 h 2"/>
              <a:gd name="T12" fmla="*/ 0 w 7"/>
              <a:gd name="T13" fmla="*/ 0 h 2"/>
              <a:gd name="T14" fmla="*/ 0 w 7"/>
              <a:gd name="T15" fmla="*/ 0 h 2"/>
              <a:gd name="T16" fmla="*/ 0 w 7"/>
              <a:gd name="T17" fmla="*/ 1 h 2"/>
              <a:gd name="T18" fmla="*/ 0 w 7"/>
              <a:gd name="T19" fmla="*/ 2 h 2"/>
              <a:gd name="T20" fmla="*/ 1 w 7"/>
              <a:gd name="T21" fmla="*/ 2 h 2"/>
              <a:gd name="T22" fmla="*/ 7 w 7"/>
              <a:gd name="T23" fmla="*/ 2 h 2"/>
              <a:gd name="T24" fmla="*/ 7 w 7"/>
              <a:gd name="T25" fmla="*/ 2 h 2"/>
              <a:gd name="T26" fmla="*/ 7 w 7"/>
              <a:gd name="T27" fmla="*/ 2 h 2"/>
              <a:gd name="T28" fmla="*/ 7 w 7"/>
              <a:gd name="T29" fmla="*/ 1 h 2"/>
              <a:gd name="T30" fmla="*/ 5 w 7"/>
              <a:gd name="T31" fmla="*/ 0 h 2"/>
              <a:gd name="T32" fmla="*/ 0 w 7"/>
              <a:gd name="T3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" h="2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4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4" y="1"/>
                  <a:pt x="3" y="1"/>
                  <a:pt x="1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2"/>
                  <a:pt x="5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7" y="0"/>
                  <a:pt x="5" y="0"/>
                </a:cubicBezTo>
                <a:cubicBezTo>
                  <a:pt x="4" y="0"/>
                  <a:pt x="2" y="0"/>
                  <a:pt x="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ïśļïḍê">
            <a:extLst>
              <a:ext uri="{FF2B5EF4-FFF2-40B4-BE49-F238E27FC236}">
                <a16:creationId xmlns:a16="http://schemas.microsoft.com/office/drawing/2014/main" id="{F5360136-C1E4-4F6A-AAE4-14EA0E218DB1}"/>
              </a:ext>
            </a:extLst>
          </p:cNvPr>
          <p:cNvSpPr>
            <a:spLocks/>
          </p:cNvSpPr>
          <p:nvPr/>
        </p:nvSpPr>
        <p:spPr bwMode="auto">
          <a:xfrm>
            <a:off x="1572148" y="3806353"/>
            <a:ext cx="84871" cy="31266"/>
          </a:xfrm>
          <a:custGeom>
            <a:avLst/>
            <a:gdLst>
              <a:gd name="T0" fmla="*/ 2 w 8"/>
              <a:gd name="T1" fmla="*/ 2 h 3"/>
              <a:gd name="T2" fmla="*/ 2 w 8"/>
              <a:gd name="T3" fmla="*/ 1 h 3"/>
              <a:gd name="T4" fmla="*/ 6 w 8"/>
              <a:gd name="T5" fmla="*/ 1 h 3"/>
              <a:gd name="T6" fmla="*/ 7 w 8"/>
              <a:gd name="T7" fmla="*/ 2 h 3"/>
              <a:gd name="T8" fmla="*/ 7 w 8"/>
              <a:gd name="T9" fmla="*/ 2 h 3"/>
              <a:gd name="T10" fmla="*/ 2 w 8"/>
              <a:gd name="T11" fmla="*/ 2 h 3"/>
              <a:gd name="T12" fmla="*/ 1 w 8"/>
              <a:gd name="T13" fmla="*/ 0 h 3"/>
              <a:gd name="T14" fmla="*/ 0 w 8"/>
              <a:gd name="T15" fmla="*/ 1 h 3"/>
              <a:gd name="T16" fmla="*/ 0 w 8"/>
              <a:gd name="T17" fmla="*/ 1 h 3"/>
              <a:gd name="T18" fmla="*/ 1 w 8"/>
              <a:gd name="T19" fmla="*/ 3 h 3"/>
              <a:gd name="T20" fmla="*/ 1 w 8"/>
              <a:gd name="T21" fmla="*/ 3 h 3"/>
              <a:gd name="T22" fmla="*/ 7 w 8"/>
              <a:gd name="T23" fmla="*/ 3 h 3"/>
              <a:gd name="T24" fmla="*/ 8 w 8"/>
              <a:gd name="T25" fmla="*/ 2 h 3"/>
              <a:gd name="T26" fmla="*/ 8 w 8"/>
              <a:gd name="T27" fmla="*/ 2 h 3"/>
              <a:gd name="T28" fmla="*/ 8 w 8"/>
              <a:gd name="T29" fmla="*/ 1 h 3"/>
              <a:gd name="T30" fmla="*/ 6 w 8"/>
              <a:gd name="T31" fmla="*/ 0 h 3"/>
              <a:gd name="T32" fmla="*/ 1 w 8"/>
              <a:gd name="T3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" h="3">
                <a:moveTo>
                  <a:pt x="2" y="2"/>
                </a:moveTo>
                <a:cubicBezTo>
                  <a:pt x="2" y="1"/>
                  <a:pt x="2" y="1"/>
                  <a:pt x="2" y="1"/>
                </a:cubicBezTo>
                <a:cubicBezTo>
                  <a:pt x="3" y="1"/>
                  <a:pt x="4" y="1"/>
                  <a:pt x="6" y="1"/>
                </a:cubicBezTo>
                <a:cubicBezTo>
                  <a:pt x="6" y="1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5" y="2"/>
                  <a:pt x="3" y="2"/>
                  <a:pt x="2" y="2"/>
                </a:cubicBezTo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3" y="3"/>
                  <a:pt x="5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0"/>
                  <a:pt x="6" y="0"/>
                </a:cubicBezTo>
                <a:cubicBezTo>
                  <a:pt x="4" y="0"/>
                  <a:pt x="2" y="0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isḷíḑê">
            <a:extLst>
              <a:ext uri="{FF2B5EF4-FFF2-40B4-BE49-F238E27FC236}">
                <a16:creationId xmlns:a16="http://schemas.microsoft.com/office/drawing/2014/main" id="{D3FE7CAD-B047-412E-8200-5809DB5B9960}"/>
              </a:ext>
            </a:extLst>
          </p:cNvPr>
          <p:cNvSpPr>
            <a:spLocks/>
          </p:cNvSpPr>
          <p:nvPr/>
        </p:nvSpPr>
        <p:spPr bwMode="auto">
          <a:xfrm>
            <a:off x="1487277" y="3761687"/>
            <a:ext cx="62536" cy="31266"/>
          </a:xfrm>
          <a:custGeom>
            <a:avLst/>
            <a:gdLst>
              <a:gd name="T0" fmla="*/ 1 w 6"/>
              <a:gd name="T1" fmla="*/ 2 h 3"/>
              <a:gd name="T2" fmla="*/ 1 w 6"/>
              <a:gd name="T3" fmla="*/ 1 h 3"/>
              <a:gd name="T4" fmla="*/ 5 w 6"/>
              <a:gd name="T5" fmla="*/ 1 h 3"/>
              <a:gd name="T6" fmla="*/ 5 w 6"/>
              <a:gd name="T7" fmla="*/ 1 h 3"/>
              <a:gd name="T8" fmla="*/ 5 w 6"/>
              <a:gd name="T9" fmla="*/ 1 h 3"/>
              <a:gd name="T10" fmla="*/ 5 w 6"/>
              <a:gd name="T11" fmla="*/ 2 h 3"/>
              <a:gd name="T12" fmla="*/ 1 w 6"/>
              <a:gd name="T13" fmla="*/ 2 h 3"/>
              <a:gd name="T14" fmla="*/ 1 w 6"/>
              <a:gd name="T15" fmla="*/ 0 h 3"/>
              <a:gd name="T16" fmla="*/ 0 w 6"/>
              <a:gd name="T17" fmla="*/ 0 h 3"/>
              <a:gd name="T18" fmla="*/ 0 w 6"/>
              <a:gd name="T19" fmla="*/ 1 h 3"/>
              <a:gd name="T20" fmla="*/ 0 w 6"/>
              <a:gd name="T21" fmla="*/ 2 h 3"/>
              <a:gd name="T22" fmla="*/ 1 w 6"/>
              <a:gd name="T23" fmla="*/ 3 h 3"/>
              <a:gd name="T24" fmla="*/ 6 w 6"/>
              <a:gd name="T25" fmla="*/ 3 h 3"/>
              <a:gd name="T26" fmla="*/ 6 w 6"/>
              <a:gd name="T27" fmla="*/ 2 h 3"/>
              <a:gd name="T28" fmla="*/ 6 w 6"/>
              <a:gd name="T29" fmla="*/ 2 h 3"/>
              <a:gd name="T30" fmla="*/ 6 w 6"/>
              <a:gd name="T31" fmla="*/ 1 h 3"/>
              <a:gd name="T32" fmla="*/ 6 w 6"/>
              <a:gd name="T33" fmla="*/ 1 h 3"/>
              <a:gd name="T34" fmla="*/ 6 w 6"/>
              <a:gd name="T35" fmla="*/ 0 h 3"/>
              <a:gd name="T36" fmla="*/ 5 w 6"/>
              <a:gd name="T37" fmla="*/ 0 h 3"/>
              <a:gd name="T38" fmla="*/ 1 w 6"/>
              <a:gd name="T3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" h="3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1" y="2"/>
                  <a:pt x="1" y="2"/>
                  <a:pt x="1" y="2"/>
                </a:cubicBezTo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iSḷïḑè">
            <a:extLst>
              <a:ext uri="{FF2B5EF4-FFF2-40B4-BE49-F238E27FC236}">
                <a16:creationId xmlns:a16="http://schemas.microsoft.com/office/drawing/2014/main" id="{FAA47692-1013-41DA-9CE5-0D5C1602C807}"/>
              </a:ext>
            </a:extLst>
          </p:cNvPr>
          <p:cNvSpPr>
            <a:spLocks/>
          </p:cNvSpPr>
          <p:nvPr/>
        </p:nvSpPr>
        <p:spPr bwMode="auto">
          <a:xfrm>
            <a:off x="1505144" y="3806353"/>
            <a:ext cx="67003" cy="31266"/>
          </a:xfrm>
          <a:custGeom>
            <a:avLst/>
            <a:gdLst>
              <a:gd name="T0" fmla="*/ 1 w 6"/>
              <a:gd name="T1" fmla="*/ 2 h 3"/>
              <a:gd name="T2" fmla="*/ 1 w 6"/>
              <a:gd name="T3" fmla="*/ 1 h 3"/>
              <a:gd name="T4" fmla="*/ 4 w 6"/>
              <a:gd name="T5" fmla="*/ 1 h 3"/>
              <a:gd name="T6" fmla="*/ 4 w 6"/>
              <a:gd name="T7" fmla="*/ 2 h 3"/>
              <a:gd name="T8" fmla="*/ 5 w 6"/>
              <a:gd name="T9" fmla="*/ 2 h 3"/>
              <a:gd name="T10" fmla="*/ 5 w 6"/>
              <a:gd name="T11" fmla="*/ 2 h 3"/>
              <a:gd name="T12" fmla="*/ 1 w 6"/>
              <a:gd name="T13" fmla="*/ 2 h 3"/>
              <a:gd name="T14" fmla="*/ 0 w 6"/>
              <a:gd name="T15" fmla="*/ 0 h 3"/>
              <a:gd name="T16" fmla="*/ 0 w 6"/>
              <a:gd name="T17" fmla="*/ 0 h 3"/>
              <a:gd name="T18" fmla="*/ 0 w 6"/>
              <a:gd name="T19" fmla="*/ 1 h 3"/>
              <a:gd name="T20" fmla="*/ 0 w 6"/>
              <a:gd name="T21" fmla="*/ 2 h 3"/>
              <a:gd name="T22" fmla="*/ 0 w 6"/>
              <a:gd name="T23" fmla="*/ 3 h 3"/>
              <a:gd name="T24" fmla="*/ 5 w 6"/>
              <a:gd name="T25" fmla="*/ 3 h 3"/>
              <a:gd name="T26" fmla="*/ 6 w 6"/>
              <a:gd name="T27" fmla="*/ 2 h 3"/>
              <a:gd name="T28" fmla="*/ 6 w 6"/>
              <a:gd name="T29" fmla="*/ 2 h 3"/>
              <a:gd name="T30" fmla="*/ 5 w 6"/>
              <a:gd name="T31" fmla="*/ 1 h 3"/>
              <a:gd name="T32" fmla="*/ 5 w 6"/>
              <a:gd name="T33" fmla="*/ 1 h 3"/>
              <a:gd name="T34" fmla="*/ 5 w 6"/>
              <a:gd name="T35" fmla="*/ 1 h 3"/>
              <a:gd name="T36" fmla="*/ 5 w 6"/>
              <a:gd name="T37" fmla="*/ 0 h 3"/>
              <a:gd name="T38" fmla="*/ 0 w 6"/>
              <a:gd name="T3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" h="3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1" y="2"/>
                  <a:pt x="1" y="2"/>
                  <a:pt x="1" y="2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íSľïḓê">
            <a:extLst>
              <a:ext uri="{FF2B5EF4-FFF2-40B4-BE49-F238E27FC236}">
                <a16:creationId xmlns:a16="http://schemas.microsoft.com/office/drawing/2014/main" id="{DF29A807-1799-489B-9786-27DED46FF42E}"/>
              </a:ext>
            </a:extLst>
          </p:cNvPr>
          <p:cNvSpPr>
            <a:spLocks/>
          </p:cNvSpPr>
          <p:nvPr/>
        </p:nvSpPr>
        <p:spPr bwMode="auto">
          <a:xfrm>
            <a:off x="1348804" y="3761687"/>
            <a:ext cx="62536" cy="31266"/>
          </a:xfrm>
          <a:custGeom>
            <a:avLst/>
            <a:gdLst>
              <a:gd name="T0" fmla="*/ 1 w 6"/>
              <a:gd name="T1" fmla="*/ 2 h 3"/>
              <a:gd name="T2" fmla="*/ 2 w 6"/>
              <a:gd name="T3" fmla="*/ 1 h 3"/>
              <a:gd name="T4" fmla="*/ 5 w 6"/>
              <a:gd name="T5" fmla="*/ 1 h 3"/>
              <a:gd name="T6" fmla="*/ 5 w 6"/>
              <a:gd name="T7" fmla="*/ 2 h 3"/>
              <a:gd name="T8" fmla="*/ 1 w 6"/>
              <a:gd name="T9" fmla="*/ 2 h 3"/>
              <a:gd name="T10" fmla="*/ 6 w 6"/>
              <a:gd name="T11" fmla="*/ 0 h 3"/>
              <a:gd name="T12" fmla="*/ 1 w 6"/>
              <a:gd name="T13" fmla="*/ 0 h 3"/>
              <a:gd name="T14" fmla="*/ 1 w 6"/>
              <a:gd name="T15" fmla="*/ 0 h 3"/>
              <a:gd name="T16" fmla="*/ 0 w 6"/>
              <a:gd name="T17" fmla="*/ 2 h 3"/>
              <a:gd name="T18" fmla="*/ 0 w 6"/>
              <a:gd name="T19" fmla="*/ 2 h 3"/>
              <a:gd name="T20" fmla="*/ 1 w 6"/>
              <a:gd name="T21" fmla="*/ 3 h 3"/>
              <a:gd name="T22" fmla="*/ 5 w 6"/>
              <a:gd name="T23" fmla="*/ 3 h 3"/>
              <a:gd name="T24" fmla="*/ 6 w 6"/>
              <a:gd name="T25" fmla="*/ 2 h 3"/>
              <a:gd name="T26" fmla="*/ 6 w 6"/>
              <a:gd name="T27" fmla="*/ 2 h 3"/>
              <a:gd name="T28" fmla="*/ 6 w 6"/>
              <a:gd name="T29" fmla="*/ 2 h 3"/>
              <a:gd name="T30" fmla="*/ 6 w 6"/>
              <a:gd name="T31" fmla="*/ 1 h 3"/>
              <a:gd name="T32" fmla="*/ 6 w 6"/>
              <a:gd name="T33" fmla="*/ 0 h 3"/>
              <a:gd name="T34" fmla="*/ 6 w 6"/>
              <a:gd name="T3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" h="3">
                <a:moveTo>
                  <a:pt x="1" y="2"/>
                </a:moveTo>
                <a:cubicBezTo>
                  <a:pt x="2" y="1"/>
                  <a:pt x="2" y="1"/>
                  <a:pt x="2" y="1"/>
                </a:cubicBezTo>
                <a:cubicBezTo>
                  <a:pt x="3" y="1"/>
                  <a:pt x="4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1" y="2"/>
                  <a:pt x="1" y="2"/>
                  <a:pt x="1" y="2"/>
                </a:cubicBezTo>
                <a:moveTo>
                  <a:pt x="6" y="0"/>
                </a:moveTo>
                <a:cubicBezTo>
                  <a:pt x="4" y="0"/>
                  <a:pt x="3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îṧ1îdê">
            <a:extLst>
              <a:ext uri="{FF2B5EF4-FFF2-40B4-BE49-F238E27FC236}">
                <a16:creationId xmlns:a16="http://schemas.microsoft.com/office/drawing/2014/main" id="{1168B252-7447-4502-B23F-2D9AD3E70B24}"/>
              </a:ext>
            </a:extLst>
          </p:cNvPr>
          <p:cNvSpPr>
            <a:spLocks/>
          </p:cNvSpPr>
          <p:nvPr/>
        </p:nvSpPr>
        <p:spPr bwMode="auto">
          <a:xfrm>
            <a:off x="1272867" y="3761687"/>
            <a:ext cx="75937" cy="31266"/>
          </a:xfrm>
          <a:custGeom>
            <a:avLst/>
            <a:gdLst>
              <a:gd name="T0" fmla="*/ 2 w 7"/>
              <a:gd name="T1" fmla="*/ 2 h 3"/>
              <a:gd name="T2" fmla="*/ 2 w 7"/>
              <a:gd name="T3" fmla="*/ 1 h 3"/>
              <a:gd name="T4" fmla="*/ 5 w 7"/>
              <a:gd name="T5" fmla="*/ 1 h 3"/>
              <a:gd name="T6" fmla="*/ 5 w 7"/>
              <a:gd name="T7" fmla="*/ 1 h 3"/>
              <a:gd name="T8" fmla="*/ 5 w 7"/>
              <a:gd name="T9" fmla="*/ 2 h 3"/>
              <a:gd name="T10" fmla="*/ 2 w 7"/>
              <a:gd name="T11" fmla="*/ 2 h 3"/>
              <a:gd name="T12" fmla="*/ 6 w 7"/>
              <a:gd name="T13" fmla="*/ 0 h 3"/>
              <a:gd name="T14" fmla="*/ 1 w 7"/>
              <a:gd name="T15" fmla="*/ 0 h 3"/>
              <a:gd name="T16" fmla="*/ 1 w 7"/>
              <a:gd name="T17" fmla="*/ 0 h 3"/>
              <a:gd name="T18" fmla="*/ 0 w 7"/>
              <a:gd name="T19" fmla="*/ 2 h 3"/>
              <a:gd name="T20" fmla="*/ 0 w 7"/>
              <a:gd name="T21" fmla="*/ 3 h 3"/>
              <a:gd name="T22" fmla="*/ 1 w 7"/>
              <a:gd name="T23" fmla="*/ 3 h 3"/>
              <a:gd name="T24" fmla="*/ 6 w 7"/>
              <a:gd name="T25" fmla="*/ 3 h 3"/>
              <a:gd name="T26" fmla="*/ 6 w 7"/>
              <a:gd name="T27" fmla="*/ 2 h 3"/>
              <a:gd name="T28" fmla="*/ 6 w 7"/>
              <a:gd name="T29" fmla="*/ 2 h 3"/>
              <a:gd name="T30" fmla="*/ 6 w 7"/>
              <a:gd name="T31" fmla="*/ 2 h 3"/>
              <a:gd name="T32" fmla="*/ 7 w 7"/>
              <a:gd name="T33" fmla="*/ 1 h 3"/>
              <a:gd name="T34" fmla="*/ 7 w 7"/>
              <a:gd name="T35" fmla="*/ 0 h 3"/>
              <a:gd name="T36" fmla="*/ 6 w 7"/>
              <a:gd name="T3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" h="3">
                <a:moveTo>
                  <a:pt x="2" y="2"/>
                </a:moveTo>
                <a:cubicBezTo>
                  <a:pt x="2" y="1"/>
                  <a:pt x="2" y="1"/>
                  <a:pt x="2" y="1"/>
                </a:cubicBezTo>
                <a:cubicBezTo>
                  <a:pt x="3" y="1"/>
                  <a:pt x="4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2" y="2"/>
                  <a:pt x="2" y="2"/>
                  <a:pt x="2" y="2"/>
                </a:cubicBezTo>
                <a:moveTo>
                  <a:pt x="6" y="0"/>
                </a:moveTo>
                <a:cubicBezTo>
                  <a:pt x="5" y="0"/>
                  <a:pt x="3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íṩ1íḍè">
            <a:extLst>
              <a:ext uri="{FF2B5EF4-FFF2-40B4-BE49-F238E27FC236}">
                <a16:creationId xmlns:a16="http://schemas.microsoft.com/office/drawing/2014/main" id="{C43D7309-43DD-4F68-BDC2-768E377C1399}"/>
              </a:ext>
            </a:extLst>
          </p:cNvPr>
          <p:cNvSpPr>
            <a:spLocks/>
          </p:cNvSpPr>
          <p:nvPr/>
        </p:nvSpPr>
        <p:spPr bwMode="auto">
          <a:xfrm>
            <a:off x="1219264" y="4069885"/>
            <a:ext cx="44669" cy="53600"/>
          </a:xfrm>
          <a:custGeom>
            <a:avLst/>
            <a:gdLst>
              <a:gd name="T0" fmla="*/ 10 w 10"/>
              <a:gd name="T1" fmla="*/ 0 h 12"/>
              <a:gd name="T2" fmla="*/ 7 w 10"/>
              <a:gd name="T3" fmla="*/ 0 h 12"/>
              <a:gd name="T4" fmla="*/ 0 w 10"/>
              <a:gd name="T5" fmla="*/ 12 h 12"/>
              <a:gd name="T6" fmla="*/ 0 w 10"/>
              <a:gd name="T7" fmla="*/ 12 h 12"/>
              <a:gd name="T8" fmla="*/ 0 w 10"/>
              <a:gd name="T9" fmla="*/ 12 h 12"/>
              <a:gd name="T10" fmla="*/ 0 w 10"/>
              <a:gd name="T11" fmla="*/ 12 h 12"/>
              <a:gd name="T12" fmla="*/ 10 w 10"/>
              <a:gd name="T13" fmla="*/ 0 h 12"/>
              <a:gd name="T14" fmla="*/ 10 w 10"/>
              <a:gd name="T1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2">
                <a:moveTo>
                  <a:pt x="10" y="0"/>
                </a:moveTo>
                <a:lnTo>
                  <a:pt x="7" y="0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ïṧ1ïdê">
            <a:extLst>
              <a:ext uri="{FF2B5EF4-FFF2-40B4-BE49-F238E27FC236}">
                <a16:creationId xmlns:a16="http://schemas.microsoft.com/office/drawing/2014/main" id="{7DCF3481-526E-4C69-943F-841B0EB4466A}"/>
              </a:ext>
            </a:extLst>
          </p:cNvPr>
          <p:cNvSpPr>
            <a:spLocks/>
          </p:cNvSpPr>
          <p:nvPr/>
        </p:nvSpPr>
        <p:spPr bwMode="auto">
          <a:xfrm>
            <a:off x="1219264" y="4069885"/>
            <a:ext cx="44669" cy="53600"/>
          </a:xfrm>
          <a:custGeom>
            <a:avLst/>
            <a:gdLst>
              <a:gd name="T0" fmla="*/ 10 w 10"/>
              <a:gd name="T1" fmla="*/ 0 h 12"/>
              <a:gd name="T2" fmla="*/ 7 w 10"/>
              <a:gd name="T3" fmla="*/ 0 h 12"/>
              <a:gd name="T4" fmla="*/ 0 w 10"/>
              <a:gd name="T5" fmla="*/ 12 h 12"/>
              <a:gd name="T6" fmla="*/ 0 w 10"/>
              <a:gd name="T7" fmla="*/ 12 h 12"/>
              <a:gd name="T8" fmla="*/ 0 w 10"/>
              <a:gd name="T9" fmla="*/ 12 h 12"/>
              <a:gd name="T10" fmla="*/ 0 w 10"/>
              <a:gd name="T11" fmla="*/ 12 h 12"/>
              <a:gd name="T12" fmla="*/ 10 w 10"/>
              <a:gd name="T13" fmla="*/ 0 h 12"/>
              <a:gd name="T14" fmla="*/ 10 w 10"/>
              <a:gd name="T1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2">
                <a:moveTo>
                  <a:pt x="10" y="0"/>
                </a:moveTo>
                <a:lnTo>
                  <a:pt x="7" y="0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íṩḻíḑe">
            <a:extLst>
              <a:ext uri="{FF2B5EF4-FFF2-40B4-BE49-F238E27FC236}">
                <a16:creationId xmlns:a16="http://schemas.microsoft.com/office/drawing/2014/main" id="{80399512-31E0-4FE1-8AD0-1063A0838A2D}"/>
              </a:ext>
            </a:extLst>
          </p:cNvPr>
          <p:cNvSpPr>
            <a:spLocks/>
          </p:cNvSpPr>
          <p:nvPr/>
        </p:nvSpPr>
        <p:spPr bwMode="auto">
          <a:xfrm>
            <a:off x="1219264" y="4199417"/>
            <a:ext cx="31268" cy="40200"/>
          </a:xfrm>
          <a:custGeom>
            <a:avLst/>
            <a:gdLst>
              <a:gd name="T0" fmla="*/ 7 w 7"/>
              <a:gd name="T1" fmla="*/ 0 h 9"/>
              <a:gd name="T2" fmla="*/ 7 w 7"/>
              <a:gd name="T3" fmla="*/ 0 h 9"/>
              <a:gd name="T4" fmla="*/ 0 w 7"/>
              <a:gd name="T5" fmla="*/ 9 h 9"/>
              <a:gd name="T6" fmla="*/ 0 w 7"/>
              <a:gd name="T7" fmla="*/ 9 h 9"/>
              <a:gd name="T8" fmla="*/ 0 w 7"/>
              <a:gd name="T9" fmla="*/ 9 h 9"/>
              <a:gd name="T10" fmla="*/ 0 w 7"/>
              <a:gd name="T11" fmla="*/ 9 h 9"/>
              <a:gd name="T12" fmla="*/ 7 w 7"/>
              <a:gd name="T13" fmla="*/ 0 h 9"/>
              <a:gd name="T14" fmla="*/ 7 w 7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9">
                <a:moveTo>
                  <a:pt x="7" y="0"/>
                </a:moveTo>
                <a:lnTo>
                  <a:pt x="7" y="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ïşľîḓe">
            <a:extLst>
              <a:ext uri="{FF2B5EF4-FFF2-40B4-BE49-F238E27FC236}">
                <a16:creationId xmlns:a16="http://schemas.microsoft.com/office/drawing/2014/main" id="{956E5592-4326-44F6-A4CC-C0555ECCE181}"/>
              </a:ext>
            </a:extLst>
          </p:cNvPr>
          <p:cNvSpPr>
            <a:spLocks/>
          </p:cNvSpPr>
          <p:nvPr/>
        </p:nvSpPr>
        <p:spPr bwMode="auto">
          <a:xfrm>
            <a:off x="1219264" y="4199417"/>
            <a:ext cx="31268" cy="40200"/>
          </a:xfrm>
          <a:custGeom>
            <a:avLst/>
            <a:gdLst>
              <a:gd name="T0" fmla="*/ 7 w 7"/>
              <a:gd name="T1" fmla="*/ 0 h 9"/>
              <a:gd name="T2" fmla="*/ 7 w 7"/>
              <a:gd name="T3" fmla="*/ 0 h 9"/>
              <a:gd name="T4" fmla="*/ 0 w 7"/>
              <a:gd name="T5" fmla="*/ 9 h 9"/>
              <a:gd name="T6" fmla="*/ 0 w 7"/>
              <a:gd name="T7" fmla="*/ 9 h 9"/>
              <a:gd name="T8" fmla="*/ 0 w 7"/>
              <a:gd name="T9" fmla="*/ 9 h 9"/>
              <a:gd name="T10" fmla="*/ 0 w 7"/>
              <a:gd name="T11" fmla="*/ 9 h 9"/>
              <a:gd name="T12" fmla="*/ 7 w 7"/>
              <a:gd name="T13" fmla="*/ 0 h 9"/>
              <a:gd name="T14" fmla="*/ 7 w 7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9">
                <a:moveTo>
                  <a:pt x="7" y="0"/>
                </a:moveTo>
                <a:lnTo>
                  <a:pt x="7" y="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7" y="0"/>
                </a:lnTo>
                <a:lnTo>
                  <a:pt x="7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îSļïḍé">
            <a:extLst>
              <a:ext uri="{FF2B5EF4-FFF2-40B4-BE49-F238E27FC236}">
                <a16:creationId xmlns:a16="http://schemas.microsoft.com/office/drawing/2014/main" id="{6E9DCDF5-66DB-4105-88FA-9E13A1FCEEF7}"/>
              </a:ext>
            </a:extLst>
          </p:cNvPr>
          <p:cNvSpPr>
            <a:spLocks/>
          </p:cNvSpPr>
          <p:nvPr/>
        </p:nvSpPr>
        <p:spPr bwMode="auto">
          <a:xfrm>
            <a:off x="1210330" y="4230684"/>
            <a:ext cx="40202" cy="53600"/>
          </a:xfrm>
          <a:custGeom>
            <a:avLst/>
            <a:gdLst>
              <a:gd name="T0" fmla="*/ 9 w 9"/>
              <a:gd name="T1" fmla="*/ 0 h 12"/>
              <a:gd name="T2" fmla="*/ 9 w 9"/>
              <a:gd name="T3" fmla="*/ 0 h 12"/>
              <a:gd name="T4" fmla="*/ 0 w 9"/>
              <a:gd name="T5" fmla="*/ 12 h 12"/>
              <a:gd name="T6" fmla="*/ 0 w 9"/>
              <a:gd name="T7" fmla="*/ 12 h 12"/>
              <a:gd name="T8" fmla="*/ 0 w 9"/>
              <a:gd name="T9" fmla="*/ 12 h 12"/>
              <a:gd name="T10" fmla="*/ 0 w 9"/>
              <a:gd name="T11" fmla="*/ 12 h 12"/>
              <a:gd name="T12" fmla="*/ 9 w 9"/>
              <a:gd name="T13" fmla="*/ 2 h 12"/>
              <a:gd name="T14" fmla="*/ 9 w 9"/>
              <a:gd name="T1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2">
                <a:moveTo>
                  <a:pt x="9" y="0"/>
                </a:moveTo>
                <a:lnTo>
                  <a:pt x="9" y="0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9" y="2"/>
                </a:ln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îṩ1ïde">
            <a:extLst>
              <a:ext uri="{FF2B5EF4-FFF2-40B4-BE49-F238E27FC236}">
                <a16:creationId xmlns:a16="http://schemas.microsoft.com/office/drawing/2014/main" id="{59F400CD-2B0F-4C32-933A-393CBAAA27F5}"/>
              </a:ext>
            </a:extLst>
          </p:cNvPr>
          <p:cNvSpPr>
            <a:spLocks/>
          </p:cNvSpPr>
          <p:nvPr/>
        </p:nvSpPr>
        <p:spPr bwMode="auto">
          <a:xfrm>
            <a:off x="1210330" y="4230684"/>
            <a:ext cx="40202" cy="53600"/>
          </a:xfrm>
          <a:custGeom>
            <a:avLst/>
            <a:gdLst>
              <a:gd name="T0" fmla="*/ 9 w 9"/>
              <a:gd name="T1" fmla="*/ 0 h 12"/>
              <a:gd name="T2" fmla="*/ 9 w 9"/>
              <a:gd name="T3" fmla="*/ 0 h 12"/>
              <a:gd name="T4" fmla="*/ 0 w 9"/>
              <a:gd name="T5" fmla="*/ 12 h 12"/>
              <a:gd name="T6" fmla="*/ 0 w 9"/>
              <a:gd name="T7" fmla="*/ 12 h 12"/>
              <a:gd name="T8" fmla="*/ 0 w 9"/>
              <a:gd name="T9" fmla="*/ 12 h 12"/>
              <a:gd name="T10" fmla="*/ 0 w 9"/>
              <a:gd name="T11" fmla="*/ 12 h 12"/>
              <a:gd name="T12" fmla="*/ 9 w 9"/>
              <a:gd name="T13" fmla="*/ 2 h 12"/>
              <a:gd name="T14" fmla="*/ 9 w 9"/>
              <a:gd name="T1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2">
                <a:moveTo>
                  <a:pt x="9" y="0"/>
                </a:moveTo>
                <a:lnTo>
                  <a:pt x="9" y="0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ïŝļíďê">
            <a:extLst>
              <a:ext uri="{FF2B5EF4-FFF2-40B4-BE49-F238E27FC236}">
                <a16:creationId xmlns:a16="http://schemas.microsoft.com/office/drawing/2014/main" id="{13CFF121-274C-427A-A3D9-19DE055FCC45}"/>
              </a:ext>
            </a:extLst>
          </p:cNvPr>
          <p:cNvSpPr>
            <a:spLocks/>
          </p:cNvSpPr>
          <p:nvPr/>
        </p:nvSpPr>
        <p:spPr bwMode="auto">
          <a:xfrm>
            <a:off x="1674886" y="4869413"/>
            <a:ext cx="75937" cy="40200"/>
          </a:xfrm>
          <a:custGeom>
            <a:avLst/>
            <a:gdLst>
              <a:gd name="T0" fmla="*/ 3 w 7"/>
              <a:gd name="T1" fmla="*/ 3 h 4"/>
              <a:gd name="T2" fmla="*/ 2 w 7"/>
              <a:gd name="T3" fmla="*/ 3 h 4"/>
              <a:gd name="T4" fmla="*/ 2 w 7"/>
              <a:gd name="T5" fmla="*/ 3 h 4"/>
              <a:gd name="T6" fmla="*/ 2 w 7"/>
              <a:gd name="T7" fmla="*/ 2 h 4"/>
              <a:gd name="T8" fmla="*/ 2 w 7"/>
              <a:gd name="T9" fmla="*/ 1 h 4"/>
              <a:gd name="T10" fmla="*/ 2 w 7"/>
              <a:gd name="T11" fmla="*/ 1 h 4"/>
              <a:gd name="T12" fmla="*/ 2 w 7"/>
              <a:gd name="T13" fmla="*/ 3 h 4"/>
              <a:gd name="T14" fmla="*/ 2 w 7"/>
              <a:gd name="T15" fmla="*/ 3 h 4"/>
              <a:gd name="T16" fmla="*/ 2 w 7"/>
              <a:gd name="T17" fmla="*/ 3 h 4"/>
              <a:gd name="T18" fmla="*/ 5 w 7"/>
              <a:gd name="T19" fmla="*/ 3 h 4"/>
              <a:gd name="T20" fmla="*/ 5 w 7"/>
              <a:gd name="T21" fmla="*/ 2 h 4"/>
              <a:gd name="T22" fmla="*/ 5 w 7"/>
              <a:gd name="T23" fmla="*/ 3 h 4"/>
              <a:gd name="T24" fmla="*/ 3 w 7"/>
              <a:gd name="T25" fmla="*/ 3 h 4"/>
              <a:gd name="T26" fmla="*/ 2 w 7"/>
              <a:gd name="T27" fmla="*/ 2 h 4"/>
              <a:gd name="T28" fmla="*/ 2 w 7"/>
              <a:gd name="T29" fmla="*/ 1 h 4"/>
              <a:gd name="T30" fmla="*/ 2 w 7"/>
              <a:gd name="T31" fmla="*/ 1 h 4"/>
              <a:gd name="T32" fmla="*/ 3 w 7"/>
              <a:gd name="T33" fmla="*/ 1 h 4"/>
              <a:gd name="T34" fmla="*/ 5 w 7"/>
              <a:gd name="T35" fmla="*/ 1 h 4"/>
              <a:gd name="T36" fmla="*/ 5 w 7"/>
              <a:gd name="T37" fmla="*/ 1 h 4"/>
              <a:gd name="T38" fmla="*/ 5 w 7"/>
              <a:gd name="T39" fmla="*/ 2 h 4"/>
              <a:gd name="T40" fmla="*/ 5 w 7"/>
              <a:gd name="T41" fmla="*/ 2 h 4"/>
              <a:gd name="T42" fmla="*/ 5 w 7"/>
              <a:gd name="T43" fmla="*/ 2 h 4"/>
              <a:gd name="T44" fmla="*/ 2 w 7"/>
              <a:gd name="T45" fmla="*/ 2 h 4"/>
              <a:gd name="T46" fmla="*/ 3 w 7"/>
              <a:gd name="T47" fmla="*/ 0 h 4"/>
              <a:gd name="T48" fmla="*/ 1 w 7"/>
              <a:gd name="T49" fmla="*/ 1 h 4"/>
              <a:gd name="T50" fmla="*/ 1 w 7"/>
              <a:gd name="T51" fmla="*/ 2 h 4"/>
              <a:gd name="T52" fmla="*/ 1 w 7"/>
              <a:gd name="T53" fmla="*/ 4 h 4"/>
              <a:gd name="T54" fmla="*/ 2 w 7"/>
              <a:gd name="T55" fmla="*/ 4 h 4"/>
              <a:gd name="T56" fmla="*/ 3 w 7"/>
              <a:gd name="T57" fmla="*/ 4 h 4"/>
              <a:gd name="T58" fmla="*/ 6 w 7"/>
              <a:gd name="T59" fmla="*/ 4 h 4"/>
              <a:gd name="T60" fmla="*/ 6 w 7"/>
              <a:gd name="T61" fmla="*/ 4 h 4"/>
              <a:gd name="T62" fmla="*/ 6 w 7"/>
              <a:gd name="T63" fmla="*/ 0 h 4"/>
              <a:gd name="T64" fmla="*/ 5 w 7"/>
              <a:gd name="T65" fmla="*/ 0 h 4"/>
              <a:gd name="T66" fmla="*/ 5 w 7"/>
              <a:gd name="T67" fmla="*/ 0 h 4"/>
              <a:gd name="T68" fmla="*/ 3 w 7"/>
              <a:gd name="T6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" h="4">
                <a:moveTo>
                  <a:pt x="3" y="3"/>
                </a:moveTo>
                <a:cubicBezTo>
                  <a:pt x="3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4" y="3"/>
                  <a:pt x="3" y="3"/>
                </a:cubicBezTo>
                <a:moveTo>
                  <a:pt x="2" y="2"/>
                </a:move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2" y="2"/>
                  <a:pt x="2" y="2"/>
                  <a:pt x="2" y="2"/>
                </a:cubicBezTo>
                <a:moveTo>
                  <a:pt x="3" y="0"/>
                </a:moveTo>
                <a:cubicBezTo>
                  <a:pt x="2" y="0"/>
                  <a:pt x="1" y="0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3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3" y="4"/>
                </a:cubicBezTo>
                <a:cubicBezTo>
                  <a:pt x="4" y="4"/>
                  <a:pt x="5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1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iṥ1îḍè">
            <a:extLst>
              <a:ext uri="{FF2B5EF4-FFF2-40B4-BE49-F238E27FC236}">
                <a16:creationId xmlns:a16="http://schemas.microsoft.com/office/drawing/2014/main" id="{EB4899D6-E9A0-47BB-A1E7-87A51D9847E9}"/>
              </a:ext>
            </a:extLst>
          </p:cNvPr>
          <p:cNvSpPr>
            <a:spLocks/>
          </p:cNvSpPr>
          <p:nvPr/>
        </p:nvSpPr>
        <p:spPr bwMode="auto">
          <a:xfrm>
            <a:off x="1674886" y="4815813"/>
            <a:ext cx="75937" cy="40200"/>
          </a:xfrm>
          <a:custGeom>
            <a:avLst/>
            <a:gdLst>
              <a:gd name="T0" fmla="*/ 3 w 7"/>
              <a:gd name="T1" fmla="*/ 2 h 4"/>
              <a:gd name="T2" fmla="*/ 2 w 7"/>
              <a:gd name="T3" fmla="*/ 2 h 4"/>
              <a:gd name="T4" fmla="*/ 2 w 7"/>
              <a:gd name="T5" fmla="*/ 1 h 4"/>
              <a:gd name="T6" fmla="*/ 3 w 7"/>
              <a:gd name="T7" fmla="*/ 1 h 4"/>
              <a:gd name="T8" fmla="*/ 5 w 7"/>
              <a:gd name="T9" fmla="*/ 1 h 4"/>
              <a:gd name="T10" fmla="*/ 5 w 7"/>
              <a:gd name="T11" fmla="*/ 1 h 4"/>
              <a:gd name="T12" fmla="*/ 5 w 7"/>
              <a:gd name="T13" fmla="*/ 3 h 4"/>
              <a:gd name="T14" fmla="*/ 3 w 7"/>
              <a:gd name="T15" fmla="*/ 3 h 4"/>
              <a:gd name="T16" fmla="*/ 2 w 7"/>
              <a:gd name="T17" fmla="*/ 3 h 4"/>
              <a:gd name="T18" fmla="*/ 2 w 7"/>
              <a:gd name="T19" fmla="*/ 3 h 4"/>
              <a:gd name="T20" fmla="*/ 2 w 7"/>
              <a:gd name="T21" fmla="*/ 1 h 4"/>
              <a:gd name="T22" fmla="*/ 2 w 7"/>
              <a:gd name="T23" fmla="*/ 1 h 4"/>
              <a:gd name="T24" fmla="*/ 2 w 7"/>
              <a:gd name="T25" fmla="*/ 1 h 4"/>
              <a:gd name="T26" fmla="*/ 2 w 7"/>
              <a:gd name="T27" fmla="*/ 2 h 4"/>
              <a:gd name="T28" fmla="*/ 2 w 7"/>
              <a:gd name="T29" fmla="*/ 3 h 4"/>
              <a:gd name="T30" fmla="*/ 3 w 7"/>
              <a:gd name="T31" fmla="*/ 3 h 4"/>
              <a:gd name="T32" fmla="*/ 5 w 7"/>
              <a:gd name="T33" fmla="*/ 2 h 4"/>
              <a:gd name="T34" fmla="*/ 5 w 7"/>
              <a:gd name="T35" fmla="*/ 2 h 4"/>
              <a:gd name="T36" fmla="*/ 5 w 7"/>
              <a:gd name="T37" fmla="*/ 2 h 4"/>
              <a:gd name="T38" fmla="*/ 3 w 7"/>
              <a:gd name="T39" fmla="*/ 2 h 4"/>
              <a:gd name="T40" fmla="*/ 3 w 7"/>
              <a:gd name="T41" fmla="*/ 0 h 4"/>
              <a:gd name="T42" fmla="*/ 1 w 7"/>
              <a:gd name="T43" fmla="*/ 1 h 4"/>
              <a:gd name="T44" fmla="*/ 1 w 7"/>
              <a:gd name="T45" fmla="*/ 1 h 4"/>
              <a:gd name="T46" fmla="*/ 1 w 7"/>
              <a:gd name="T47" fmla="*/ 4 h 4"/>
              <a:gd name="T48" fmla="*/ 2 w 7"/>
              <a:gd name="T49" fmla="*/ 4 h 4"/>
              <a:gd name="T50" fmla="*/ 3 w 7"/>
              <a:gd name="T51" fmla="*/ 4 h 4"/>
              <a:gd name="T52" fmla="*/ 6 w 7"/>
              <a:gd name="T53" fmla="*/ 4 h 4"/>
              <a:gd name="T54" fmla="*/ 6 w 7"/>
              <a:gd name="T55" fmla="*/ 4 h 4"/>
              <a:gd name="T56" fmla="*/ 6 w 7"/>
              <a:gd name="T57" fmla="*/ 0 h 4"/>
              <a:gd name="T58" fmla="*/ 5 w 7"/>
              <a:gd name="T59" fmla="*/ 0 h 4"/>
              <a:gd name="T60" fmla="*/ 5 w 7"/>
              <a:gd name="T61" fmla="*/ 0 h 4"/>
              <a:gd name="T62" fmla="*/ 3 w 7"/>
              <a:gd name="T6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" h="4">
                <a:moveTo>
                  <a:pt x="3" y="2"/>
                </a:moveTo>
                <a:cubicBezTo>
                  <a:pt x="3" y="2"/>
                  <a:pt x="3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2"/>
                  <a:pt x="5" y="3"/>
                </a:cubicBezTo>
                <a:cubicBezTo>
                  <a:pt x="5" y="3"/>
                  <a:pt x="4" y="3"/>
                  <a:pt x="3" y="3"/>
                </a:cubicBezTo>
                <a:cubicBezTo>
                  <a:pt x="3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3" y="2"/>
                </a:cubicBezTo>
                <a:moveTo>
                  <a:pt x="3" y="0"/>
                </a:moveTo>
                <a:cubicBezTo>
                  <a:pt x="2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0" y="3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3" y="4"/>
                </a:cubicBezTo>
                <a:cubicBezTo>
                  <a:pt x="4" y="4"/>
                  <a:pt x="5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1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ïSlïḓe">
            <a:extLst>
              <a:ext uri="{FF2B5EF4-FFF2-40B4-BE49-F238E27FC236}">
                <a16:creationId xmlns:a16="http://schemas.microsoft.com/office/drawing/2014/main" id="{A57ED90B-E568-4087-B230-2E7D3B702DD6}"/>
              </a:ext>
            </a:extLst>
          </p:cNvPr>
          <p:cNvSpPr>
            <a:spLocks/>
          </p:cNvSpPr>
          <p:nvPr/>
        </p:nvSpPr>
        <p:spPr bwMode="auto">
          <a:xfrm>
            <a:off x="1674886" y="4985546"/>
            <a:ext cx="169741" cy="53600"/>
          </a:xfrm>
          <a:custGeom>
            <a:avLst/>
            <a:gdLst>
              <a:gd name="T0" fmla="*/ 9 w 16"/>
              <a:gd name="T1" fmla="*/ 4 h 5"/>
              <a:gd name="T2" fmla="*/ 2 w 16"/>
              <a:gd name="T3" fmla="*/ 4 h 5"/>
              <a:gd name="T4" fmla="*/ 1 w 16"/>
              <a:gd name="T5" fmla="*/ 4 h 5"/>
              <a:gd name="T6" fmla="*/ 1 w 16"/>
              <a:gd name="T7" fmla="*/ 1 h 5"/>
              <a:gd name="T8" fmla="*/ 2 w 16"/>
              <a:gd name="T9" fmla="*/ 1 h 5"/>
              <a:gd name="T10" fmla="*/ 2 w 16"/>
              <a:gd name="T11" fmla="*/ 3 h 5"/>
              <a:gd name="T12" fmla="*/ 3 w 16"/>
              <a:gd name="T13" fmla="*/ 4 h 5"/>
              <a:gd name="T14" fmla="*/ 4 w 16"/>
              <a:gd name="T15" fmla="*/ 4 h 5"/>
              <a:gd name="T16" fmla="*/ 7 w 16"/>
              <a:gd name="T17" fmla="*/ 3 h 5"/>
              <a:gd name="T18" fmla="*/ 14 w 16"/>
              <a:gd name="T19" fmla="*/ 3 h 5"/>
              <a:gd name="T20" fmla="*/ 14 w 16"/>
              <a:gd name="T21" fmla="*/ 3 h 5"/>
              <a:gd name="T22" fmla="*/ 14 w 16"/>
              <a:gd name="T23" fmla="*/ 4 h 5"/>
              <a:gd name="T24" fmla="*/ 9 w 16"/>
              <a:gd name="T25" fmla="*/ 4 h 5"/>
              <a:gd name="T26" fmla="*/ 3 w 16"/>
              <a:gd name="T27" fmla="*/ 3 h 5"/>
              <a:gd name="T28" fmla="*/ 2 w 16"/>
              <a:gd name="T29" fmla="*/ 3 h 5"/>
              <a:gd name="T30" fmla="*/ 2 w 16"/>
              <a:gd name="T31" fmla="*/ 1 h 5"/>
              <a:gd name="T32" fmla="*/ 2 w 16"/>
              <a:gd name="T33" fmla="*/ 1 h 5"/>
              <a:gd name="T34" fmla="*/ 8 w 16"/>
              <a:gd name="T35" fmla="*/ 1 h 5"/>
              <a:gd name="T36" fmla="*/ 14 w 16"/>
              <a:gd name="T37" fmla="*/ 1 h 5"/>
              <a:gd name="T38" fmla="*/ 14 w 16"/>
              <a:gd name="T39" fmla="*/ 1 h 5"/>
              <a:gd name="T40" fmla="*/ 14 w 16"/>
              <a:gd name="T41" fmla="*/ 3 h 5"/>
              <a:gd name="T42" fmla="*/ 14 w 16"/>
              <a:gd name="T43" fmla="*/ 3 h 5"/>
              <a:gd name="T44" fmla="*/ 7 w 16"/>
              <a:gd name="T45" fmla="*/ 3 h 5"/>
              <a:gd name="T46" fmla="*/ 4 w 16"/>
              <a:gd name="T47" fmla="*/ 3 h 5"/>
              <a:gd name="T48" fmla="*/ 3 w 16"/>
              <a:gd name="T49" fmla="*/ 3 h 5"/>
              <a:gd name="T50" fmla="*/ 8 w 16"/>
              <a:gd name="T51" fmla="*/ 0 h 5"/>
              <a:gd name="T52" fmla="*/ 0 w 16"/>
              <a:gd name="T53" fmla="*/ 1 h 5"/>
              <a:gd name="T54" fmla="*/ 1 w 16"/>
              <a:gd name="T55" fmla="*/ 4 h 5"/>
              <a:gd name="T56" fmla="*/ 1 w 16"/>
              <a:gd name="T57" fmla="*/ 5 h 5"/>
              <a:gd name="T58" fmla="*/ 9 w 16"/>
              <a:gd name="T59" fmla="*/ 5 h 5"/>
              <a:gd name="T60" fmla="*/ 15 w 16"/>
              <a:gd name="T61" fmla="*/ 4 h 5"/>
              <a:gd name="T62" fmla="*/ 15 w 16"/>
              <a:gd name="T63" fmla="*/ 0 h 5"/>
              <a:gd name="T64" fmla="*/ 14 w 16"/>
              <a:gd name="T65" fmla="*/ 0 h 5"/>
              <a:gd name="T66" fmla="*/ 8 w 16"/>
              <a:gd name="T6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" h="5">
                <a:moveTo>
                  <a:pt x="9" y="4"/>
                </a:moveTo>
                <a:cubicBezTo>
                  <a:pt x="5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3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1" y="3"/>
                  <a:pt x="2" y="3"/>
                </a:cubicBezTo>
                <a:cubicBezTo>
                  <a:pt x="2" y="3"/>
                  <a:pt x="3" y="4"/>
                  <a:pt x="3" y="4"/>
                </a:cubicBezTo>
                <a:cubicBezTo>
                  <a:pt x="4" y="4"/>
                  <a:pt x="4" y="4"/>
                  <a:pt x="4" y="4"/>
                </a:cubicBezTo>
                <a:cubicBezTo>
                  <a:pt x="7" y="3"/>
                  <a:pt x="7" y="3"/>
                  <a:pt x="7" y="3"/>
                </a:cubicBezTo>
                <a:cubicBezTo>
                  <a:pt x="9" y="3"/>
                  <a:pt x="12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4"/>
                  <a:pt x="14" y="4"/>
                </a:cubicBezTo>
                <a:cubicBezTo>
                  <a:pt x="14" y="4"/>
                  <a:pt x="13" y="4"/>
                  <a:pt x="9" y="4"/>
                </a:cubicBezTo>
                <a:moveTo>
                  <a:pt x="3" y="3"/>
                </a:moveTo>
                <a:cubicBezTo>
                  <a:pt x="3" y="3"/>
                  <a:pt x="3" y="3"/>
                  <a:pt x="2" y="3"/>
                </a:cubicBezTo>
                <a:cubicBezTo>
                  <a:pt x="2" y="3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5" y="1"/>
                  <a:pt x="8" y="1"/>
                </a:cubicBezTo>
                <a:cubicBezTo>
                  <a:pt x="11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2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2" y="3"/>
                  <a:pt x="9" y="3"/>
                  <a:pt x="7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moveTo>
                  <a:pt x="8" y="0"/>
                </a:move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6" y="5"/>
                  <a:pt x="9" y="5"/>
                </a:cubicBezTo>
                <a:cubicBezTo>
                  <a:pt x="15" y="5"/>
                  <a:pt x="15" y="5"/>
                  <a:pt x="15" y="4"/>
                </a:cubicBezTo>
                <a:cubicBezTo>
                  <a:pt x="15" y="4"/>
                  <a:pt x="16" y="1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0" y="0"/>
                  <a:pt x="8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íṧḷïḓè">
            <a:extLst>
              <a:ext uri="{FF2B5EF4-FFF2-40B4-BE49-F238E27FC236}">
                <a16:creationId xmlns:a16="http://schemas.microsoft.com/office/drawing/2014/main" id="{28257DE1-8CC3-4592-B03A-EC98589D39AA}"/>
              </a:ext>
            </a:extLst>
          </p:cNvPr>
          <p:cNvSpPr>
            <a:spLocks/>
          </p:cNvSpPr>
          <p:nvPr/>
        </p:nvSpPr>
        <p:spPr bwMode="auto">
          <a:xfrm>
            <a:off x="1674886" y="4918546"/>
            <a:ext cx="75937" cy="53600"/>
          </a:xfrm>
          <a:custGeom>
            <a:avLst/>
            <a:gdLst>
              <a:gd name="T0" fmla="*/ 3 w 7"/>
              <a:gd name="T1" fmla="*/ 4 h 5"/>
              <a:gd name="T2" fmla="*/ 2 w 7"/>
              <a:gd name="T3" fmla="*/ 4 h 5"/>
              <a:gd name="T4" fmla="*/ 2 w 7"/>
              <a:gd name="T5" fmla="*/ 4 h 5"/>
              <a:gd name="T6" fmla="*/ 2 w 7"/>
              <a:gd name="T7" fmla="*/ 2 h 5"/>
              <a:gd name="T8" fmla="*/ 2 w 7"/>
              <a:gd name="T9" fmla="*/ 2 h 5"/>
              <a:gd name="T10" fmla="*/ 2 w 7"/>
              <a:gd name="T11" fmla="*/ 1 h 5"/>
              <a:gd name="T12" fmla="*/ 2 w 7"/>
              <a:gd name="T13" fmla="*/ 3 h 5"/>
              <a:gd name="T14" fmla="*/ 2 w 7"/>
              <a:gd name="T15" fmla="*/ 3 h 5"/>
              <a:gd name="T16" fmla="*/ 3 w 7"/>
              <a:gd name="T17" fmla="*/ 3 h 5"/>
              <a:gd name="T18" fmla="*/ 5 w 7"/>
              <a:gd name="T19" fmla="*/ 3 h 5"/>
              <a:gd name="T20" fmla="*/ 5 w 7"/>
              <a:gd name="T21" fmla="*/ 4 h 5"/>
              <a:gd name="T22" fmla="*/ 3 w 7"/>
              <a:gd name="T23" fmla="*/ 4 h 5"/>
              <a:gd name="T24" fmla="*/ 3 w 7"/>
              <a:gd name="T25" fmla="*/ 3 h 5"/>
              <a:gd name="T26" fmla="*/ 3 w 7"/>
              <a:gd name="T27" fmla="*/ 1 h 5"/>
              <a:gd name="T28" fmla="*/ 3 w 7"/>
              <a:gd name="T29" fmla="*/ 1 h 5"/>
              <a:gd name="T30" fmla="*/ 5 w 7"/>
              <a:gd name="T31" fmla="*/ 1 h 5"/>
              <a:gd name="T32" fmla="*/ 5 w 7"/>
              <a:gd name="T33" fmla="*/ 1 h 5"/>
              <a:gd name="T34" fmla="*/ 5 w 7"/>
              <a:gd name="T35" fmla="*/ 3 h 5"/>
              <a:gd name="T36" fmla="*/ 3 w 7"/>
              <a:gd name="T37" fmla="*/ 3 h 5"/>
              <a:gd name="T38" fmla="*/ 3 w 7"/>
              <a:gd name="T39" fmla="*/ 0 h 5"/>
              <a:gd name="T40" fmla="*/ 1 w 7"/>
              <a:gd name="T41" fmla="*/ 2 h 5"/>
              <a:gd name="T42" fmla="*/ 1 w 7"/>
              <a:gd name="T43" fmla="*/ 2 h 5"/>
              <a:gd name="T44" fmla="*/ 1 w 7"/>
              <a:gd name="T45" fmla="*/ 4 h 5"/>
              <a:gd name="T46" fmla="*/ 2 w 7"/>
              <a:gd name="T47" fmla="*/ 5 h 5"/>
              <a:gd name="T48" fmla="*/ 3 w 7"/>
              <a:gd name="T49" fmla="*/ 5 h 5"/>
              <a:gd name="T50" fmla="*/ 6 w 7"/>
              <a:gd name="T51" fmla="*/ 4 h 5"/>
              <a:gd name="T52" fmla="*/ 6 w 7"/>
              <a:gd name="T53" fmla="*/ 4 h 5"/>
              <a:gd name="T54" fmla="*/ 6 w 7"/>
              <a:gd name="T55" fmla="*/ 1 h 5"/>
              <a:gd name="T56" fmla="*/ 5 w 7"/>
              <a:gd name="T57" fmla="*/ 1 h 5"/>
              <a:gd name="T58" fmla="*/ 5 w 7"/>
              <a:gd name="T59" fmla="*/ 0 h 5"/>
              <a:gd name="T60" fmla="*/ 3 w 7"/>
              <a:gd name="T6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" h="5">
                <a:moveTo>
                  <a:pt x="3" y="4"/>
                </a:moveTo>
                <a:cubicBezTo>
                  <a:pt x="3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moveTo>
                  <a:pt x="3" y="3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3"/>
                </a:cubicBezTo>
                <a:cubicBezTo>
                  <a:pt x="3" y="3"/>
                  <a:pt x="3" y="3"/>
                  <a:pt x="3" y="3"/>
                </a:cubicBezTo>
                <a:moveTo>
                  <a:pt x="3" y="0"/>
                </a:moveTo>
                <a:cubicBezTo>
                  <a:pt x="2" y="0"/>
                  <a:pt x="1" y="0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0" y="4"/>
                  <a:pt x="1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3" y="5"/>
                </a:cubicBezTo>
                <a:cubicBezTo>
                  <a:pt x="4" y="5"/>
                  <a:pt x="5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7" y="2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îsľíḋé">
            <a:extLst>
              <a:ext uri="{FF2B5EF4-FFF2-40B4-BE49-F238E27FC236}">
                <a16:creationId xmlns:a16="http://schemas.microsoft.com/office/drawing/2014/main" id="{D005CC2E-128B-47E8-91A2-74E75A125E64}"/>
              </a:ext>
            </a:extLst>
          </p:cNvPr>
          <p:cNvSpPr>
            <a:spLocks/>
          </p:cNvSpPr>
          <p:nvPr/>
        </p:nvSpPr>
        <p:spPr bwMode="auto">
          <a:xfrm>
            <a:off x="1858028" y="4815813"/>
            <a:ext cx="62536" cy="40200"/>
          </a:xfrm>
          <a:custGeom>
            <a:avLst/>
            <a:gdLst>
              <a:gd name="T0" fmla="*/ 3 w 6"/>
              <a:gd name="T1" fmla="*/ 3 h 4"/>
              <a:gd name="T2" fmla="*/ 1 w 6"/>
              <a:gd name="T3" fmla="*/ 3 h 4"/>
              <a:gd name="T4" fmla="*/ 1 w 6"/>
              <a:gd name="T5" fmla="*/ 3 h 4"/>
              <a:gd name="T6" fmla="*/ 1 w 6"/>
              <a:gd name="T7" fmla="*/ 1 h 4"/>
              <a:gd name="T8" fmla="*/ 1 w 6"/>
              <a:gd name="T9" fmla="*/ 1 h 4"/>
              <a:gd name="T10" fmla="*/ 1 w 6"/>
              <a:gd name="T11" fmla="*/ 1 h 4"/>
              <a:gd name="T12" fmla="*/ 1 w 6"/>
              <a:gd name="T13" fmla="*/ 2 h 4"/>
              <a:gd name="T14" fmla="*/ 1 w 6"/>
              <a:gd name="T15" fmla="*/ 3 h 4"/>
              <a:gd name="T16" fmla="*/ 1 w 6"/>
              <a:gd name="T17" fmla="*/ 3 h 4"/>
              <a:gd name="T18" fmla="*/ 4 w 6"/>
              <a:gd name="T19" fmla="*/ 3 h 4"/>
              <a:gd name="T20" fmla="*/ 4 w 6"/>
              <a:gd name="T21" fmla="*/ 3 h 4"/>
              <a:gd name="T22" fmla="*/ 3 w 6"/>
              <a:gd name="T23" fmla="*/ 3 h 4"/>
              <a:gd name="T24" fmla="*/ 1 w 6"/>
              <a:gd name="T25" fmla="*/ 2 h 4"/>
              <a:gd name="T26" fmla="*/ 1 w 6"/>
              <a:gd name="T27" fmla="*/ 1 h 4"/>
              <a:gd name="T28" fmla="*/ 1 w 6"/>
              <a:gd name="T29" fmla="*/ 1 h 4"/>
              <a:gd name="T30" fmla="*/ 2 w 6"/>
              <a:gd name="T31" fmla="*/ 1 h 4"/>
              <a:gd name="T32" fmla="*/ 4 w 6"/>
              <a:gd name="T33" fmla="*/ 1 h 4"/>
              <a:gd name="T34" fmla="*/ 4 w 6"/>
              <a:gd name="T35" fmla="*/ 1 h 4"/>
              <a:gd name="T36" fmla="*/ 4 w 6"/>
              <a:gd name="T37" fmla="*/ 2 h 4"/>
              <a:gd name="T38" fmla="*/ 4 w 6"/>
              <a:gd name="T39" fmla="*/ 2 h 4"/>
              <a:gd name="T40" fmla="*/ 1 w 6"/>
              <a:gd name="T41" fmla="*/ 2 h 4"/>
              <a:gd name="T42" fmla="*/ 2 w 6"/>
              <a:gd name="T43" fmla="*/ 0 h 4"/>
              <a:gd name="T44" fmla="*/ 0 w 6"/>
              <a:gd name="T45" fmla="*/ 1 h 4"/>
              <a:gd name="T46" fmla="*/ 0 w 6"/>
              <a:gd name="T47" fmla="*/ 1 h 4"/>
              <a:gd name="T48" fmla="*/ 0 w 6"/>
              <a:gd name="T49" fmla="*/ 4 h 4"/>
              <a:gd name="T50" fmla="*/ 1 w 6"/>
              <a:gd name="T51" fmla="*/ 4 h 4"/>
              <a:gd name="T52" fmla="*/ 3 w 6"/>
              <a:gd name="T53" fmla="*/ 4 h 4"/>
              <a:gd name="T54" fmla="*/ 5 w 6"/>
              <a:gd name="T55" fmla="*/ 4 h 4"/>
              <a:gd name="T56" fmla="*/ 5 w 6"/>
              <a:gd name="T57" fmla="*/ 4 h 4"/>
              <a:gd name="T58" fmla="*/ 5 w 6"/>
              <a:gd name="T59" fmla="*/ 0 h 4"/>
              <a:gd name="T60" fmla="*/ 4 w 6"/>
              <a:gd name="T61" fmla="*/ 0 h 4"/>
              <a:gd name="T62" fmla="*/ 4 w 6"/>
              <a:gd name="T63" fmla="*/ 0 h 4"/>
              <a:gd name="T64" fmla="*/ 2 w 6"/>
              <a:gd name="T6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" h="4">
                <a:moveTo>
                  <a:pt x="3" y="3"/>
                </a:moveTo>
                <a:cubicBezTo>
                  <a:pt x="2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3" y="3"/>
                  <a:pt x="3" y="3"/>
                </a:cubicBezTo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1" y="2"/>
                  <a:pt x="1" y="2"/>
                  <a:pt x="1" y="2"/>
                </a:cubicBezTo>
                <a:moveTo>
                  <a:pt x="2" y="0"/>
                </a:moveTo>
                <a:cubicBezTo>
                  <a:pt x="2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3" y="4"/>
                </a:cubicBezTo>
                <a:cubicBezTo>
                  <a:pt x="3" y="4"/>
                  <a:pt x="4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6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ïṡľïḑê">
            <a:extLst>
              <a:ext uri="{FF2B5EF4-FFF2-40B4-BE49-F238E27FC236}">
                <a16:creationId xmlns:a16="http://schemas.microsoft.com/office/drawing/2014/main" id="{93505AA1-1D5E-4F0C-B241-8568BDC5FB20}"/>
              </a:ext>
            </a:extLst>
          </p:cNvPr>
          <p:cNvSpPr>
            <a:spLocks/>
          </p:cNvSpPr>
          <p:nvPr/>
        </p:nvSpPr>
        <p:spPr bwMode="auto">
          <a:xfrm>
            <a:off x="1858028" y="4931946"/>
            <a:ext cx="53603" cy="107199"/>
          </a:xfrm>
          <a:custGeom>
            <a:avLst/>
            <a:gdLst>
              <a:gd name="T0" fmla="*/ 3 w 5"/>
              <a:gd name="T1" fmla="*/ 9 h 10"/>
              <a:gd name="T2" fmla="*/ 1 w 5"/>
              <a:gd name="T3" fmla="*/ 8 h 10"/>
              <a:gd name="T4" fmla="*/ 1 w 5"/>
              <a:gd name="T5" fmla="*/ 6 h 10"/>
              <a:gd name="T6" fmla="*/ 1 w 5"/>
              <a:gd name="T7" fmla="*/ 1 h 10"/>
              <a:gd name="T8" fmla="*/ 1 w 5"/>
              <a:gd name="T9" fmla="*/ 1 h 10"/>
              <a:gd name="T10" fmla="*/ 1 w 5"/>
              <a:gd name="T11" fmla="*/ 7 h 10"/>
              <a:gd name="T12" fmla="*/ 1 w 5"/>
              <a:gd name="T13" fmla="*/ 8 h 10"/>
              <a:gd name="T14" fmla="*/ 3 w 5"/>
              <a:gd name="T15" fmla="*/ 8 h 10"/>
              <a:gd name="T16" fmla="*/ 3 w 5"/>
              <a:gd name="T17" fmla="*/ 8 h 10"/>
              <a:gd name="T18" fmla="*/ 4 w 5"/>
              <a:gd name="T19" fmla="*/ 8 h 10"/>
              <a:gd name="T20" fmla="*/ 4 w 5"/>
              <a:gd name="T21" fmla="*/ 9 h 10"/>
              <a:gd name="T22" fmla="*/ 3 w 5"/>
              <a:gd name="T23" fmla="*/ 9 h 10"/>
              <a:gd name="T24" fmla="*/ 3 w 5"/>
              <a:gd name="T25" fmla="*/ 8 h 10"/>
              <a:gd name="T26" fmla="*/ 2 w 5"/>
              <a:gd name="T27" fmla="*/ 7 h 10"/>
              <a:gd name="T28" fmla="*/ 2 w 5"/>
              <a:gd name="T29" fmla="*/ 7 h 10"/>
              <a:gd name="T30" fmla="*/ 2 w 5"/>
              <a:gd name="T31" fmla="*/ 1 h 10"/>
              <a:gd name="T32" fmla="*/ 2 w 5"/>
              <a:gd name="T33" fmla="*/ 1 h 10"/>
              <a:gd name="T34" fmla="*/ 2 w 5"/>
              <a:gd name="T35" fmla="*/ 1 h 10"/>
              <a:gd name="T36" fmla="*/ 4 w 5"/>
              <a:gd name="T37" fmla="*/ 1 h 10"/>
              <a:gd name="T38" fmla="*/ 4 w 5"/>
              <a:gd name="T39" fmla="*/ 1 h 10"/>
              <a:gd name="T40" fmla="*/ 4 w 5"/>
              <a:gd name="T41" fmla="*/ 6 h 10"/>
              <a:gd name="T42" fmla="*/ 4 w 5"/>
              <a:gd name="T43" fmla="*/ 8 h 10"/>
              <a:gd name="T44" fmla="*/ 3 w 5"/>
              <a:gd name="T45" fmla="*/ 8 h 10"/>
              <a:gd name="T46" fmla="*/ 3 w 5"/>
              <a:gd name="T47" fmla="*/ 8 h 10"/>
              <a:gd name="T48" fmla="*/ 2 w 5"/>
              <a:gd name="T49" fmla="*/ 0 h 10"/>
              <a:gd name="T50" fmla="*/ 0 w 5"/>
              <a:gd name="T51" fmla="*/ 1 h 10"/>
              <a:gd name="T52" fmla="*/ 0 w 5"/>
              <a:gd name="T53" fmla="*/ 6 h 10"/>
              <a:gd name="T54" fmla="*/ 0 w 5"/>
              <a:gd name="T55" fmla="*/ 8 h 10"/>
              <a:gd name="T56" fmla="*/ 3 w 5"/>
              <a:gd name="T57" fmla="*/ 10 h 10"/>
              <a:gd name="T58" fmla="*/ 5 w 5"/>
              <a:gd name="T59" fmla="*/ 9 h 10"/>
              <a:gd name="T60" fmla="*/ 5 w 5"/>
              <a:gd name="T61" fmla="*/ 6 h 10"/>
              <a:gd name="T62" fmla="*/ 5 w 5"/>
              <a:gd name="T63" fmla="*/ 1 h 10"/>
              <a:gd name="T64" fmla="*/ 5 w 5"/>
              <a:gd name="T65" fmla="*/ 1 h 10"/>
              <a:gd name="T66" fmla="*/ 2 w 5"/>
              <a:gd name="T6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" h="10">
                <a:moveTo>
                  <a:pt x="3" y="9"/>
                </a:moveTo>
                <a:cubicBezTo>
                  <a:pt x="2" y="9"/>
                  <a:pt x="1" y="9"/>
                  <a:pt x="1" y="8"/>
                </a:cubicBezTo>
                <a:cubicBezTo>
                  <a:pt x="1" y="7"/>
                  <a:pt x="1" y="7"/>
                  <a:pt x="1" y="6"/>
                </a:cubicBezTo>
                <a:cubicBezTo>
                  <a:pt x="1" y="4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4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4" y="8"/>
                  <a:pt x="4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3" y="9"/>
                </a:cubicBezTo>
                <a:moveTo>
                  <a:pt x="3" y="8"/>
                </a:moveTo>
                <a:cubicBezTo>
                  <a:pt x="2" y="8"/>
                  <a:pt x="2" y="8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4"/>
                  <a:pt x="1" y="3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3"/>
                  <a:pt x="4" y="5"/>
                  <a:pt x="4" y="6"/>
                </a:cubicBezTo>
                <a:cubicBezTo>
                  <a:pt x="4" y="7"/>
                  <a:pt x="4" y="7"/>
                  <a:pt x="4" y="8"/>
                </a:cubicBezTo>
                <a:cubicBezTo>
                  <a:pt x="4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2" y="0"/>
                </a:moveTo>
                <a:cubicBezTo>
                  <a:pt x="1" y="0"/>
                  <a:pt x="0" y="0"/>
                  <a:pt x="0" y="1"/>
                </a:cubicBezTo>
                <a:cubicBezTo>
                  <a:pt x="0" y="2"/>
                  <a:pt x="0" y="4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0" y="9"/>
                  <a:pt x="1" y="10"/>
                  <a:pt x="3" y="10"/>
                </a:cubicBezTo>
                <a:cubicBezTo>
                  <a:pt x="4" y="10"/>
                  <a:pt x="5" y="9"/>
                  <a:pt x="5" y="9"/>
                </a:cubicBezTo>
                <a:cubicBezTo>
                  <a:pt x="5" y="8"/>
                  <a:pt x="5" y="7"/>
                  <a:pt x="5" y="6"/>
                </a:cubicBezTo>
                <a:cubicBezTo>
                  <a:pt x="5" y="5"/>
                  <a:pt x="5" y="3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3" y="0"/>
                  <a:pt x="2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îṩḻîḍe">
            <a:extLst>
              <a:ext uri="{FF2B5EF4-FFF2-40B4-BE49-F238E27FC236}">
                <a16:creationId xmlns:a16="http://schemas.microsoft.com/office/drawing/2014/main" id="{EF243814-4188-4957-95EC-D1E270EE2A76}"/>
              </a:ext>
            </a:extLst>
          </p:cNvPr>
          <p:cNvSpPr>
            <a:spLocks/>
          </p:cNvSpPr>
          <p:nvPr/>
        </p:nvSpPr>
        <p:spPr bwMode="auto">
          <a:xfrm>
            <a:off x="1674886" y="4699681"/>
            <a:ext cx="245678" cy="102733"/>
          </a:xfrm>
          <a:custGeom>
            <a:avLst/>
            <a:gdLst>
              <a:gd name="T0" fmla="*/ 22 w 23"/>
              <a:gd name="T1" fmla="*/ 5 h 10"/>
              <a:gd name="T2" fmla="*/ 19 w 23"/>
              <a:gd name="T3" fmla="*/ 8 h 10"/>
              <a:gd name="T4" fmla="*/ 13 w 23"/>
              <a:gd name="T5" fmla="*/ 9 h 10"/>
              <a:gd name="T6" fmla="*/ 20 w 23"/>
              <a:gd name="T7" fmla="*/ 2 h 10"/>
              <a:gd name="T8" fmla="*/ 22 w 23"/>
              <a:gd name="T9" fmla="*/ 3 h 10"/>
              <a:gd name="T10" fmla="*/ 18 w 23"/>
              <a:gd name="T11" fmla="*/ 8 h 10"/>
              <a:gd name="T12" fmla="*/ 15 w 23"/>
              <a:gd name="T13" fmla="*/ 9 h 10"/>
              <a:gd name="T14" fmla="*/ 8 w 23"/>
              <a:gd name="T15" fmla="*/ 8 h 10"/>
              <a:gd name="T16" fmla="*/ 16 w 23"/>
              <a:gd name="T17" fmla="*/ 2 h 10"/>
              <a:gd name="T18" fmla="*/ 1 w 23"/>
              <a:gd name="T19" fmla="*/ 4 h 10"/>
              <a:gd name="T20" fmla="*/ 2 w 23"/>
              <a:gd name="T21" fmla="*/ 4 h 10"/>
              <a:gd name="T22" fmla="*/ 4 w 23"/>
              <a:gd name="T23" fmla="*/ 2 h 10"/>
              <a:gd name="T24" fmla="*/ 12 w 23"/>
              <a:gd name="T25" fmla="*/ 2 h 10"/>
              <a:gd name="T26" fmla="*/ 7 w 23"/>
              <a:gd name="T27" fmla="*/ 8 h 10"/>
              <a:gd name="T28" fmla="*/ 5 w 23"/>
              <a:gd name="T29" fmla="*/ 8 h 10"/>
              <a:gd name="T30" fmla="*/ 3 w 23"/>
              <a:gd name="T31" fmla="*/ 8 h 10"/>
              <a:gd name="T32" fmla="*/ 1 w 23"/>
              <a:gd name="T33" fmla="*/ 7 h 10"/>
              <a:gd name="T34" fmla="*/ 1 w 23"/>
              <a:gd name="T35" fmla="*/ 4 h 10"/>
              <a:gd name="T36" fmla="*/ 22 w 23"/>
              <a:gd name="T37" fmla="*/ 2 h 10"/>
              <a:gd name="T38" fmla="*/ 20 w 23"/>
              <a:gd name="T39" fmla="*/ 2 h 10"/>
              <a:gd name="T40" fmla="*/ 18 w 23"/>
              <a:gd name="T41" fmla="*/ 1 h 10"/>
              <a:gd name="T42" fmla="*/ 20 w 23"/>
              <a:gd name="T43" fmla="*/ 1 h 10"/>
              <a:gd name="T44" fmla="*/ 17 w 23"/>
              <a:gd name="T45" fmla="*/ 2 h 10"/>
              <a:gd name="T46" fmla="*/ 14 w 23"/>
              <a:gd name="T47" fmla="*/ 1 h 10"/>
              <a:gd name="T48" fmla="*/ 17 w 23"/>
              <a:gd name="T49" fmla="*/ 1 h 10"/>
              <a:gd name="T50" fmla="*/ 1 w 23"/>
              <a:gd name="T51" fmla="*/ 3 h 10"/>
              <a:gd name="T52" fmla="*/ 1 w 23"/>
              <a:gd name="T53" fmla="*/ 2 h 10"/>
              <a:gd name="T54" fmla="*/ 10 w 23"/>
              <a:gd name="T55" fmla="*/ 1 h 10"/>
              <a:gd name="T56" fmla="*/ 13 w 23"/>
              <a:gd name="T57" fmla="*/ 2 h 10"/>
              <a:gd name="T58" fmla="*/ 4 w 23"/>
              <a:gd name="T59" fmla="*/ 2 h 10"/>
              <a:gd name="T60" fmla="*/ 1 w 23"/>
              <a:gd name="T61" fmla="*/ 3 h 10"/>
              <a:gd name="T62" fmla="*/ 1 w 23"/>
              <a:gd name="T63" fmla="*/ 1 h 10"/>
              <a:gd name="T64" fmla="*/ 0 w 23"/>
              <a:gd name="T65" fmla="*/ 2 h 10"/>
              <a:gd name="T66" fmla="*/ 0 w 23"/>
              <a:gd name="T67" fmla="*/ 2 h 10"/>
              <a:gd name="T68" fmla="*/ 0 w 23"/>
              <a:gd name="T69" fmla="*/ 7 h 10"/>
              <a:gd name="T70" fmla="*/ 3 w 23"/>
              <a:gd name="T71" fmla="*/ 9 h 10"/>
              <a:gd name="T72" fmla="*/ 5 w 23"/>
              <a:gd name="T73" fmla="*/ 9 h 10"/>
              <a:gd name="T74" fmla="*/ 15 w 23"/>
              <a:gd name="T75" fmla="*/ 10 h 10"/>
              <a:gd name="T76" fmla="*/ 23 w 23"/>
              <a:gd name="T77" fmla="*/ 3 h 10"/>
              <a:gd name="T78" fmla="*/ 19 w 23"/>
              <a:gd name="T79" fmla="*/ 0 h 10"/>
              <a:gd name="T80" fmla="*/ 18 w 23"/>
              <a:gd name="T8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" h="10">
                <a:moveTo>
                  <a:pt x="19" y="8"/>
                </a:moveTo>
                <a:cubicBezTo>
                  <a:pt x="20" y="7"/>
                  <a:pt x="21" y="6"/>
                  <a:pt x="22" y="5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1" y="8"/>
                  <a:pt x="19" y="8"/>
                </a:cubicBezTo>
                <a:moveTo>
                  <a:pt x="15" y="9"/>
                </a:moveTo>
                <a:cubicBezTo>
                  <a:pt x="14" y="9"/>
                  <a:pt x="14" y="9"/>
                  <a:pt x="13" y="9"/>
                </a:cubicBezTo>
                <a:cubicBezTo>
                  <a:pt x="14" y="6"/>
                  <a:pt x="16" y="4"/>
                  <a:pt x="18" y="2"/>
                </a:cubicBezTo>
                <a:cubicBezTo>
                  <a:pt x="18" y="2"/>
                  <a:pt x="19" y="2"/>
                  <a:pt x="20" y="2"/>
                </a:cubicBezTo>
                <a:cubicBezTo>
                  <a:pt x="20" y="2"/>
                  <a:pt x="21" y="2"/>
                  <a:pt x="21" y="2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0" y="5"/>
                  <a:pt x="19" y="7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6" y="9"/>
                  <a:pt x="15" y="9"/>
                </a:cubicBezTo>
                <a:moveTo>
                  <a:pt x="12" y="9"/>
                </a:moveTo>
                <a:cubicBezTo>
                  <a:pt x="11" y="9"/>
                  <a:pt x="9" y="8"/>
                  <a:pt x="8" y="8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6" y="2"/>
                  <a:pt x="16" y="2"/>
                </a:cubicBezTo>
                <a:cubicBezTo>
                  <a:pt x="15" y="4"/>
                  <a:pt x="13" y="6"/>
                  <a:pt x="12" y="9"/>
                </a:cubicBezTo>
                <a:moveTo>
                  <a:pt x="1" y="4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2" y="3"/>
                  <a:pt x="2" y="3"/>
                </a:cubicBezTo>
                <a:cubicBezTo>
                  <a:pt x="3" y="2"/>
                  <a:pt x="4" y="2"/>
                  <a:pt x="4" y="2"/>
                </a:cubicBezTo>
                <a:cubicBezTo>
                  <a:pt x="6" y="2"/>
                  <a:pt x="9" y="2"/>
                  <a:pt x="11" y="2"/>
                </a:cubicBezTo>
                <a:cubicBezTo>
                  <a:pt x="11" y="2"/>
                  <a:pt x="12" y="2"/>
                  <a:pt x="12" y="2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6" y="8"/>
                  <a:pt x="5" y="8"/>
                  <a:pt x="5" y="8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7"/>
                </a:cubicBezTo>
                <a:cubicBezTo>
                  <a:pt x="1" y="6"/>
                  <a:pt x="1" y="5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22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0" y="2"/>
                </a:cubicBezTo>
                <a:cubicBezTo>
                  <a:pt x="19" y="2"/>
                  <a:pt x="19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1"/>
                  <a:pt x="22" y="2"/>
                  <a:pt x="22" y="2"/>
                </a:cubicBezTo>
                <a:moveTo>
                  <a:pt x="17" y="2"/>
                </a:moveTo>
                <a:cubicBezTo>
                  <a:pt x="16" y="2"/>
                  <a:pt x="15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6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moveTo>
                  <a:pt x="1" y="3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3" y="1"/>
                  <a:pt x="10" y="1"/>
                </a:cubicBezTo>
                <a:cubicBezTo>
                  <a:pt x="11" y="1"/>
                  <a:pt x="12" y="1"/>
                  <a:pt x="13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1" y="2"/>
                  <a:pt x="11" y="2"/>
                </a:cubicBezTo>
                <a:cubicBezTo>
                  <a:pt x="8" y="2"/>
                  <a:pt x="6" y="2"/>
                  <a:pt x="4" y="2"/>
                </a:cubicBezTo>
                <a:cubicBezTo>
                  <a:pt x="4" y="2"/>
                  <a:pt x="3" y="2"/>
                  <a:pt x="2" y="2"/>
                </a:cubicBezTo>
                <a:cubicBezTo>
                  <a:pt x="2" y="2"/>
                  <a:pt x="1" y="3"/>
                  <a:pt x="1" y="3"/>
                </a:cubicBezTo>
                <a:moveTo>
                  <a:pt x="10" y="0"/>
                </a:moveTo>
                <a:cubicBezTo>
                  <a:pt x="4" y="0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0" y="6"/>
                  <a:pt x="0" y="7"/>
                </a:cubicBezTo>
                <a:cubicBezTo>
                  <a:pt x="0" y="8"/>
                  <a:pt x="1" y="9"/>
                  <a:pt x="1" y="9"/>
                </a:cubicBezTo>
                <a:cubicBezTo>
                  <a:pt x="2" y="9"/>
                  <a:pt x="2" y="9"/>
                  <a:pt x="3" y="9"/>
                </a:cubicBezTo>
                <a:cubicBezTo>
                  <a:pt x="3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6" y="9"/>
                  <a:pt x="7" y="9"/>
                </a:cubicBezTo>
                <a:cubicBezTo>
                  <a:pt x="9" y="9"/>
                  <a:pt x="12" y="10"/>
                  <a:pt x="15" y="10"/>
                </a:cubicBezTo>
                <a:cubicBezTo>
                  <a:pt x="22" y="10"/>
                  <a:pt x="23" y="9"/>
                  <a:pt x="23" y="8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1" y="0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0"/>
                  <a:pt x="14" y="0"/>
                  <a:pt x="1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iSļídè">
            <a:extLst>
              <a:ext uri="{FF2B5EF4-FFF2-40B4-BE49-F238E27FC236}">
                <a16:creationId xmlns:a16="http://schemas.microsoft.com/office/drawing/2014/main" id="{37BCE115-A3AF-4DB9-B494-D9B352479E1F}"/>
              </a:ext>
            </a:extLst>
          </p:cNvPr>
          <p:cNvSpPr>
            <a:spLocks/>
          </p:cNvSpPr>
          <p:nvPr/>
        </p:nvSpPr>
        <p:spPr bwMode="auto">
          <a:xfrm>
            <a:off x="1634684" y="4663948"/>
            <a:ext cx="330549" cy="428797"/>
          </a:xfrm>
          <a:custGeom>
            <a:avLst/>
            <a:gdLst>
              <a:gd name="T0" fmla="*/ 12 w 31"/>
              <a:gd name="T1" fmla="*/ 39 h 40"/>
              <a:gd name="T2" fmla="*/ 10 w 31"/>
              <a:gd name="T3" fmla="*/ 38 h 40"/>
              <a:gd name="T4" fmla="*/ 12 w 31"/>
              <a:gd name="T5" fmla="*/ 38 h 40"/>
              <a:gd name="T6" fmla="*/ 13 w 31"/>
              <a:gd name="T7" fmla="*/ 39 h 40"/>
              <a:gd name="T8" fmla="*/ 14 w 31"/>
              <a:gd name="T9" fmla="*/ 39 h 40"/>
              <a:gd name="T10" fmla="*/ 16 w 31"/>
              <a:gd name="T11" fmla="*/ 38 h 40"/>
              <a:gd name="T12" fmla="*/ 9 w 31"/>
              <a:gd name="T13" fmla="*/ 39 h 40"/>
              <a:gd name="T14" fmla="*/ 8 w 31"/>
              <a:gd name="T15" fmla="*/ 38 h 40"/>
              <a:gd name="T16" fmla="*/ 9 w 31"/>
              <a:gd name="T17" fmla="*/ 39 h 40"/>
              <a:gd name="T18" fmla="*/ 16 w 31"/>
              <a:gd name="T19" fmla="*/ 39 h 40"/>
              <a:gd name="T20" fmla="*/ 19 w 31"/>
              <a:gd name="T21" fmla="*/ 38 h 40"/>
              <a:gd name="T22" fmla="*/ 18 w 31"/>
              <a:gd name="T23" fmla="*/ 39 h 40"/>
              <a:gd name="T24" fmla="*/ 6 w 31"/>
              <a:gd name="T25" fmla="*/ 39 h 40"/>
              <a:gd name="T26" fmla="*/ 8 w 31"/>
              <a:gd name="T27" fmla="*/ 38 h 40"/>
              <a:gd name="T28" fmla="*/ 19 w 31"/>
              <a:gd name="T29" fmla="*/ 39 h 40"/>
              <a:gd name="T30" fmla="*/ 21 w 31"/>
              <a:gd name="T31" fmla="*/ 38 h 40"/>
              <a:gd name="T32" fmla="*/ 20 w 31"/>
              <a:gd name="T33" fmla="*/ 39 h 40"/>
              <a:gd name="T34" fmla="*/ 19 w 31"/>
              <a:gd name="T35" fmla="*/ 39 h 40"/>
              <a:gd name="T36" fmla="*/ 21 w 31"/>
              <a:gd name="T37" fmla="*/ 39 h 40"/>
              <a:gd name="T38" fmla="*/ 23 w 31"/>
              <a:gd name="T39" fmla="*/ 38 h 40"/>
              <a:gd name="T40" fmla="*/ 23 w 31"/>
              <a:gd name="T41" fmla="*/ 39 h 40"/>
              <a:gd name="T42" fmla="*/ 24 w 31"/>
              <a:gd name="T43" fmla="*/ 39 h 40"/>
              <a:gd name="T44" fmla="*/ 26 w 31"/>
              <a:gd name="T45" fmla="*/ 38 h 40"/>
              <a:gd name="T46" fmla="*/ 25 w 31"/>
              <a:gd name="T47" fmla="*/ 39 h 40"/>
              <a:gd name="T48" fmla="*/ 26 w 31"/>
              <a:gd name="T49" fmla="*/ 39 h 40"/>
              <a:gd name="T50" fmla="*/ 27 w 31"/>
              <a:gd name="T51" fmla="*/ 38 h 40"/>
              <a:gd name="T52" fmla="*/ 27 w 31"/>
              <a:gd name="T53" fmla="*/ 39 h 40"/>
              <a:gd name="T54" fmla="*/ 6 w 31"/>
              <a:gd name="T55" fmla="*/ 39 h 40"/>
              <a:gd name="T56" fmla="*/ 4 w 31"/>
              <a:gd name="T57" fmla="*/ 38 h 40"/>
              <a:gd name="T58" fmla="*/ 6 w 31"/>
              <a:gd name="T59" fmla="*/ 39 h 40"/>
              <a:gd name="T60" fmla="*/ 28 w 31"/>
              <a:gd name="T61" fmla="*/ 38 h 40"/>
              <a:gd name="T62" fmla="*/ 29 w 31"/>
              <a:gd name="T63" fmla="*/ 37 h 40"/>
              <a:gd name="T64" fmla="*/ 28 w 31"/>
              <a:gd name="T65" fmla="*/ 39 h 40"/>
              <a:gd name="T66" fmla="*/ 3 w 31"/>
              <a:gd name="T67" fmla="*/ 39 h 40"/>
              <a:gd name="T68" fmla="*/ 1 w 31"/>
              <a:gd name="T69" fmla="*/ 37 h 40"/>
              <a:gd name="T70" fmla="*/ 3 w 31"/>
              <a:gd name="T71" fmla="*/ 39 h 40"/>
              <a:gd name="T72" fmla="*/ 2 w 31"/>
              <a:gd name="T73" fmla="*/ 36 h 40"/>
              <a:gd name="T74" fmla="*/ 2 w 31"/>
              <a:gd name="T75" fmla="*/ 31 h 40"/>
              <a:gd name="T76" fmla="*/ 2 w 31"/>
              <a:gd name="T77" fmla="*/ 4 h 40"/>
              <a:gd name="T78" fmla="*/ 14 w 31"/>
              <a:gd name="T79" fmla="*/ 1 h 40"/>
              <a:gd name="T80" fmla="*/ 28 w 31"/>
              <a:gd name="T81" fmla="*/ 1 h 40"/>
              <a:gd name="T82" fmla="*/ 29 w 31"/>
              <a:gd name="T83" fmla="*/ 19 h 40"/>
              <a:gd name="T84" fmla="*/ 29 w 31"/>
              <a:gd name="T85" fmla="*/ 35 h 40"/>
              <a:gd name="T86" fmla="*/ 26 w 31"/>
              <a:gd name="T87" fmla="*/ 37 h 40"/>
              <a:gd name="T88" fmla="*/ 23 w 31"/>
              <a:gd name="T89" fmla="*/ 37 h 40"/>
              <a:gd name="T90" fmla="*/ 24 w 31"/>
              <a:gd name="T91" fmla="*/ 0 h 40"/>
              <a:gd name="T92" fmla="*/ 4 w 31"/>
              <a:gd name="T93" fmla="*/ 0 h 40"/>
              <a:gd name="T94" fmla="*/ 1 w 31"/>
              <a:gd name="T95" fmla="*/ 29 h 40"/>
              <a:gd name="T96" fmla="*/ 1 w 31"/>
              <a:gd name="T97" fmla="*/ 35 h 40"/>
              <a:gd name="T98" fmla="*/ 0 w 31"/>
              <a:gd name="T99" fmla="*/ 36 h 40"/>
              <a:gd name="T100" fmla="*/ 9 w 31"/>
              <a:gd name="T101" fmla="*/ 40 h 40"/>
              <a:gd name="T102" fmla="*/ 18 w 31"/>
              <a:gd name="T103" fmla="*/ 40 h 40"/>
              <a:gd name="T104" fmla="*/ 30 w 31"/>
              <a:gd name="T105" fmla="*/ 39 h 40"/>
              <a:gd name="T106" fmla="*/ 30 w 31"/>
              <a:gd name="T107" fmla="*/ 21 h 40"/>
              <a:gd name="T108" fmla="*/ 29 w 31"/>
              <a:gd name="T109" fmla="*/ 1 h 40"/>
              <a:gd name="T110" fmla="*/ 24 w 31"/>
              <a:gd name="T11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" h="40">
                <a:moveTo>
                  <a:pt x="13" y="39"/>
                </a:move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0" y="39"/>
                  <a:pt x="9" y="39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1" y="38"/>
                  <a:pt x="12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9"/>
                  <a:pt x="13" y="39"/>
                  <a:pt x="13" y="39"/>
                </a:cubicBezTo>
                <a:moveTo>
                  <a:pt x="15" y="39"/>
                </a:moveTo>
                <a:cubicBezTo>
                  <a:pt x="15" y="39"/>
                  <a:pt x="14" y="39"/>
                  <a:pt x="14" y="39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8"/>
                  <a:pt x="15" y="38"/>
                  <a:pt x="16" y="38"/>
                </a:cubicBezTo>
                <a:cubicBezTo>
                  <a:pt x="15" y="39"/>
                  <a:pt x="15" y="39"/>
                  <a:pt x="15" y="39"/>
                </a:cubicBezTo>
                <a:moveTo>
                  <a:pt x="9" y="39"/>
                </a:move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moveTo>
                  <a:pt x="18" y="39"/>
                </a:moveTo>
                <a:cubicBezTo>
                  <a:pt x="17" y="39"/>
                  <a:pt x="17" y="39"/>
                  <a:pt x="16" y="39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8"/>
                  <a:pt x="18" y="38"/>
                  <a:pt x="19" y="38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9"/>
                  <a:pt x="18" y="39"/>
                  <a:pt x="18" y="39"/>
                </a:cubicBezTo>
                <a:moveTo>
                  <a:pt x="7" y="39"/>
                </a:moveTo>
                <a:cubicBezTo>
                  <a:pt x="6" y="39"/>
                  <a:pt x="6" y="39"/>
                  <a:pt x="6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9"/>
                  <a:pt x="7" y="39"/>
                  <a:pt x="7" y="39"/>
                </a:cubicBezTo>
                <a:moveTo>
                  <a:pt x="19" y="39"/>
                </a:moveTo>
                <a:cubicBezTo>
                  <a:pt x="19" y="38"/>
                  <a:pt x="19" y="38"/>
                  <a:pt x="19" y="38"/>
                </a:cubicBezTo>
                <a:cubicBezTo>
                  <a:pt x="20" y="38"/>
                  <a:pt x="20" y="38"/>
                  <a:pt x="21" y="38"/>
                </a:cubicBezTo>
                <a:cubicBezTo>
                  <a:pt x="21" y="38"/>
                  <a:pt x="21" y="39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39"/>
                  <a:pt x="19" y="39"/>
                  <a:pt x="19" y="39"/>
                </a:cubicBezTo>
                <a:moveTo>
                  <a:pt x="21" y="39"/>
                </a:moveTo>
                <a:cubicBezTo>
                  <a:pt x="21" y="39"/>
                  <a:pt x="21" y="38"/>
                  <a:pt x="22" y="38"/>
                </a:cubicBezTo>
                <a:cubicBezTo>
                  <a:pt x="22" y="38"/>
                  <a:pt x="23" y="38"/>
                  <a:pt x="23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3" y="39"/>
                  <a:pt x="23" y="39"/>
                </a:cubicBezTo>
                <a:cubicBezTo>
                  <a:pt x="22" y="39"/>
                  <a:pt x="22" y="39"/>
                  <a:pt x="21" y="39"/>
                </a:cubicBezTo>
                <a:moveTo>
                  <a:pt x="24" y="39"/>
                </a:moveTo>
                <a:cubicBezTo>
                  <a:pt x="24" y="39"/>
                  <a:pt x="24" y="38"/>
                  <a:pt x="24" y="38"/>
                </a:cubicBezTo>
                <a:cubicBezTo>
                  <a:pt x="25" y="38"/>
                  <a:pt x="25" y="38"/>
                  <a:pt x="26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25" y="39"/>
                  <a:pt x="25" y="39"/>
                </a:cubicBezTo>
                <a:cubicBezTo>
                  <a:pt x="25" y="39"/>
                  <a:pt x="24" y="39"/>
                  <a:pt x="24" y="39"/>
                </a:cubicBezTo>
                <a:moveTo>
                  <a:pt x="26" y="39"/>
                </a:moveTo>
                <a:cubicBezTo>
                  <a:pt x="27" y="38"/>
                  <a:pt x="27" y="38"/>
                  <a:pt x="27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9"/>
                  <a:pt x="27" y="39"/>
                  <a:pt x="27" y="39"/>
                </a:cubicBezTo>
                <a:cubicBezTo>
                  <a:pt x="26" y="39"/>
                  <a:pt x="26" y="39"/>
                  <a:pt x="26" y="39"/>
                </a:cubicBezTo>
                <a:moveTo>
                  <a:pt x="6" y="39"/>
                </a:moveTo>
                <a:cubicBezTo>
                  <a:pt x="5" y="39"/>
                  <a:pt x="4" y="39"/>
                  <a:pt x="3" y="39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5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moveTo>
                  <a:pt x="27" y="39"/>
                </a:moveTo>
                <a:cubicBezTo>
                  <a:pt x="28" y="38"/>
                  <a:pt x="28" y="38"/>
                  <a:pt x="28" y="38"/>
                </a:cubicBezTo>
                <a:cubicBezTo>
                  <a:pt x="28" y="38"/>
                  <a:pt x="29" y="38"/>
                  <a:pt x="29" y="38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9"/>
                  <a:pt x="28" y="39"/>
                  <a:pt x="28" y="39"/>
                </a:cubicBezTo>
                <a:cubicBezTo>
                  <a:pt x="27" y="39"/>
                  <a:pt x="27" y="39"/>
                  <a:pt x="27" y="39"/>
                </a:cubicBezTo>
                <a:moveTo>
                  <a:pt x="3" y="39"/>
                </a:moveTo>
                <a:cubicBezTo>
                  <a:pt x="2" y="39"/>
                  <a:pt x="2" y="38"/>
                  <a:pt x="1" y="38"/>
                </a:cubicBezTo>
                <a:cubicBezTo>
                  <a:pt x="1" y="38"/>
                  <a:pt x="1" y="38"/>
                  <a:pt x="1" y="37"/>
                </a:cubicBezTo>
                <a:cubicBezTo>
                  <a:pt x="2" y="37"/>
                  <a:pt x="2" y="38"/>
                  <a:pt x="3" y="38"/>
                </a:cubicBezTo>
                <a:cubicBezTo>
                  <a:pt x="3" y="39"/>
                  <a:pt x="3" y="39"/>
                  <a:pt x="3" y="39"/>
                </a:cubicBezTo>
                <a:moveTo>
                  <a:pt x="12" y="37"/>
                </a:moveTo>
                <a:cubicBezTo>
                  <a:pt x="3" y="37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3"/>
                  <a:pt x="2" y="31"/>
                </a:cubicBezTo>
                <a:cubicBezTo>
                  <a:pt x="2" y="30"/>
                  <a:pt x="2" y="30"/>
                  <a:pt x="2" y="29"/>
                </a:cubicBezTo>
                <a:cubicBezTo>
                  <a:pt x="2" y="4"/>
                  <a:pt x="2" y="4"/>
                  <a:pt x="2" y="4"/>
                </a:cubicBezTo>
                <a:cubicBezTo>
                  <a:pt x="2" y="2"/>
                  <a:pt x="2" y="1"/>
                  <a:pt x="4" y="1"/>
                </a:cubicBezTo>
                <a:cubicBezTo>
                  <a:pt x="7" y="1"/>
                  <a:pt x="10" y="1"/>
                  <a:pt x="14" y="1"/>
                </a:cubicBezTo>
                <a:cubicBezTo>
                  <a:pt x="17" y="1"/>
                  <a:pt x="21" y="1"/>
                  <a:pt x="24" y="1"/>
                </a:cubicBezTo>
                <a:cubicBezTo>
                  <a:pt x="27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9" y="2"/>
                  <a:pt x="30" y="5"/>
                  <a:pt x="29" y="19"/>
                </a:cubicBezTo>
                <a:cubicBezTo>
                  <a:pt x="29" y="20"/>
                  <a:pt x="29" y="21"/>
                  <a:pt x="29" y="21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6"/>
                  <a:pt x="29" y="37"/>
                  <a:pt x="28" y="37"/>
                </a:cubicBezTo>
                <a:cubicBezTo>
                  <a:pt x="28" y="37"/>
                  <a:pt x="27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5" y="37"/>
                  <a:pt x="24" y="37"/>
                  <a:pt x="23" y="37"/>
                </a:cubicBezTo>
                <a:cubicBezTo>
                  <a:pt x="20" y="37"/>
                  <a:pt x="16" y="37"/>
                  <a:pt x="12" y="37"/>
                </a:cubicBezTo>
                <a:moveTo>
                  <a:pt x="24" y="0"/>
                </a:moveTo>
                <a:cubicBezTo>
                  <a:pt x="21" y="0"/>
                  <a:pt x="17" y="0"/>
                  <a:pt x="14" y="0"/>
                </a:cubicBezTo>
                <a:cubicBezTo>
                  <a:pt x="10" y="0"/>
                  <a:pt x="7" y="0"/>
                  <a:pt x="4" y="0"/>
                </a:cubicBezTo>
                <a:cubicBezTo>
                  <a:pt x="1" y="0"/>
                  <a:pt x="1" y="2"/>
                  <a:pt x="1" y="4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30"/>
                  <a:pt x="1" y="31"/>
                </a:cubicBezTo>
                <a:cubicBezTo>
                  <a:pt x="1" y="32"/>
                  <a:pt x="1" y="34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6"/>
                  <a:pt x="0" y="36"/>
                </a:cubicBezTo>
                <a:cubicBezTo>
                  <a:pt x="0" y="38"/>
                  <a:pt x="0" y="38"/>
                  <a:pt x="1" y="39"/>
                </a:cubicBezTo>
                <a:cubicBezTo>
                  <a:pt x="1" y="40"/>
                  <a:pt x="4" y="40"/>
                  <a:pt x="9" y="40"/>
                </a:cubicBezTo>
                <a:cubicBezTo>
                  <a:pt x="10" y="40"/>
                  <a:pt x="11" y="40"/>
                  <a:pt x="12" y="40"/>
                </a:cubicBezTo>
                <a:cubicBezTo>
                  <a:pt x="14" y="40"/>
                  <a:pt x="16" y="40"/>
                  <a:pt x="18" y="40"/>
                </a:cubicBezTo>
                <a:cubicBezTo>
                  <a:pt x="22" y="40"/>
                  <a:pt x="25" y="40"/>
                  <a:pt x="28" y="40"/>
                </a:cubicBezTo>
                <a:cubicBezTo>
                  <a:pt x="28" y="40"/>
                  <a:pt x="30" y="40"/>
                  <a:pt x="30" y="39"/>
                </a:cubicBezTo>
                <a:cubicBezTo>
                  <a:pt x="30" y="38"/>
                  <a:pt x="30" y="36"/>
                  <a:pt x="30" y="35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0"/>
                  <a:pt x="30" y="19"/>
                </a:cubicBezTo>
                <a:cubicBezTo>
                  <a:pt x="31" y="9"/>
                  <a:pt x="31" y="2"/>
                  <a:pt x="29" y="1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8" y="0"/>
                  <a:pt x="24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íṣḷïḍè">
            <a:extLst>
              <a:ext uri="{FF2B5EF4-FFF2-40B4-BE49-F238E27FC236}">
                <a16:creationId xmlns:a16="http://schemas.microsoft.com/office/drawing/2014/main" id="{FB08B376-A56F-41BB-91FF-27EA386B5299}"/>
              </a:ext>
            </a:extLst>
          </p:cNvPr>
          <p:cNvSpPr>
            <a:spLocks/>
          </p:cNvSpPr>
          <p:nvPr/>
        </p:nvSpPr>
        <p:spPr bwMode="auto">
          <a:xfrm>
            <a:off x="1759756" y="4869413"/>
            <a:ext cx="75937" cy="40200"/>
          </a:xfrm>
          <a:custGeom>
            <a:avLst/>
            <a:gdLst>
              <a:gd name="T0" fmla="*/ 3 w 7"/>
              <a:gd name="T1" fmla="*/ 3 h 4"/>
              <a:gd name="T2" fmla="*/ 2 w 7"/>
              <a:gd name="T3" fmla="*/ 3 h 4"/>
              <a:gd name="T4" fmla="*/ 2 w 7"/>
              <a:gd name="T5" fmla="*/ 3 h 4"/>
              <a:gd name="T6" fmla="*/ 2 w 7"/>
              <a:gd name="T7" fmla="*/ 2 h 4"/>
              <a:gd name="T8" fmla="*/ 2 w 7"/>
              <a:gd name="T9" fmla="*/ 1 h 4"/>
              <a:gd name="T10" fmla="*/ 2 w 7"/>
              <a:gd name="T11" fmla="*/ 1 h 4"/>
              <a:gd name="T12" fmla="*/ 2 w 7"/>
              <a:gd name="T13" fmla="*/ 2 h 4"/>
              <a:gd name="T14" fmla="*/ 2 w 7"/>
              <a:gd name="T15" fmla="*/ 3 h 4"/>
              <a:gd name="T16" fmla="*/ 5 w 7"/>
              <a:gd name="T17" fmla="*/ 3 h 4"/>
              <a:gd name="T18" fmla="*/ 5 w 7"/>
              <a:gd name="T19" fmla="*/ 3 h 4"/>
              <a:gd name="T20" fmla="*/ 5 w 7"/>
              <a:gd name="T21" fmla="*/ 3 h 4"/>
              <a:gd name="T22" fmla="*/ 3 w 7"/>
              <a:gd name="T23" fmla="*/ 3 h 4"/>
              <a:gd name="T24" fmla="*/ 5 w 7"/>
              <a:gd name="T25" fmla="*/ 2 h 4"/>
              <a:gd name="T26" fmla="*/ 2 w 7"/>
              <a:gd name="T27" fmla="*/ 2 h 4"/>
              <a:gd name="T28" fmla="*/ 2 w 7"/>
              <a:gd name="T29" fmla="*/ 1 h 4"/>
              <a:gd name="T30" fmla="*/ 3 w 7"/>
              <a:gd name="T31" fmla="*/ 1 h 4"/>
              <a:gd name="T32" fmla="*/ 5 w 7"/>
              <a:gd name="T33" fmla="*/ 1 h 4"/>
              <a:gd name="T34" fmla="*/ 5 w 7"/>
              <a:gd name="T35" fmla="*/ 1 h 4"/>
              <a:gd name="T36" fmla="*/ 5 w 7"/>
              <a:gd name="T37" fmla="*/ 2 h 4"/>
              <a:gd name="T38" fmla="*/ 5 w 7"/>
              <a:gd name="T39" fmla="*/ 2 h 4"/>
              <a:gd name="T40" fmla="*/ 3 w 7"/>
              <a:gd name="T41" fmla="*/ 0 h 4"/>
              <a:gd name="T42" fmla="*/ 1 w 7"/>
              <a:gd name="T43" fmla="*/ 1 h 4"/>
              <a:gd name="T44" fmla="*/ 1 w 7"/>
              <a:gd name="T45" fmla="*/ 2 h 4"/>
              <a:gd name="T46" fmla="*/ 1 w 7"/>
              <a:gd name="T47" fmla="*/ 4 h 4"/>
              <a:gd name="T48" fmla="*/ 1 w 7"/>
              <a:gd name="T49" fmla="*/ 4 h 4"/>
              <a:gd name="T50" fmla="*/ 3 w 7"/>
              <a:gd name="T51" fmla="*/ 4 h 4"/>
              <a:gd name="T52" fmla="*/ 6 w 7"/>
              <a:gd name="T53" fmla="*/ 4 h 4"/>
              <a:gd name="T54" fmla="*/ 6 w 7"/>
              <a:gd name="T55" fmla="*/ 4 h 4"/>
              <a:gd name="T56" fmla="*/ 6 w 7"/>
              <a:gd name="T57" fmla="*/ 0 h 4"/>
              <a:gd name="T58" fmla="*/ 5 w 7"/>
              <a:gd name="T59" fmla="*/ 0 h 4"/>
              <a:gd name="T60" fmla="*/ 5 w 7"/>
              <a:gd name="T61" fmla="*/ 0 h 4"/>
              <a:gd name="T62" fmla="*/ 3 w 7"/>
              <a:gd name="T6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" h="4">
                <a:moveTo>
                  <a:pt x="3" y="3"/>
                </a:moveTo>
                <a:cubicBezTo>
                  <a:pt x="3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4" y="3"/>
                  <a:pt x="3" y="3"/>
                </a:cubicBezTo>
                <a:moveTo>
                  <a:pt x="5" y="2"/>
                </a:moveTo>
                <a:cubicBezTo>
                  <a:pt x="4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moveTo>
                  <a:pt x="3" y="0"/>
                </a:moveTo>
                <a:cubicBezTo>
                  <a:pt x="2" y="0"/>
                  <a:pt x="1" y="0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3" y="4"/>
                </a:cubicBezTo>
                <a:cubicBezTo>
                  <a:pt x="4" y="4"/>
                  <a:pt x="5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1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íS1iḓê">
            <a:extLst>
              <a:ext uri="{FF2B5EF4-FFF2-40B4-BE49-F238E27FC236}">
                <a16:creationId xmlns:a16="http://schemas.microsoft.com/office/drawing/2014/main" id="{C634AA8A-FCAF-4E60-AC90-BFED212901C5}"/>
              </a:ext>
            </a:extLst>
          </p:cNvPr>
          <p:cNvSpPr>
            <a:spLocks/>
          </p:cNvSpPr>
          <p:nvPr/>
        </p:nvSpPr>
        <p:spPr bwMode="auto">
          <a:xfrm>
            <a:off x="1759756" y="4815813"/>
            <a:ext cx="75937" cy="40200"/>
          </a:xfrm>
          <a:custGeom>
            <a:avLst/>
            <a:gdLst>
              <a:gd name="T0" fmla="*/ 3 w 7"/>
              <a:gd name="T1" fmla="*/ 3 h 4"/>
              <a:gd name="T2" fmla="*/ 2 w 7"/>
              <a:gd name="T3" fmla="*/ 3 h 4"/>
              <a:gd name="T4" fmla="*/ 2 w 7"/>
              <a:gd name="T5" fmla="*/ 3 h 4"/>
              <a:gd name="T6" fmla="*/ 2 w 7"/>
              <a:gd name="T7" fmla="*/ 1 h 4"/>
              <a:gd name="T8" fmla="*/ 2 w 7"/>
              <a:gd name="T9" fmla="*/ 1 h 4"/>
              <a:gd name="T10" fmla="*/ 2 w 7"/>
              <a:gd name="T11" fmla="*/ 1 h 4"/>
              <a:gd name="T12" fmla="*/ 2 w 7"/>
              <a:gd name="T13" fmla="*/ 2 h 4"/>
              <a:gd name="T14" fmla="*/ 2 w 7"/>
              <a:gd name="T15" fmla="*/ 2 h 4"/>
              <a:gd name="T16" fmla="*/ 4 w 7"/>
              <a:gd name="T17" fmla="*/ 3 h 4"/>
              <a:gd name="T18" fmla="*/ 5 w 7"/>
              <a:gd name="T19" fmla="*/ 3 h 4"/>
              <a:gd name="T20" fmla="*/ 5 w 7"/>
              <a:gd name="T21" fmla="*/ 2 h 4"/>
              <a:gd name="T22" fmla="*/ 5 w 7"/>
              <a:gd name="T23" fmla="*/ 3 h 4"/>
              <a:gd name="T24" fmla="*/ 3 w 7"/>
              <a:gd name="T25" fmla="*/ 3 h 4"/>
              <a:gd name="T26" fmla="*/ 4 w 7"/>
              <a:gd name="T27" fmla="*/ 2 h 4"/>
              <a:gd name="T28" fmla="*/ 2 w 7"/>
              <a:gd name="T29" fmla="*/ 2 h 4"/>
              <a:gd name="T30" fmla="*/ 2 w 7"/>
              <a:gd name="T31" fmla="*/ 1 h 4"/>
              <a:gd name="T32" fmla="*/ 2 w 7"/>
              <a:gd name="T33" fmla="*/ 1 h 4"/>
              <a:gd name="T34" fmla="*/ 3 w 7"/>
              <a:gd name="T35" fmla="*/ 1 h 4"/>
              <a:gd name="T36" fmla="*/ 5 w 7"/>
              <a:gd name="T37" fmla="*/ 1 h 4"/>
              <a:gd name="T38" fmla="*/ 5 w 7"/>
              <a:gd name="T39" fmla="*/ 1 h 4"/>
              <a:gd name="T40" fmla="*/ 5 w 7"/>
              <a:gd name="T41" fmla="*/ 2 h 4"/>
              <a:gd name="T42" fmla="*/ 5 w 7"/>
              <a:gd name="T43" fmla="*/ 2 h 4"/>
              <a:gd name="T44" fmla="*/ 4 w 7"/>
              <a:gd name="T45" fmla="*/ 2 h 4"/>
              <a:gd name="T46" fmla="*/ 3 w 7"/>
              <a:gd name="T47" fmla="*/ 0 h 4"/>
              <a:gd name="T48" fmla="*/ 1 w 7"/>
              <a:gd name="T49" fmla="*/ 1 h 4"/>
              <a:gd name="T50" fmla="*/ 1 w 7"/>
              <a:gd name="T51" fmla="*/ 1 h 4"/>
              <a:gd name="T52" fmla="*/ 1 w 7"/>
              <a:gd name="T53" fmla="*/ 4 h 4"/>
              <a:gd name="T54" fmla="*/ 1 w 7"/>
              <a:gd name="T55" fmla="*/ 4 h 4"/>
              <a:gd name="T56" fmla="*/ 3 w 7"/>
              <a:gd name="T57" fmla="*/ 4 h 4"/>
              <a:gd name="T58" fmla="*/ 6 w 7"/>
              <a:gd name="T59" fmla="*/ 4 h 4"/>
              <a:gd name="T60" fmla="*/ 6 w 7"/>
              <a:gd name="T61" fmla="*/ 4 h 4"/>
              <a:gd name="T62" fmla="*/ 6 w 7"/>
              <a:gd name="T63" fmla="*/ 0 h 4"/>
              <a:gd name="T64" fmla="*/ 5 w 7"/>
              <a:gd name="T65" fmla="*/ 0 h 4"/>
              <a:gd name="T66" fmla="*/ 5 w 7"/>
              <a:gd name="T67" fmla="*/ 0 h 4"/>
              <a:gd name="T68" fmla="*/ 3 w 7"/>
              <a:gd name="T6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" h="4">
                <a:moveTo>
                  <a:pt x="3" y="3"/>
                </a:moveTo>
                <a:cubicBezTo>
                  <a:pt x="3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4" y="3"/>
                  <a:pt x="3" y="3"/>
                </a:cubicBezTo>
                <a:moveTo>
                  <a:pt x="4" y="2"/>
                </a:move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4" y="2"/>
                  <a:pt x="4" y="2"/>
                </a:cubicBezTo>
                <a:moveTo>
                  <a:pt x="3" y="0"/>
                </a:moveTo>
                <a:cubicBezTo>
                  <a:pt x="2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3" y="4"/>
                </a:cubicBezTo>
                <a:cubicBezTo>
                  <a:pt x="4" y="4"/>
                  <a:pt x="5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1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íṧlîḓe">
            <a:extLst>
              <a:ext uri="{FF2B5EF4-FFF2-40B4-BE49-F238E27FC236}">
                <a16:creationId xmlns:a16="http://schemas.microsoft.com/office/drawing/2014/main" id="{71663888-E201-4B08-A7F9-59F0868757DD}"/>
              </a:ext>
            </a:extLst>
          </p:cNvPr>
          <p:cNvSpPr>
            <a:spLocks/>
          </p:cNvSpPr>
          <p:nvPr/>
        </p:nvSpPr>
        <p:spPr bwMode="auto">
          <a:xfrm>
            <a:off x="1759756" y="4918546"/>
            <a:ext cx="75937" cy="53600"/>
          </a:xfrm>
          <a:custGeom>
            <a:avLst/>
            <a:gdLst>
              <a:gd name="T0" fmla="*/ 3 w 7"/>
              <a:gd name="T1" fmla="*/ 4 h 5"/>
              <a:gd name="T2" fmla="*/ 2 w 7"/>
              <a:gd name="T3" fmla="*/ 4 h 5"/>
              <a:gd name="T4" fmla="*/ 2 w 7"/>
              <a:gd name="T5" fmla="*/ 4 h 5"/>
              <a:gd name="T6" fmla="*/ 2 w 7"/>
              <a:gd name="T7" fmla="*/ 2 h 5"/>
              <a:gd name="T8" fmla="*/ 2 w 7"/>
              <a:gd name="T9" fmla="*/ 2 h 5"/>
              <a:gd name="T10" fmla="*/ 2 w 7"/>
              <a:gd name="T11" fmla="*/ 2 h 5"/>
              <a:gd name="T12" fmla="*/ 2 w 7"/>
              <a:gd name="T13" fmla="*/ 3 h 5"/>
              <a:gd name="T14" fmla="*/ 2 w 7"/>
              <a:gd name="T15" fmla="*/ 3 h 5"/>
              <a:gd name="T16" fmla="*/ 3 w 7"/>
              <a:gd name="T17" fmla="*/ 3 h 5"/>
              <a:gd name="T18" fmla="*/ 5 w 7"/>
              <a:gd name="T19" fmla="*/ 3 h 5"/>
              <a:gd name="T20" fmla="*/ 5 w 7"/>
              <a:gd name="T21" fmla="*/ 3 h 5"/>
              <a:gd name="T22" fmla="*/ 5 w 7"/>
              <a:gd name="T23" fmla="*/ 4 h 5"/>
              <a:gd name="T24" fmla="*/ 3 w 7"/>
              <a:gd name="T25" fmla="*/ 4 h 5"/>
              <a:gd name="T26" fmla="*/ 3 w 7"/>
              <a:gd name="T27" fmla="*/ 3 h 5"/>
              <a:gd name="T28" fmla="*/ 2 w 7"/>
              <a:gd name="T29" fmla="*/ 3 h 5"/>
              <a:gd name="T30" fmla="*/ 2 w 7"/>
              <a:gd name="T31" fmla="*/ 1 h 5"/>
              <a:gd name="T32" fmla="*/ 2 w 7"/>
              <a:gd name="T33" fmla="*/ 1 h 5"/>
              <a:gd name="T34" fmla="*/ 3 w 7"/>
              <a:gd name="T35" fmla="*/ 1 h 5"/>
              <a:gd name="T36" fmla="*/ 5 w 7"/>
              <a:gd name="T37" fmla="*/ 1 h 5"/>
              <a:gd name="T38" fmla="*/ 5 w 7"/>
              <a:gd name="T39" fmla="*/ 1 h 5"/>
              <a:gd name="T40" fmla="*/ 5 w 7"/>
              <a:gd name="T41" fmla="*/ 2 h 5"/>
              <a:gd name="T42" fmla="*/ 5 w 7"/>
              <a:gd name="T43" fmla="*/ 2 h 5"/>
              <a:gd name="T44" fmla="*/ 5 w 7"/>
              <a:gd name="T45" fmla="*/ 3 h 5"/>
              <a:gd name="T46" fmla="*/ 3 w 7"/>
              <a:gd name="T47" fmla="*/ 3 h 5"/>
              <a:gd name="T48" fmla="*/ 3 w 7"/>
              <a:gd name="T49" fmla="*/ 0 h 5"/>
              <a:gd name="T50" fmla="*/ 1 w 7"/>
              <a:gd name="T51" fmla="*/ 2 h 5"/>
              <a:gd name="T52" fmla="*/ 1 w 7"/>
              <a:gd name="T53" fmla="*/ 2 h 5"/>
              <a:gd name="T54" fmla="*/ 1 w 7"/>
              <a:gd name="T55" fmla="*/ 4 h 5"/>
              <a:gd name="T56" fmla="*/ 1 w 7"/>
              <a:gd name="T57" fmla="*/ 5 h 5"/>
              <a:gd name="T58" fmla="*/ 3 w 7"/>
              <a:gd name="T59" fmla="*/ 5 h 5"/>
              <a:gd name="T60" fmla="*/ 6 w 7"/>
              <a:gd name="T61" fmla="*/ 4 h 5"/>
              <a:gd name="T62" fmla="*/ 6 w 7"/>
              <a:gd name="T63" fmla="*/ 4 h 5"/>
              <a:gd name="T64" fmla="*/ 6 w 7"/>
              <a:gd name="T65" fmla="*/ 1 h 5"/>
              <a:gd name="T66" fmla="*/ 5 w 7"/>
              <a:gd name="T67" fmla="*/ 1 h 5"/>
              <a:gd name="T68" fmla="*/ 5 w 7"/>
              <a:gd name="T69" fmla="*/ 0 h 5"/>
              <a:gd name="T70" fmla="*/ 3 w 7"/>
              <a:gd name="T7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" h="5">
                <a:moveTo>
                  <a:pt x="3" y="4"/>
                </a:moveTo>
                <a:cubicBezTo>
                  <a:pt x="3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moveTo>
                  <a:pt x="3" y="3"/>
                </a:moveTo>
                <a:cubicBezTo>
                  <a:pt x="3" y="3"/>
                  <a:pt x="2" y="3"/>
                  <a:pt x="2" y="3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3" y="3"/>
                </a:cubicBezTo>
                <a:moveTo>
                  <a:pt x="3" y="0"/>
                </a:moveTo>
                <a:cubicBezTo>
                  <a:pt x="2" y="0"/>
                  <a:pt x="1" y="0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3"/>
                  <a:pt x="0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4" y="5"/>
                  <a:pt x="5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7" y="2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ïšľíḍè">
            <a:extLst>
              <a:ext uri="{FF2B5EF4-FFF2-40B4-BE49-F238E27FC236}">
                <a16:creationId xmlns:a16="http://schemas.microsoft.com/office/drawing/2014/main" id="{90179823-EBEF-4BCC-874F-01B1ED548160}"/>
              </a:ext>
            </a:extLst>
          </p:cNvPr>
          <p:cNvSpPr>
            <a:spLocks/>
          </p:cNvSpPr>
          <p:nvPr/>
        </p:nvSpPr>
        <p:spPr bwMode="auto">
          <a:xfrm>
            <a:off x="1858028" y="4869413"/>
            <a:ext cx="62536" cy="40200"/>
          </a:xfrm>
          <a:custGeom>
            <a:avLst/>
            <a:gdLst>
              <a:gd name="T0" fmla="*/ 3 w 6"/>
              <a:gd name="T1" fmla="*/ 3 h 4"/>
              <a:gd name="T2" fmla="*/ 1 w 6"/>
              <a:gd name="T3" fmla="*/ 3 h 4"/>
              <a:gd name="T4" fmla="*/ 1 w 6"/>
              <a:gd name="T5" fmla="*/ 3 h 4"/>
              <a:gd name="T6" fmla="*/ 1 w 6"/>
              <a:gd name="T7" fmla="*/ 2 h 4"/>
              <a:gd name="T8" fmla="*/ 1 w 6"/>
              <a:gd name="T9" fmla="*/ 1 h 4"/>
              <a:gd name="T10" fmla="*/ 1 w 6"/>
              <a:gd name="T11" fmla="*/ 1 h 4"/>
              <a:gd name="T12" fmla="*/ 1 w 6"/>
              <a:gd name="T13" fmla="*/ 2 h 4"/>
              <a:gd name="T14" fmla="*/ 1 w 6"/>
              <a:gd name="T15" fmla="*/ 2 h 4"/>
              <a:gd name="T16" fmla="*/ 3 w 6"/>
              <a:gd name="T17" fmla="*/ 3 h 4"/>
              <a:gd name="T18" fmla="*/ 4 w 6"/>
              <a:gd name="T19" fmla="*/ 2 h 4"/>
              <a:gd name="T20" fmla="*/ 4 w 6"/>
              <a:gd name="T21" fmla="*/ 3 h 4"/>
              <a:gd name="T22" fmla="*/ 3 w 6"/>
              <a:gd name="T23" fmla="*/ 3 h 4"/>
              <a:gd name="T24" fmla="*/ 3 w 6"/>
              <a:gd name="T25" fmla="*/ 2 h 4"/>
              <a:gd name="T26" fmla="*/ 1 w 6"/>
              <a:gd name="T27" fmla="*/ 2 h 4"/>
              <a:gd name="T28" fmla="*/ 2 w 6"/>
              <a:gd name="T29" fmla="*/ 1 h 4"/>
              <a:gd name="T30" fmla="*/ 2 w 6"/>
              <a:gd name="T31" fmla="*/ 1 h 4"/>
              <a:gd name="T32" fmla="*/ 4 w 6"/>
              <a:gd name="T33" fmla="*/ 1 h 4"/>
              <a:gd name="T34" fmla="*/ 4 w 6"/>
              <a:gd name="T35" fmla="*/ 1 h 4"/>
              <a:gd name="T36" fmla="*/ 4 w 6"/>
              <a:gd name="T37" fmla="*/ 2 h 4"/>
              <a:gd name="T38" fmla="*/ 3 w 6"/>
              <a:gd name="T39" fmla="*/ 2 h 4"/>
              <a:gd name="T40" fmla="*/ 2 w 6"/>
              <a:gd name="T41" fmla="*/ 0 h 4"/>
              <a:gd name="T42" fmla="*/ 0 w 6"/>
              <a:gd name="T43" fmla="*/ 1 h 4"/>
              <a:gd name="T44" fmla="*/ 0 w 6"/>
              <a:gd name="T45" fmla="*/ 2 h 4"/>
              <a:gd name="T46" fmla="*/ 0 w 6"/>
              <a:gd name="T47" fmla="*/ 4 h 4"/>
              <a:gd name="T48" fmla="*/ 1 w 6"/>
              <a:gd name="T49" fmla="*/ 4 h 4"/>
              <a:gd name="T50" fmla="*/ 3 w 6"/>
              <a:gd name="T51" fmla="*/ 4 h 4"/>
              <a:gd name="T52" fmla="*/ 5 w 6"/>
              <a:gd name="T53" fmla="*/ 4 h 4"/>
              <a:gd name="T54" fmla="*/ 5 w 6"/>
              <a:gd name="T55" fmla="*/ 4 h 4"/>
              <a:gd name="T56" fmla="*/ 5 w 6"/>
              <a:gd name="T57" fmla="*/ 2 h 4"/>
              <a:gd name="T58" fmla="*/ 6 w 6"/>
              <a:gd name="T59" fmla="*/ 2 h 4"/>
              <a:gd name="T60" fmla="*/ 5 w 6"/>
              <a:gd name="T61" fmla="*/ 2 h 4"/>
              <a:gd name="T62" fmla="*/ 5 w 6"/>
              <a:gd name="T63" fmla="*/ 0 h 4"/>
              <a:gd name="T64" fmla="*/ 4 w 6"/>
              <a:gd name="T65" fmla="*/ 0 h 4"/>
              <a:gd name="T66" fmla="*/ 4 w 6"/>
              <a:gd name="T67" fmla="*/ 0 h 4"/>
              <a:gd name="T68" fmla="*/ 2 w 6"/>
              <a:gd name="T6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" h="4">
                <a:moveTo>
                  <a:pt x="3" y="3"/>
                </a:moveTo>
                <a:cubicBezTo>
                  <a:pt x="2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3" y="3"/>
                </a:cubicBezTo>
                <a:cubicBezTo>
                  <a:pt x="3" y="3"/>
                  <a:pt x="4" y="2"/>
                  <a:pt x="4" y="2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3" y="3"/>
                  <a:pt x="3" y="3"/>
                </a:cubicBezTo>
                <a:moveTo>
                  <a:pt x="3" y="2"/>
                </a:moveTo>
                <a:cubicBezTo>
                  <a:pt x="2" y="2"/>
                  <a:pt x="2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2"/>
                  <a:pt x="4" y="2"/>
                </a:cubicBezTo>
                <a:cubicBezTo>
                  <a:pt x="4" y="2"/>
                  <a:pt x="3" y="2"/>
                  <a:pt x="3" y="2"/>
                </a:cubicBezTo>
                <a:moveTo>
                  <a:pt x="2" y="0"/>
                </a:moveTo>
                <a:cubicBezTo>
                  <a:pt x="2" y="0"/>
                  <a:pt x="0" y="0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3" y="4"/>
                </a:cubicBezTo>
                <a:cubicBezTo>
                  <a:pt x="3" y="4"/>
                  <a:pt x="4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3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íşlîḓé">
            <a:extLst>
              <a:ext uri="{FF2B5EF4-FFF2-40B4-BE49-F238E27FC236}">
                <a16:creationId xmlns:a16="http://schemas.microsoft.com/office/drawing/2014/main" id="{0AE4D598-FF1C-492E-BC71-AF4FC813CD9B}"/>
              </a:ext>
            </a:extLst>
          </p:cNvPr>
          <p:cNvSpPr>
            <a:spLocks/>
          </p:cNvSpPr>
          <p:nvPr/>
        </p:nvSpPr>
        <p:spPr bwMode="auto">
          <a:xfrm>
            <a:off x="2845208" y="1488168"/>
            <a:ext cx="339483" cy="1018393"/>
          </a:xfrm>
          <a:custGeom>
            <a:avLst/>
            <a:gdLst>
              <a:gd name="T0" fmla="*/ 29 w 32"/>
              <a:gd name="T1" fmla="*/ 83 h 96"/>
              <a:gd name="T2" fmla="*/ 21 w 32"/>
              <a:gd name="T3" fmla="*/ 84 h 96"/>
              <a:gd name="T4" fmla="*/ 15 w 32"/>
              <a:gd name="T5" fmla="*/ 58 h 96"/>
              <a:gd name="T6" fmla="*/ 16 w 32"/>
              <a:gd name="T7" fmla="*/ 58 h 96"/>
              <a:gd name="T8" fmla="*/ 19 w 32"/>
              <a:gd name="T9" fmla="*/ 57 h 96"/>
              <a:gd name="T10" fmla="*/ 12 w 32"/>
              <a:gd name="T11" fmla="*/ 55 h 96"/>
              <a:gd name="T12" fmla="*/ 14 w 32"/>
              <a:gd name="T13" fmla="*/ 56 h 96"/>
              <a:gd name="T14" fmla="*/ 17 w 32"/>
              <a:gd name="T15" fmla="*/ 52 h 96"/>
              <a:gd name="T16" fmla="*/ 14 w 32"/>
              <a:gd name="T17" fmla="*/ 42 h 96"/>
              <a:gd name="T18" fmla="*/ 11 w 32"/>
              <a:gd name="T19" fmla="*/ 40 h 96"/>
              <a:gd name="T20" fmla="*/ 18 w 32"/>
              <a:gd name="T21" fmla="*/ 48 h 96"/>
              <a:gd name="T22" fmla="*/ 9 w 32"/>
              <a:gd name="T23" fmla="*/ 53 h 96"/>
              <a:gd name="T24" fmla="*/ 13 w 32"/>
              <a:gd name="T25" fmla="*/ 46 h 96"/>
              <a:gd name="T26" fmla="*/ 9 w 32"/>
              <a:gd name="T27" fmla="*/ 50 h 96"/>
              <a:gd name="T28" fmla="*/ 22 w 32"/>
              <a:gd name="T29" fmla="*/ 39 h 96"/>
              <a:gd name="T30" fmla="*/ 12 w 32"/>
              <a:gd name="T31" fmla="*/ 39 h 96"/>
              <a:gd name="T32" fmla="*/ 2 w 32"/>
              <a:gd name="T33" fmla="*/ 49 h 96"/>
              <a:gd name="T34" fmla="*/ 7 w 32"/>
              <a:gd name="T35" fmla="*/ 49 h 96"/>
              <a:gd name="T36" fmla="*/ 15 w 32"/>
              <a:gd name="T37" fmla="*/ 59 h 96"/>
              <a:gd name="T38" fmla="*/ 24 w 32"/>
              <a:gd name="T39" fmla="*/ 44 h 96"/>
              <a:gd name="T40" fmla="*/ 26 w 32"/>
              <a:gd name="T41" fmla="*/ 78 h 96"/>
              <a:gd name="T42" fmla="*/ 21 w 32"/>
              <a:gd name="T43" fmla="*/ 83 h 96"/>
              <a:gd name="T44" fmla="*/ 12 w 32"/>
              <a:gd name="T45" fmla="*/ 78 h 96"/>
              <a:gd name="T46" fmla="*/ 6 w 32"/>
              <a:gd name="T47" fmla="*/ 64 h 96"/>
              <a:gd name="T48" fmla="*/ 4 w 32"/>
              <a:gd name="T49" fmla="*/ 59 h 96"/>
              <a:gd name="T50" fmla="*/ 18 w 32"/>
              <a:gd name="T51" fmla="*/ 37 h 96"/>
              <a:gd name="T52" fmla="*/ 14 w 32"/>
              <a:gd name="T53" fmla="*/ 34 h 96"/>
              <a:gd name="T54" fmla="*/ 12 w 32"/>
              <a:gd name="T55" fmla="*/ 35 h 96"/>
              <a:gd name="T56" fmla="*/ 14 w 32"/>
              <a:gd name="T57" fmla="*/ 33 h 96"/>
              <a:gd name="T58" fmla="*/ 15 w 32"/>
              <a:gd name="T59" fmla="*/ 31 h 96"/>
              <a:gd name="T60" fmla="*/ 20 w 32"/>
              <a:gd name="T61" fmla="*/ 31 h 96"/>
              <a:gd name="T62" fmla="*/ 17 w 32"/>
              <a:gd name="T63" fmla="*/ 31 h 96"/>
              <a:gd name="T64" fmla="*/ 16 w 32"/>
              <a:gd name="T65" fmla="*/ 21 h 96"/>
              <a:gd name="T66" fmla="*/ 22 w 32"/>
              <a:gd name="T67" fmla="*/ 13 h 96"/>
              <a:gd name="T68" fmla="*/ 14 w 32"/>
              <a:gd name="T69" fmla="*/ 19 h 96"/>
              <a:gd name="T70" fmla="*/ 18 w 32"/>
              <a:gd name="T71" fmla="*/ 17 h 96"/>
              <a:gd name="T72" fmla="*/ 11 w 32"/>
              <a:gd name="T73" fmla="*/ 31 h 96"/>
              <a:gd name="T74" fmla="*/ 8 w 32"/>
              <a:gd name="T75" fmla="*/ 6 h 96"/>
              <a:gd name="T76" fmla="*/ 24 w 32"/>
              <a:gd name="T77" fmla="*/ 29 h 96"/>
              <a:gd name="T78" fmla="*/ 24 w 32"/>
              <a:gd name="T79" fmla="*/ 11 h 96"/>
              <a:gd name="T80" fmla="*/ 20 w 32"/>
              <a:gd name="T81" fmla="*/ 13 h 96"/>
              <a:gd name="T82" fmla="*/ 16 w 32"/>
              <a:gd name="T83" fmla="*/ 20 h 96"/>
              <a:gd name="T84" fmla="*/ 15 w 32"/>
              <a:gd name="T85" fmla="*/ 21 h 96"/>
              <a:gd name="T86" fmla="*/ 7 w 32"/>
              <a:gd name="T87" fmla="*/ 23 h 96"/>
              <a:gd name="T88" fmla="*/ 11 w 32"/>
              <a:gd name="T89" fmla="*/ 34 h 96"/>
              <a:gd name="T90" fmla="*/ 6 w 32"/>
              <a:gd name="T91" fmla="*/ 38 h 96"/>
              <a:gd name="T92" fmla="*/ 4 w 32"/>
              <a:gd name="T93" fmla="*/ 61 h 96"/>
              <a:gd name="T94" fmla="*/ 9 w 32"/>
              <a:gd name="T95" fmla="*/ 80 h 96"/>
              <a:gd name="T96" fmla="*/ 8 w 32"/>
              <a:gd name="T97" fmla="*/ 93 h 96"/>
              <a:gd name="T98" fmla="*/ 21 w 32"/>
              <a:gd name="T99" fmla="*/ 87 h 96"/>
              <a:gd name="T100" fmla="*/ 24 w 32"/>
              <a:gd name="T101" fmla="*/ 86 h 96"/>
              <a:gd name="T102" fmla="*/ 29 w 32"/>
              <a:gd name="T103" fmla="*/ 84 h 96"/>
              <a:gd name="T104" fmla="*/ 24 w 32"/>
              <a:gd name="T105" fmla="*/ 91 h 96"/>
              <a:gd name="T106" fmla="*/ 29 w 32"/>
              <a:gd name="T107" fmla="*/ 94 h 96"/>
              <a:gd name="T108" fmla="*/ 29 w 32"/>
              <a:gd name="T109" fmla="*/ 80 h 96"/>
              <a:gd name="T110" fmla="*/ 26 w 32"/>
              <a:gd name="T111" fmla="*/ 54 h 96"/>
              <a:gd name="T112" fmla="*/ 23 w 32"/>
              <a:gd name="T113" fmla="*/ 38 h 96"/>
              <a:gd name="T114" fmla="*/ 23 w 32"/>
              <a:gd name="T115" fmla="*/ 36 h 96"/>
              <a:gd name="T116" fmla="*/ 25 w 32"/>
              <a:gd name="T117" fmla="*/ 2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" h="96">
                <a:moveTo>
                  <a:pt x="9" y="84"/>
                </a:moveTo>
                <a:cubicBezTo>
                  <a:pt x="9" y="84"/>
                  <a:pt x="9" y="84"/>
                  <a:pt x="9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9" y="83"/>
                  <a:pt x="9" y="83"/>
                  <a:pt x="9" y="83"/>
                </a:cubicBezTo>
                <a:cubicBezTo>
                  <a:pt x="9" y="83"/>
                  <a:pt x="9" y="83"/>
                  <a:pt x="9" y="83"/>
                </a:cubicBezTo>
                <a:cubicBezTo>
                  <a:pt x="9" y="84"/>
                  <a:pt x="9" y="84"/>
                  <a:pt x="9" y="84"/>
                </a:cubicBezTo>
                <a:moveTo>
                  <a:pt x="29" y="83"/>
                </a:move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3"/>
                </a:cubicBezTo>
                <a:moveTo>
                  <a:pt x="17" y="86"/>
                </a:moveTo>
                <a:cubicBezTo>
                  <a:pt x="15" y="86"/>
                  <a:pt x="12" y="85"/>
                  <a:pt x="10" y="85"/>
                </a:cubicBezTo>
                <a:cubicBezTo>
                  <a:pt x="10" y="81"/>
                  <a:pt x="10" y="81"/>
                  <a:pt x="10" y="81"/>
                </a:cubicBezTo>
                <a:cubicBezTo>
                  <a:pt x="11" y="82"/>
                  <a:pt x="13" y="83"/>
                  <a:pt x="17" y="83"/>
                </a:cubicBezTo>
                <a:cubicBezTo>
                  <a:pt x="18" y="83"/>
                  <a:pt x="20" y="84"/>
                  <a:pt x="21" y="84"/>
                </a:cubicBezTo>
                <a:cubicBezTo>
                  <a:pt x="22" y="84"/>
                  <a:pt x="22" y="83"/>
                  <a:pt x="23" y="83"/>
                </a:cubicBezTo>
                <a:cubicBezTo>
                  <a:pt x="23" y="83"/>
                  <a:pt x="26" y="83"/>
                  <a:pt x="28" y="82"/>
                </a:cubicBezTo>
                <a:cubicBezTo>
                  <a:pt x="28" y="82"/>
                  <a:pt x="28" y="83"/>
                  <a:pt x="28" y="84"/>
                </a:cubicBezTo>
                <a:cubicBezTo>
                  <a:pt x="26" y="85"/>
                  <a:pt x="23" y="85"/>
                  <a:pt x="21" y="86"/>
                </a:cubicBezTo>
                <a:cubicBezTo>
                  <a:pt x="19" y="86"/>
                  <a:pt x="18" y="86"/>
                  <a:pt x="17" y="86"/>
                </a:cubicBezTo>
                <a:moveTo>
                  <a:pt x="14" y="58"/>
                </a:moveTo>
                <a:cubicBezTo>
                  <a:pt x="15" y="58"/>
                  <a:pt x="15" y="58"/>
                  <a:pt x="15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4" y="58"/>
                  <a:pt x="14" y="58"/>
                  <a:pt x="14" y="58"/>
                </a:cubicBezTo>
                <a:moveTo>
                  <a:pt x="14" y="58"/>
                </a:moveTo>
                <a:cubicBezTo>
                  <a:pt x="14" y="57"/>
                  <a:pt x="14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58"/>
                  <a:pt x="14" y="58"/>
                  <a:pt x="14" y="58"/>
                </a:cubicBezTo>
                <a:moveTo>
                  <a:pt x="16" y="58"/>
                </a:move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6" y="57"/>
                  <a:pt x="15" y="57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4"/>
                  <a:pt x="17" y="53"/>
                  <a:pt x="18" y="52"/>
                </a:cubicBezTo>
                <a:cubicBezTo>
                  <a:pt x="19" y="53"/>
                  <a:pt x="19" y="53"/>
                  <a:pt x="19" y="54"/>
                </a:cubicBezTo>
                <a:cubicBezTo>
                  <a:pt x="19" y="55"/>
                  <a:pt x="19" y="55"/>
                  <a:pt x="19" y="55"/>
                </a:cubicBezTo>
                <a:cubicBezTo>
                  <a:pt x="19" y="56"/>
                  <a:pt x="19" y="57"/>
                  <a:pt x="19" y="57"/>
                </a:cubicBezTo>
                <a:cubicBezTo>
                  <a:pt x="18" y="58"/>
                  <a:pt x="18" y="58"/>
                  <a:pt x="18" y="58"/>
                </a:cubicBezTo>
                <a:cubicBezTo>
                  <a:pt x="17" y="58"/>
                  <a:pt x="17" y="58"/>
                  <a:pt x="16" y="58"/>
                </a:cubicBezTo>
                <a:moveTo>
                  <a:pt x="17" y="52"/>
                </a:moveTo>
                <a:cubicBezTo>
                  <a:pt x="18" y="51"/>
                  <a:pt x="18" y="50"/>
                  <a:pt x="18" y="50"/>
                </a:cubicBezTo>
                <a:cubicBezTo>
                  <a:pt x="18" y="50"/>
                  <a:pt x="18" y="51"/>
                  <a:pt x="18" y="51"/>
                </a:cubicBezTo>
                <a:cubicBezTo>
                  <a:pt x="17" y="52"/>
                  <a:pt x="17" y="52"/>
                  <a:pt x="17" y="52"/>
                </a:cubicBezTo>
                <a:moveTo>
                  <a:pt x="13" y="57"/>
                </a:moveTo>
                <a:cubicBezTo>
                  <a:pt x="13" y="56"/>
                  <a:pt x="12" y="55"/>
                  <a:pt x="12" y="55"/>
                </a:cubicBezTo>
                <a:cubicBezTo>
                  <a:pt x="12" y="54"/>
                  <a:pt x="12" y="52"/>
                  <a:pt x="13" y="51"/>
                </a:cubicBezTo>
                <a:cubicBezTo>
                  <a:pt x="13" y="51"/>
                  <a:pt x="14" y="50"/>
                  <a:pt x="14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50"/>
                  <a:pt x="16" y="52"/>
                  <a:pt x="15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5" y="54"/>
                  <a:pt x="14" y="55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3" y="57"/>
                  <a:pt x="13" y="57"/>
                  <a:pt x="13" y="57"/>
                </a:cubicBezTo>
                <a:moveTo>
                  <a:pt x="16" y="52"/>
                </a:moveTo>
                <a:cubicBezTo>
                  <a:pt x="16" y="51"/>
                  <a:pt x="17" y="50"/>
                  <a:pt x="17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50"/>
                  <a:pt x="17" y="51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6" y="52"/>
                  <a:pt x="16" y="52"/>
                  <a:pt x="16" y="52"/>
                </a:cubicBezTo>
                <a:moveTo>
                  <a:pt x="18" y="41"/>
                </a:moveTo>
                <a:cubicBezTo>
                  <a:pt x="19" y="41"/>
                  <a:pt x="21" y="41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1"/>
                  <a:pt x="21" y="42"/>
                  <a:pt x="20" y="42"/>
                </a:cubicBezTo>
                <a:cubicBezTo>
                  <a:pt x="19" y="43"/>
                  <a:pt x="18" y="43"/>
                  <a:pt x="18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6" y="43"/>
                  <a:pt x="15" y="43"/>
                  <a:pt x="14" y="42"/>
                </a:cubicBezTo>
                <a:cubicBezTo>
                  <a:pt x="14" y="41"/>
                  <a:pt x="13" y="41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1"/>
                  <a:pt x="14" y="41"/>
                  <a:pt x="14" y="41"/>
                </a:cubicBezTo>
                <a:cubicBezTo>
                  <a:pt x="15" y="41"/>
                  <a:pt x="16" y="41"/>
                  <a:pt x="18" y="41"/>
                </a:cubicBezTo>
                <a:moveTo>
                  <a:pt x="9" y="50"/>
                </a:moveTo>
                <a:cubicBezTo>
                  <a:pt x="8" y="49"/>
                  <a:pt x="8" y="49"/>
                  <a:pt x="8" y="49"/>
                </a:cubicBezTo>
                <a:cubicBezTo>
                  <a:pt x="10" y="47"/>
                  <a:pt x="11" y="42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2" y="41"/>
                  <a:pt x="12" y="42"/>
                  <a:pt x="14" y="43"/>
                </a:cubicBezTo>
                <a:cubicBezTo>
                  <a:pt x="15" y="43"/>
                  <a:pt x="16" y="44"/>
                  <a:pt x="17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8" y="44"/>
                  <a:pt x="19" y="44"/>
                  <a:pt x="20" y="44"/>
                </a:cubicBezTo>
                <a:cubicBezTo>
                  <a:pt x="19" y="44"/>
                  <a:pt x="19" y="45"/>
                  <a:pt x="18" y="46"/>
                </a:cubicBezTo>
                <a:cubicBezTo>
                  <a:pt x="18" y="47"/>
                  <a:pt x="18" y="47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1"/>
                  <a:pt x="11" y="53"/>
                  <a:pt x="11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10" y="54"/>
                  <a:pt x="10" y="54"/>
                  <a:pt x="10" y="54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3"/>
                  <a:pt x="9" y="53"/>
                  <a:pt x="9" y="52"/>
                </a:cubicBezTo>
                <a:cubicBezTo>
                  <a:pt x="9" y="52"/>
                  <a:pt x="9" y="51"/>
                  <a:pt x="9" y="51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51"/>
                  <a:pt x="9" y="50"/>
                  <a:pt x="10" y="49"/>
                </a:cubicBezTo>
                <a:cubicBezTo>
                  <a:pt x="10" y="49"/>
                  <a:pt x="10" y="48"/>
                  <a:pt x="10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7"/>
                  <a:pt x="11" y="47"/>
                  <a:pt x="11" y="47"/>
                </a:cubicBezTo>
                <a:cubicBezTo>
                  <a:pt x="12" y="47"/>
                  <a:pt x="12" y="46"/>
                  <a:pt x="13" y="46"/>
                </a:cubicBezTo>
                <a:cubicBezTo>
                  <a:pt x="14" y="46"/>
                  <a:pt x="15" y="45"/>
                  <a:pt x="16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4" y="44"/>
                  <a:pt x="13" y="45"/>
                  <a:pt x="13" y="45"/>
                </a:cubicBezTo>
                <a:cubicBezTo>
                  <a:pt x="12" y="46"/>
                  <a:pt x="11" y="46"/>
                  <a:pt x="10" y="46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9" y="48"/>
                  <a:pt x="9" y="48"/>
                  <a:pt x="9" y="49"/>
                </a:cubicBezTo>
                <a:cubicBezTo>
                  <a:pt x="9" y="50"/>
                  <a:pt x="9" y="50"/>
                  <a:pt x="9" y="50"/>
                </a:cubicBezTo>
                <a:moveTo>
                  <a:pt x="18" y="40"/>
                </a:moveTo>
                <a:cubicBezTo>
                  <a:pt x="17" y="40"/>
                  <a:pt x="17" y="40"/>
                  <a:pt x="17" y="40"/>
                </a:cubicBezTo>
                <a:cubicBezTo>
                  <a:pt x="19" y="40"/>
                  <a:pt x="20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20" y="40"/>
                  <a:pt x="19" y="40"/>
                  <a:pt x="18" y="40"/>
                </a:cubicBezTo>
                <a:moveTo>
                  <a:pt x="15" y="38"/>
                </a:moveTo>
                <a:cubicBezTo>
                  <a:pt x="16" y="38"/>
                  <a:pt x="17" y="38"/>
                  <a:pt x="18" y="38"/>
                </a:cubicBezTo>
                <a:cubicBezTo>
                  <a:pt x="20" y="38"/>
                  <a:pt x="21" y="38"/>
                  <a:pt x="22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0" y="38"/>
                  <a:pt x="17" y="39"/>
                  <a:pt x="15" y="39"/>
                </a:cubicBezTo>
                <a:cubicBezTo>
                  <a:pt x="14" y="39"/>
                  <a:pt x="13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8"/>
                  <a:pt x="14" y="38"/>
                  <a:pt x="15" y="38"/>
                </a:cubicBezTo>
                <a:moveTo>
                  <a:pt x="4" y="59"/>
                </a:moveTo>
                <a:cubicBezTo>
                  <a:pt x="3" y="56"/>
                  <a:pt x="3" y="56"/>
                  <a:pt x="3" y="56"/>
                </a:cubicBezTo>
                <a:cubicBezTo>
                  <a:pt x="2" y="55"/>
                  <a:pt x="2" y="53"/>
                  <a:pt x="2" y="52"/>
                </a:cubicBezTo>
                <a:cubicBezTo>
                  <a:pt x="1" y="52"/>
                  <a:pt x="1" y="51"/>
                  <a:pt x="1" y="50"/>
                </a:cubicBezTo>
                <a:cubicBezTo>
                  <a:pt x="1" y="50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3" y="47"/>
                  <a:pt x="4" y="45"/>
                  <a:pt x="5" y="43"/>
                </a:cubicBezTo>
                <a:cubicBezTo>
                  <a:pt x="5" y="42"/>
                  <a:pt x="6" y="40"/>
                  <a:pt x="7" y="38"/>
                </a:cubicBezTo>
                <a:cubicBezTo>
                  <a:pt x="7" y="37"/>
                  <a:pt x="8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7"/>
                  <a:pt x="10" y="38"/>
                  <a:pt x="11" y="39"/>
                </a:cubicBezTo>
                <a:cubicBezTo>
                  <a:pt x="11" y="40"/>
                  <a:pt x="9" y="47"/>
                  <a:pt x="7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8" y="50"/>
                  <a:pt x="8" y="51"/>
                  <a:pt x="8" y="52"/>
                </a:cubicBezTo>
                <a:cubicBezTo>
                  <a:pt x="8" y="53"/>
                  <a:pt x="8" y="53"/>
                  <a:pt x="9" y="54"/>
                </a:cubicBezTo>
                <a:cubicBezTo>
                  <a:pt x="9" y="54"/>
                  <a:pt x="9" y="55"/>
                  <a:pt x="9" y="55"/>
                </a:cubicBezTo>
                <a:cubicBezTo>
                  <a:pt x="9" y="55"/>
                  <a:pt x="10" y="55"/>
                  <a:pt x="10" y="56"/>
                </a:cubicBezTo>
                <a:cubicBezTo>
                  <a:pt x="12" y="56"/>
                  <a:pt x="13" y="57"/>
                  <a:pt x="13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4" y="59"/>
                  <a:pt x="14" y="59"/>
                  <a:pt x="14" y="59"/>
                </a:cubicBezTo>
                <a:cubicBezTo>
                  <a:pt x="14" y="59"/>
                  <a:pt x="15" y="59"/>
                  <a:pt x="15" y="59"/>
                </a:cubicBezTo>
                <a:cubicBezTo>
                  <a:pt x="16" y="59"/>
                  <a:pt x="17" y="59"/>
                  <a:pt x="18" y="59"/>
                </a:cubicBezTo>
                <a:cubicBezTo>
                  <a:pt x="19" y="59"/>
                  <a:pt x="19" y="59"/>
                  <a:pt x="20" y="58"/>
                </a:cubicBezTo>
                <a:cubicBezTo>
                  <a:pt x="21" y="57"/>
                  <a:pt x="20" y="55"/>
                  <a:pt x="20" y="55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1"/>
                  <a:pt x="19" y="49"/>
                  <a:pt x="19" y="47"/>
                </a:cubicBezTo>
                <a:cubicBezTo>
                  <a:pt x="20" y="44"/>
                  <a:pt x="21" y="43"/>
                  <a:pt x="22" y="43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4"/>
                  <a:pt x="24" y="44"/>
                  <a:pt x="24" y="44"/>
                </a:cubicBezTo>
                <a:cubicBezTo>
                  <a:pt x="23" y="48"/>
                  <a:pt x="24" y="51"/>
                  <a:pt x="25" y="54"/>
                </a:cubicBezTo>
                <a:cubicBezTo>
                  <a:pt x="25" y="56"/>
                  <a:pt x="26" y="57"/>
                  <a:pt x="26" y="58"/>
                </a:cubicBezTo>
                <a:cubicBezTo>
                  <a:pt x="27" y="60"/>
                  <a:pt x="28" y="62"/>
                  <a:pt x="28" y="65"/>
                </a:cubicBezTo>
                <a:cubicBezTo>
                  <a:pt x="29" y="69"/>
                  <a:pt x="28" y="70"/>
                  <a:pt x="27" y="72"/>
                </a:cubicBezTo>
                <a:cubicBezTo>
                  <a:pt x="27" y="73"/>
                  <a:pt x="26" y="74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6"/>
                  <a:pt x="26" y="77"/>
                  <a:pt x="26" y="78"/>
                </a:cubicBezTo>
                <a:cubicBezTo>
                  <a:pt x="26" y="78"/>
                  <a:pt x="26" y="78"/>
                  <a:pt x="26" y="78"/>
                </a:cubicBezTo>
                <a:cubicBezTo>
                  <a:pt x="26" y="78"/>
                  <a:pt x="26" y="78"/>
                  <a:pt x="26" y="78"/>
                </a:cubicBezTo>
                <a:cubicBezTo>
                  <a:pt x="26" y="79"/>
                  <a:pt x="26" y="80"/>
                  <a:pt x="25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7" y="80"/>
                  <a:pt x="27" y="79"/>
                  <a:pt x="27" y="78"/>
                </a:cubicBezTo>
                <a:cubicBezTo>
                  <a:pt x="27" y="78"/>
                  <a:pt x="27" y="79"/>
                  <a:pt x="28" y="79"/>
                </a:cubicBezTo>
                <a:cubicBezTo>
                  <a:pt x="28" y="80"/>
                  <a:pt x="28" y="80"/>
                  <a:pt x="28" y="80"/>
                </a:cubicBezTo>
                <a:cubicBezTo>
                  <a:pt x="27" y="81"/>
                  <a:pt x="25" y="82"/>
                  <a:pt x="23" y="82"/>
                </a:cubicBezTo>
                <a:cubicBezTo>
                  <a:pt x="22" y="82"/>
                  <a:pt x="22" y="83"/>
                  <a:pt x="21" y="83"/>
                </a:cubicBezTo>
                <a:cubicBezTo>
                  <a:pt x="20" y="83"/>
                  <a:pt x="18" y="82"/>
                  <a:pt x="17" y="82"/>
                </a:cubicBezTo>
                <a:cubicBezTo>
                  <a:pt x="12" y="82"/>
                  <a:pt x="10" y="81"/>
                  <a:pt x="10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10" y="79"/>
                  <a:pt x="11" y="79"/>
                  <a:pt x="11" y="79"/>
                </a:cubicBezTo>
                <a:cubicBezTo>
                  <a:pt x="11" y="79"/>
                  <a:pt x="11" y="80"/>
                  <a:pt x="11" y="80"/>
                </a:cubicBezTo>
                <a:cubicBezTo>
                  <a:pt x="12" y="80"/>
                  <a:pt x="12" y="80"/>
                  <a:pt x="12" y="80"/>
                </a:cubicBezTo>
                <a:cubicBezTo>
                  <a:pt x="12" y="80"/>
                  <a:pt x="12" y="79"/>
                  <a:pt x="12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12" y="78"/>
                  <a:pt x="12" y="78"/>
                  <a:pt x="12" y="78"/>
                </a:cubicBezTo>
                <a:cubicBezTo>
                  <a:pt x="12" y="77"/>
                  <a:pt x="12" y="76"/>
                  <a:pt x="12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2"/>
                  <a:pt x="9" y="69"/>
                  <a:pt x="8" y="68"/>
                </a:cubicBezTo>
                <a:cubicBezTo>
                  <a:pt x="7" y="67"/>
                  <a:pt x="7" y="66"/>
                  <a:pt x="6" y="66"/>
                </a:cubicBezTo>
                <a:cubicBezTo>
                  <a:pt x="6" y="65"/>
                  <a:pt x="6" y="65"/>
                  <a:pt x="6" y="64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65"/>
                  <a:pt x="6" y="65"/>
                  <a:pt x="7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12" y="37"/>
                </a:moveTo>
                <a:cubicBezTo>
                  <a:pt x="13" y="37"/>
                  <a:pt x="13" y="37"/>
                  <a:pt x="13" y="37"/>
                </a:cubicBezTo>
                <a:cubicBezTo>
                  <a:pt x="16" y="36"/>
                  <a:pt x="19" y="36"/>
                  <a:pt x="22" y="35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7"/>
                  <a:pt x="20" y="37"/>
                  <a:pt x="18" y="37"/>
                </a:cubicBezTo>
                <a:cubicBezTo>
                  <a:pt x="17" y="37"/>
                  <a:pt x="16" y="37"/>
                  <a:pt x="15" y="37"/>
                </a:cubicBezTo>
                <a:cubicBezTo>
                  <a:pt x="14" y="37"/>
                  <a:pt x="13" y="37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7"/>
                  <a:pt x="12" y="37"/>
                  <a:pt x="12" y="37"/>
                </a:cubicBezTo>
                <a:moveTo>
                  <a:pt x="13" y="34"/>
                </a:moveTo>
                <a:cubicBezTo>
                  <a:pt x="14" y="34"/>
                  <a:pt x="14" y="34"/>
                  <a:pt x="14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19" y="35"/>
                  <a:pt x="16" y="35"/>
                  <a:pt x="13" y="36"/>
                </a:cubicBezTo>
                <a:cubicBezTo>
                  <a:pt x="12" y="35"/>
                  <a:pt x="12" y="35"/>
                  <a:pt x="12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4"/>
                  <a:pt x="13" y="34"/>
                  <a:pt x="13" y="34"/>
                </a:cubicBezTo>
                <a:moveTo>
                  <a:pt x="18" y="33"/>
                </a:moveTo>
                <a:cubicBezTo>
                  <a:pt x="18" y="33"/>
                  <a:pt x="19" y="32"/>
                  <a:pt x="20" y="32"/>
                </a:cubicBezTo>
                <a:cubicBezTo>
                  <a:pt x="21" y="32"/>
                  <a:pt x="22" y="32"/>
                  <a:pt x="22" y="32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3" y="33"/>
                  <a:pt x="12" y="33"/>
                  <a:pt x="12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4" y="32"/>
                  <a:pt x="16" y="33"/>
                  <a:pt x="18" y="33"/>
                </a:cubicBezTo>
                <a:moveTo>
                  <a:pt x="15" y="31"/>
                </a:moveTo>
                <a:cubicBezTo>
                  <a:pt x="15" y="31"/>
                  <a:pt x="15" y="31"/>
                  <a:pt x="14" y="31"/>
                </a:cubicBezTo>
                <a:cubicBezTo>
                  <a:pt x="15" y="31"/>
                  <a:pt x="15" y="31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5" y="31"/>
                  <a:pt x="15" y="31"/>
                  <a:pt x="15" y="31"/>
                </a:cubicBezTo>
                <a:moveTo>
                  <a:pt x="20" y="31"/>
                </a:move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1" y="31"/>
                  <a:pt x="21" y="31"/>
                </a:cubicBezTo>
                <a:cubicBezTo>
                  <a:pt x="21" y="31"/>
                  <a:pt x="21" y="31"/>
                  <a:pt x="20" y="31"/>
                </a:cubicBezTo>
                <a:moveTo>
                  <a:pt x="18" y="31"/>
                </a:moveTo>
                <a:cubicBezTo>
                  <a:pt x="18" y="31"/>
                  <a:pt x="17" y="31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8" y="31"/>
                  <a:pt x="18" y="31"/>
                </a:cubicBezTo>
                <a:cubicBezTo>
                  <a:pt x="18" y="31"/>
                  <a:pt x="19" y="31"/>
                  <a:pt x="19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1"/>
                  <a:pt x="18" y="31"/>
                  <a:pt x="18" y="31"/>
                </a:cubicBezTo>
                <a:moveTo>
                  <a:pt x="17" y="30"/>
                </a:moveTo>
                <a:cubicBezTo>
                  <a:pt x="17" y="27"/>
                  <a:pt x="17" y="24"/>
                  <a:pt x="16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1"/>
                  <a:pt x="18" y="20"/>
                  <a:pt x="18" y="20"/>
                </a:cubicBezTo>
                <a:cubicBezTo>
                  <a:pt x="18" y="20"/>
                  <a:pt x="19" y="20"/>
                  <a:pt x="19" y="20"/>
                </a:cubicBezTo>
                <a:cubicBezTo>
                  <a:pt x="19" y="24"/>
                  <a:pt x="19" y="27"/>
                  <a:pt x="19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0"/>
                  <a:pt x="17" y="30"/>
                  <a:pt x="17" y="30"/>
                </a:cubicBezTo>
                <a:moveTo>
                  <a:pt x="21" y="19"/>
                </a:moveTo>
                <a:cubicBezTo>
                  <a:pt x="21" y="17"/>
                  <a:pt x="22" y="15"/>
                  <a:pt x="22" y="13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4"/>
                  <a:pt x="23" y="16"/>
                  <a:pt x="22" y="18"/>
                </a:cubicBezTo>
                <a:cubicBezTo>
                  <a:pt x="21" y="18"/>
                  <a:pt x="21" y="19"/>
                  <a:pt x="21" y="19"/>
                </a:cubicBezTo>
                <a:moveTo>
                  <a:pt x="15" y="19"/>
                </a:moveTo>
                <a:cubicBezTo>
                  <a:pt x="14" y="19"/>
                  <a:pt x="14" y="19"/>
                  <a:pt x="14" y="19"/>
                </a:cubicBezTo>
                <a:cubicBezTo>
                  <a:pt x="13" y="18"/>
                  <a:pt x="12" y="16"/>
                  <a:pt x="11" y="14"/>
                </a:cubicBezTo>
                <a:cubicBezTo>
                  <a:pt x="11" y="14"/>
                  <a:pt x="10" y="13"/>
                  <a:pt x="10" y="13"/>
                </a:cubicBezTo>
                <a:cubicBezTo>
                  <a:pt x="10" y="12"/>
                  <a:pt x="11" y="12"/>
                  <a:pt x="11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2"/>
                  <a:pt x="13" y="12"/>
                  <a:pt x="13" y="13"/>
                </a:cubicBezTo>
                <a:cubicBezTo>
                  <a:pt x="14" y="15"/>
                  <a:pt x="15" y="17"/>
                  <a:pt x="15" y="19"/>
                </a:cubicBezTo>
                <a:moveTo>
                  <a:pt x="18" y="17"/>
                </a:moveTo>
                <a:cubicBezTo>
                  <a:pt x="18" y="15"/>
                  <a:pt x="18" y="13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6"/>
                  <a:pt x="18" y="17"/>
                </a:cubicBezTo>
                <a:moveTo>
                  <a:pt x="12" y="31"/>
                </a:move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0"/>
                  <a:pt x="10" y="29"/>
                  <a:pt x="1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6"/>
                  <a:pt x="9" y="24"/>
                  <a:pt x="9" y="23"/>
                </a:cubicBezTo>
                <a:cubicBezTo>
                  <a:pt x="8" y="23"/>
                  <a:pt x="8" y="23"/>
                  <a:pt x="8" y="22"/>
                </a:cubicBezTo>
                <a:cubicBezTo>
                  <a:pt x="7" y="21"/>
                  <a:pt x="7" y="21"/>
                  <a:pt x="7" y="20"/>
                </a:cubicBezTo>
                <a:cubicBezTo>
                  <a:pt x="4" y="15"/>
                  <a:pt x="5" y="10"/>
                  <a:pt x="8" y="6"/>
                </a:cubicBezTo>
                <a:cubicBezTo>
                  <a:pt x="10" y="2"/>
                  <a:pt x="13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23" y="1"/>
                  <a:pt x="26" y="3"/>
                  <a:pt x="28" y="7"/>
                </a:cubicBezTo>
                <a:cubicBezTo>
                  <a:pt x="31" y="12"/>
                  <a:pt x="29" y="18"/>
                  <a:pt x="27" y="21"/>
                </a:cubicBezTo>
                <a:cubicBezTo>
                  <a:pt x="26" y="23"/>
                  <a:pt x="25" y="24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4" y="27"/>
                  <a:pt x="24" y="27"/>
                  <a:pt x="24" y="28"/>
                </a:cubicBezTo>
                <a:cubicBezTo>
                  <a:pt x="24" y="28"/>
                  <a:pt x="24" y="29"/>
                  <a:pt x="24" y="29"/>
                </a:cubicBezTo>
                <a:cubicBezTo>
                  <a:pt x="24" y="30"/>
                  <a:pt x="23" y="30"/>
                  <a:pt x="23" y="31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1" y="30"/>
                  <a:pt x="20" y="30"/>
                </a:cubicBezTo>
                <a:cubicBezTo>
                  <a:pt x="20" y="27"/>
                  <a:pt x="20" y="23"/>
                  <a:pt x="20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19"/>
                  <a:pt x="22" y="19"/>
                  <a:pt x="23" y="18"/>
                </a:cubicBezTo>
                <a:cubicBezTo>
                  <a:pt x="24" y="16"/>
                  <a:pt x="24" y="14"/>
                  <a:pt x="24" y="12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2" y="11"/>
                  <a:pt x="22" y="11"/>
                </a:cubicBezTo>
                <a:cubicBezTo>
                  <a:pt x="22" y="11"/>
                  <a:pt x="22" y="12"/>
                  <a:pt x="21" y="12"/>
                </a:cubicBezTo>
                <a:cubicBezTo>
                  <a:pt x="21" y="15"/>
                  <a:pt x="20" y="17"/>
                  <a:pt x="20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9" y="17"/>
                  <a:pt x="20" y="15"/>
                  <a:pt x="20" y="13"/>
                </a:cubicBezTo>
                <a:cubicBezTo>
                  <a:pt x="20" y="12"/>
                  <a:pt x="20" y="11"/>
                  <a:pt x="20" y="11"/>
                </a:cubicBezTo>
                <a:cubicBezTo>
                  <a:pt x="20" y="10"/>
                  <a:pt x="19" y="10"/>
                  <a:pt x="19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7" y="10"/>
                  <a:pt x="17" y="11"/>
                  <a:pt x="17" y="11"/>
                </a:cubicBezTo>
                <a:cubicBezTo>
                  <a:pt x="17" y="14"/>
                  <a:pt x="17" y="16"/>
                  <a:pt x="17" y="18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8"/>
                  <a:pt x="15" y="15"/>
                  <a:pt x="14" y="13"/>
                </a:cubicBezTo>
                <a:cubicBezTo>
                  <a:pt x="14" y="12"/>
                  <a:pt x="14" y="11"/>
                  <a:pt x="13" y="11"/>
                </a:cubicBezTo>
                <a:cubicBezTo>
                  <a:pt x="13" y="10"/>
                  <a:pt x="12" y="10"/>
                  <a:pt x="12" y="10"/>
                </a:cubicBezTo>
                <a:cubicBezTo>
                  <a:pt x="11" y="10"/>
                  <a:pt x="11" y="10"/>
                  <a:pt x="10" y="11"/>
                </a:cubicBezTo>
                <a:cubicBezTo>
                  <a:pt x="10" y="11"/>
                  <a:pt x="9" y="12"/>
                  <a:pt x="9" y="13"/>
                </a:cubicBezTo>
                <a:cubicBezTo>
                  <a:pt x="9" y="14"/>
                  <a:pt x="10" y="14"/>
                  <a:pt x="10" y="15"/>
                </a:cubicBezTo>
                <a:cubicBezTo>
                  <a:pt x="11" y="17"/>
                  <a:pt x="12" y="18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6" y="24"/>
                  <a:pt x="16" y="27"/>
                  <a:pt x="16" y="30"/>
                </a:cubicBezTo>
                <a:cubicBezTo>
                  <a:pt x="14" y="30"/>
                  <a:pt x="13" y="31"/>
                  <a:pt x="12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1"/>
                  <a:pt x="12" y="31"/>
                  <a:pt x="12" y="31"/>
                </a:cubicBezTo>
                <a:moveTo>
                  <a:pt x="17" y="0"/>
                </a:moveTo>
                <a:cubicBezTo>
                  <a:pt x="13" y="0"/>
                  <a:pt x="9" y="2"/>
                  <a:pt x="7" y="5"/>
                </a:cubicBezTo>
                <a:cubicBezTo>
                  <a:pt x="4" y="10"/>
                  <a:pt x="3" y="16"/>
                  <a:pt x="6" y="20"/>
                </a:cubicBezTo>
                <a:cubicBezTo>
                  <a:pt x="6" y="21"/>
                  <a:pt x="7" y="22"/>
                  <a:pt x="7" y="23"/>
                </a:cubicBezTo>
                <a:cubicBezTo>
                  <a:pt x="7" y="23"/>
                  <a:pt x="8" y="23"/>
                  <a:pt x="8" y="24"/>
                </a:cubicBezTo>
                <a:cubicBezTo>
                  <a:pt x="8" y="25"/>
                  <a:pt x="9" y="26"/>
                  <a:pt x="9" y="27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30"/>
                  <a:pt x="10" y="30"/>
                  <a:pt x="10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2"/>
                  <a:pt x="11" y="32"/>
                  <a:pt x="11" y="33"/>
                </a:cubicBezTo>
                <a:cubicBezTo>
                  <a:pt x="11" y="33"/>
                  <a:pt x="11" y="34"/>
                  <a:pt x="11" y="34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36"/>
                  <a:pt x="11" y="37"/>
                  <a:pt x="11" y="37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7"/>
                  <a:pt x="10" y="36"/>
                  <a:pt x="10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8" y="36"/>
                  <a:pt x="7" y="37"/>
                  <a:pt x="6" y="38"/>
                </a:cubicBezTo>
                <a:cubicBezTo>
                  <a:pt x="5" y="39"/>
                  <a:pt x="4" y="41"/>
                  <a:pt x="4" y="43"/>
                </a:cubicBezTo>
                <a:cubicBezTo>
                  <a:pt x="3" y="45"/>
                  <a:pt x="2" y="46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9"/>
                  <a:pt x="0" y="50"/>
                  <a:pt x="0" y="50"/>
                </a:cubicBezTo>
                <a:cubicBezTo>
                  <a:pt x="0" y="51"/>
                  <a:pt x="0" y="52"/>
                  <a:pt x="1" y="53"/>
                </a:cubicBezTo>
                <a:cubicBezTo>
                  <a:pt x="1" y="54"/>
                  <a:pt x="2" y="55"/>
                  <a:pt x="2" y="56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60"/>
                  <a:pt x="4" y="61"/>
                  <a:pt x="4" y="61"/>
                </a:cubicBezTo>
                <a:cubicBezTo>
                  <a:pt x="4" y="62"/>
                  <a:pt x="5" y="63"/>
                  <a:pt x="5" y="63"/>
                </a:cubicBezTo>
                <a:cubicBezTo>
                  <a:pt x="5" y="64"/>
                  <a:pt x="5" y="66"/>
                  <a:pt x="6" y="67"/>
                </a:cubicBezTo>
                <a:cubicBezTo>
                  <a:pt x="6" y="67"/>
                  <a:pt x="6" y="67"/>
                  <a:pt x="7" y="68"/>
                </a:cubicBezTo>
                <a:cubicBezTo>
                  <a:pt x="8" y="70"/>
                  <a:pt x="9" y="73"/>
                  <a:pt x="11" y="75"/>
                </a:cubicBezTo>
                <a:cubicBezTo>
                  <a:pt x="11" y="76"/>
                  <a:pt x="11" y="77"/>
                  <a:pt x="11" y="78"/>
                </a:cubicBezTo>
                <a:cubicBezTo>
                  <a:pt x="10" y="78"/>
                  <a:pt x="9" y="79"/>
                  <a:pt x="9" y="79"/>
                </a:cubicBezTo>
                <a:cubicBezTo>
                  <a:pt x="9" y="79"/>
                  <a:pt x="9" y="80"/>
                  <a:pt x="9" y="80"/>
                </a:cubicBezTo>
                <a:cubicBezTo>
                  <a:pt x="9" y="80"/>
                  <a:pt x="9" y="80"/>
                  <a:pt x="9" y="80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2"/>
                  <a:pt x="8" y="82"/>
                  <a:pt x="8" y="83"/>
                </a:cubicBezTo>
                <a:cubicBezTo>
                  <a:pt x="7" y="83"/>
                  <a:pt x="7" y="84"/>
                  <a:pt x="7" y="84"/>
                </a:cubicBezTo>
                <a:cubicBezTo>
                  <a:pt x="7" y="84"/>
                  <a:pt x="7" y="84"/>
                  <a:pt x="7" y="84"/>
                </a:cubicBezTo>
                <a:cubicBezTo>
                  <a:pt x="7" y="85"/>
                  <a:pt x="7" y="86"/>
                  <a:pt x="7" y="87"/>
                </a:cubicBezTo>
                <a:cubicBezTo>
                  <a:pt x="7" y="89"/>
                  <a:pt x="7" y="91"/>
                  <a:pt x="7" y="93"/>
                </a:cubicBezTo>
                <a:cubicBezTo>
                  <a:pt x="7" y="94"/>
                  <a:pt x="7" y="94"/>
                  <a:pt x="7" y="94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91"/>
                  <a:pt x="8" y="89"/>
                  <a:pt x="8" y="87"/>
                </a:cubicBezTo>
                <a:cubicBezTo>
                  <a:pt x="8" y="86"/>
                  <a:pt x="8" y="86"/>
                  <a:pt x="8" y="8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9" y="86"/>
                  <a:pt x="9" y="86"/>
                </a:cubicBezTo>
                <a:cubicBezTo>
                  <a:pt x="10" y="86"/>
                  <a:pt x="10" y="86"/>
                  <a:pt x="10" y="86"/>
                </a:cubicBezTo>
                <a:cubicBezTo>
                  <a:pt x="10" y="86"/>
                  <a:pt x="10" y="86"/>
                  <a:pt x="10" y="86"/>
                </a:cubicBezTo>
                <a:cubicBezTo>
                  <a:pt x="12" y="86"/>
                  <a:pt x="15" y="87"/>
                  <a:pt x="17" y="87"/>
                </a:cubicBezTo>
                <a:cubicBezTo>
                  <a:pt x="18" y="87"/>
                  <a:pt x="19" y="87"/>
                  <a:pt x="21" y="87"/>
                </a:cubicBezTo>
                <a:cubicBezTo>
                  <a:pt x="22" y="86"/>
                  <a:pt x="22" y="86"/>
                  <a:pt x="22" y="86"/>
                </a:cubicBezTo>
                <a:cubicBezTo>
                  <a:pt x="21" y="87"/>
                  <a:pt x="21" y="87"/>
                  <a:pt x="21" y="87"/>
                </a:cubicBezTo>
                <a:cubicBezTo>
                  <a:pt x="21" y="88"/>
                  <a:pt x="21" y="88"/>
                  <a:pt x="21" y="88"/>
                </a:cubicBezTo>
                <a:cubicBezTo>
                  <a:pt x="22" y="86"/>
                  <a:pt x="22" y="86"/>
                  <a:pt x="22" y="86"/>
                </a:cubicBezTo>
                <a:cubicBezTo>
                  <a:pt x="23" y="86"/>
                  <a:pt x="23" y="86"/>
                  <a:pt x="24" y="86"/>
                </a:cubicBezTo>
                <a:cubicBezTo>
                  <a:pt x="23" y="87"/>
                  <a:pt x="23" y="87"/>
                  <a:pt x="22" y="88"/>
                </a:cubicBezTo>
                <a:cubicBezTo>
                  <a:pt x="23" y="88"/>
                  <a:pt x="23" y="88"/>
                  <a:pt x="23" y="88"/>
                </a:cubicBezTo>
                <a:cubicBezTo>
                  <a:pt x="23" y="88"/>
                  <a:pt x="24" y="87"/>
                  <a:pt x="24" y="86"/>
                </a:cubicBezTo>
                <a:cubicBezTo>
                  <a:pt x="25" y="86"/>
                  <a:pt x="26" y="86"/>
                  <a:pt x="27" y="86"/>
                </a:cubicBezTo>
                <a:cubicBezTo>
                  <a:pt x="25" y="87"/>
                  <a:pt x="24" y="89"/>
                  <a:pt x="23" y="90"/>
                </a:cubicBezTo>
                <a:cubicBezTo>
                  <a:pt x="23" y="91"/>
                  <a:pt x="23" y="91"/>
                  <a:pt x="23" y="91"/>
                </a:cubicBezTo>
                <a:cubicBezTo>
                  <a:pt x="25" y="89"/>
                  <a:pt x="26" y="87"/>
                  <a:pt x="28" y="85"/>
                </a:cubicBezTo>
                <a:cubicBezTo>
                  <a:pt x="28" y="85"/>
                  <a:pt x="28" y="85"/>
                  <a:pt x="28" y="85"/>
                </a:cubicBezTo>
                <a:cubicBezTo>
                  <a:pt x="28" y="85"/>
                  <a:pt x="28" y="85"/>
                  <a:pt x="28" y="85"/>
                </a:cubicBezTo>
                <a:cubicBezTo>
                  <a:pt x="29" y="85"/>
                  <a:pt x="29" y="85"/>
                  <a:pt x="29" y="85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9" y="85"/>
                  <a:pt x="29" y="85"/>
                  <a:pt x="29" y="85"/>
                </a:cubicBezTo>
                <a:cubicBezTo>
                  <a:pt x="24" y="91"/>
                  <a:pt x="24" y="91"/>
                  <a:pt x="24" y="91"/>
                </a:cubicBezTo>
                <a:cubicBezTo>
                  <a:pt x="24" y="91"/>
                  <a:pt x="24" y="91"/>
                  <a:pt x="24" y="91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91"/>
                  <a:pt x="24" y="91"/>
                  <a:pt x="24" y="91"/>
                </a:cubicBezTo>
                <a:cubicBezTo>
                  <a:pt x="24" y="91"/>
                  <a:pt x="24" y="91"/>
                  <a:pt x="24" y="91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7"/>
                  <a:pt x="29" y="88"/>
                  <a:pt x="29" y="89"/>
                </a:cubicBezTo>
                <a:cubicBezTo>
                  <a:pt x="29" y="90"/>
                  <a:pt x="29" y="92"/>
                  <a:pt x="29" y="94"/>
                </a:cubicBezTo>
                <a:cubicBezTo>
                  <a:pt x="28" y="93"/>
                  <a:pt x="28" y="93"/>
                  <a:pt x="28" y="93"/>
                </a:cubicBezTo>
                <a:cubicBezTo>
                  <a:pt x="28" y="94"/>
                  <a:pt x="27" y="95"/>
                  <a:pt x="27" y="96"/>
                </a:cubicBezTo>
                <a:cubicBezTo>
                  <a:pt x="27" y="96"/>
                  <a:pt x="27" y="96"/>
                  <a:pt x="27" y="96"/>
                </a:cubicBezTo>
                <a:cubicBezTo>
                  <a:pt x="28" y="95"/>
                  <a:pt x="28" y="94"/>
                  <a:pt x="29" y="94"/>
                </a:cubicBezTo>
                <a:cubicBezTo>
                  <a:pt x="29" y="94"/>
                  <a:pt x="29" y="94"/>
                  <a:pt x="29" y="94"/>
                </a:cubicBezTo>
                <a:cubicBezTo>
                  <a:pt x="29" y="95"/>
                  <a:pt x="29" y="95"/>
                  <a:pt x="29" y="95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3"/>
                  <a:pt x="30" y="91"/>
                  <a:pt x="30" y="89"/>
                </a:cubicBezTo>
                <a:cubicBezTo>
                  <a:pt x="30" y="87"/>
                  <a:pt x="30" y="85"/>
                  <a:pt x="30" y="83"/>
                </a:cubicBezTo>
                <a:cubicBezTo>
                  <a:pt x="30" y="83"/>
                  <a:pt x="30" y="83"/>
                  <a:pt x="30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9" y="81"/>
                  <a:pt x="29" y="81"/>
                  <a:pt x="29" y="80"/>
                </a:cubicBezTo>
                <a:cubicBezTo>
                  <a:pt x="29" y="80"/>
                  <a:pt x="29" y="80"/>
                  <a:pt x="29" y="80"/>
                </a:cubicBezTo>
                <a:cubicBezTo>
                  <a:pt x="29" y="79"/>
                  <a:pt x="29" y="79"/>
                  <a:pt x="28" y="78"/>
                </a:cubicBezTo>
                <a:cubicBezTo>
                  <a:pt x="28" y="78"/>
                  <a:pt x="27" y="77"/>
                  <a:pt x="27" y="77"/>
                </a:cubicBezTo>
                <a:cubicBezTo>
                  <a:pt x="27" y="77"/>
                  <a:pt x="27" y="76"/>
                  <a:pt x="27" y="75"/>
                </a:cubicBezTo>
                <a:cubicBezTo>
                  <a:pt x="27" y="74"/>
                  <a:pt x="27" y="74"/>
                  <a:pt x="28" y="73"/>
                </a:cubicBezTo>
                <a:cubicBezTo>
                  <a:pt x="29" y="71"/>
                  <a:pt x="30" y="69"/>
                  <a:pt x="29" y="65"/>
                </a:cubicBezTo>
                <a:cubicBezTo>
                  <a:pt x="29" y="62"/>
                  <a:pt x="28" y="60"/>
                  <a:pt x="27" y="58"/>
                </a:cubicBezTo>
                <a:cubicBezTo>
                  <a:pt x="27" y="57"/>
                  <a:pt x="26" y="56"/>
                  <a:pt x="26" y="54"/>
                </a:cubicBezTo>
                <a:cubicBezTo>
                  <a:pt x="25" y="51"/>
                  <a:pt x="24" y="48"/>
                  <a:pt x="25" y="45"/>
                </a:cubicBezTo>
                <a:cubicBezTo>
                  <a:pt x="25" y="44"/>
                  <a:pt x="24" y="43"/>
                  <a:pt x="23" y="42"/>
                </a:cubicBezTo>
                <a:cubicBezTo>
                  <a:pt x="23" y="42"/>
                  <a:pt x="22" y="42"/>
                  <a:pt x="22" y="42"/>
                </a:cubicBezTo>
                <a:cubicBezTo>
                  <a:pt x="22" y="42"/>
                  <a:pt x="22" y="42"/>
                  <a:pt x="21" y="42"/>
                </a:cubicBezTo>
                <a:cubicBezTo>
                  <a:pt x="22" y="42"/>
                  <a:pt x="23" y="40"/>
                  <a:pt x="23" y="40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4" y="31"/>
                  <a:pt x="25" y="30"/>
                  <a:pt x="25" y="29"/>
                </a:cubicBezTo>
                <a:cubicBezTo>
                  <a:pt x="25" y="29"/>
                  <a:pt x="25" y="28"/>
                  <a:pt x="25" y="28"/>
                </a:cubicBezTo>
                <a:cubicBezTo>
                  <a:pt x="25" y="28"/>
                  <a:pt x="25" y="27"/>
                  <a:pt x="25" y="27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5"/>
                  <a:pt x="26" y="24"/>
                  <a:pt x="28" y="22"/>
                </a:cubicBezTo>
                <a:cubicBezTo>
                  <a:pt x="30" y="19"/>
                  <a:pt x="32" y="12"/>
                  <a:pt x="29" y="6"/>
                </a:cubicBezTo>
                <a:cubicBezTo>
                  <a:pt x="28" y="3"/>
                  <a:pt x="25" y="0"/>
                  <a:pt x="17" y="0"/>
                </a:cubicBezTo>
                <a:cubicBezTo>
                  <a:pt x="17" y="0"/>
                  <a:pt x="17" y="0"/>
                  <a:pt x="17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ïṩ1idé">
            <a:extLst>
              <a:ext uri="{FF2B5EF4-FFF2-40B4-BE49-F238E27FC236}">
                <a16:creationId xmlns:a16="http://schemas.microsoft.com/office/drawing/2014/main" id="{28847BFF-41DB-4502-96C8-F78DE7CEACAF}"/>
              </a:ext>
            </a:extLst>
          </p:cNvPr>
          <p:cNvSpPr>
            <a:spLocks/>
          </p:cNvSpPr>
          <p:nvPr/>
        </p:nvSpPr>
        <p:spPr bwMode="auto">
          <a:xfrm>
            <a:off x="3006016" y="1340769"/>
            <a:ext cx="22334" cy="116133"/>
          </a:xfrm>
          <a:custGeom>
            <a:avLst/>
            <a:gdLst>
              <a:gd name="T0" fmla="*/ 1 w 2"/>
              <a:gd name="T1" fmla="*/ 0 h 11"/>
              <a:gd name="T2" fmla="*/ 0 w 2"/>
              <a:gd name="T3" fmla="*/ 0 h 11"/>
              <a:gd name="T4" fmla="*/ 1 w 2"/>
              <a:gd name="T5" fmla="*/ 10 h 11"/>
              <a:gd name="T6" fmla="*/ 2 w 2"/>
              <a:gd name="T7" fmla="*/ 11 h 11"/>
              <a:gd name="T8" fmla="*/ 2 w 2"/>
              <a:gd name="T9" fmla="*/ 11 h 11"/>
              <a:gd name="T10" fmla="*/ 2 w 2"/>
              <a:gd name="T11" fmla="*/ 10 h 11"/>
              <a:gd name="T12" fmla="*/ 1 w 2"/>
              <a:gd name="T13" fmla="*/ 0 h 11"/>
              <a:gd name="T14" fmla="*/ 1 w 2"/>
              <a:gd name="T1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1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1" y="7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7"/>
                  <a:pt x="1" y="3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îşḻiḑé">
            <a:extLst>
              <a:ext uri="{FF2B5EF4-FFF2-40B4-BE49-F238E27FC236}">
                <a16:creationId xmlns:a16="http://schemas.microsoft.com/office/drawing/2014/main" id="{5889A6DF-4A97-49C3-83AF-36FE42C7C631}"/>
              </a:ext>
            </a:extLst>
          </p:cNvPr>
          <p:cNvSpPr>
            <a:spLocks/>
          </p:cNvSpPr>
          <p:nvPr/>
        </p:nvSpPr>
        <p:spPr bwMode="auto">
          <a:xfrm>
            <a:off x="3153423" y="1412235"/>
            <a:ext cx="84871" cy="67000"/>
          </a:xfrm>
          <a:custGeom>
            <a:avLst/>
            <a:gdLst>
              <a:gd name="T0" fmla="*/ 17 w 19"/>
              <a:gd name="T1" fmla="*/ 0 h 15"/>
              <a:gd name="T2" fmla="*/ 2 w 19"/>
              <a:gd name="T3" fmla="*/ 12 h 15"/>
              <a:gd name="T4" fmla="*/ 0 w 19"/>
              <a:gd name="T5" fmla="*/ 15 h 15"/>
              <a:gd name="T6" fmla="*/ 2 w 19"/>
              <a:gd name="T7" fmla="*/ 15 h 15"/>
              <a:gd name="T8" fmla="*/ 2 w 19"/>
              <a:gd name="T9" fmla="*/ 15 h 15"/>
              <a:gd name="T10" fmla="*/ 17 w 19"/>
              <a:gd name="T11" fmla="*/ 3 h 15"/>
              <a:gd name="T12" fmla="*/ 19 w 19"/>
              <a:gd name="T13" fmla="*/ 0 h 15"/>
              <a:gd name="T14" fmla="*/ 17 w 19"/>
              <a:gd name="T1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15">
                <a:moveTo>
                  <a:pt x="17" y="0"/>
                </a:moveTo>
                <a:lnTo>
                  <a:pt x="2" y="12"/>
                </a:lnTo>
                <a:lnTo>
                  <a:pt x="0" y="15"/>
                </a:lnTo>
                <a:lnTo>
                  <a:pt x="2" y="15"/>
                </a:lnTo>
                <a:lnTo>
                  <a:pt x="2" y="15"/>
                </a:lnTo>
                <a:lnTo>
                  <a:pt x="17" y="3"/>
                </a:lnTo>
                <a:lnTo>
                  <a:pt x="19" y="0"/>
                </a:lnTo>
                <a:lnTo>
                  <a:pt x="1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ïṡḷidé">
            <a:extLst>
              <a:ext uri="{FF2B5EF4-FFF2-40B4-BE49-F238E27FC236}">
                <a16:creationId xmlns:a16="http://schemas.microsoft.com/office/drawing/2014/main" id="{AA856ADF-2E1E-45BA-BCA5-8668C35ABB94}"/>
              </a:ext>
            </a:extLst>
          </p:cNvPr>
          <p:cNvSpPr>
            <a:spLocks/>
          </p:cNvSpPr>
          <p:nvPr/>
        </p:nvSpPr>
        <p:spPr bwMode="auto">
          <a:xfrm>
            <a:off x="3153423" y="1412235"/>
            <a:ext cx="84871" cy="67000"/>
          </a:xfrm>
          <a:custGeom>
            <a:avLst/>
            <a:gdLst>
              <a:gd name="T0" fmla="*/ 17 w 19"/>
              <a:gd name="T1" fmla="*/ 0 h 15"/>
              <a:gd name="T2" fmla="*/ 2 w 19"/>
              <a:gd name="T3" fmla="*/ 12 h 15"/>
              <a:gd name="T4" fmla="*/ 0 w 19"/>
              <a:gd name="T5" fmla="*/ 15 h 15"/>
              <a:gd name="T6" fmla="*/ 2 w 19"/>
              <a:gd name="T7" fmla="*/ 15 h 15"/>
              <a:gd name="T8" fmla="*/ 2 w 19"/>
              <a:gd name="T9" fmla="*/ 15 h 15"/>
              <a:gd name="T10" fmla="*/ 17 w 19"/>
              <a:gd name="T11" fmla="*/ 3 h 15"/>
              <a:gd name="T12" fmla="*/ 19 w 19"/>
              <a:gd name="T13" fmla="*/ 0 h 15"/>
              <a:gd name="T14" fmla="*/ 17 w 19"/>
              <a:gd name="T1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15">
                <a:moveTo>
                  <a:pt x="17" y="0"/>
                </a:moveTo>
                <a:lnTo>
                  <a:pt x="2" y="12"/>
                </a:lnTo>
                <a:lnTo>
                  <a:pt x="0" y="15"/>
                </a:lnTo>
                <a:lnTo>
                  <a:pt x="2" y="15"/>
                </a:lnTo>
                <a:lnTo>
                  <a:pt x="2" y="15"/>
                </a:lnTo>
                <a:lnTo>
                  <a:pt x="17" y="3"/>
                </a:lnTo>
                <a:lnTo>
                  <a:pt x="19" y="0"/>
                </a:lnTo>
                <a:lnTo>
                  <a:pt x="17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ïṥlíḍe">
            <a:extLst>
              <a:ext uri="{FF2B5EF4-FFF2-40B4-BE49-F238E27FC236}">
                <a16:creationId xmlns:a16="http://schemas.microsoft.com/office/drawing/2014/main" id="{C108795C-E8D4-42A8-A728-768AC6FF34CA}"/>
              </a:ext>
            </a:extLst>
          </p:cNvPr>
          <p:cNvSpPr>
            <a:spLocks/>
          </p:cNvSpPr>
          <p:nvPr/>
        </p:nvSpPr>
        <p:spPr bwMode="auto">
          <a:xfrm>
            <a:off x="3207025" y="1573034"/>
            <a:ext cx="84871" cy="31266"/>
          </a:xfrm>
          <a:custGeom>
            <a:avLst/>
            <a:gdLst>
              <a:gd name="T0" fmla="*/ 7 w 8"/>
              <a:gd name="T1" fmla="*/ 0 h 3"/>
              <a:gd name="T2" fmla="*/ 0 w 8"/>
              <a:gd name="T3" fmla="*/ 2 h 3"/>
              <a:gd name="T4" fmla="*/ 0 w 8"/>
              <a:gd name="T5" fmla="*/ 2 h 3"/>
              <a:gd name="T6" fmla="*/ 1 w 8"/>
              <a:gd name="T7" fmla="*/ 3 h 3"/>
              <a:gd name="T8" fmla="*/ 8 w 8"/>
              <a:gd name="T9" fmla="*/ 1 h 3"/>
              <a:gd name="T10" fmla="*/ 8 w 8"/>
              <a:gd name="T11" fmla="*/ 0 h 3"/>
              <a:gd name="T12" fmla="*/ 7 w 8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7" y="0"/>
                </a:moveTo>
                <a:cubicBezTo>
                  <a:pt x="5" y="1"/>
                  <a:pt x="3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3" y="3"/>
                  <a:pt x="5" y="2"/>
                  <a:pt x="8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ïşlîḑè">
            <a:extLst>
              <a:ext uri="{FF2B5EF4-FFF2-40B4-BE49-F238E27FC236}">
                <a16:creationId xmlns:a16="http://schemas.microsoft.com/office/drawing/2014/main" id="{68A14524-47BB-4BDA-81EA-12C14CA32BA2}"/>
              </a:ext>
            </a:extLst>
          </p:cNvPr>
          <p:cNvSpPr>
            <a:spLocks/>
          </p:cNvSpPr>
          <p:nvPr/>
        </p:nvSpPr>
        <p:spPr bwMode="auto">
          <a:xfrm>
            <a:off x="3198091" y="1702567"/>
            <a:ext cx="62536" cy="62533"/>
          </a:xfrm>
          <a:custGeom>
            <a:avLst/>
            <a:gdLst>
              <a:gd name="T0" fmla="*/ 2 w 14"/>
              <a:gd name="T1" fmla="*/ 0 h 14"/>
              <a:gd name="T2" fmla="*/ 0 w 14"/>
              <a:gd name="T3" fmla="*/ 0 h 14"/>
              <a:gd name="T4" fmla="*/ 0 w 14"/>
              <a:gd name="T5" fmla="*/ 2 h 14"/>
              <a:gd name="T6" fmla="*/ 11 w 14"/>
              <a:gd name="T7" fmla="*/ 12 h 14"/>
              <a:gd name="T8" fmla="*/ 14 w 14"/>
              <a:gd name="T9" fmla="*/ 14 h 14"/>
              <a:gd name="T10" fmla="*/ 14 w 14"/>
              <a:gd name="T11" fmla="*/ 12 h 14"/>
              <a:gd name="T12" fmla="*/ 14 w 14"/>
              <a:gd name="T13" fmla="*/ 12 h 14"/>
              <a:gd name="T14" fmla="*/ 2 w 14"/>
              <a:gd name="T1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14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1" y="12"/>
                </a:lnTo>
                <a:lnTo>
                  <a:pt x="14" y="14"/>
                </a:lnTo>
                <a:lnTo>
                  <a:pt x="14" y="12"/>
                </a:lnTo>
                <a:lnTo>
                  <a:pt x="14" y="12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ïŝlíḋè">
            <a:extLst>
              <a:ext uri="{FF2B5EF4-FFF2-40B4-BE49-F238E27FC236}">
                <a16:creationId xmlns:a16="http://schemas.microsoft.com/office/drawing/2014/main" id="{E211DCDD-FDFB-4DAC-BE0A-39F2A30056B7}"/>
              </a:ext>
            </a:extLst>
          </p:cNvPr>
          <p:cNvSpPr>
            <a:spLocks/>
          </p:cNvSpPr>
          <p:nvPr/>
        </p:nvSpPr>
        <p:spPr bwMode="auto">
          <a:xfrm>
            <a:off x="3198091" y="1702567"/>
            <a:ext cx="62536" cy="62533"/>
          </a:xfrm>
          <a:custGeom>
            <a:avLst/>
            <a:gdLst>
              <a:gd name="T0" fmla="*/ 2 w 14"/>
              <a:gd name="T1" fmla="*/ 0 h 14"/>
              <a:gd name="T2" fmla="*/ 0 w 14"/>
              <a:gd name="T3" fmla="*/ 0 h 14"/>
              <a:gd name="T4" fmla="*/ 0 w 14"/>
              <a:gd name="T5" fmla="*/ 2 h 14"/>
              <a:gd name="T6" fmla="*/ 11 w 14"/>
              <a:gd name="T7" fmla="*/ 12 h 14"/>
              <a:gd name="T8" fmla="*/ 14 w 14"/>
              <a:gd name="T9" fmla="*/ 14 h 14"/>
              <a:gd name="T10" fmla="*/ 14 w 14"/>
              <a:gd name="T11" fmla="*/ 12 h 14"/>
              <a:gd name="T12" fmla="*/ 14 w 14"/>
              <a:gd name="T13" fmla="*/ 12 h 14"/>
              <a:gd name="T14" fmla="*/ 2 w 14"/>
              <a:gd name="T1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14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11" y="12"/>
                </a:lnTo>
                <a:lnTo>
                  <a:pt x="14" y="14"/>
                </a:lnTo>
                <a:lnTo>
                  <a:pt x="14" y="12"/>
                </a:lnTo>
                <a:lnTo>
                  <a:pt x="14" y="12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î$ḷíḓê">
            <a:extLst>
              <a:ext uri="{FF2B5EF4-FFF2-40B4-BE49-F238E27FC236}">
                <a16:creationId xmlns:a16="http://schemas.microsoft.com/office/drawing/2014/main" id="{095A1427-D289-4488-93B7-4B47E80B0B4D}"/>
              </a:ext>
            </a:extLst>
          </p:cNvPr>
          <p:cNvSpPr>
            <a:spLocks/>
          </p:cNvSpPr>
          <p:nvPr/>
        </p:nvSpPr>
        <p:spPr bwMode="auto">
          <a:xfrm>
            <a:off x="2822874" y="1412235"/>
            <a:ext cx="67003" cy="67000"/>
          </a:xfrm>
          <a:custGeom>
            <a:avLst/>
            <a:gdLst>
              <a:gd name="T0" fmla="*/ 1 w 6"/>
              <a:gd name="T1" fmla="*/ 0 h 6"/>
              <a:gd name="T2" fmla="*/ 0 w 6"/>
              <a:gd name="T3" fmla="*/ 0 h 6"/>
              <a:gd name="T4" fmla="*/ 1 w 6"/>
              <a:gd name="T5" fmla="*/ 1 h 6"/>
              <a:gd name="T6" fmla="*/ 5 w 6"/>
              <a:gd name="T7" fmla="*/ 6 h 6"/>
              <a:gd name="T8" fmla="*/ 6 w 6"/>
              <a:gd name="T9" fmla="*/ 6 h 6"/>
              <a:gd name="T10" fmla="*/ 6 w 6"/>
              <a:gd name="T11" fmla="*/ 6 h 6"/>
              <a:gd name="T12" fmla="*/ 6 w 6"/>
              <a:gd name="T13" fmla="*/ 5 h 6"/>
              <a:gd name="T14" fmla="*/ 1 w 6"/>
              <a:gd name="T1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2"/>
                  <a:pt x="4" y="4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5"/>
                  <a:pt x="6" y="5"/>
                  <a:pt x="6" y="5"/>
                </a:cubicBezTo>
                <a:cubicBezTo>
                  <a:pt x="5" y="3"/>
                  <a:pt x="3" y="2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iŝlïḑê">
            <a:extLst>
              <a:ext uri="{FF2B5EF4-FFF2-40B4-BE49-F238E27FC236}">
                <a16:creationId xmlns:a16="http://schemas.microsoft.com/office/drawing/2014/main" id="{7CAAC096-039B-41C0-934A-0F45037ABDD2}"/>
              </a:ext>
            </a:extLst>
          </p:cNvPr>
          <p:cNvSpPr>
            <a:spLocks/>
          </p:cNvSpPr>
          <p:nvPr/>
        </p:nvSpPr>
        <p:spPr bwMode="auto">
          <a:xfrm>
            <a:off x="2782672" y="1573034"/>
            <a:ext cx="71470" cy="31266"/>
          </a:xfrm>
          <a:custGeom>
            <a:avLst/>
            <a:gdLst>
              <a:gd name="T0" fmla="*/ 0 w 7"/>
              <a:gd name="T1" fmla="*/ 0 h 3"/>
              <a:gd name="T2" fmla="*/ 0 w 7"/>
              <a:gd name="T3" fmla="*/ 1 h 3"/>
              <a:gd name="T4" fmla="*/ 0 w 7"/>
              <a:gd name="T5" fmla="*/ 1 h 3"/>
              <a:gd name="T6" fmla="*/ 6 w 7"/>
              <a:gd name="T7" fmla="*/ 3 h 3"/>
              <a:gd name="T8" fmla="*/ 6 w 7"/>
              <a:gd name="T9" fmla="*/ 3 h 3"/>
              <a:gd name="T10" fmla="*/ 7 w 7"/>
              <a:gd name="T11" fmla="*/ 3 h 3"/>
              <a:gd name="T12" fmla="*/ 7 w 7"/>
              <a:gd name="T13" fmla="*/ 2 h 3"/>
              <a:gd name="T14" fmla="*/ 0 w 7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3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5" y="1"/>
                  <a:pt x="2" y="1"/>
                  <a:pt x="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îsḷîḑe">
            <a:extLst>
              <a:ext uri="{FF2B5EF4-FFF2-40B4-BE49-F238E27FC236}">
                <a16:creationId xmlns:a16="http://schemas.microsoft.com/office/drawing/2014/main" id="{9EFC2FB1-150F-46A8-80E5-65E1AE34E57E}"/>
              </a:ext>
            </a:extLst>
          </p:cNvPr>
          <p:cNvSpPr>
            <a:spLocks/>
          </p:cNvSpPr>
          <p:nvPr/>
        </p:nvSpPr>
        <p:spPr bwMode="auto">
          <a:xfrm>
            <a:off x="2805006" y="1720433"/>
            <a:ext cx="62536" cy="67000"/>
          </a:xfrm>
          <a:custGeom>
            <a:avLst/>
            <a:gdLst>
              <a:gd name="T0" fmla="*/ 6 w 6"/>
              <a:gd name="T1" fmla="*/ 0 h 6"/>
              <a:gd name="T2" fmla="*/ 6 w 6"/>
              <a:gd name="T3" fmla="*/ 0 h 6"/>
              <a:gd name="T4" fmla="*/ 3 w 6"/>
              <a:gd name="T5" fmla="*/ 3 h 6"/>
              <a:gd name="T6" fmla="*/ 0 w 6"/>
              <a:gd name="T7" fmla="*/ 5 h 6"/>
              <a:gd name="T8" fmla="*/ 0 w 6"/>
              <a:gd name="T9" fmla="*/ 6 h 6"/>
              <a:gd name="T10" fmla="*/ 0 w 6"/>
              <a:gd name="T11" fmla="*/ 6 h 6"/>
              <a:gd name="T12" fmla="*/ 1 w 6"/>
              <a:gd name="T13" fmla="*/ 6 h 6"/>
              <a:gd name="T14" fmla="*/ 4 w 6"/>
              <a:gd name="T15" fmla="*/ 4 h 6"/>
              <a:gd name="T16" fmla="*/ 6 w 6"/>
              <a:gd name="T17" fmla="*/ 1 h 6"/>
              <a:gd name="T18" fmla="*/ 6 w 6"/>
              <a:gd name="T1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6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5" y="2"/>
                  <a:pt x="4" y="2"/>
                  <a:pt x="3" y="3"/>
                </a:cubicBezTo>
                <a:cubicBezTo>
                  <a:pt x="2" y="3"/>
                  <a:pt x="1" y="4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5"/>
                  <a:pt x="3" y="4"/>
                  <a:pt x="4" y="4"/>
                </a:cubicBezTo>
                <a:cubicBezTo>
                  <a:pt x="4" y="3"/>
                  <a:pt x="5" y="2"/>
                  <a:pt x="6" y="1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íṩ1iḋe">
            <a:extLst>
              <a:ext uri="{FF2B5EF4-FFF2-40B4-BE49-F238E27FC236}">
                <a16:creationId xmlns:a16="http://schemas.microsoft.com/office/drawing/2014/main" id="{D6CCF1E0-EE6F-4ECD-B45F-BCC0AEC38FC8}"/>
              </a:ext>
            </a:extLst>
          </p:cNvPr>
          <p:cNvSpPr>
            <a:spLocks/>
          </p:cNvSpPr>
          <p:nvPr/>
        </p:nvSpPr>
        <p:spPr bwMode="auto">
          <a:xfrm>
            <a:off x="4238874" y="3752754"/>
            <a:ext cx="241211" cy="379664"/>
          </a:xfrm>
          <a:custGeom>
            <a:avLst/>
            <a:gdLst>
              <a:gd name="T0" fmla="*/ 14 w 23"/>
              <a:gd name="T1" fmla="*/ 35 h 36"/>
              <a:gd name="T2" fmla="*/ 11 w 23"/>
              <a:gd name="T3" fmla="*/ 33 h 36"/>
              <a:gd name="T4" fmla="*/ 18 w 23"/>
              <a:gd name="T5" fmla="*/ 31 h 36"/>
              <a:gd name="T6" fmla="*/ 13 w 23"/>
              <a:gd name="T7" fmla="*/ 32 h 36"/>
              <a:gd name="T8" fmla="*/ 17 w 23"/>
              <a:gd name="T9" fmla="*/ 30 h 36"/>
              <a:gd name="T10" fmla="*/ 10 w 23"/>
              <a:gd name="T11" fmla="*/ 31 h 36"/>
              <a:gd name="T12" fmla="*/ 17 w 23"/>
              <a:gd name="T13" fmla="*/ 28 h 36"/>
              <a:gd name="T14" fmla="*/ 14 w 23"/>
              <a:gd name="T15" fmla="*/ 30 h 36"/>
              <a:gd name="T16" fmla="*/ 9 w 23"/>
              <a:gd name="T17" fmla="*/ 30 h 36"/>
              <a:gd name="T18" fmla="*/ 17 w 23"/>
              <a:gd name="T19" fmla="*/ 27 h 36"/>
              <a:gd name="T20" fmla="*/ 10 w 23"/>
              <a:gd name="T21" fmla="*/ 29 h 36"/>
              <a:gd name="T22" fmla="*/ 9 w 23"/>
              <a:gd name="T23" fmla="*/ 28 h 36"/>
              <a:gd name="T24" fmla="*/ 17 w 23"/>
              <a:gd name="T25" fmla="*/ 26 h 36"/>
              <a:gd name="T26" fmla="*/ 10 w 23"/>
              <a:gd name="T27" fmla="*/ 27 h 36"/>
              <a:gd name="T28" fmla="*/ 9 w 23"/>
              <a:gd name="T29" fmla="*/ 26 h 36"/>
              <a:gd name="T30" fmla="*/ 12 w 23"/>
              <a:gd name="T31" fmla="*/ 25 h 36"/>
              <a:gd name="T32" fmla="*/ 13 w 23"/>
              <a:gd name="T33" fmla="*/ 26 h 36"/>
              <a:gd name="T34" fmla="*/ 14 w 23"/>
              <a:gd name="T35" fmla="*/ 25 h 36"/>
              <a:gd name="T36" fmla="*/ 15 w 23"/>
              <a:gd name="T37" fmla="*/ 25 h 36"/>
              <a:gd name="T38" fmla="*/ 15 w 23"/>
              <a:gd name="T39" fmla="*/ 25 h 36"/>
              <a:gd name="T40" fmla="*/ 11 w 23"/>
              <a:gd name="T41" fmla="*/ 17 h 36"/>
              <a:gd name="T42" fmla="*/ 14 w 23"/>
              <a:gd name="T43" fmla="*/ 24 h 36"/>
              <a:gd name="T44" fmla="*/ 6 w 23"/>
              <a:gd name="T45" fmla="*/ 12 h 36"/>
              <a:gd name="T46" fmla="*/ 7 w 23"/>
              <a:gd name="T47" fmla="*/ 10 h 36"/>
              <a:gd name="T48" fmla="*/ 16 w 23"/>
              <a:gd name="T49" fmla="*/ 10 h 36"/>
              <a:gd name="T50" fmla="*/ 16 w 23"/>
              <a:gd name="T51" fmla="*/ 9 h 36"/>
              <a:gd name="T52" fmla="*/ 12 w 23"/>
              <a:gd name="T53" fmla="*/ 9 h 36"/>
              <a:gd name="T54" fmla="*/ 13 w 23"/>
              <a:gd name="T55" fmla="*/ 10 h 36"/>
              <a:gd name="T56" fmla="*/ 8 w 23"/>
              <a:gd name="T57" fmla="*/ 25 h 36"/>
              <a:gd name="T58" fmla="*/ 5 w 23"/>
              <a:gd name="T59" fmla="*/ 20 h 36"/>
              <a:gd name="T60" fmla="*/ 11 w 23"/>
              <a:gd name="T61" fmla="*/ 0 h 36"/>
              <a:gd name="T62" fmla="*/ 19 w 23"/>
              <a:gd name="T63" fmla="*/ 20 h 36"/>
              <a:gd name="T64" fmla="*/ 18 w 23"/>
              <a:gd name="T65" fmla="*/ 24 h 36"/>
              <a:gd name="T66" fmla="*/ 15 w 23"/>
              <a:gd name="T67" fmla="*/ 16 h 36"/>
              <a:gd name="T68" fmla="*/ 17 w 23"/>
              <a:gd name="T69" fmla="*/ 9 h 36"/>
              <a:gd name="T70" fmla="*/ 14 w 23"/>
              <a:gd name="T71" fmla="*/ 15 h 36"/>
              <a:gd name="T72" fmla="*/ 14 w 23"/>
              <a:gd name="T73" fmla="*/ 8 h 36"/>
              <a:gd name="T74" fmla="*/ 12 w 23"/>
              <a:gd name="T75" fmla="*/ 15 h 36"/>
              <a:gd name="T76" fmla="*/ 9 w 23"/>
              <a:gd name="T77" fmla="*/ 11 h 36"/>
              <a:gd name="T78" fmla="*/ 5 w 23"/>
              <a:gd name="T79" fmla="*/ 11 h 36"/>
              <a:gd name="T80" fmla="*/ 12 w 23"/>
              <a:gd name="T81" fmla="*/ 25 h 36"/>
              <a:gd name="T82" fmla="*/ 12 w 23"/>
              <a:gd name="T83" fmla="*/ 0 h 36"/>
              <a:gd name="T84" fmla="*/ 4 w 23"/>
              <a:gd name="T85" fmla="*/ 19 h 36"/>
              <a:gd name="T86" fmla="*/ 6 w 23"/>
              <a:gd name="T87" fmla="*/ 24 h 36"/>
              <a:gd name="T88" fmla="*/ 8 w 23"/>
              <a:gd name="T89" fmla="*/ 28 h 36"/>
              <a:gd name="T90" fmla="*/ 9 w 23"/>
              <a:gd name="T91" fmla="*/ 31 h 36"/>
              <a:gd name="T92" fmla="*/ 11 w 23"/>
              <a:gd name="T93" fmla="*/ 35 h 36"/>
              <a:gd name="T94" fmla="*/ 19 w 23"/>
              <a:gd name="T95" fmla="*/ 31 h 36"/>
              <a:gd name="T96" fmla="*/ 18 w 23"/>
              <a:gd name="T97" fmla="*/ 30 h 36"/>
              <a:gd name="T98" fmla="*/ 18 w 23"/>
              <a:gd name="T99" fmla="*/ 29 h 36"/>
              <a:gd name="T100" fmla="*/ 18 w 23"/>
              <a:gd name="T101" fmla="*/ 28 h 36"/>
              <a:gd name="T102" fmla="*/ 18 w 23"/>
              <a:gd name="T103" fmla="*/ 26 h 36"/>
              <a:gd name="T104" fmla="*/ 19 w 23"/>
              <a:gd name="T105" fmla="*/ 21 h 36"/>
              <a:gd name="T106" fmla="*/ 12 w 23"/>
              <a:gd name="T10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" h="36">
                <a:moveTo>
                  <a:pt x="12" y="33"/>
                </a:moveTo>
                <a:cubicBezTo>
                  <a:pt x="14" y="33"/>
                  <a:pt x="16" y="33"/>
                  <a:pt x="18" y="32"/>
                </a:cubicBezTo>
                <a:cubicBezTo>
                  <a:pt x="17" y="33"/>
                  <a:pt x="17" y="34"/>
                  <a:pt x="16" y="34"/>
                </a:cubicBezTo>
                <a:cubicBezTo>
                  <a:pt x="16" y="35"/>
                  <a:pt x="15" y="35"/>
                  <a:pt x="14" y="35"/>
                </a:cubicBezTo>
                <a:cubicBezTo>
                  <a:pt x="13" y="35"/>
                  <a:pt x="12" y="35"/>
                  <a:pt x="11" y="34"/>
                </a:cubicBezTo>
                <a:cubicBezTo>
                  <a:pt x="11" y="34"/>
                  <a:pt x="10" y="33"/>
                  <a:pt x="10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2" y="33"/>
                  <a:pt x="12" y="33"/>
                </a:cubicBezTo>
                <a:moveTo>
                  <a:pt x="13" y="32"/>
                </a:moveTo>
                <a:cubicBezTo>
                  <a:pt x="15" y="32"/>
                  <a:pt x="16" y="32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6" y="32"/>
                  <a:pt x="15" y="32"/>
                  <a:pt x="13" y="32"/>
                </a:cubicBezTo>
                <a:moveTo>
                  <a:pt x="10" y="31"/>
                </a:moveTo>
                <a:cubicBezTo>
                  <a:pt x="12" y="31"/>
                  <a:pt x="13" y="31"/>
                  <a:pt x="15" y="31"/>
                </a:cubicBezTo>
                <a:cubicBezTo>
                  <a:pt x="16" y="31"/>
                  <a:pt x="17" y="30"/>
                  <a:pt x="1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5" y="31"/>
                  <a:pt x="13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1"/>
                  <a:pt x="10" y="31"/>
                  <a:pt x="10" y="31"/>
                </a:cubicBezTo>
                <a:moveTo>
                  <a:pt x="9" y="30"/>
                </a:moveTo>
                <a:cubicBezTo>
                  <a:pt x="10" y="30"/>
                  <a:pt x="10" y="30"/>
                  <a:pt x="10" y="30"/>
                </a:cubicBezTo>
                <a:cubicBezTo>
                  <a:pt x="12" y="30"/>
                  <a:pt x="15" y="29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30"/>
                  <a:pt x="15" y="30"/>
                  <a:pt x="14" y="30"/>
                </a:cubicBezTo>
                <a:cubicBezTo>
                  <a:pt x="13" y="30"/>
                  <a:pt x="12" y="31"/>
                  <a:pt x="10" y="31"/>
                </a:cubicBezTo>
                <a:cubicBezTo>
                  <a:pt x="10" y="31"/>
                  <a:pt x="10" y="31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moveTo>
                  <a:pt x="10" y="28"/>
                </a:moveTo>
                <a:cubicBezTo>
                  <a:pt x="10" y="28"/>
                  <a:pt x="10" y="28"/>
                  <a:pt x="11" y="28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5" y="28"/>
                  <a:pt x="12" y="29"/>
                  <a:pt x="10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8"/>
                  <a:pt x="9" y="28"/>
                  <a:pt x="9" y="28"/>
                </a:cubicBezTo>
                <a:cubicBezTo>
                  <a:pt x="10" y="28"/>
                  <a:pt x="10" y="28"/>
                  <a:pt x="10" y="28"/>
                </a:cubicBezTo>
                <a:moveTo>
                  <a:pt x="10" y="27"/>
                </a:moveTo>
                <a:cubicBezTo>
                  <a:pt x="12" y="27"/>
                  <a:pt x="14" y="26"/>
                  <a:pt x="16" y="26"/>
                </a:cubicBezTo>
                <a:cubicBezTo>
                  <a:pt x="16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1" y="27"/>
                  <a:pt x="11" y="27"/>
                  <a:pt x="11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7"/>
                </a:cubicBezTo>
                <a:cubicBezTo>
                  <a:pt x="10" y="27"/>
                  <a:pt x="10" y="27"/>
                  <a:pt x="10" y="27"/>
                </a:cubicBezTo>
                <a:moveTo>
                  <a:pt x="11" y="26"/>
                </a:moveTo>
                <a:cubicBezTo>
                  <a:pt x="11" y="26"/>
                  <a:pt x="12" y="26"/>
                  <a:pt x="12" y="25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1" y="26"/>
                  <a:pt x="11" y="26"/>
                </a:cubicBezTo>
                <a:moveTo>
                  <a:pt x="13" y="26"/>
                </a:move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3" y="25"/>
                  <a:pt x="13" y="26"/>
                </a:cubicBezTo>
                <a:moveTo>
                  <a:pt x="15" y="25"/>
                </a:move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moveTo>
                  <a:pt x="13" y="24"/>
                </a:moveTo>
                <a:cubicBezTo>
                  <a:pt x="12" y="22"/>
                  <a:pt x="12" y="19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2" y="17"/>
                  <a:pt x="12" y="16"/>
                  <a:pt x="13" y="16"/>
                </a:cubicBezTo>
                <a:cubicBezTo>
                  <a:pt x="13" y="16"/>
                  <a:pt x="13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9"/>
                  <a:pt x="14" y="22"/>
                  <a:pt x="14" y="24"/>
                </a:cubicBezTo>
                <a:cubicBezTo>
                  <a:pt x="14" y="24"/>
                  <a:pt x="13" y="24"/>
                  <a:pt x="13" y="24"/>
                </a:cubicBezTo>
                <a:moveTo>
                  <a:pt x="10" y="16"/>
                </a:moveTo>
                <a:cubicBezTo>
                  <a:pt x="10" y="16"/>
                  <a:pt x="10" y="16"/>
                  <a:pt x="10" y="16"/>
                </a:cubicBezTo>
                <a:cubicBezTo>
                  <a:pt x="8" y="15"/>
                  <a:pt x="7" y="14"/>
                  <a:pt x="6" y="12"/>
                </a:cubicBezTo>
                <a:cubicBezTo>
                  <a:pt x="6" y="12"/>
                  <a:pt x="6" y="11"/>
                  <a:pt x="6" y="11"/>
                </a:cubicBezTo>
                <a:cubicBezTo>
                  <a:pt x="6" y="11"/>
                  <a:pt x="6" y="10"/>
                  <a:pt x="6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0"/>
                  <a:pt x="8" y="10"/>
                  <a:pt x="8" y="11"/>
                </a:cubicBezTo>
                <a:cubicBezTo>
                  <a:pt x="9" y="13"/>
                  <a:pt x="10" y="14"/>
                  <a:pt x="10" y="16"/>
                </a:cubicBezTo>
                <a:moveTo>
                  <a:pt x="15" y="15"/>
                </a:moveTo>
                <a:cubicBezTo>
                  <a:pt x="15" y="13"/>
                  <a:pt x="15" y="12"/>
                  <a:pt x="16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1"/>
                  <a:pt x="16" y="12"/>
                  <a:pt x="16" y="14"/>
                </a:cubicBezTo>
                <a:cubicBezTo>
                  <a:pt x="15" y="14"/>
                  <a:pt x="15" y="15"/>
                  <a:pt x="15" y="15"/>
                </a:cubicBezTo>
                <a:moveTo>
                  <a:pt x="12" y="14"/>
                </a:moveTo>
                <a:cubicBezTo>
                  <a:pt x="12" y="12"/>
                  <a:pt x="12" y="11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1"/>
                  <a:pt x="13" y="13"/>
                  <a:pt x="12" y="14"/>
                </a:cubicBezTo>
                <a:moveTo>
                  <a:pt x="8" y="26"/>
                </a:moveTo>
                <a:cubicBezTo>
                  <a:pt x="8" y="26"/>
                  <a:pt x="8" y="26"/>
                  <a:pt x="8" y="26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7" y="24"/>
                  <a:pt x="7" y="24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1"/>
                  <a:pt x="6" y="20"/>
                  <a:pt x="5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8"/>
                  <a:pt x="4" y="18"/>
                  <a:pt x="3" y="17"/>
                </a:cubicBezTo>
                <a:cubicBezTo>
                  <a:pt x="1" y="14"/>
                  <a:pt x="1" y="9"/>
                  <a:pt x="3" y="5"/>
                </a:cubicBezTo>
                <a:cubicBezTo>
                  <a:pt x="5" y="2"/>
                  <a:pt x="7" y="1"/>
                  <a:pt x="11" y="0"/>
                </a:cubicBezTo>
                <a:cubicBezTo>
                  <a:pt x="11" y="0"/>
                  <a:pt x="11" y="0"/>
                  <a:pt x="12" y="0"/>
                </a:cubicBezTo>
                <a:cubicBezTo>
                  <a:pt x="15" y="0"/>
                  <a:pt x="18" y="2"/>
                  <a:pt x="20" y="5"/>
                </a:cubicBezTo>
                <a:cubicBezTo>
                  <a:pt x="22" y="8"/>
                  <a:pt x="21" y="14"/>
                  <a:pt x="20" y="16"/>
                </a:cubicBezTo>
                <a:cubicBezTo>
                  <a:pt x="19" y="18"/>
                  <a:pt x="19" y="19"/>
                  <a:pt x="19" y="20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8" y="22"/>
                  <a:pt x="18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4"/>
                  <a:pt x="18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6" y="24"/>
                  <a:pt x="16" y="24"/>
                </a:cubicBezTo>
                <a:cubicBezTo>
                  <a:pt x="16" y="24"/>
                  <a:pt x="15" y="24"/>
                  <a:pt x="15" y="24"/>
                </a:cubicBezTo>
                <a:cubicBezTo>
                  <a:pt x="15" y="22"/>
                  <a:pt x="14" y="19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6" y="14"/>
                </a:cubicBezTo>
                <a:cubicBezTo>
                  <a:pt x="17" y="13"/>
                  <a:pt x="17" y="11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6" y="8"/>
                  <a:pt x="16" y="8"/>
                </a:cubicBezTo>
                <a:cubicBezTo>
                  <a:pt x="16" y="8"/>
                  <a:pt x="16" y="8"/>
                  <a:pt x="15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12"/>
                  <a:pt x="14" y="13"/>
                  <a:pt x="14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3"/>
                  <a:pt x="14" y="12"/>
                  <a:pt x="14" y="10"/>
                </a:cubicBezTo>
                <a:cubicBezTo>
                  <a:pt x="14" y="10"/>
                  <a:pt x="14" y="9"/>
                  <a:pt x="14" y="8"/>
                </a:cubicBezTo>
                <a:cubicBezTo>
                  <a:pt x="13" y="8"/>
                  <a:pt x="13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9"/>
                  <a:pt x="11" y="9"/>
                </a:cubicBezTo>
                <a:cubicBezTo>
                  <a:pt x="11" y="11"/>
                  <a:pt x="11" y="13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6"/>
                  <a:pt x="12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4"/>
                  <a:pt x="10" y="12"/>
                  <a:pt x="9" y="11"/>
                </a:cubicBezTo>
                <a:cubicBezTo>
                  <a:pt x="9" y="10"/>
                  <a:pt x="9" y="9"/>
                  <a:pt x="8" y="9"/>
                </a:cubicBezTo>
                <a:cubicBezTo>
                  <a:pt x="8" y="9"/>
                  <a:pt x="7" y="9"/>
                  <a:pt x="7" y="9"/>
                </a:cubicBezTo>
                <a:cubicBezTo>
                  <a:pt x="7" y="9"/>
                  <a:pt x="6" y="9"/>
                  <a:pt x="6" y="9"/>
                </a:cubicBezTo>
                <a:cubicBezTo>
                  <a:pt x="5" y="10"/>
                  <a:pt x="5" y="10"/>
                  <a:pt x="5" y="11"/>
                </a:cubicBezTo>
                <a:cubicBezTo>
                  <a:pt x="5" y="12"/>
                  <a:pt x="5" y="12"/>
                  <a:pt x="6" y="13"/>
                </a:cubicBezTo>
                <a:cubicBezTo>
                  <a:pt x="7" y="14"/>
                  <a:pt x="8" y="15"/>
                  <a:pt x="9" y="16"/>
                </a:cubicBezTo>
                <a:cubicBezTo>
                  <a:pt x="10" y="17"/>
                  <a:pt x="10" y="17"/>
                  <a:pt x="10" y="17"/>
                </a:cubicBezTo>
                <a:cubicBezTo>
                  <a:pt x="11" y="19"/>
                  <a:pt x="12" y="22"/>
                  <a:pt x="12" y="25"/>
                </a:cubicBezTo>
                <a:cubicBezTo>
                  <a:pt x="11" y="25"/>
                  <a:pt x="10" y="25"/>
                  <a:pt x="9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8" y="26"/>
                  <a:pt x="8" y="26"/>
                  <a:pt x="8" y="26"/>
                </a:cubicBezTo>
                <a:moveTo>
                  <a:pt x="12" y="0"/>
                </a:moveTo>
                <a:cubicBezTo>
                  <a:pt x="11" y="0"/>
                  <a:pt x="11" y="0"/>
                  <a:pt x="11" y="0"/>
                </a:cubicBezTo>
                <a:cubicBezTo>
                  <a:pt x="7" y="0"/>
                  <a:pt x="4" y="2"/>
                  <a:pt x="2" y="5"/>
                </a:cubicBezTo>
                <a:cubicBezTo>
                  <a:pt x="0" y="9"/>
                  <a:pt x="0" y="14"/>
                  <a:pt x="3" y="17"/>
                </a:cubicBezTo>
                <a:cubicBezTo>
                  <a:pt x="3" y="18"/>
                  <a:pt x="4" y="19"/>
                  <a:pt x="4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1"/>
                  <a:pt x="6" y="22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5"/>
                  <a:pt x="7" y="25"/>
                  <a:pt x="7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7"/>
                  <a:pt x="8" y="27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9"/>
                  <a:pt x="8" y="29"/>
                  <a:pt x="8" y="29"/>
                </a:cubicBezTo>
                <a:cubicBezTo>
                  <a:pt x="9" y="30"/>
                  <a:pt x="9" y="30"/>
                  <a:pt x="9" y="30"/>
                </a:cubicBezTo>
                <a:cubicBezTo>
                  <a:pt x="8" y="30"/>
                  <a:pt x="8" y="30"/>
                  <a:pt x="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4"/>
                  <a:pt x="10" y="34"/>
                  <a:pt x="11" y="35"/>
                </a:cubicBezTo>
                <a:cubicBezTo>
                  <a:pt x="12" y="35"/>
                  <a:pt x="13" y="36"/>
                  <a:pt x="14" y="36"/>
                </a:cubicBezTo>
                <a:cubicBezTo>
                  <a:pt x="15" y="36"/>
                  <a:pt x="16" y="35"/>
                  <a:pt x="17" y="35"/>
                </a:cubicBezTo>
                <a:cubicBezTo>
                  <a:pt x="17" y="34"/>
                  <a:pt x="19" y="32"/>
                  <a:pt x="18" y="32"/>
                </a:cubicBezTo>
                <a:cubicBezTo>
                  <a:pt x="19" y="31"/>
                  <a:pt x="19" y="31"/>
                  <a:pt x="19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5"/>
                  <a:pt x="19" y="24"/>
                  <a:pt x="19" y="23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1"/>
                  <a:pt x="19" y="21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19"/>
                  <a:pt x="20" y="18"/>
                  <a:pt x="21" y="17"/>
                </a:cubicBezTo>
                <a:cubicBezTo>
                  <a:pt x="22" y="14"/>
                  <a:pt x="23" y="8"/>
                  <a:pt x="21" y="4"/>
                </a:cubicBezTo>
                <a:cubicBezTo>
                  <a:pt x="19" y="2"/>
                  <a:pt x="17" y="0"/>
                  <a:pt x="12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í$ľíḋê">
            <a:extLst>
              <a:ext uri="{FF2B5EF4-FFF2-40B4-BE49-F238E27FC236}">
                <a16:creationId xmlns:a16="http://schemas.microsoft.com/office/drawing/2014/main" id="{2843ED0E-3F0C-43C3-AFB1-653AFA57F6B4}"/>
              </a:ext>
            </a:extLst>
          </p:cNvPr>
          <p:cNvSpPr>
            <a:spLocks/>
          </p:cNvSpPr>
          <p:nvPr/>
        </p:nvSpPr>
        <p:spPr bwMode="auto">
          <a:xfrm>
            <a:off x="4323745" y="3623221"/>
            <a:ext cx="22334" cy="98266"/>
          </a:xfrm>
          <a:custGeom>
            <a:avLst/>
            <a:gdLst>
              <a:gd name="T0" fmla="*/ 0 w 2"/>
              <a:gd name="T1" fmla="*/ 0 h 9"/>
              <a:gd name="T2" fmla="*/ 0 w 2"/>
              <a:gd name="T3" fmla="*/ 1 h 9"/>
              <a:gd name="T4" fmla="*/ 1 w 2"/>
              <a:gd name="T5" fmla="*/ 9 h 9"/>
              <a:gd name="T6" fmla="*/ 2 w 2"/>
              <a:gd name="T7" fmla="*/ 9 h 9"/>
              <a:gd name="T8" fmla="*/ 2 w 2"/>
              <a:gd name="T9" fmla="*/ 9 h 9"/>
              <a:gd name="T10" fmla="*/ 2 w 2"/>
              <a:gd name="T11" fmla="*/ 9 h 9"/>
              <a:gd name="T12" fmla="*/ 1 w 2"/>
              <a:gd name="T13" fmla="*/ 1 h 9"/>
              <a:gd name="T14" fmla="*/ 0 w 2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9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4"/>
                  <a:pt x="1" y="6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6"/>
                  <a:pt x="1" y="3"/>
                  <a:pt x="1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íṡ1íḍê">
            <a:extLst>
              <a:ext uri="{FF2B5EF4-FFF2-40B4-BE49-F238E27FC236}">
                <a16:creationId xmlns:a16="http://schemas.microsoft.com/office/drawing/2014/main" id="{3787F77E-8A4E-42ED-9BA8-749861809AB7}"/>
              </a:ext>
            </a:extLst>
          </p:cNvPr>
          <p:cNvSpPr>
            <a:spLocks/>
          </p:cNvSpPr>
          <p:nvPr/>
        </p:nvSpPr>
        <p:spPr bwMode="auto">
          <a:xfrm>
            <a:off x="4448818" y="3676821"/>
            <a:ext cx="67003" cy="53600"/>
          </a:xfrm>
          <a:custGeom>
            <a:avLst/>
            <a:gdLst>
              <a:gd name="T0" fmla="*/ 12 w 15"/>
              <a:gd name="T1" fmla="*/ 0 h 12"/>
              <a:gd name="T2" fmla="*/ 0 w 15"/>
              <a:gd name="T3" fmla="*/ 10 h 12"/>
              <a:gd name="T4" fmla="*/ 0 w 15"/>
              <a:gd name="T5" fmla="*/ 12 h 12"/>
              <a:gd name="T6" fmla="*/ 3 w 15"/>
              <a:gd name="T7" fmla="*/ 12 h 12"/>
              <a:gd name="T8" fmla="*/ 3 w 15"/>
              <a:gd name="T9" fmla="*/ 12 h 12"/>
              <a:gd name="T10" fmla="*/ 15 w 15"/>
              <a:gd name="T11" fmla="*/ 3 h 12"/>
              <a:gd name="T12" fmla="*/ 15 w 15"/>
              <a:gd name="T13" fmla="*/ 0 h 12"/>
              <a:gd name="T14" fmla="*/ 12 w 15"/>
              <a:gd name="T1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12">
                <a:moveTo>
                  <a:pt x="12" y="0"/>
                </a:moveTo>
                <a:lnTo>
                  <a:pt x="0" y="10"/>
                </a:lnTo>
                <a:lnTo>
                  <a:pt x="0" y="12"/>
                </a:lnTo>
                <a:lnTo>
                  <a:pt x="3" y="12"/>
                </a:lnTo>
                <a:lnTo>
                  <a:pt x="3" y="12"/>
                </a:lnTo>
                <a:lnTo>
                  <a:pt x="15" y="3"/>
                </a:lnTo>
                <a:lnTo>
                  <a:pt x="15" y="0"/>
                </a:lnTo>
                <a:lnTo>
                  <a:pt x="1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ïṩḷîḋé">
            <a:extLst>
              <a:ext uri="{FF2B5EF4-FFF2-40B4-BE49-F238E27FC236}">
                <a16:creationId xmlns:a16="http://schemas.microsoft.com/office/drawing/2014/main" id="{AA294EA0-D532-4E19-831F-281B2804456C}"/>
              </a:ext>
            </a:extLst>
          </p:cNvPr>
          <p:cNvSpPr>
            <a:spLocks/>
          </p:cNvSpPr>
          <p:nvPr/>
        </p:nvSpPr>
        <p:spPr bwMode="auto">
          <a:xfrm>
            <a:off x="4448818" y="3676821"/>
            <a:ext cx="67003" cy="53600"/>
          </a:xfrm>
          <a:custGeom>
            <a:avLst/>
            <a:gdLst>
              <a:gd name="T0" fmla="*/ 12 w 15"/>
              <a:gd name="T1" fmla="*/ 0 h 12"/>
              <a:gd name="T2" fmla="*/ 0 w 15"/>
              <a:gd name="T3" fmla="*/ 10 h 12"/>
              <a:gd name="T4" fmla="*/ 0 w 15"/>
              <a:gd name="T5" fmla="*/ 12 h 12"/>
              <a:gd name="T6" fmla="*/ 3 w 15"/>
              <a:gd name="T7" fmla="*/ 12 h 12"/>
              <a:gd name="T8" fmla="*/ 3 w 15"/>
              <a:gd name="T9" fmla="*/ 12 h 12"/>
              <a:gd name="T10" fmla="*/ 15 w 15"/>
              <a:gd name="T11" fmla="*/ 3 h 12"/>
              <a:gd name="T12" fmla="*/ 15 w 15"/>
              <a:gd name="T13" fmla="*/ 0 h 12"/>
              <a:gd name="T14" fmla="*/ 12 w 15"/>
              <a:gd name="T1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12">
                <a:moveTo>
                  <a:pt x="12" y="0"/>
                </a:moveTo>
                <a:lnTo>
                  <a:pt x="0" y="10"/>
                </a:lnTo>
                <a:lnTo>
                  <a:pt x="0" y="12"/>
                </a:lnTo>
                <a:lnTo>
                  <a:pt x="3" y="12"/>
                </a:lnTo>
                <a:lnTo>
                  <a:pt x="3" y="12"/>
                </a:lnTo>
                <a:lnTo>
                  <a:pt x="15" y="3"/>
                </a:lnTo>
                <a:lnTo>
                  <a:pt x="15" y="0"/>
                </a:lnTo>
                <a:lnTo>
                  <a:pt x="12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ïşlíďè">
            <a:extLst>
              <a:ext uri="{FF2B5EF4-FFF2-40B4-BE49-F238E27FC236}">
                <a16:creationId xmlns:a16="http://schemas.microsoft.com/office/drawing/2014/main" id="{91114F85-37E6-484E-B23E-92E04BF63ED7}"/>
              </a:ext>
            </a:extLst>
          </p:cNvPr>
          <p:cNvSpPr>
            <a:spLocks/>
          </p:cNvSpPr>
          <p:nvPr/>
        </p:nvSpPr>
        <p:spPr bwMode="auto">
          <a:xfrm>
            <a:off x="4502420" y="3806353"/>
            <a:ext cx="62536" cy="17867"/>
          </a:xfrm>
          <a:custGeom>
            <a:avLst/>
            <a:gdLst>
              <a:gd name="T0" fmla="*/ 6 w 6"/>
              <a:gd name="T1" fmla="*/ 0 h 2"/>
              <a:gd name="T2" fmla="*/ 0 w 6"/>
              <a:gd name="T3" fmla="*/ 1 h 2"/>
              <a:gd name="T4" fmla="*/ 0 w 6"/>
              <a:gd name="T5" fmla="*/ 2 h 2"/>
              <a:gd name="T6" fmla="*/ 0 w 6"/>
              <a:gd name="T7" fmla="*/ 2 h 2"/>
              <a:gd name="T8" fmla="*/ 6 w 6"/>
              <a:gd name="T9" fmla="*/ 0 h 2"/>
              <a:gd name="T10" fmla="*/ 6 w 6"/>
              <a:gd name="T11" fmla="*/ 0 h 2"/>
              <a:gd name="T12" fmla="*/ 6 w 6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2">
                <a:moveTo>
                  <a:pt x="6" y="0"/>
                </a:moveTo>
                <a:cubicBezTo>
                  <a:pt x="4" y="1"/>
                  <a:pt x="2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2"/>
                  <a:pt x="4" y="1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îś1idê">
            <a:extLst>
              <a:ext uri="{FF2B5EF4-FFF2-40B4-BE49-F238E27FC236}">
                <a16:creationId xmlns:a16="http://schemas.microsoft.com/office/drawing/2014/main" id="{42946B74-C7E1-4DE8-9486-FDEA4CEA2928}"/>
              </a:ext>
            </a:extLst>
          </p:cNvPr>
          <p:cNvSpPr>
            <a:spLocks/>
          </p:cNvSpPr>
          <p:nvPr/>
        </p:nvSpPr>
        <p:spPr bwMode="auto">
          <a:xfrm>
            <a:off x="4502420" y="3909086"/>
            <a:ext cx="53603" cy="44666"/>
          </a:xfrm>
          <a:custGeom>
            <a:avLst/>
            <a:gdLst>
              <a:gd name="T0" fmla="*/ 3 w 12"/>
              <a:gd name="T1" fmla="*/ 0 h 10"/>
              <a:gd name="T2" fmla="*/ 0 w 12"/>
              <a:gd name="T3" fmla="*/ 0 h 10"/>
              <a:gd name="T4" fmla="*/ 0 w 12"/>
              <a:gd name="T5" fmla="*/ 3 h 10"/>
              <a:gd name="T6" fmla="*/ 12 w 12"/>
              <a:gd name="T7" fmla="*/ 10 h 10"/>
              <a:gd name="T8" fmla="*/ 12 w 12"/>
              <a:gd name="T9" fmla="*/ 10 h 10"/>
              <a:gd name="T10" fmla="*/ 12 w 12"/>
              <a:gd name="T11" fmla="*/ 10 h 10"/>
              <a:gd name="T12" fmla="*/ 12 w 12"/>
              <a:gd name="T13" fmla="*/ 8 h 10"/>
              <a:gd name="T14" fmla="*/ 3 w 12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10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8"/>
                </a:lnTo>
                <a:lnTo>
                  <a:pt x="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íŝḻîdé">
            <a:extLst>
              <a:ext uri="{FF2B5EF4-FFF2-40B4-BE49-F238E27FC236}">
                <a16:creationId xmlns:a16="http://schemas.microsoft.com/office/drawing/2014/main" id="{C975B9F1-1597-4DB5-8D14-CCAA936F8199}"/>
              </a:ext>
            </a:extLst>
          </p:cNvPr>
          <p:cNvSpPr>
            <a:spLocks/>
          </p:cNvSpPr>
          <p:nvPr/>
        </p:nvSpPr>
        <p:spPr bwMode="auto">
          <a:xfrm>
            <a:off x="4502420" y="3909086"/>
            <a:ext cx="53603" cy="44666"/>
          </a:xfrm>
          <a:custGeom>
            <a:avLst/>
            <a:gdLst>
              <a:gd name="T0" fmla="*/ 3 w 12"/>
              <a:gd name="T1" fmla="*/ 0 h 10"/>
              <a:gd name="T2" fmla="*/ 0 w 12"/>
              <a:gd name="T3" fmla="*/ 0 h 10"/>
              <a:gd name="T4" fmla="*/ 0 w 12"/>
              <a:gd name="T5" fmla="*/ 3 h 10"/>
              <a:gd name="T6" fmla="*/ 12 w 12"/>
              <a:gd name="T7" fmla="*/ 10 h 10"/>
              <a:gd name="T8" fmla="*/ 12 w 12"/>
              <a:gd name="T9" fmla="*/ 10 h 10"/>
              <a:gd name="T10" fmla="*/ 12 w 12"/>
              <a:gd name="T11" fmla="*/ 10 h 10"/>
              <a:gd name="T12" fmla="*/ 12 w 12"/>
              <a:gd name="T13" fmla="*/ 8 h 10"/>
              <a:gd name="T14" fmla="*/ 3 w 12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10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8"/>
                </a:lnTo>
                <a:lnTo>
                  <a:pt x="3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íṧļíḑè">
            <a:extLst>
              <a:ext uri="{FF2B5EF4-FFF2-40B4-BE49-F238E27FC236}">
                <a16:creationId xmlns:a16="http://schemas.microsoft.com/office/drawing/2014/main" id="{FA87E899-0A9D-4C59-A807-B7AFB6BA4FB0}"/>
              </a:ext>
            </a:extLst>
          </p:cNvPr>
          <p:cNvSpPr>
            <a:spLocks/>
          </p:cNvSpPr>
          <p:nvPr/>
        </p:nvSpPr>
        <p:spPr bwMode="auto">
          <a:xfrm>
            <a:off x="4185272" y="3708087"/>
            <a:ext cx="53603" cy="44666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0 w 5"/>
              <a:gd name="T5" fmla="*/ 1 h 4"/>
              <a:gd name="T6" fmla="*/ 4 w 5"/>
              <a:gd name="T7" fmla="*/ 4 h 4"/>
              <a:gd name="T8" fmla="*/ 4 w 5"/>
              <a:gd name="T9" fmla="*/ 4 h 4"/>
              <a:gd name="T10" fmla="*/ 5 w 5"/>
              <a:gd name="T11" fmla="*/ 4 h 4"/>
              <a:gd name="T12" fmla="*/ 5 w 5"/>
              <a:gd name="T13" fmla="*/ 4 h 4"/>
              <a:gd name="T14" fmla="*/ 0 w 5"/>
              <a:gd name="T1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4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3" y="3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3" y="2"/>
                  <a:pt x="2" y="1"/>
                  <a:pt x="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ï$ḷïḓe">
            <a:extLst>
              <a:ext uri="{FF2B5EF4-FFF2-40B4-BE49-F238E27FC236}">
                <a16:creationId xmlns:a16="http://schemas.microsoft.com/office/drawing/2014/main" id="{8EB29012-E557-48E9-85C8-48938F273EC3}"/>
              </a:ext>
            </a:extLst>
          </p:cNvPr>
          <p:cNvSpPr>
            <a:spLocks/>
          </p:cNvSpPr>
          <p:nvPr/>
        </p:nvSpPr>
        <p:spPr bwMode="auto">
          <a:xfrm>
            <a:off x="4154004" y="3846553"/>
            <a:ext cx="62536" cy="13400"/>
          </a:xfrm>
          <a:custGeom>
            <a:avLst/>
            <a:gdLst>
              <a:gd name="T0" fmla="*/ 0 w 6"/>
              <a:gd name="T1" fmla="*/ 0 h 1"/>
              <a:gd name="T2" fmla="*/ 0 w 6"/>
              <a:gd name="T3" fmla="*/ 0 h 1"/>
              <a:gd name="T4" fmla="*/ 0 w 6"/>
              <a:gd name="T5" fmla="*/ 0 h 1"/>
              <a:gd name="T6" fmla="*/ 6 w 6"/>
              <a:gd name="T7" fmla="*/ 1 h 1"/>
              <a:gd name="T8" fmla="*/ 6 w 6"/>
              <a:gd name="T9" fmla="*/ 1 h 1"/>
              <a:gd name="T10" fmla="*/ 6 w 6"/>
              <a:gd name="T11" fmla="*/ 1 h 1"/>
              <a:gd name="T12" fmla="*/ 6 w 6"/>
              <a:gd name="T13" fmla="*/ 0 h 1"/>
              <a:gd name="T14" fmla="*/ 0 w 6"/>
              <a:gd name="T1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4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2" y="0"/>
                  <a:pt x="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íšlíḋè">
            <a:extLst>
              <a:ext uri="{FF2B5EF4-FFF2-40B4-BE49-F238E27FC236}">
                <a16:creationId xmlns:a16="http://schemas.microsoft.com/office/drawing/2014/main" id="{51A0052F-FCA2-4269-B57F-36CC3FAA8214}"/>
              </a:ext>
            </a:extLst>
          </p:cNvPr>
          <p:cNvSpPr>
            <a:spLocks/>
          </p:cNvSpPr>
          <p:nvPr/>
        </p:nvSpPr>
        <p:spPr bwMode="auto">
          <a:xfrm>
            <a:off x="4194205" y="3953752"/>
            <a:ext cx="44669" cy="62533"/>
          </a:xfrm>
          <a:custGeom>
            <a:avLst/>
            <a:gdLst>
              <a:gd name="T0" fmla="*/ 4 w 4"/>
              <a:gd name="T1" fmla="*/ 0 h 6"/>
              <a:gd name="T2" fmla="*/ 4 w 4"/>
              <a:gd name="T3" fmla="*/ 0 h 6"/>
              <a:gd name="T4" fmla="*/ 2 w 4"/>
              <a:gd name="T5" fmla="*/ 3 h 6"/>
              <a:gd name="T6" fmla="*/ 0 w 4"/>
              <a:gd name="T7" fmla="*/ 5 h 6"/>
              <a:gd name="T8" fmla="*/ 0 w 4"/>
              <a:gd name="T9" fmla="*/ 5 h 6"/>
              <a:gd name="T10" fmla="*/ 0 w 4"/>
              <a:gd name="T11" fmla="*/ 6 h 6"/>
              <a:gd name="T12" fmla="*/ 0 w 4"/>
              <a:gd name="T13" fmla="*/ 5 h 6"/>
              <a:gd name="T14" fmla="*/ 2 w 4"/>
              <a:gd name="T15" fmla="*/ 3 h 6"/>
              <a:gd name="T16" fmla="*/ 4 w 4"/>
              <a:gd name="T17" fmla="*/ 1 h 6"/>
              <a:gd name="T18" fmla="*/ 4 w 4"/>
              <a:gd name="T1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3" y="1"/>
                  <a:pt x="2" y="2"/>
                  <a:pt x="2" y="3"/>
                </a:cubicBezTo>
                <a:cubicBezTo>
                  <a:pt x="1" y="3"/>
                  <a:pt x="0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2" y="4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ïSlïḓê">
            <a:extLst>
              <a:ext uri="{FF2B5EF4-FFF2-40B4-BE49-F238E27FC236}">
                <a16:creationId xmlns:a16="http://schemas.microsoft.com/office/drawing/2014/main" id="{A443103E-C5D6-4606-9EB2-254FA4A0F806}"/>
              </a:ext>
            </a:extLst>
          </p:cNvPr>
          <p:cNvSpPr>
            <a:spLocks/>
          </p:cNvSpPr>
          <p:nvPr/>
        </p:nvSpPr>
        <p:spPr bwMode="auto">
          <a:xfrm>
            <a:off x="2411921" y="3105091"/>
            <a:ext cx="477956" cy="379664"/>
          </a:xfrm>
          <a:custGeom>
            <a:avLst/>
            <a:gdLst>
              <a:gd name="T0" fmla="*/ 9 w 107"/>
              <a:gd name="T1" fmla="*/ 0 h 85"/>
              <a:gd name="T2" fmla="*/ 7 w 107"/>
              <a:gd name="T3" fmla="*/ 0 h 85"/>
              <a:gd name="T4" fmla="*/ 7 w 107"/>
              <a:gd name="T5" fmla="*/ 9 h 85"/>
              <a:gd name="T6" fmla="*/ 4 w 107"/>
              <a:gd name="T7" fmla="*/ 9 h 85"/>
              <a:gd name="T8" fmla="*/ 4 w 107"/>
              <a:gd name="T9" fmla="*/ 9 h 85"/>
              <a:gd name="T10" fmla="*/ 4 w 107"/>
              <a:gd name="T11" fmla="*/ 12 h 85"/>
              <a:gd name="T12" fmla="*/ 7 w 107"/>
              <a:gd name="T13" fmla="*/ 12 h 85"/>
              <a:gd name="T14" fmla="*/ 7 w 107"/>
              <a:gd name="T15" fmla="*/ 19 h 85"/>
              <a:gd name="T16" fmla="*/ 4 w 107"/>
              <a:gd name="T17" fmla="*/ 19 h 85"/>
              <a:gd name="T18" fmla="*/ 4 w 107"/>
              <a:gd name="T19" fmla="*/ 19 h 85"/>
              <a:gd name="T20" fmla="*/ 4 w 107"/>
              <a:gd name="T21" fmla="*/ 21 h 85"/>
              <a:gd name="T22" fmla="*/ 7 w 107"/>
              <a:gd name="T23" fmla="*/ 21 h 85"/>
              <a:gd name="T24" fmla="*/ 7 w 107"/>
              <a:gd name="T25" fmla="*/ 28 h 85"/>
              <a:gd name="T26" fmla="*/ 4 w 107"/>
              <a:gd name="T27" fmla="*/ 28 h 85"/>
              <a:gd name="T28" fmla="*/ 4 w 107"/>
              <a:gd name="T29" fmla="*/ 31 h 85"/>
              <a:gd name="T30" fmla="*/ 4 w 107"/>
              <a:gd name="T31" fmla="*/ 31 h 85"/>
              <a:gd name="T32" fmla="*/ 7 w 107"/>
              <a:gd name="T33" fmla="*/ 31 h 85"/>
              <a:gd name="T34" fmla="*/ 7 w 107"/>
              <a:gd name="T35" fmla="*/ 40 h 85"/>
              <a:gd name="T36" fmla="*/ 4 w 107"/>
              <a:gd name="T37" fmla="*/ 40 h 85"/>
              <a:gd name="T38" fmla="*/ 4 w 107"/>
              <a:gd name="T39" fmla="*/ 43 h 85"/>
              <a:gd name="T40" fmla="*/ 4 w 107"/>
              <a:gd name="T41" fmla="*/ 43 h 85"/>
              <a:gd name="T42" fmla="*/ 7 w 107"/>
              <a:gd name="T43" fmla="*/ 43 h 85"/>
              <a:gd name="T44" fmla="*/ 7 w 107"/>
              <a:gd name="T45" fmla="*/ 52 h 85"/>
              <a:gd name="T46" fmla="*/ 4 w 107"/>
              <a:gd name="T47" fmla="*/ 52 h 85"/>
              <a:gd name="T48" fmla="*/ 4 w 107"/>
              <a:gd name="T49" fmla="*/ 52 h 85"/>
              <a:gd name="T50" fmla="*/ 4 w 107"/>
              <a:gd name="T51" fmla="*/ 54 h 85"/>
              <a:gd name="T52" fmla="*/ 7 w 107"/>
              <a:gd name="T53" fmla="*/ 54 h 85"/>
              <a:gd name="T54" fmla="*/ 7 w 107"/>
              <a:gd name="T55" fmla="*/ 64 h 85"/>
              <a:gd name="T56" fmla="*/ 4 w 107"/>
              <a:gd name="T57" fmla="*/ 64 h 85"/>
              <a:gd name="T58" fmla="*/ 4 w 107"/>
              <a:gd name="T59" fmla="*/ 64 h 85"/>
              <a:gd name="T60" fmla="*/ 4 w 107"/>
              <a:gd name="T61" fmla="*/ 66 h 85"/>
              <a:gd name="T62" fmla="*/ 7 w 107"/>
              <a:gd name="T63" fmla="*/ 66 h 85"/>
              <a:gd name="T64" fmla="*/ 7 w 107"/>
              <a:gd name="T65" fmla="*/ 73 h 85"/>
              <a:gd name="T66" fmla="*/ 0 w 107"/>
              <a:gd name="T67" fmla="*/ 73 h 85"/>
              <a:gd name="T68" fmla="*/ 0 w 107"/>
              <a:gd name="T69" fmla="*/ 76 h 85"/>
              <a:gd name="T70" fmla="*/ 0 w 107"/>
              <a:gd name="T71" fmla="*/ 76 h 85"/>
              <a:gd name="T72" fmla="*/ 7 w 107"/>
              <a:gd name="T73" fmla="*/ 76 h 85"/>
              <a:gd name="T74" fmla="*/ 7 w 107"/>
              <a:gd name="T75" fmla="*/ 85 h 85"/>
              <a:gd name="T76" fmla="*/ 9 w 107"/>
              <a:gd name="T77" fmla="*/ 85 h 85"/>
              <a:gd name="T78" fmla="*/ 9 w 107"/>
              <a:gd name="T79" fmla="*/ 85 h 85"/>
              <a:gd name="T80" fmla="*/ 9 w 107"/>
              <a:gd name="T81" fmla="*/ 76 h 85"/>
              <a:gd name="T82" fmla="*/ 107 w 107"/>
              <a:gd name="T83" fmla="*/ 76 h 85"/>
              <a:gd name="T84" fmla="*/ 107 w 107"/>
              <a:gd name="T85" fmla="*/ 76 h 85"/>
              <a:gd name="T86" fmla="*/ 107 w 107"/>
              <a:gd name="T87" fmla="*/ 73 h 85"/>
              <a:gd name="T88" fmla="*/ 9 w 107"/>
              <a:gd name="T89" fmla="*/ 73 h 85"/>
              <a:gd name="T90" fmla="*/ 9 w 107"/>
              <a:gd name="T91" fmla="*/ 0 h 85"/>
              <a:gd name="T92" fmla="*/ 9 w 107"/>
              <a:gd name="T9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7" h="85">
                <a:moveTo>
                  <a:pt x="9" y="0"/>
                </a:moveTo>
                <a:lnTo>
                  <a:pt x="7" y="0"/>
                </a:lnTo>
                <a:lnTo>
                  <a:pt x="7" y="9"/>
                </a:lnTo>
                <a:lnTo>
                  <a:pt x="4" y="9"/>
                </a:lnTo>
                <a:lnTo>
                  <a:pt x="4" y="9"/>
                </a:lnTo>
                <a:lnTo>
                  <a:pt x="4" y="12"/>
                </a:lnTo>
                <a:lnTo>
                  <a:pt x="7" y="12"/>
                </a:lnTo>
                <a:lnTo>
                  <a:pt x="7" y="19"/>
                </a:lnTo>
                <a:lnTo>
                  <a:pt x="4" y="19"/>
                </a:lnTo>
                <a:lnTo>
                  <a:pt x="4" y="19"/>
                </a:lnTo>
                <a:lnTo>
                  <a:pt x="4" y="21"/>
                </a:lnTo>
                <a:lnTo>
                  <a:pt x="7" y="21"/>
                </a:lnTo>
                <a:lnTo>
                  <a:pt x="7" y="28"/>
                </a:lnTo>
                <a:lnTo>
                  <a:pt x="4" y="28"/>
                </a:lnTo>
                <a:lnTo>
                  <a:pt x="4" y="31"/>
                </a:lnTo>
                <a:lnTo>
                  <a:pt x="4" y="31"/>
                </a:lnTo>
                <a:lnTo>
                  <a:pt x="7" y="31"/>
                </a:lnTo>
                <a:lnTo>
                  <a:pt x="7" y="40"/>
                </a:lnTo>
                <a:lnTo>
                  <a:pt x="4" y="40"/>
                </a:lnTo>
                <a:lnTo>
                  <a:pt x="4" y="43"/>
                </a:lnTo>
                <a:lnTo>
                  <a:pt x="4" y="43"/>
                </a:lnTo>
                <a:lnTo>
                  <a:pt x="7" y="43"/>
                </a:lnTo>
                <a:lnTo>
                  <a:pt x="7" y="52"/>
                </a:lnTo>
                <a:lnTo>
                  <a:pt x="4" y="52"/>
                </a:lnTo>
                <a:lnTo>
                  <a:pt x="4" y="52"/>
                </a:lnTo>
                <a:lnTo>
                  <a:pt x="4" y="54"/>
                </a:lnTo>
                <a:lnTo>
                  <a:pt x="7" y="54"/>
                </a:lnTo>
                <a:lnTo>
                  <a:pt x="7" y="64"/>
                </a:lnTo>
                <a:lnTo>
                  <a:pt x="4" y="64"/>
                </a:lnTo>
                <a:lnTo>
                  <a:pt x="4" y="64"/>
                </a:lnTo>
                <a:lnTo>
                  <a:pt x="4" y="66"/>
                </a:lnTo>
                <a:lnTo>
                  <a:pt x="7" y="66"/>
                </a:lnTo>
                <a:lnTo>
                  <a:pt x="7" y="73"/>
                </a:lnTo>
                <a:lnTo>
                  <a:pt x="0" y="73"/>
                </a:lnTo>
                <a:lnTo>
                  <a:pt x="0" y="76"/>
                </a:lnTo>
                <a:lnTo>
                  <a:pt x="0" y="76"/>
                </a:lnTo>
                <a:lnTo>
                  <a:pt x="7" y="76"/>
                </a:lnTo>
                <a:lnTo>
                  <a:pt x="7" y="85"/>
                </a:lnTo>
                <a:lnTo>
                  <a:pt x="9" y="85"/>
                </a:lnTo>
                <a:lnTo>
                  <a:pt x="9" y="85"/>
                </a:lnTo>
                <a:lnTo>
                  <a:pt x="9" y="76"/>
                </a:lnTo>
                <a:lnTo>
                  <a:pt x="107" y="76"/>
                </a:lnTo>
                <a:lnTo>
                  <a:pt x="107" y="76"/>
                </a:lnTo>
                <a:lnTo>
                  <a:pt x="107" y="73"/>
                </a:lnTo>
                <a:lnTo>
                  <a:pt x="9" y="73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îsľidé">
            <a:extLst>
              <a:ext uri="{FF2B5EF4-FFF2-40B4-BE49-F238E27FC236}">
                <a16:creationId xmlns:a16="http://schemas.microsoft.com/office/drawing/2014/main" id="{F4733078-7494-418B-A872-1504F233792B}"/>
              </a:ext>
            </a:extLst>
          </p:cNvPr>
          <p:cNvSpPr>
            <a:spLocks/>
          </p:cNvSpPr>
          <p:nvPr/>
        </p:nvSpPr>
        <p:spPr bwMode="auto">
          <a:xfrm>
            <a:off x="2411921" y="3105091"/>
            <a:ext cx="477956" cy="379664"/>
          </a:xfrm>
          <a:custGeom>
            <a:avLst/>
            <a:gdLst>
              <a:gd name="T0" fmla="*/ 9 w 107"/>
              <a:gd name="T1" fmla="*/ 0 h 85"/>
              <a:gd name="T2" fmla="*/ 7 w 107"/>
              <a:gd name="T3" fmla="*/ 0 h 85"/>
              <a:gd name="T4" fmla="*/ 7 w 107"/>
              <a:gd name="T5" fmla="*/ 9 h 85"/>
              <a:gd name="T6" fmla="*/ 4 w 107"/>
              <a:gd name="T7" fmla="*/ 9 h 85"/>
              <a:gd name="T8" fmla="*/ 4 w 107"/>
              <a:gd name="T9" fmla="*/ 9 h 85"/>
              <a:gd name="T10" fmla="*/ 4 w 107"/>
              <a:gd name="T11" fmla="*/ 12 h 85"/>
              <a:gd name="T12" fmla="*/ 7 w 107"/>
              <a:gd name="T13" fmla="*/ 12 h 85"/>
              <a:gd name="T14" fmla="*/ 7 w 107"/>
              <a:gd name="T15" fmla="*/ 19 h 85"/>
              <a:gd name="T16" fmla="*/ 4 w 107"/>
              <a:gd name="T17" fmla="*/ 19 h 85"/>
              <a:gd name="T18" fmla="*/ 4 w 107"/>
              <a:gd name="T19" fmla="*/ 19 h 85"/>
              <a:gd name="T20" fmla="*/ 4 w 107"/>
              <a:gd name="T21" fmla="*/ 21 h 85"/>
              <a:gd name="T22" fmla="*/ 7 w 107"/>
              <a:gd name="T23" fmla="*/ 21 h 85"/>
              <a:gd name="T24" fmla="*/ 7 w 107"/>
              <a:gd name="T25" fmla="*/ 28 h 85"/>
              <a:gd name="T26" fmla="*/ 4 w 107"/>
              <a:gd name="T27" fmla="*/ 28 h 85"/>
              <a:gd name="T28" fmla="*/ 4 w 107"/>
              <a:gd name="T29" fmla="*/ 31 h 85"/>
              <a:gd name="T30" fmla="*/ 4 w 107"/>
              <a:gd name="T31" fmla="*/ 31 h 85"/>
              <a:gd name="T32" fmla="*/ 7 w 107"/>
              <a:gd name="T33" fmla="*/ 31 h 85"/>
              <a:gd name="T34" fmla="*/ 7 w 107"/>
              <a:gd name="T35" fmla="*/ 40 h 85"/>
              <a:gd name="T36" fmla="*/ 4 w 107"/>
              <a:gd name="T37" fmla="*/ 40 h 85"/>
              <a:gd name="T38" fmla="*/ 4 w 107"/>
              <a:gd name="T39" fmla="*/ 43 h 85"/>
              <a:gd name="T40" fmla="*/ 4 w 107"/>
              <a:gd name="T41" fmla="*/ 43 h 85"/>
              <a:gd name="T42" fmla="*/ 7 w 107"/>
              <a:gd name="T43" fmla="*/ 43 h 85"/>
              <a:gd name="T44" fmla="*/ 7 w 107"/>
              <a:gd name="T45" fmla="*/ 52 h 85"/>
              <a:gd name="T46" fmla="*/ 4 w 107"/>
              <a:gd name="T47" fmla="*/ 52 h 85"/>
              <a:gd name="T48" fmla="*/ 4 w 107"/>
              <a:gd name="T49" fmla="*/ 52 h 85"/>
              <a:gd name="T50" fmla="*/ 4 w 107"/>
              <a:gd name="T51" fmla="*/ 54 h 85"/>
              <a:gd name="T52" fmla="*/ 7 w 107"/>
              <a:gd name="T53" fmla="*/ 54 h 85"/>
              <a:gd name="T54" fmla="*/ 7 w 107"/>
              <a:gd name="T55" fmla="*/ 64 h 85"/>
              <a:gd name="T56" fmla="*/ 4 w 107"/>
              <a:gd name="T57" fmla="*/ 64 h 85"/>
              <a:gd name="T58" fmla="*/ 4 w 107"/>
              <a:gd name="T59" fmla="*/ 64 h 85"/>
              <a:gd name="T60" fmla="*/ 4 w 107"/>
              <a:gd name="T61" fmla="*/ 66 h 85"/>
              <a:gd name="T62" fmla="*/ 7 w 107"/>
              <a:gd name="T63" fmla="*/ 66 h 85"/>
              <a:gd name="T64" fmla="*/ 7 w 107"/>
              <a:gd name="T65" fmla="*/ 73 h 85"/>
              <a:gd name="T66" fmla="*/ 0 w 107"/>
              <a:gd name="T67" fmla="*/ 73 h 85"/>
              <a:gd name="T68" fmla="*/ 0 w 107"/>
              <a:gd name="T69" fmla="*/ 76 h 85"/>
              <a:gd name="T70" fmla="*/ 0 w 107"/>
              <a:gd name="T71" fmla="*/ 76 h 85"/>
              <a:gd name="T72" fmla="*/ 7 w 107"/>
              <a:gd name="T73" fmla="*/ 76 h 85"/>
              <a:gd name="T74" fmla="*/ 7 w 107"/>
              <a:gd name="T75" fmla="*/ 85 h 85"/>
              <a:gd name="T76" fmla="*/ 9 w 107"/>
              <a:gd name="T77" fmla="*/ 85 h 85"/>
              <a:gd name="T78" fmla="*/ 9 w 107"/>
              <a:gd name="T79" fmla="*/ 85 h 85"/>
              <a:gd name="T80" fmla="*/ 9 w 107"/>
              <a:gd name="T81" fmla="*/ 76 h 85"/>
              <a:gd name="T82" fmla="*/ 107 w 107"/>
              <a:gd name="T83" fmla="*/ 76 h 85"/>
              <a:gd name="T84" fmla="*/ 107 w 107"/>
              <a:gd name="T85" fmla="*/ 76 h 85"/>
              <a:gd name="T86" fmla="*/ 107 w 107"/>
              <a:gd name="T87" fmla="*/ 73 h 85"/>
              <a:gd name="T88" fmla="*/ 9 w 107"/>
              <a:gd name="T89" fmla="*/ 73 h 85"/>
              <a:gd name="T90" fmla="*/ 9 w 107"/>
              <a:gd name="T91" fmla="*/ 0 h 85"/>
              <a:gd name="T92" fmla="*/ 9 w 107"/>
              <a:gd name="T9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7" h="85">
                <a:moveTo>
                  <a:pt x="9" y="0"/>
                </a:moveTo>
                <a:lnTo>
                  <a:pt x="7" y="0"/>
                </a:lnTo>
                <a:lnTo>
                  <a:pt x="7" y="9"/>
                </a:lnTo>
                <a:lnTo>
                  <a:pt x="4" y="9"/>
                </a:lnTo>
                <a:lnTo>
                  <a:pt x="4" y="9"/>
                </a:lnTo>
                <a:lnTo>
                  <a:pt x="4" y="12"/>
                </a:lnTo>
                <a:lnTo>
                  <a:pt x="7" y="12"/>
                </a:lnTo>
                <a:lnTo>
                  <a:pt x="7" y="19"/>
                </a:lnTo>
                <a:lnTo>
                  <a:pt x="4" y="19"/>
                </a:lnTo>
                <a:lnTo>
                  <a:pt x="4" y="19"/>
                </a:lnTo>
                <a:lnTo>
                  <a:pt x="4" y="21"/>
                </a:lnTo>
                <a:lnTo>
                  <a:pt x="7" y="21"/>
                </a:lnTo>
                <a:lnTo>
                  <a:pt x="7" y="28"/>
                </a:lnTo>
                <a:lnTo>
                  <a:pt x="4" y="28"/>
                </a:lnTo>
                <a:lnTo>
                  <a:pt x="4" y="31"/>
                </a:lnTo>
                <a:lnTo>
                  <a:pt x="4" y="31"/>
                </a:lnTo>
                <a:lnTo>
                  <a:pt x="7" y="31"/>
                </a:lnTo>
                <a:lnTo>
                  <a:pt x="7" y="40"/>
                </a:lnTo>
                <a:lnTo>
                  <a:pt x="4" y="40"/>
                </a:lnTo>
                <a:lnTo>
                  <a:pt x="4" y="43"/>
                </a:lnTo>
                <a:lnTo>
                  <a:pt x="4" y="43"/>
                </a:lnTo>
                <a:lnTo>
                  <a:pt x="7" y="43"/>
                </a:lnTo>
                <a:lnTo>
                  <a:pt x="7" y="52"/>
                </a:lnTo>
                <a:lnTo>
                  <a:pt x="4" y="52"/>
                </a:lnTo>
                <a:lnTo>
                  <a:pt x="4" y="52"/>
                </a:lnTo>
                <a:lnTo>
                  <a:pt x="4" y="54"/>
                </a:lnTo>
                <a:lnTo>
                  <a:pt x="7" y="54"/>
                </a:lnTo>
                <a:lnTo>
                  <a:pt x="7" y="64"/>
                </a:lnTo>
                <a:lnTo>
                  <a:pt x="4" y="64"/>
                </a:lnTo>
                <a:lnTo>
                  <a:pt x="4" y="64"/>
                </a:lnTo>
                <a:lnTo>
                  <a:pt x="4" y="66"/>
                </a:lnTo>
                <a:lnTo>
                  <a:pt x="7" y="66"/>
                </a:lnTo>
                <a:lnTo>
                  <a:pt x="7" y="73"/>
                </a:lnTo>
                <a:lnTo>
                  <a:pt x="0" y="73"/>
                </a:lnTo>
                <a:lnTo>
                  <a:pt x="0" y="76"/>
                </a:lnTo>
                <a:lnTo>
                  <a:pt x="0" y="76"/>
                </a:lnTo>
                <a:lnTo>
                  <a:pt x="7" y="76"/>
                </a:lnTo>
                <a:lnTo>
                  <a:pt x="7" y="85"/>
                </a:lnTo>
                <a:lnTo>
                  <a:pt x="9" y="85"/>
                </a:lnTo>
                <a:lnTo>
                  <a:pt x="9" y="85"/>
                </a:lnTo>
                <a:lnTo>
                  <a:pt x="9" y="76"/>
                </a:lnTo>
                <a:lnTo>
                  <a:pt x="107" y="76"/>
                </a:lnTo>
                <a:lnTo>
                  <a:pt x="107" y="76"/>
                </a:lnTo>
                <a:lnTo>
                  <a:pt x="107" y="73"/>
                </a:lnTo>
                <a:lnTo>
                  <a:pt x="9" y="73"/>
                </a:lnTo>
                <a:lnTo>
                  <a:pt x="9" y="0"/>
                </a:lnTo>
                <a:lnTo>
                  <a:pt x="9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iśľidè">
            <a:extLst>
              <a:ext uri="{FF2B5EF4-FFF2-40B4-BE49-F238E27FC236}">
                <a16:creationId xmlns:a16="http://schemas.microsoft.com/office/drawing/2014/main" id="{9D71CD29-F206-4526-AC68-227C9088CEAA}"/>
              </a:ext>
            </a:extLst>
          </p:cNvPr>
          <p:cNvSpPr>
            <a:spLocks/>
          </p:cNvSpPr>
          <p:nvPr/>
        </p:nvSpPr>
        <p:spPr bwMode="auto">
          <a:xfrm>
            <a:off x="2581662" y="3136357"/>
            <a:ext cx="93804" cy="285865"/>
          </a:xfrm>
          <a:custGeom>
            <a:avLst/>
            <a:gdLst>
              <a:gd name="T0" fmla="*/ 8 w 9"/>
              <a:gd name="T1" fmla="*/ 24 h 27"/>
              <a:gd name="T2" fmla="*/ 8 w 9"/>
              <a:gd name="T3" fmla="*/ 24 h 27"/>
              <a:gd name="T4" fmla="*/ 6 w 9"/>
              <a:gd name="T5" fmla="*/ 24 h 27"/>
              <a:gd name="T6" fmla="*/ 8 w 9"/>
              <a:gd name="T7" fmla="*/ 23 h 27"/>
              <a:gd name="T8" fmla="*/ 7 w 9"/>
              <a:gd name="T9" fmla="*/ 25 h 27"/>
              <a:gd name="T10" fmla="*/ 6 w 9"/>
              <a:gd name="T11" fmla="*/ 23 h 27"/>
              <a:gd name="T12" fmla="*/ 6 w 9"/>
              <a:gd name="T13" fmla="*/ 22 h 27"/>
              <a:gd name="T14" fmla="*/ 8 w 9"/>
              <a:gd name="T15" fmla="*/ 21 h 27"/>
              <a:gd name="T16" fmla="*/ 6 w 9"/>
              <a:gd name="T17" fmla="*/ 21 h 27"/>
              <a:gd name="T18" fmla="*/ 8 w 9"/>
              <a:gd name="T19" fmla="*/ 17 h 27"/>
              <a:gd name="T20" fmla="*/ 8 w 9"/>
              <a:gd name="T21" fmla="*/ 19 h 27"/>
              <a:gd name="T22" fmla="*/ 6 w 9"/>
              <a:gd name="T23" fmla="*/ 19 h 27"/>
              <a:gd name="T24" fmla="*/ 6 w 9"/>
              <a:gd name="T25" fmla="*/ 18 h 27"/>
              <a:gd name="T26" fmla="*/ 8 w 9"/>
              <a:gd name="T27" fmla="*/ 16 h 27"/>
              <a:gd name="T28" fmla="*/ 6 w 9"/>
              <a:gd name="T29" fmla="*/ 19 h 27"/>
              <a:gd name="T30" fmla="*/ 6 w 9"/>
              <a:gd name="T31" fmla="*/ 15 h 27"/>
              <a:gd name="T32" fmla="*/ 8 w 9"/>
              <a:gd name="T33" fmla="*/ 14 h 27"/>
              <a:gd name="T34" fmla="*/ 6 w 9"/>
              <a:gd name="T35" fmla="*/ 14 h 27"/>
              <a:gd name="T36" fmla="*/ 8 w 9"/>
              <a:gd name="T37" fmla="*/ 9 h 27"/>
              <a:gd name="T38" fmla="*/ 8 w 9"/>
              <a:gd name="T39" fmla="*/ 11 h 27"/>
              <a:gd name="T40" fmla="*/ 6 w 9"/>
              <a:gd name="T41" fmla="*/ 11 h 27"/>
              <a:gd name="T42" fmla="*/ 6 w 9"/>
              <a:gd name="T43" fmla="*/ 10 h 27"/>
              <a:gd name="T44" fmla="*/ 6 w 9"/>
              <a:gd name="T45" fmla="*/ 10 h 27"/>
              <a:gd name="T46" fmla="*/ 8 w 9"/>
              <a:gd name="T47" fmla="*/ 9 h 27"/>
              <a:gd name="T48" fmla="*/ 6 w 9"/>
              <a:gd name="T49" fmla="*/ 11 h 27"/>
              <a:gd name="T50" fmla="*/ 3 w 9"/>
              <a:gd name="T51" fmla="*/ 25 h 27"/>
              <a:gd name="T52" fmla="*/ 1 w 9"/>
              <a:gd name="T53" fmla="*/ 4 h 27"/>
              <a:gd name="T54" fmla="*/ 5 w 9"/>
              <a:gd name="T55" fmla="*/ 25 h 27"/>
              <a:gd name="T56" fmla="*/ 6 w 9"/>
              <a:gd name="T57" fmla="*/ 7 h 27"/>
              <a:gd name="T58" fmla="*/ 8 w 9"/>
              <a:gd name="T59" fmla="*/ 6 h 27"/>
              <a:gd name="T60" fmla="*/ 6 w 9"/>
              <a:gd name="T61" fmla="*/ 6 h 27"/>
              <a:gd name="T62" fmla="*/ 7 w 9"/>
              <a:gd name="T63" fmla="*/ 2 h 27"/>
              <a:gd name="T64" fmla="*/ 8 w 9"/>
              <a:gd name="T65" fmla="*/ 3 h 27"/>
              <a:gd name="T66" fmla="*/ 6 w 9"/>
              <a:gd name="T67" fmla="*/ 6 h 27"/>
              <a:gd name="T68" fmla="*/ 2 w 9"/>
              <a:gd name="T69" fmla="*/ 3 h 27"/>
              <a:gd name="T70" fmla="*/ 7 w 9"/>
              <a:gd name="T71" fmla="*/ 1 h 27"/>
              <a:gd name="T72" fmla="*/ 7 w 9"/>
              <a:gd name="T73" fmla="*/ 2 h 27"/>
              <a:gd name="T74" fmla="*/ 7 w 9"/>
              <a:gd name="T75" fmla="*/ 0 h 27"/>
              <a:gd name="T76" fmla="*/ 4 w 9"/>
              <a:gd name="T77" fmla="*/ 0 h 27"/>
              <a:gd name="T78" fmla="*/ 1 w 9"/>
              <a:gd name="T79" fmla="*/ 3 h 27"/>
              <a:gd name="T80" fmla="*/ 1 w 9"/>
              <a:gd name="T81" fmla="*/ 3 h 27"/>
              <a:gd name="T82" fmla="*/ 0 w 9"/>
              <a:gd name="T83" fmla="*/ 3 h 27"/>
              <a:gd name="T84" fmla="*/ 1 w 9"/>
              <a:gd name="T85" fmla="*/ 26 h 27"/>
              <a:gd name="T86" fmla="*/ 3 w 9"/>
              <a:gd name="T87" fmla="*/ 26 h 27"/>
              <a:gd name="T88" fmla="*/ 6 w 9"/>
              <a:gd name="T89" fmla="*/ 27 h 27"/>
              <a:gd name="T90" fmla="*/ 9 w 9"/>
              <a:gd name="T91" fmla="*/ 25 h 27"/>
              <a:gd name="T92" fmla="*/ 9 w 9"/>
              <a:gd name="T93" fmla="*/ 24 h 27"/>
              <a:gd name="T94" fmla="*/ 9 w 9"/>
              <a:gd name="T95" fmla="*/ 24 h 27"/>
              <a:gd name="T96" fmla="*/ 9 w 9"/>
              <a:gd name="T97" fmla="*/ 0 h 27"/>
              <a:gd name="T98" fmla="*/ 9 w 9"/>
              <a:gd name="T99" fmla="*/ 0 h 27"/>
              <a:gd name="T100" fmla="*/ 8 w 9"/>
              <a:gd name="T101" fmla="*/ 0 h 27"/>
              <a:gd name="T102" fmla="*/ 7 w 9"/>
              <a:gd name="T103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" h="27">
                <a:moveTo>
                  <a:pt x="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moveTo>
                  <a:pt x="6" y="25"/>
                </a:moveTo>
                <a:cubicBezTo>
                  <a:pt x="6" y="24"/>
                  <a:pt x="6" y="24"/>
                  <a:pt x="6" y="24"/>
                </a:cubicBezTo>
                <a:cubicBezTo>
                  <a:pt x="7" y="23"/>
                  <a:pt x="7" y="23"/>
                  <a:pt x="8" y="22"/>
                </a:cubicBezTo>
                <a:cubicBezTo>
                  <a:pt x="8" y="22"/>
                  <a:pt x="8" y="22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7" y="24"/>
                  <a:pt x="7" y="25"/>
                </a:cubicBezTo>
                <a:cubicBezTo>
                  <a:pt x="6" y="25"/>
                  <a:pt x="6" y="25"/>
                  <a:pt x="6" y="25"/>
                </a:cubicBezTo>
                <a:moveTo>
                  <a:pt x="6" y="23"/>
                </a:moveTo>
                <a:cubicBezTo>
                  <a:pt x="6" y="23"/>
                  <a:pt x="6" y="23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7" y="21"/>
                  <a:pt x="7" y="20"/>
                  <a:pt x="8" y="20"/>
                </a:cubicBezTo>
                <a:cubicBezTo>
                  <a:pt x="8" y="20"/>
                  <a:pt x="8" y="21"/>
                  <a:pt x="8" y="21"/>
                </a:cubicBezTo>
                <a:cubicBezTo>
                  <a:pt x="7" y="22"/>
                  <a:pt x="7" y="23"/>
                  <a:pt x="6" y="23"/>
                </a:cubicBezTo>
                <a:moveTo>
                  <a:pt x="6" y="21"/>
                </a:moveTo>
                <a:cubicBezTo>
                  <a:pt x="6" y="21"/>
                  <a:pt x="6" y="20"/>
                  <a:pt x="6" y="20"/>
                </a:cubicBezTo>
                <a:cubicBezTo>
                  <a:pt x="7" y="19"/>
                  <a:pt x="7" y="18"/>
                  <a:pt x="8" y="17"/>
                </a:cubicBezTo>
                <a:cubicBezTo>
                  <a:pt x="8" y="18"/>
                  <a:pt x="8" y="18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7" y="20"/>
                  <a:pt x="7" y="21"/>
                  <a:pt x="6" y="21"/>
                </a:cubicBezTo>
                <a:moveTo>
                  <a:pt x="6" y="19"/>
                </a:moveTo>
                <a:cubicBezTo>
                  <a:pt x="6" y="19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7"/>
                  <a:pt x="7" y="16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7"/>
                  <a:pt x="7" y="18"/>
                  <a:pt x="6" y="19"/>
                </a:cubicBezTo>
                <a:moveTo>
                  <a:pt x="6" y="17"/>
                </a:moveTo>
                <a:cubicBezTo>
                  <a:pt x="6" y="16"/>
                  <a:pt x="6" y="15"/>
                  <a:pt x="6" y="15"/>
                </a:cubicBezTo>
                <a:cubicBezTo>
                  <a:pt x="7" y="14"/>
                  <a:pt x="7" y="13"/>
                  <a:pt x="8" y="12"/>
                </a:cubicBezTo>
                <a:cubicBezTo>
                  <a:pt x="8" y="12"/>
                  <a:pt x="8" y="13"/>
                  <a:pt x="8" y="14"/>
                </a:cubicBezTo>
                <a:cubicBezTo>
                  <a:pt x="7" y="15"/>
                  <a:pt x="7" y="16"/>
                  <a:pt x="6" y="17"/>
                </a:cubicBezTo>
                <a:moveTo>
                  <a:pt x="6" y="14"/>
                </a:moveTo>
                <a:cubicBezTo>
                  <a:pt x="6" y="13"/>
                  <a:pt x="6" y="12"/>
                  <a:pt x="6" y="12"/>
                </a:cubicBezTo>
                <a:cubicBezTo>
                  <a:pt x="7" y="11"/>
                  <a:pt x="7" y="10"/>
                  <a:pt x="8" y="9"/>
                </a:cubicBezTo>
                <a:cubicBezTo>
                  <a:pt x="8" y="10"/>
                  <a:pt x="8" y="10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7" y="12"/>
                  <a:pt x="7" y="13"/>
                  <a:pt x="6" y="14"/>
                </a:cubicBezTo>
                <a:moveTo>
                  <a:pt x="6" y="11"/>
                </a:move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7" y="9"/>
                  <a:pt x="7" y="8"/>
                  <a:pt x="8" y="7"/>
                </a:cubicBezTo>
                <a:cubicBezTo>
                  <a:pt x="8" y="8"/>
                  <a:pt x="8" y="8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10"/>
                  <a:pt x="7" y="10"/>
                  <a:pt x="6" y="11"/>
                </a:cubicBezTo>
                <a:moveTo>
                  <a:pt x="5" y="25"/>
                </a:moveTo>
                <a:cubicBezTo>
                  <a:pt x="4" y="25"/>
                  <a:pt x="4" y="25"/>
                  <a:pt x="3" y="25"/>
                </a:cubicBezTo>
                <a:cubicBezTo>
                  <a:pt x="3" y="25"/>
                  <a:pt x="2" y="25"/>
                  <a:pt x="1" y="25"/>
                </a:cubicBezTo>
                <a:cubicBezTo>
                  <a:pt x="1" y="20"/>
                  <a:pt x="2" y="8"/>
                  <a:pt x="1" y="4"/>
                </a:cubicBezTo>
                <a:cubicBezTo>
                  <a:pt x="3" y="4"/>
                  <a:pt x="4" y="4"/>
                  <a:pt x="5" y="4"/>
                </a:cubicBezTo>
                <a:cubicBezTo>
                  <a:pt x="5" y="7"/>
                  <a:pt x="5" y="21"/>
                  <a:pt x="5" y="25"/>
                </a:cubicBezTo>
                <a:moveTo>
                  <a:pt x="6" y="9"/>
                </a:moveTo>
                <a:cubicBezTo>
                  <a:pt x="6" y="8"/>
                  <a:pt x="6" y="8"/>
                  <a:pt x="6" y="7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5"/>
                  <a:pt x="8" y="6"/>
                </a:cubicBezTo>
                <a:cubicBezTo>
                  <a:pt x="7" y="7"/>
                  <a:pt x="7" y="8"/>
                  <a:pt x="6" y="9"/>
                </a:cubicBezTo>
                <a:moveTo>
                  <a:pt x="6" y="6"/>
                </a:moveTo>
                <a:cubicBezTo>
                  <a:pt x="6" y="5"/>
                  <a:pt x="6" y="4"/>
                  <a:pt x="6" y="4"/>
                </a:cubicBezTo>
                <a:cubicBezTo>
                  <a:pt x="6" y="3"/>
                  <a:pt x="7" y="3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6" y="6"/>
                  <a:pt x="6" y="6"/>
                  <a:pt x="6" y="6"/>
                </a:cubicBezTo>
                <a:moveTo>
                  <a:pt x="5" y="3"/>
                </a:moveTo>
                <a:cubicBezTo>
                  <a:pt x="5" y="3"/>
                  <a:pt x="4" y="3"/>
                  <a:pt x="2" y="3"/>
                </a:cubicBezTo>
                <a:cubicBezTo>
                  <a:pt x="3" y="2"/>
                  <a:pt x="4" y="1"/>
                  <a:pt x="4" y="1"/>
                </a:cubicBezTo>
                <a:cubicBezTo>
                  <a:pt x="5" y="1"/>
                  <a:pt x="6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3"/>
                </a:cubicBezTo>
                <a:moveTo>
                  <a:pt x="7" y="0"/>
                </a:move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2" y="1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7"/>
                  <a:pt x="1" y="21"/>
                  <a:pt x="0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2" y="26"/>
                  <a:pt x="3" y="26"/>
                  <a:pt x="3" y="26"/>
                </a:cubicBezTo>
                <a:cubicBezTo>
                  <a:pt x="4" y="26"/>
                  <a:pt x="5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7" y="26"/>
                  <a:pt x="8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19"/>
                  <a:pt x="9" y="1"/>
                  <a:pt x="9" y="1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7" y="0"/>
                  <a:pt x="7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9" name="iṡľiḍê">
            <a:extLst>
              <a:ext uri="{FF2B5EF4-FFF2-40B4-BE49-F238E27FC236}">
                <a16:creationId xmlns:a16="http://schemas.microsoft.com/office/drawing/2014/main" id="{F30B6FF1-2288-4044-A697-7FECD88ACBC7}"/>
              </a:ext>
            </a:extLst>
          </p:cNvPr>
          <p:cNvSpPr>
            <a:spLocks/>
          </p:cNvSpPr>
          <p:nvPr/>
        </p:nvSpPr>
        <p:spPr bwMode="auto">
          <a:xfrm>
            <a:off x="2684400" y="3051491"/>
            <a:ext cx="84871" cy="370731"/>
          </a:xfrm>
          <a:custGeom>
            <a:avLst/>
            <a:gdLst>
              <a:gd name="T0" fmla="*/ 7 w 8"/>
              <a:gd name="T1" fmla="*/ 31 h 35"/>
              <a:gd name="T2" fmla="*/ 6 w 8"/>
              <a:gd name="T3" fmla="*/ 33 h 35"/>
              <a:gd name="T4" fmla="*/ 6 w 8"/>
              <a:gd name="T5" fmla="*/ 31 h 35"/>
              <a:gd name="T6" fmla="*/ 7 w 8"/>
              <a:gd name="T7" fmla="*/ 29 h 35"/>
              <a:gd name="T8" fmla="*/ 6 w 8"/>
              <a:gd name="T9" fmla="*/ 33 h 35"/>
              <a:gd name="T10" fmla="*/ 6 w 8"/>
              <a:gd name="T11" fmla="*/ 29 h 35"/>
              <a:gd name="T12" fmla="*/ 7 w 8"/>
              <a:gd name="T13" fmla="*/ 28 h 35"/>
              <a:gd name="T14" fmla="*/ 6 w 8"/>
              <a:gd name="T15" fmla="*/ 28 h 35"/>
              <a:gd name="T16" fmla="*/ 7 w 8"/>
              <a:gd name="T17" fmla="*/ 24 h 35"/>
              <a:gd name="T18" fmla="*/ 6 w 8"/>
              <a:gd name="T19" fmla="*/ 28 h 35"/>
              <a:gd name="T20" fmla="*/ 6 w 8"/>
              <a:gd name="T21" fmla="*/ 25 h 35"/>
              <a:gd name="T22" fmla="*/ 7 w 8"/>
              <a:gd name="T23" fmla="*/ 24 h 35"/>
              <a:gd name="T24" fmla="*/ 6 w 8"/>
              <a:gd name="T25" fmla="*/ 26 h 35"/>
              <a:gd name="T26" fmla="*/ 6 w 8"/>
              <a:gd name="T27" fmla="*/ 23 h 35"/>
              <a:gd name="T28" fmla="*/ 7 w 8"/>
              <a:gd name="T29" fmla="*/ 21 h 35"/>
              <a:gd name="T30" fmla="*/ 6 w 8"/>
              <a:gd name="T31" fmla="*/ 24 h 35"/>
              <a:gd name="T32" fmla="*/ 6 w 8"/>
              <a:gd name="T33" fmla="*/ 20 h 35"/>
              <a:gd name="T34" fmla="*/ 7 w 8"/>
              <a:gd name="T35" fmla="*/ 19 h 35"/>
              <a:gd name="T36" fmla="*/ 6 w 8"/>
              <a:gd name="T37" fmla="*/ 19 h 35"/>
              <a:gd name="T38" fmla="*/ 6 w 8"/>
              <a:gd name="T39" fmla="*/ 17 h 35"/>
              <a:gd name="T40" fmla="*/ 7 w 8"/>
              <a:gd name="T41" fmla="*/ 14 h 35"/>
              <a:gd name="T42" fmla="*/ 6 w 8"/>
              <a:gd name="T43" fmla="*/ 19 h 35"/>
              <a:gd name="T44" fmla="*/ 5 w 8"/>
              <a:gd name="T45" fmla="*/ 15 h 35"/>
              <a:gd name="T46" fmla="*/ 7 w 8"/>
              <a:gd name="T47" fmla="*/ 13 h 35"/>
              <a:gd name="T48" fmla="*/ 5 w 8"/>
              <a:gd name="T49" fmla="*/ 13 h 35"/>
              <a:gd name="T50" fmla="*/ 6 w 8"/>
              <a:gd name="T51" fmla="*/ 10 h 35"/>
              <a:gd name="T52" fmla="*/ 7 w 8"/>
              <a:gd name="T53" fmla="*/ 10 h 35"/>
              <a:gd name="T54" fmla="*/ 5 w 8"/>
              <a:gd name="T55" fmla="*/ 10 h 35"/>
              <a:gd name="T56" fmla="*/ 7 w 8"/>
              <a:gd name="T57" fmla="*/ 4 h 35"/>
              <a:gd name="T58" fmla="*/ 7 w 8"/>
              <a:gd name="T59" fmla="*/ 7 h 35"/>
              <a:gd name="T60" fmla="*/ 5 w 8"/>
              <a:gd name="T61" fmla="*/ 10 h 35"/>
              <a:gd name="T62" fmla="*/ 3 w 8"/>
              <a:gd name="T63" fmla="*/ 33 h 35"/>
              <a:gd name="T64" fmla="*/ 1 w 8"/>
              <a:gd name="T65" fmla="*/ 4 h 35"/>
              <a:gd name="T66" fmla="*/ 5 w 8"/>
              <a:gd name="T67" fmla="*/ 33 h 35"/>
              <a:gd name="T68" fmla="*/ 5 w 8"/>
              <a:gd name="T69" fmla="*/ 4 h 35"/>
              <a:gd name="T70" fmla="*/ 7 w 8"/>
              <a:gd name="T71" fmla="*/ 3 h 35"/>
              <a:gd name="T72" fmla="*/ 7 w 8"/>
              <a:gd name="T73" fmla="*/ 4 h 35"/>
              <a:gd name="T74" fmla="*/ 5 w 8"/>
              <a:gd name="T75" fmla="*/ 3 h 35"/>
              <a:gd name="T76" fmla="*/ 4 w 8"/>
              <a:gd name="T77" fmla="*/ 1 h 35"/>
              <a:gd name="T78" fmla="*/ 7 w 8"/>
              <a:gd name="T79" fmla="*/ 1 h 35"/>
              <a:gd name="T80" fmla="*/ 5 w 8"/>
              <a:gd name="T81" fmla="*/ 3 h 35"/>
              <a:gd name="T82" fmla="*/ 8 w 8"/>
              <a:gd name="T83" fmla="*/ 0 h 35"/>
              <a:gd name="T84" fmla="*/ 3 w 8"/>
              <a:gd name="T85" fmla="*/ 0 h 35"/>
              <a:gd name="T86" fmla="*/ 0 w 8"/>
              <a:gd name="T87" fmla="*/ 3 h 35"/>
              <a:gd name="T88" fmla="*/ 0 w 8"/>
              <a:gd name="T89" fmla="*/ 3 h 35"/>
              <a:gd name="T90" fmla="*/ 0 w 8"/>
              <a:gd name="T91" fmla="*/ 4 h 35"/>
              <a:gd name="T92" fmla="*/ 0 w 8"/>
              <a:gd name="T93" fmla="*/ 34 h 35"/>
              <a:gd name="T94" fmla="*/ 0 w 8"/>
              <a:gd name="T95" fmla="*/ 34 h 35"/>
              <a:gd name="T96" fmla="*/ 5 w 8"/>
              <a:gd name="T97" fmla="*/ 34 h 35"/>
              <a:gd name="T98" fmla="*/ 5 w 8"/>
              <a:gd name="T99" fmla="*/ 34 h 35"/>
              <a:gd name="T100" fmla="*/ 8 w 8"/>
              <a:gd name="T101" fmla="*/ 33 h 35"/>
              <a:gd name="T102" fmla="*/ 8 w 8"/>
              <a:gd name="T103" fmla="*/ 32 h 35"/>
              <a:gd name="T104" fmla="*/ 8 w 8"/>
              <a:gd name="T105" fmla="*/ 5 h 35"/>
              <a:gd name="T106" fmla="*/ 8 w 8"/>
              <a:gd name="T107" fmla="*/ 1 h 35"/>
              <a:gd name="T108" fmla="*/ 8 w 8"/>
              <a:gd name="T109" fmla="*/ 1 h 35"/>
              <a:gd name="T110" fmla="*/ 8 w 8"/>
              <a:gd name="T11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" h="35">
                <a:moveTo>
                  <a:pt x="6" y="33"/>
                </a:moveTo>
                <a:cubicBezTo>
                  <a:pt x="6" y="32"/>
                  <a:pt x="7" y="31"/>
                  <a:pt x="7" y="31"/>
                </a:cubicBezTo>
                <a:cubicBezTo>
                  <a:pt x="7" y="31"/>
                  <a:pt x="7" y="32"/>
                  <a:pt x="7" y="32"/>
                </a:cubicBezTo>
                <a:cubicBezTo>
                  <a:pt x="7" y="32"/>
                  <a:pt x="7" y="33"/>
                  <a:pt x="6" y="33"/>
                </a:cubicBezTo>
                <a:moveTo>
                  <a:pt x="6" y="33"/>
                </a:moveTo>
                <a:cubicBezTo>
                  <a:pt x="6" y="32"/>
                  <a:pt x="6" y="32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30"/>
                </a:cubicBezTo>
                <a:cubicBezTo>
                  <a:pt x="7" y="31"/>
                  <a:pt x="6" y="32"/>
                  <a:pt x="6" y="33"/>
                </a:cubicBezTo>
                <a:moveTo>
                  <a:pt x="6" y="30"/>
                </a:moveTo>
                <a:cubicBezTo>
                  <a:pt x="6" y="30"/>
                  <a:pt x="6" y="30"/>
                  <a:pt x="6" y="29"/>
                </a:cubicBezTo>
                <a:cubicBezTo>
                  <a:pt x="6" y="28"/>
                  <a:pt x="7" y="28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30"/>
                  <a:pt x="6" y="30"/>
                  <a:pt x="6" y="30"/>
                </a:cubicBezTo>
                <a:moveTo>
                  <a:pt x="6" y="28"/>
                </a:moveTo>
                <a:cubicBezTo>
                  <a:pt x="6" y="28"/>
                  <a:pt x="6" y="28"/>
                  <a:pt x="6" y="27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5"/>
                  <a:pt x="7" y="25"/>
                  <a:pt x="7" y="26"/>
                </a:cubicBezTo>
                <a:cubicBezTo>
                  <a:pt x="7" y="27"/>
                  <a:pt x="6" y="28"/>
                  <a:pt x="6" y="28"/>
                </a:cubicBezTo>
                <a:moveTo>
                  <a:pt x="6" y="26"/>
                </a:moveTo>
                <a:cubicBezTo>
                  <a:pt x="6" y="26"/>
                  <a:pt x="6" y="25"/>
                  <a:pt x="6" y="25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3"/>
                  <a:pt x="7" y="23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6"/>
                  <a:pt x="6" y="26"/>
                  <a:pt x="6" y="26"/>
                </a:cubicBezTo>
                <a:moveTo>
                  <a:pt x="6" y="24"/>
                </a:moveTo>
                <a:cubicBezTo>
                  <a:pt x="6" y="23"/>
                  <a:pt x="6" y="23"/>
                  <a:pt x="6" y="23"/>
                </a:cubicBezTo>
                <a:cubicBezTo>
                  <a:pt x="6" y="22"/>
                  <a:pt x="7" y="21"/>
                  <a:pt x="7" y="20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6" y="24"/>
                  <a:pt x="6" y="24"/>
                  <a:pt x="6" y="24"/>
                </a:cubicBezTo>
                <a:moveTo>
                  <a:pt x="6" y="22"/>
                </a:moveTo>
                <a:cubicBezTo>
                  <a:pt x="6" y="21"/>
                  <a:pt x="6" y="20"/>
                  <a:pt x="6" y="20"/>
                </a:cubicBezTo>
                <a:cubicBezTo>
                  <a:pt x="6" y="19"/>
                  <a:pt x="7" y="18"/>
                  <a:pt x="7" y="17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6" y="21"/>
                  <a:pt x="6" y="22"/>
                </a:cubicBezTo>
                <a:moveTo>
                  <a:pt x="6" y="19"/>
                </a:moveTo>
                <a:cubicBezTo>
                  <a:pt x="6" y="18"/>
                  <a:pt x="6" y="18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6"/>
                  <a:pt x="7" y="15"/>
                  <a:pt x="7" y="14"/>
                </a:cubicBezTo>
                <a:cubicBezTo>
                  <a:pt x="7" y="15"/>
                  <a:pt x="7" y="15"/>
                  <a:pt x="7" y="16"/>
                </a:cubicBezTo>
                <a:cubicBezTo>
                  <a:pt x="7" y="17"/>
                  <a:pt x="6" y="18"/>
                  <a:pt x="6" y="19"/>
                </a:cubicBezTo>
                <a:moveTo>
                  <a:pt x="6" y="16"/>
                </a:moveTo>
                <a:cubicBezTo>
                  <a:pt x="6" y="16"/>
                  <a:pt x="5" y="15"/>
                  <a:pt x="5" y="15"/>
                </a:cubicBezTo>
                <a:cubicBezTo>
                  <a:pt x="6" y="13"/>
                  <a:pt x="7" y="12"/>
                  <a:pt x="7" y="11"/>
                </a:cubicBezTo>
                <a:cubicBezTo>
                  <a:pt x="7" y="12"/>
                  <a:pt x="7" y="12"/>
                  <a:pt x="7" y="13"/>
                </a:cubicBezTo>
                <a:cubicBezTo>
                  <a:pt x="7" y="14"/>
                  <a:pt x="6" y="15"/>
                  <a:pt x="6" y="16"/>
                </a:cubicBezTo>
                <a:moveTo>
                  <a:pt x="5" y="13"/>
                </a:move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6" y="10"/>
                  <a:pt x="6" y="10"/>
                </a:cubicBezTo>
                <a:cubicBezTo>
                  <a:pt x="7" y="8"/>
                  <a:pt x="7" y="8"/>
                  <a:pt x="7" y="8"/>
                </a:cubicBezTo>
                <a:cubicBezTo>
                  <a:pt x="7" y="9"/>
                  <a:pt x="7" y="9"/>
                  <a:pt x="7" y="10"/>
                </a:cubicBezTo>
                <a:cubicBezTo>
                  <a:pt x="7" y="11"/>
                  <a:pt x="6" y="12"/>
                  <a:pt x="5" y="13"/>
                </a:cubicBezTo>
                <a:moveTo>
                  <a:pt x="5" y="10"/>
                </a:moveTo>
                <a:cubicBezTo>
                  <a:pt x="5" y="9"/>
                  <a:pt x="5" y="8"/>
                  <a:pt x="5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6"/>
                  <a:pt x="7" y="7"/>
                </a:cubicBezTo>
                <a:cubicBezTo>
                  <a:pt x="7" y="8"/>
                  <a:pt x="7" y="8"/>
                  <a:pt x="7" y="8"/>
                </a:cubicBezTo>
                <a:cubicBezTo>
                  <a:pt x="5" y="10"/>
                  <a:pt x="5" y="10"/>
                  <a:pt x="5" y="10"/>
                </a:cubicBezTo>
                <a:moveTo>
                  <a:pt x="5" y="33"/>
                </a:moveTo>
                <a:cubicBezTo>
                  <a:pt x="4" y="33"/>
                  <a:pt x="3" y="33"/>
                  <a:pt x="3" y="33"/>
                </a:cubicBezTo>
                <a:cubicBezTo>
                  <a:pt x="2" y="33"/>
                  <a:pt x="2" y="33"/>
                  <a:pt x="1" y="33"/>
                </a:cubicBezTo>
                <a:cubicBezTo>
                  <a:pt x="1" y="27"/>
                  <a:pt x="1" y="9"/>
                  <a:pt x="1" y="4"/>
                </a:cubicBezTo>
                <a:cubicBezTo>
                  <a:pt x="2" y="4"/>
                  <a:pt x="4" y="4"/>
                  <a:pt x="4" y="4"/>
                </a:cubicBezTo>
                <a:cubicBezTo>
                  <a:pt x="4" y="8"/>
                  <a:pt x="5" y="29"/>
                  <a:pt x="5" y="33"/>
                </a:cubicBezTo>
                <a:moveTo>
                  <a:pt x="5" y="6"/>
                </a:move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3"/>
                  <a:pt x="7" y="4"/>
                </a:cubicBezTo>
                <a:cubicBezTo>
                  <a:pt x="5" y="6"/>
                  <a:pt x="5" y="6"/>
                  <a:pt x="5" y="6"/>
                </a:cubicBezTo>
                <a:moveTo>
                  <a:pt x="5" y="3"/>
                </a:moveTo>
                <a:cubicBezTo>
                  <a:pt x="5" y="3"/>
                  <a:pt x="3" y="3"/>
                  <a:pt x="2" y="3"/>
                </a:cubicBezTo>
                <a:cubicBezTo>
                  <a:pt x="3" y="2"/>
                  <a:pt x="3" y="2"/>
                  <a:pt x="4" y="1"/>
                </a:cubicBezTo>
                <a:cubicBezTo>
                  <a:pt x="4" y="1"/>
                  <a:pt x="5" y="1"/>
                  <a:pt x="6" y="1"/>
                </a:cubicBezTo>
                <a:cubicBezTo>
                  <a:pt x="6" y="1"/>
                  <a:pt x="6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5" y="3"/>
                  <a:pt x="5" y="3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5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8"/>
                  <a:pt x="0" y="28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1" y="34"/>
                  <a:pt x="2" y="34"/>
                  <a:pt x="3" y="34"/>
                </a:cubicBezTo>
                <a:cubicBezTo>
                  <a:pt x="3" y="34"/>
                  <a:pt x="4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6" y="34"/>
                  <a:pt x="7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9"/>
                  <a:pt x="8" y="12"/>
                  <a:pt x="8" y="5"/>
                </a:cubicBezTo>
                <a:cubicBezTo>
                  <a:pt x="8" y="3"/>
                  <a:pt x="8" y="2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8" y="0"/>
                  <a:pt x="8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0" name="îṧļiḓe">
            <a:extLst>
              <a:ext uri="{FF2B5EF4-FFF2-40B4-BE49-F238E27FC236}">
                <a16:creationId xmlns:a16="http://schemas.microsoft.com/office/drawing/2014/main" id="{CDEA8F42-5E4A-4AAB-9897-F9F421C6BE9C}"/>
              </a:ext>
            </a:extLst>
          </p:cNvPr>
          <p:cNvSpPr>
            <a:spLocks/>
          </p:cNvSpPr>
          <p:nvPr/>
        </p:nvSpPr>
        <p:spPr bwMode="auto">
          <a:xfrm>
            <a:off x="2483391" y="3221224"/>
            <a:ext cx="98271" cy="200999"/>
          </a:xfrm>
          <a:custGeom>
            <a:avLst/>
            <a:gdLst>
              <a:gd name="T0" fmla="*/ 6 w 9"/>
              <a:gd name="T1" fmla="*/ 17 h 19"/>
              <a:gd name="T2" fmla="*/ 8 w 9"/>
              <a:gd name="T3" fmla="*/ 15 h 19"/>
              <a:gd name="T4" fmla="*/ 6 w 9"/>
              <a:gd name="T5" fmla="*/ 17 h 19"/>
              <a:gd name="T6" fmla="*/ 6 w 9"/>
              <a:gd name="T7" fmla="*/ 15 h 19"/>
              <a:gd name="T8" fmla="*/ 8 w 9"/>
              <a:gd name="T9" fmla="*/ 13 h 19"/>
              <a:gd name="T10" fmla="*/ 6 w 9"/>
              <a:gd name="T11" fmla="*/ 16 h 19"/>
              <a:gd name="T12" fmla="*/ 6 w 9"/>
              <a:gd name="T13" fmla="*/ 12 h 19"/>
              <a:gd name="T14" fmla="*/ 8 w 9"/>
              <a:gd name="T15" fmla="*/ 11 h 19"/>
              <a:gd name="T16" fmla="*/ 8 w 9"/>
              <a:gd name="T17" fmla="*/ 11 h 19"/>
              <a:gd name="T18" fmla="*/ 6 w 9"/>
              <a:gd name="T19" fmla="*/ 11 h 19"/>
              <a:gd name="T20" fmla="*/ 8 w 9"/>
              <a:gd name="T21" fmla="*/ 6 h 19"/>
              <a:gd name="T22" fmla="*/ 7 w 9"/>
              <a:gd name="T23" fmla="*/ 9 h 19"/>
              <a:gd name="T24" fmla="*/ 6 w 9"/>
              <a:gd name="T25" fmla="*/ 8 h 19"/>
              <a:gd name="T26" fmla="*/ 8 w 9"/>
              <a:gd name="T27" fmla="*/ 4 h 19"/>
              <a:gd name="T28" fmla="*/ 8 w 9"/>
              <a:gd name="T29" fmla="*/ 5 h 19"/>
              <a:gd name="T30" fmla="*/ 5 w 9"/>
              <a:gd name="T31" fmla="*/ 17 h 19"/>
              <a:gd name="T32" fmla="*/ 1 w 9"/>
              <a:gd name="T33" fmla="*/ 17 h 19"/>
              <a:gd name="T34" fmla="*/ 5 w 9"/>
              <a:gd name="T35" fmla="*/ 3 h 19"/>
              <a:gd name="T36" fmla="*/ 6 w 9"/>
              <a:gd name="T37" fmla="*/ 6 h 19"/>
              <a:gd name="T38" fmla="*/ 8 w 9"/>
              <a:gd name="T39" fmla="*/ 2 h 19"/>
              <a:gd name="T40" fmla="*/ 8 w 9"/>
              <a:gd name="T41" fmla="*/ 3 h 19"/>
              <a:gd name="T42" fmla="*/ 6 w 9"/>
              <a:gd name="T43" fmla="*/ 4 h 19"/>
              <a:gd name="T44" fmla="*/ 7 w 9"/>
              <a:gd name="T45" fmla="*/ 2 h 19"/>
              <a:gd name="T46" fmla="*/ 8 w 9"/>
              <a:gd name="T47" fmla="*/ 2 h 19"/>
              <a:gd name="T48" fmla="*/ 5 w 9"/>
              <a:gd name="T49" fmla="*/ 2 h 19"/>
              <a:gd name="T50" fmla="*/ 4 w 9"/>
              <a:gd name="T51" fmla="*/ 1 h 19"/>
              <a:gd name="T52" fmla="*/ 7 w 9"/>
              <a:gd name="T53" fmla="*/ 1 h 19"/>
              <a:gd name="T54" fmla="*/ 5 w 9"/>
              <a:gd name="T55" fmla="*/ 2 h 19"/>
              <a:gd name="T56" fmla="*/ 4 w 9"/>
              <a:gd name="T57" fmla="*/ 0 h 19"/>
              <a:gd name="T58" fmla="*/ 1 w 9"/>
              <a:gd name="T59" fmla="*/ 2 h 19"/>
              <a:gd name="T60" fmla="*/ 0 w 9"/>
              <a:gd name="T61" fmla="*/ 2 h 19"/>
              <a:gd name="T62" fmla="*/ 0 w 9"/>
              <a:gd name="T63" fmla="*/ 3 h 19"/>
              <a:gd name="T64" fmla="*/ 0 w 9"/>
              <a:gd name="T65" fmla="*/ 18 h 19"/>
              <a:gd name="T66" fmla="*/ 1 w 9"/>
              <a:gd name="T67" fmla="*/ 18 h 19"/>
              <a:gd name="T68" fmla="*/ 5 w 9"/>
              <a:gd name="T69" fmla="*/ 18 h 19"/>
              <a:gd name="T70" fmla="*/ 6 w 9"/>
              <a:gd name="T71" fmla="*/ 18 h 19"/>
              <a:gd name="T72" fmla="*/ 7 w 9"/>
              <a:gd name="T73" fmla="*/ 18 h 19"/>
              <a:gd name="T74" fmla="*/ 7 w 9"/>
              <a:gd name="T75" fmla="*/ 18 h 19"/>
              <a:gd name="T76" fmla="*/ 9 w 9"/>
              <a:gd name="T77" fmla="*/ 17 h 19"/>
              <a:gd name="T78" fmla="*/ 9 w 9"/>
              <a:gd name="T79" fmla="*/ 16 h 19"/>
              <a:gd name="T80" fmla="*/ 9 w 9"/>
              <a:gd name="T81" fmla="*/ 0 h 19"/>
              <a:gd name="T82" fmla="*/ 9 w 9"/>
              <a:gd name="T83" fmla="*/ 0 h 19"/>
              <a:gd name="T84" fmla="*/ 8 w 9"/>
              <a:gd name="T85" fmla="*/ 0 h 19"/>
              <a:gd name="T86" fmla="*/ 8 w 9"/>
              <a:gd name="T8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" h="19">
                <a:moveTo>
                  <a:pt x="6" y="17"/>
                </a:moveTo>
                <a:cubicBezTo>
                  <a:pt x="6" y="17"/>
                  <a:pt x="6" y="17"/>
                  <a:pt x="6" y="17"/>
                </a:cubicBezTo>
                <a:cubicBezTo>
                  <a:pt x="7" y="16"/>
                  <a:pt x="7" y="15"/>
                  <a:pt x="8" y="14"/>
                </a:cubicBezTo>
                <a:cubicBezTo>
                  <a:pt x="8" y="14"/>
                  <a:pt x="8" y="15"/>
                  <a:pt x="8" y="15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7"/>
                  <a:pt x="6" y="17"/>
                  <a:pt x="6" y="17"/>
                </a:cubicBezTo>
                <a:moveTo>
                  <a:pt x="6" y="16"/>
                </a:moveTo>
                <a:cubicBezTo>
                  <a:pt x="6" y="15"/>
                  <a:pt x="6" y="15"/>
                  <a:pt x="6" y="15"/>
                </a:cubicBezTo>
                <a:cubicBezTo>
                  <a:pt x="7" y="13"/>
                  <a:pt x="7" y="12"/>
                  <a:pt x="8" y="11"/>
                </a:cubicBezTo>
                <a:cubicBezTo>
                  <a:pt x="8" y="12"/>
                  <a:pt x="8" y="12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7" y="14"/>
                  <a:pt x="7" y="15"/>
                  <a:pt x="6" y="16"/>
                </a:cubicBezTo>
                <a:moveTo>
                  <a:pt x="6" y="14"/>
                </a:moveTo>
                <a:cubicBezTo>
                  <a:pt x="6" y="13"/>
                  <a:pt x="6" y="13"/>
                  <a:pt x="6" y="12"/>
                </a:cubicBezTo>
                <a:cubicBezTo>
                  <a:pt x="8" y="9"/>
                  <a:pt x="8" y="9"/>
                  <a:pt x="8" y="9"/>
                </a:cubicBezTo>
                <a:cubicBezTo>
                  <a:pt x="8" y="10"/>
                  <a:pt x="8" y="10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7" y="12"/>
                  <a:pt x="6" y="13"/>
                  <a:pt x="6" y="14"/>
                </a:cubicBezTo>
                <a:moveTo>
                  <a:pt x="6" y="11"/>
                </a:moveTo>
                <a:cubicBezTo>
                  <a:pt x="6" y="11"/>
                  <a:pt x="6" y="10"/>
                  <a:pt x="6" y="9"/>
                </a:cubicBezTo>
                <a:cubicBezTo>
                  <a:pt x="8" y="6"/>
                  <a:pt x="8" y="6"/>
                  <a:pt x="8" y="6"/>
                </a:cubicBezTo>
                <a:cubicBezTo>
                  <a:pt x="8" y="7"/>
                  <a:pt x="8" y="8"/>
                  <a:pt x="8" y="8"/>
                </a:cubicBezTo>
                <a:cubicBezTo>
                  <a:pt x="7" y="9"/>
                  <a:pt x="7" y="9"/>
                  <a:pt x="7" y="9"/>
                </a:cubicBezTo>
                <a:cubicBezTo>
                  <a:pt x="6" y="11"/>
                  <a:pt x="6" y="11"/>
                  <a:pt x="6" y="11"/>
                </a:cubicBezTo>
                <a:moveTo>
                  <a:pt x="6" y="8"/>
                </a:moveTo>
                <a:cubicBezTo>
                  <a:pt x="6" y="8"/>
                  <a:pt x="6" y="7"/>
                  <a:pt x="6" y="7"/>
                </a:cubicBezTo>
                <a:cubicBezTo>
                  <a:pt x="7" y="6"/>
                  <a:pt x="7" y="5"/>
                  <a:pt x="8" y="4"/>
                </a:cubicBezTo>
                <a:cubicBezTo>
                  <a:pt x="8" y="4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8"/>
                  <a:pt x="6" y="8"/>
                  <a:pt x="6" y="8"/>
                </a:cubicBezTo>
                <a:moveTo>
                  <a:pt x="5" y="17"/>
                </a:moveTo>
                <a:cubicBezTo>
                  <a:pt x="4" y="17"/>
                  <a:pt x="4" y="17"/>
                  <a:pt x="3" y="17"/>
                </a:cubicBezTo>
                <a:cubicBezTo>
                  <a:pt x="3" y="17"/>
                  <a:pt x="2" y="17"/>
                  <a:pt x="1" y="17"/>
                </a:cubicBezTo>
                <a:cubicBezTo>
                  <a:pt x="1" y="11"/>
                  <a:pt x="1" y="7"/>
                  <a:pt x="1" y="3"/>
                </a:cubicBezTo>
                <a:cubicBezTo>
                  <a:pt x="3" y="3"/>
                  <a:pt x="4" y="3"/>
                  <a:pt x="5" y="3"/>
                </a:cubicBezTo>
                <a:cubicBezTo>
                  <a:pt x="5" y="5"/>
                  <a:pt x="5" y="13"/>
                  <a:pt x="5" y="17"/>
                </a:cubicBezTo>
                <a:moveTo>
                  <a:pt x="6" y="6"/>
                </a:moveTo>
                <a:cubicBezTo>
                  <a:pt x="6" y="5"/>
                  <a:pt x="6" y="5"/>
                  <a:pt x="6" y="5"/>
                </a:cubicBezTo>
                <a:cubicBezTo>
                  <a:pt x="6" y="4"/>
                  <a:pt x="7" y="3"/>
                  <a:pt x="8" y="2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4"/>
                  <a:pt x="6" y="5"/>
                  <a:pt x="6" y="6"/>
                </a:cubicBezTo>
                <a:moveTo>
                  <a:pt x="6" y="4"/>
                </a:moveTo>
                <a:cubicBezTo>
                  <a:pt x="6" y="4"/>
                  <a:pt x="6" y="3"/>
                  <a:pt x="6" y="3"/>
                </a:cubicBezTo>
                <a:cubicBezTo>
                  <a:pt x="6" y="3"/>
                  <a:pt x="7" y="2"/>
                  <a:pt x="7" y="2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6" y="3"/>
                  <a:pt x="6" y="4"/>
                </a:cubicBezTo>
                <a:moveTo>
                  <a:pt x="5" y="2"/>
                </a:moveTo>
                <a:cubicBezTo>
                  <a:pt x="5" y="2"/>
                  <a:pt x="4" y="2"/>
                  <a:pt x="2" y="2"/>
                </a:cubicBezTo>
                <a:cubicBezTo>
                  <a:pt x="3" y="1"/>
                  <a:pt x="4" y="1"/>
                  <a:pt x="4" y="1"/>
                </a:cubicBezTo>
                <a:cubicBezTo>
                  <a:pt x="4" y="1"/>
                  <a:pt x="5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5" y="2"/>
                </a:cubicBezTo>
                <a:moveTo>
                  <a:pt x="7" y="0"/>
                </a:move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2" y="1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6"/>
                  <a:pt x="0" y="11"/>
                  <a:pt x="0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2" y="18"/>
                  <a:pt x="3" y="18"/>
                </a:cubicBezTo>
                <a:cubicBezTo>
                  <a:pt x="4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8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9"/>
                  <a:pt x="9" y="1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7" y="0"/>
                  <a:pt x="7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1" name="îşľîďe">
            <a:extLst>
              <a:ext uri="{FF2B5EF4-FFF2-40B4-BE49-F238E27FC236}">
                <a16:creationId xmlns:a16="http://schemas.microsoft.com/office/drawing/2014/main" id="{E9D8C04F-DA83-4EA5-8B12-B3992D6FD846}"/>
              </a:ext>
            </a:extLst>
          </p:cNvPr>
          <p:cNvSpPr>
            <a:spLocks/>
          </p:cNvSpPr>
          <p:nvPr/>
        </p:nvSpPr>
        <p:spPr bwMode="auto">
          <a:xfrm>
            <a:off x="2782672" y="3176557"/>
            <a:ext cx="93804" cy="245665"/>
          </a:xfrm>
          <a:custGeom>
            <a:avLst/>
            <a:gdLst>
              <a:gd name="T0" fmla="*/ 8 w 9"/>
              <a:gd name="T1" fmla="*/ 19 h 23"/>
              <a:gd name="T2" fmla="*/ 7 w 9"/>
              <a:gd name="T3" fmla="*/ 21 h 23"/>
              <a:gd name="T4" fmla="*/ 6 w 9"/>
              <a:gd name="T5" fmla="*/ 19 h 23"/>
              <a:gd name="T6" fmla="*/ 8 w 9"/>
              <a:gd name="T7" fmla="*/ 17 h 23"/>
              <a:gd name="T8" fmla="*/ 6 w 9"/>
              <a:gd name="T9" fmla="*/ 21 h 23"/>
              <a:gd name="T10" fmla="*/ 6 w 9"/>
              <a:gd name="T11" fmla="*/ 17 h 23"/>
              <a:gd name="T12" fmla="*/ 8 w 9"/>
              <a:gd name="T13" fmla="*/ 14 h 23"/>
              <a:gd name="T14" fmla="*/ 8 w 9"/>
              <a:gd name="T15" fmla="*/ 16 h 23"/>
              <a:gd name="T16" fmla="*/ 6 w 9"/>
              <a:gd name="T17" fmla="*/ 16 h 23"/>
              <a:gd name="T18" fmla="*/ 6 w 9"/>
              <a:gd name="T19" fmla="*/ 14 h 23"/>
              <a:gd name="T20" fmla="*/ 8 w 9"/>
              <a:gd name="T21" fmla="*/ 14 h 23"/>
              <a:gd name="T22" fmla="*/ 6 w 9"/>
              <a:gd name="T23" fmla="*/ 16 h 23"/>
              <a:gd name="T24" fmla="*/ 6 w 9"/>
              <a:gd name="T25" fmla="*/ 12 h 23"/>
              <a:gd name="T26" fmla="*/ 8 w 9"/>
              <a:gd name="T27" fmla="*/ 12 h 23"/>
              <a:gd name="T28" fmla="*/ 6 w 9"/>
              <a:gd name="T29" fmla="*/ 14 h 23"/>
              <a:gd name="T30" fmla="*/ 6 w 9"/>
              <a:gd name="T31" fmla="*/ 10 h 23"/>
              <a:gd name="T32" fmla="*/ 8 w 9"/>
              <a:gd name="T33" fmla="*/ 9 h 23"/>
              <a:gd name="T34" fmla="*/ 6 w 9"/>
              <a:gd name="T35" fmla="*/ 11 h 23"/>
              <a:gd name="T36" fmla="*/ 6 w 9"/>
              <a:gd name="T37" fmla="*/ 10 h 23"/>
              <a:gd name="T38" fmla="*/ 6 w 9"/>
              <a:gd name="T39" fmla="*/ 8 h 23"/>
              <a:gd name="T40" fmla="*/ 7 w 9"/>
              <a:gd name="T41" fmla="*/ 8 h 23"/>
              <a:gd name="T42" fmla="*/ 8 w 9"/>
              <a:gd name="T43" fmla="*/ 6 h 23"/>
              <a:gd name="T44" fmla="*/ 8 w 9"/>
              <a:gd name="T45" fmla="*/ 7 h 23"/>
              <a:gd name="T46" fmla="*/ 6 w 9"/>
              <a:gd name="T47" fmla="*/ 9 h 23"/>
              <a:gd name="T48" fmla="*/ 3 w 9"/>
              <a:gd name="T49" fmla="*/ 21 h 23"/>
              <a:gd name="T50" fmla="*/ 1 w 9"/>
              <a:gd name="T51" fmla="*/ 4 h 23"/>
              <a:gd name="T52" fmla="*/ 5 w 9"/>
              <a:gd name="T53" fmla="*/ 21 h 23"/>
              <a:gd name="T54" fmla="*/ 6 w 9"/>
              <a:gd name="T55" fmla="*/ 6 h 23"/>
              <a:gd name="T56" fmla="*/ 8 w 9"/>
              <a:gd name="T57" fmla="*/ 5 h 23"/>
              <a:gd name="T58" fmla="*/ 6 w 9"/>
              <a:gd name="T59" fmla="*/ 7 h 23"/>
              <a:gd name="T60" fmla="*/ 6 w 9"/>
              <a:gd name="T61" fmla="*/ 4 h 23"/>
              <a:gd name="T62" fmla="*/ 8 w 9"/>
              <a:gd name="T63" fmla="*/ 2 h 23"/>
              <a:gd name="T64" fmla="*/ 8 w 9"/>
              <a:gd name="T65" fmla="*/ 3 h 23"/>
              <a:gd name="T66" fmla="*/ 5 w 9"/>
              <a:gd name="T67" fmla="*/ 3 h 23"/>
              <a:gd name="T68" fmla="*/ 4 w 9"/>
              <a:gd name="T69" fmla="*/ 1 h 23"/>
              <a:gd name="T70" fmla="*/ 7 w 9"/>
              <a:gd name="T71" fmla="*/ 1 h 23"/>
              <a:gd name="T72" fmla="*/ 5 w 9"/>
              <a:gd name="T73" fmla="*/ 3 h 23"/>
              <a:gd name="T74" fmla="*/ 4 w 9"/>
              <a:gd name="T75" fmla="*/ 0 h 23"/>
              <a:gd name="T76" fmla="*/ 1 w 9"/>
              <a:gd name="T77" fmla="*/ 3 h 23"/>
              <a:gd name="T78" fmla="*/ 1 w 9"/>
              <a:gd name="T79" fmla="*/ 3 h 23"/>
              <a:gd name="T80" fmla="*/ 0 w 9"/>
              <a:gd name="T81" fmla="*/ 4 h 23"/>
              <a:gd name="T82" fmla="*/ 0 w 9"/>
              <a:gd name="T83" fmla="*/ 22 h 23"/>
              <a:gd name="T84" fmla="*/ 1 w 9"/>
              <a:gd name="T85" fmla="*/ 22 h 23"/>
              <a:gd name="T86" fmla="*/ 6 w 9"/>
              <a:gd name="T87" fmla="*/ 22 h 23"/>
              <a:gd name="T88" fmla="*/ 6 w 9"/>
              <a:gd name="T89" fmla="*/ 22 h 23"/>
              <a:gd name="T90" fmla="*/ 9 w 9"/>
              <a:gd name="T91" fmla="*/ 21 h 23"/>
              <a:gd name="T92" fmla="*/ 9 w 9"/>
              <a:gd name="T93" fmla="*/ 20 h 23"/>
              <a:gd name="T94" fmla="*/ 9 w 9"/>
              <a:gd name="T95" fmla="*/ 1 h 23"/>
              <a:gd name="T96" fmla="*/ 9 w 9"/>
              <a:gd name="T97" fmla="*/ 1 h 23"/>
              <a:gd name="T98" fmla="*/ 9 w 9"/>
              <a:gd name="T99" fmla="*/ 0 h 23"/>
              <a:gd name="T100" fmla="*/ 8 w 9"/>
              <a:gd name="T10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" h="23">
                <a:moveTo>
                  <a:pt x="7" y="21"/>
                </a:moveTo>
                <a:cubicBezTo>
                  <a:pt x="7" y="20"/>
                  <a:pt x="8" y="20"/>
                  <a:pt x="8" y="19"/>
                </a:cubicBezTo>
                <a:cubicBezTo>
                  <a:pt x="8" y="19"/>
                  <a:pt x="8" y="20"/>
                  <a:pt x="8" y="20"/>
                </a:cubicBezTo>
                <a:cubicBezTo>
                  <a:pt x="8" y="20"/>
                  <a:pt x="7" y="20"/>
                  <a:pt x="7" y="21"/>
                </a:cubicBezTo>
                <a:moveTo>
                  <a:pt x="6" y="21"/>
                </a:move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8"/>
                  <a:pt x="8" y="18"/>
                </a:cubicBezTo>
                <a:cubicBezTo>
                  <a:pt x="7" y="19"/>
                  <a:pt x="7" y="20"/>
                  <a:pt x="6" y="21"/>
                </a:cubicBezTo>
                <a:moveTo>
                  <a:pt x="6" y="18"/>
                </a:moveTo>
                <a:cubicBezTo>
                  <a:pt x="6" y="18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5"/>
                  <a:pt x="8" y="15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6" y="18"/>
                  <a:pt x="6" y="18"/>
                  <a:pt x="6" y="18"/>
                </a:cubicBezTo>
                <a:moveTo>
                  <a:pt x="6" y="16"/>
                </a:moveTo>
                <a:cubicBezTo>
                  <a:pt x="6" y="16"/>
                  <a:pt x="6" y="15"/>
                  <a:pt x="6" y="15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3"/>
                  <a:pt x="8" y="12"/>
                </a:cubicBezTo>
                <a:cubicBezTo>
                  <a:pt x="8" y="13"/>
                  <a:pt x="8" y="13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6" y="16"/>
                  <a:pt x="6" y="16"/>
                  <a:pt x="6" y="16"/>
                </a:cubicBezTo>
                <a:moveTo>
                  <a:pt x="6" y="14"/>
                </a:moveTo>
                <a:cubicBezTo>
                  <a:pt x="6" y="13"/>
                  <a:pt x="6" y="13"/>
                  <a:pt x="6" y="12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1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7" y="13"/>
                  <a:pt x="6" y="14"/>
                </a:cubicBezTo>
                <a:moveTo>
                  <a:pt x="6" y="10"/>
                </a:moveTo>
                <a:cubicBezTo>
                  <a:pt x="6" y="10"/>
                  <a:pt x="6" y="10"/>
                  <a:pt x="6" y="10"/>
                </a:cubicBezTo>
                <a:cubicBezTo>
                  <a:pt x="7" y="9"/>
                  <a:pt x="7" y="8"/>
                  <a:pt x="8" y="8"/>
                </a:cubicBezTo>
                <a:cubicBezTo>
                  <a:pt x="8" y="8"/>
                  <a:pt x="8" y="8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6" y="10"/>
                  <a:pt x="6" y="10"/>
                </a:cubicBezTo>
                <a:cubicBezTo>
                  <a:pt x="6" y="10"/>
                  <a:pt x="6" y="10"/>
                  <a:pt x="6" y="10"/>
                </a:cubicBezTo>
                <a:moveTo>
                  <a:pt x="6" y="9"/>
                </a:moveTo>
                <a:cubicBezTo>
                  <a:pt x="6" y="9"/>
                  <a:pt x="6" y="8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7" y="8"/>
                </a:cubicBezTo>
                <a:cubicBezTo>
                  <a:pt x="6" y="7"/>
                  <a:pt x="6" y="7"/>
                  <a:pt x="6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7" y="8"/>
                  <a:pt x="7" y="9"/>
                  <a:pt x="6" y="9"/>
                </a:cubicBezTo>
                <a:moveTo>
                  <a:pt x="5" y="21"/>
                </a:moveTo>
                <a:cubicBezTo>
                  <a:pt x="4" y="21"/>
                  <a:pt x="4" y="21"/>
                  <a:pt x="3" y="21"/>
                </a:cubicBezTo>
                <a:cubicBezTo>
                  <a:pt x="3" y="21"/>
                  <a:pt x="2" y="21"/>
                  <a:pt x="2" y="21"/>
                </a:cubicBezTo>
                <a:cubicBezTo>
                  <a:pt x="2" y="16"/>
                  <a:pt x="2" y="8"/>
                  <a:pt x="1" y="4"/>
                </a:cubicBezTo>
                <a:cubicBezTo>
                  <a:pt x="3" y="4"/>
                  <a:pt x="4" y="4"/>
                  <a:pt x="5" y="4"/>
                </a:cubicBezTo>
                <a:cubicBezTo>
                  <a:pt x="5" y="7"/>
                  <a:pt x="5" y="17"/>
                  <a:pt x="5" y="21"/>
                </a:cubicBezTo>
                <a:moveTo>
                  <a:pt x="6" y="7"/>
                </a:moveTo>
                <a:cubicBezTo>
                  <a:pt x="6" y="6"/>
                  <a:pt x="6" y="6"/>
                  <a:pt x="6" y="6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7"/>
                  <a:pt x="6" y="7"/>
                  <a:pt x="6" y="7"/>
                </a:cubicBezTo>
                <a:moveTo>
                  <a:pt x="6" y="5"/>
                </a:moveTo>
                <a:cubicBezTo>
                  <a:pt x="6" y="5"/>
                  <a:pt x="6" y="4"/>
                  <a:pt x="6" y="4"/>
                </a:cubicBezTo>
                <a:cubicBezTo>
                  <a:pt x="7" y="4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6" y="5"/>
                  <a:pt x="6" y="5"/>
                  <a:pt x="6" y="5"/>
                </a:cubicBezTo>
                <a:moveTo>
                  <a:pt x="5" y="3"/>
                </a:moveTo>
                <a:cubicBezTo>
                  <a:pt x="5" y="3"/>
                  <a:pt x="4" y="3"/>
                  <a:pt x="2" y="3"/>
                </a:cubicBezTo>
                <a:cubicBezTo>
                  <a:pt x="3" y="2"/>
                  <a:pt x="4" y="2"/>
                  <a:pt x="4" y="1"/>
                </a:cubicBezTo>
                <a:cubicBezTo>
                  <a:pt x="5" y="1"/>
                  <a:pt x="6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3"/>
                  <a:pt x="5" y="3"/>
                </a:cubicBezTo>
                <a:moveTo>
                  <a:pt x="7" y="0"/>
                </a:moveTo>
                <a:cubicBezTo>
                  <a:pt x="5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2" y="2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1" y="8"/>
                  <a:pt x="1" y="16"/>
                  <a:pt x="0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2"/>
                  <a:pt x="3" y="22"/>
                  <a:pt x="3" y="22"/>
                </a:cubicBezTo>
                <a:cubicBezTo>
                  <a:pt x="4" y="22"/>
                  <a:pt x="5" y="22"/>
                  <a:pt x="6" y="22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2"/>
                  <a:pt x="6" y="22"/>
                  <a:pt x="6" y="22"/>
                </a:cubicBezTo>
                <a:cubicBezTo>
                  <a:pt x="7" y="22"/>
                  <a:pt x="8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5"/>
                  <a:pt x="9" y="2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7" y="0"/>
                  <a:pt x="7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2" name="íṡ1îḓè">
            <a:extLst>
              <a:ext uri="{FF2B5EF4-FFF2-40B4-BE49-F238E27FC236}">
                <a16:creationId xmlns:a16="http://schemas.microsoft.com/office/drawing/2014/main" id="{8B5A2B40-8D03-40EE-8BCF-8CC7554E5A6C}"/>
              </a:ext>
            </a:extLst>
          </p:cNvPr>
          <p:cNvSpPr>
            <a:spLocks/>
          </p:cNvSpPr>
          <p:nvPr/>
        </p:nvSpPr>
        <p:spPr bwMode="auto">
          <a:xfrm>
            <a:off x="710040" y="4561215"/>
            <a:ext cx="616429" cy="656596"/>
          </a:xfrm>
          <a:custGeom>
            <a:avLst/>
            <a:gdLst>
              <a:gd name="T0" fmla="*/ 15 w 58"/>
              <a:gd name="T1" fmla="*/ 50 h 62"/>
              <a:gd name="T2" fmla="*/ 20 w 58"/>
              <a:gd name="T3" fmla="*/ 50 h 62"/>
              <a:gd name="T4" fmla="*/ 34 w 58"/>
              <a:gd name="T5" fmla="*/ 58 h 62"/>
              <a:gd name="T6" fmla="*/ 19 w 58"/>
              <a:gd name="T7" fmla="*/ 11 h 62"/>
              <a:gd name="T8" fmla="*/ 20 w 58"/>
              <a:gd name="T9" fmla="*/ 8 h 62"/>
              <a:gd name="T10" fmla="*/ 24 w 58"/>
              <a:gd name="T11" fmla="*/ 2 h 62"/>
              <a:gd name="T12" fmla="*/ 22 w 58"/>
              <a:gd name="T13" fmla="*/ 9 h 62"/>
              <a:gd name="T14" fmla="*/ 23 w 58"/>
              <a:gd name="T15" fmla="*/ 10 h 62"/>
              <a:gd name="T16" fmla="*/ 20 w 58"/>
              <a:gd name="T17" fmla="*/ 12 h 62"/>
              <a:gd name="T18" fmla="*/ 19 w 58"/>
              <a:gd name="T19" fmla="*/ 15 h 62"/>
              <a:gd name="T20" fmla="*/ 18 w 58"/>
              <a:gd name="T21" fmla="*/ 17 h 62"/>
              <a:gd name="T22" fmla="*/ 15 w 58"/>
              <a:gd name="T23" fmla="*/ 22 h 62"/>
              <a:gd name="T24" fmla="*/ 15 w 58"/>
              <a:gd name="T25" fmla="*/ 24 h 62"/>
              <a:gd name="T26" fmla="*/ 11 w 58"/>
              <a:gd name="T27" fmla="*/ 28 h 62"/>
              <a:gd name="T28" fmla="*/ 13 w 58"/>
              <a:gd name="T29" fmla="*/ 31 h 62"/>
              <a:gd name="T30" fmla="*/ 10 w 58"/>
              <a:gd name="T31" fmla="*/ 31 h 62"/>
              <a:gd name="T32" fmla="*/ 5 w 58"/>
              <a:gd name="T33" fmla="*/ 38 h 62"/>
              <a:gd name="T34" fmla="*/ 35 w 58"/>
              <a:gd name="T35" fmla="*/ 54 h 62"/>
              <a:gd name="T36" fmla="*/ 14 w 58"/>
              <a:gd name="T37" fmla="*/ 46 h 62"/>
              <a:gd name="T38" fmla="*/ 7 w 58"/>
              <a:gd name="T39" fmla="*/ 32 h 62"/>
              <a:gd name="T40" fmla="*/ 9 w 58"/>
              <a:gd name="T41" fmla="*/ 26 h 62"/>
              <a:gd name="T42" fmla="*/ 13 w 58"/>
              <a:gd name="T43" fmla="*/ 24 h 62"/>
              <a:gd name="T44" fmla="*/ 15 w 58"/>
              <a:gd name="T45" fmla="*/ 19 h 62"/>
              <a:gd name="T46" fmla="*/ 17 w 58"/>
              <a:gd name="T47" fmla="*/ 13 h 62"/>
              <a:gd name="T48" fmla="*/ 25 w 58"/>
              <a:gd name="T49" fmla="*/ 10 h 62"/>
              <a:gd name="T50" fmla="*/ 26 w 58"/>
              <a:gd name="T51" fmla="*/ 3 h 62"/>
              <a:gd name="T52" fmla="*/ 57 w 58"/>
              <a:gd name="T53" fmla="*/ 16 h 62"/>
              <a:gd name="T54" fmla="*/ 30 w 58"/>
              <a:gd name="T55" fmla="*/ 51 h 62"/>
              <a:gd name="T56" fmla="*/ 10 w 58"/>
              <a:gd name="T57" fmla="*/ 32 h 62"/>
              <a:gd name="T58" fmla="*/ 13 w 58"/>
              <a:gd name="T59" fmla="*/ 29 h 62"/>
              <a:gd name="T60" fmla="*/ 15 w 58"/>
              <a:gd name="T61" fmla="*/ 25 h 62"/>
              <a:gd name="T62" fmla="*/ 18 w 58"/>
              <a:gd name="T63" fmla="*/ 18 h 62"/>
              <a:gd name="T64" fmla="*/ 20 w 58"/>
              <a:gd name="T65" fmla="*/ 14 h 62"/>
              <a:gd name="T66" fmla="*/ 27 w 58"/>
              <a:gd name="T67" fmla="*/ 0 h 62"/>
              <a:gd name="T68" fmla="*/ 23 w 58"/>
              <a:gd name="T69" fmla="*/ 1 h 62"/>
              <a:gd name="T70" fmla="*/ 19 w 58"/>
              <a:gd name="T71" fmla="*/ 9 h 62"/>
              <a:gd name="T72" fmla="*/ 20 w 58"/>
              <a:gd name="T73" fmla="*/ 11 h 62"/>
              <a:gd name="T74" fmla="*/ 18 w 58"/>
              <a:gd name="T75" fmla="*/ 10 h 62"/>
              <a:gd name="T76" fmla="*/ 15 w 58"/>
              <a:gd name="T77" fmla="*/ 15 h 62"/>
              <a:gd name="T78" fmla="*/ 15 w 58"/>
              <a:gd name="T79" fmla="*/ 18 h 62"/>
              <a:gd name="T80" fmla="*/ 11 w 58"/>
              <a:gd name="T81" fmla="*/ 22 h 62"/>
              <a:gd name="T82" fmla="*/ 12 w 58"/>
              <a:gd name="T83" fmla="*/ 23 h 62"/>
              <a:gd name="T84" fmla="*/ 10 w 58"/>
              <a:gd name="T85" fmla="*/ 24 h 62"/>
              <a:gd name="T86" fmla="*/ 7 w 58"/>
              <a:gd name="T87" fmla="*/ 28 h 62"/>
              <a:gd name="T88" fmla="*/ 7 w 58"/>
              <a:gd name="T89" fmla="*/ 31 h 62"/>
              <a:gd name="T90" fmla="*/ 4 w 58"/>
              <a:gd name="T91" fmla="*/ 32 h 62"/>
              <a:gd name="T92" fmla="*/ 3 w 58"/>
              <a:gd name="T93" fmla="*/ 40 h 62"/>
              <a:gd name="T94" fmla="*/ 15 w 58"/>
              <a:gd name="T95" fmla="*/ 51 h 62"/>
              <a:gd name="T96" fmla="*/ 34 w 58"/>
              <a:gd name="T97" fmla="*/ 62 h 62"/>
              <a:gd name="T98" fmla="*/ 39 w 58"/>
              <a:gd name="T99" fmla="*/ 57 h 62"/>
              <a:gd name="T100" fmla="*/ 56 w 58"/>
              <a:gd name="T101" fmla="*/ 21 h 62"/>
              <a:gd name="T102" fmla="*/ 27 w 58"/>
              <a:gd name="T10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8" h="62">
                <a:moveTo>
                  <a:pt x="34" y="61"/>
                </a:moveTo>
                <a:cubicBezTo>
                  <a:pt x="32" y="59"/>
                  <a:pt x="28" y="57"/>
                  <a:pt x="25" y="56"/>
                </a:cubicBezTo>
                <a:cubicBezTo>
                  <a:pt x="24" y="55"/>
                  <a:pt x="22" y="54"/>
                  <a:pt x="21" y="54"/>
                </a:cubicBezTo>
                <a:cubicBezTo>
                  <a:pt x="19" y="53"/>
                  <a:pt x="17" y="52"/>
                  <a:pt x="15" y="50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1"/>
                  <a:pt x="3" y="41"/>
                  <a:pt x="3" y="40"/>
                </a:cubicBezTo>
                <a:cubicBezTo>
                  <a:pt x="14" y="47"/>
                  <a:pt x="14" y="47"/>
                  <a:pt x="14" y="47"/>
                </a:cubicBezTo>
                <a:cubicBezTo>
                  <a:pt x="16" y="48"/>
                  <a:pt x="18" y="49"/>
                  <a:pt x="20" y="50"/>
                </a:cubicBezTo>
                <a:cubicBezTo>
                  <a:pt x="21" y="51"/>
                  <a:pt x="22" y="52"/>
                  <a:pt x="24" y="52"/>
                </a:cubicBezTo>
                <a:cubicBezTo>
                  <a:pt x="27" y="54"/>
                  <a:pt x="30" y="55"/>
                  <a:pt x="33" y="58"/>
                </a:cubicBezTo>
                <a:cubicBezTo>
                  <a:pt x="33" y="58"/>
                  <a:pt x="33" y="58"/>
                  <a:pt x="33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4" y="57"/>
                  <a:pt x="35" y="55"/>
                  <a:pt x="36" y="54"/>
                </a:cubicBezTo>
                <a:cubicBezTo>
                  <a:pt x="36" y="55"/>
                  <a:pt x="37" y="55"/>
                  <a:pt x="37" y="55"/>
                </a:cubicBezTo>
                <a:cubicBezTo>
                  <a:pt x="36" y="57"/>
                  <a:pt x="35" y="59"/>
                  <a:pt x="34" y="61"/>
                </a:cubicBezTo>
                <a:moveTo>
                  <a:pt x="19" y="11"/>
                </a:moveTo>
                <a:cubicBezTo>
                  <a:pt x="20" y="11"/>
                  <a:pt x="20" y="11"/>
                  <a:pt x="20" y="11"/>
                </a:cubicBezTo>
                <a:cubicBezTo>
                  <a:pt x="21" y="11"/>
                  <a:pt x="21" y="10"/>
                  <a:pt x="21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0" y="9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1" y="7"/>
                  <a:pt x="21" y="6"/>
                  <a:pt x="22" y="5"/>
                </a:cubicBezTo>
                <a:cubicBezTo>
                  <a:pt x="22" y="4"/>
                  <a:pt x="22" y="4"/>
                  <a:pt x="23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4" y="4"/>
                  <a:pt x="24" y="4"/>
                </a:cubicBezTo>
                <a:cubicBezTo>
                  <a:pt x="24" y="5"/>
                  <a:pt x="23" y="6"/>
                  <a:pt x="22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3" y="10"/>
                  <a:pt x="23" y="10"/>
                </a:cubicBezTo>
                <a:cubicBezTo>
                  <a:pt x="23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1" y="11"/>
                  <a:pt x="21" y="11"/>
                  <a:pt x="20" y="12"/>
                </a:cubicBezTo>
                <a:cubicBezTo>
                  <a:pt x="20" y="13"/>
                  <a:pt x="19" y="14"/>
                  <a:pt x="19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15"/>
                  <a:pt x="20" y="15"/>
                  <a:pt x="20" y="16"/>
                </a:cubicBezTo>
                <a:cubicBezTo>
                  <a:pt x="21" y="16"/>
                  <a:pt x="21" y="17"/>
                  <a:pt x="20" y="17"/>
                </a:cubicBezTo>
                <a:cubicBezTo>
                  <a:pt x="20" y="17"/>
                  <a:pt x="20" y="17"/>
                  <a:pt x="19" y="17"/>
                </a:cubicBezTo>
                <a:cubicBezTo>
                  <a:pt x="19" y="17"/>
                  <a:pt x="19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7" y="18"/>
                  <a:pt x="16" y="20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4"/>
                  <a:pt x="16" y="24"/>
                  <a:pt x="15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5"/>
                  <a:pt x="13" y="25"/>
                  <a:pt x="13" y="26"/>
                </a:cubicBezTo>
                <a:cubicBezTo>
                  <a:pt x="12" y="27"/>
                  <a:pt x="12" y="27"/>
                  <a:pt x="11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29"/>
                  <a:pt x="12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2" y="31"/>
                  <a:pt x="12" y="31"/>
                  <a:pt x="11" y="31"/>
                </a:cubicBezTo>
                <a:cubicBezTo>
                  <a:pt x="11" y="31"/>
                  <a:pt x="10" y="31"/>
                  <a:pt x="10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9" y="32"/>
                  <a:pt x="9" y="32"/>
                  <a:pt x="9" y="32"/>
                </a:cubicBezTo>
                <a:cubicBezTo>
                  <a:pt x="8" y="35"/>
                  <a:pt x="8" y="35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20" y="47"/>
                  <a:pt x="20" y="47"/>
                  <a:pt x="20" y="47"/>
                </a:cubicBezTo>
                <a:cubicBezTo>
                  <a:pt x="21" y="48"/>
                  <a:pt x="23" y="49"/>
                  <a:pt x="25" y="50"/>
                </a:cubicBezTo>
                <a:cubicBezTo>
                  <a:pt x="27" y="50"/>
                  <a:pt x="28" y="51"/>
                  <a:pt x="29" y="51"/>
                </a:cubicBezTo>
                <a:cubicBezTo>
                  <a:pt x="31" y="52"/>
                  <a:pt x="33" y="53"/>
                  <a:pt x="35" y="54"/>
                </a:cubicBezTo>
                <a:cubicBezTo>
                  <a:pt x="34" y="55"/>
                  <a:pt x="34" y="56"/>
                  <a:pt x="33" y="57"/>
                </a:cubicBezTo>
                <a:cubicBezTo>
                  <a:pt x="31" y="55"/>
                  <a:pt x="27" y="53"/>
                  <a:pt x="24" y="52"/>
                </a:cubicBezTo>
                <a:cubicBezTo>
                  <a:pt x="23" y="51"/>
                  <a:pt x="21" y="50"/>
                  <a:pt x="20" y="50"/>
                </a:cubicBezTo>
                <a:cubicBezTo>
                  <a:pt x="18" y="49"/>
                  <a:pt x="16" y="47"/>
                  <a:pt x="14" y="46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35"/>
                  <a:pt x="3" y="35"/>
                  <a:pt x="5" y="32"/>
                </a:cubicBezTo>
                <a:cubicBezTo>
                  <a:pt x="5" y="31"/>
                  <a:pt x="5" y="31"/>
                  <a:pt x="5" y="31"/>
                </a:cubicBezTo>
                <a:cubicBezTo>
                  <a:pt x="6" y="32"/>
                  <a:pt x="6" y="32"/>
                  <a:pt x="7" y="32"/>
                </a:cubicBezTo>
                <a:cubicBezTo>
                  <a:pt x="7" y="32"/>
                  <a:pt x="8" y="32"/>
                  <a:pt x="9" y="31"/>
                </a:cubicBezTo>
                <a:cubicBezTo>
                  <a:pt x="9" y="31"/>
                  <a:pt x="9" y="30"/>
                  <a:pt x="9" y="29"/>
                </a:cubicBezTo>
                <a:cubicBezTo>
                  <a:pt x="9" y="29"/>
                  <a:pt x="8" y="28"/>
                  <a:pt x="8" y="28"/>
                </a:cubicBezTo>
                <a:cubicBezTo>
                  <a:pt x="8" y="27"/>
                  <a:pt x="9" y="27"/>
                  <a:pt x="9" y="26"/>
                </a:cubicBezTo>
                <a:cubicBezTo>
                  <a:pt x="9" y="26"/>
                  <a:pt x="10" y="25"/>
                  <a:pt x="10" y="25"/>
                </a:cubicBez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5"/>
                </a:cubicBezTo>
                <a:cubicBezTo>
                  <a:pt x="12" y="25"/>
                  <a:pt x="13" y="25"/>
                  <a:pt x="13" y="24"/>
                </a:cubicBezTo>
                <a:cubicBezTo>
                  <a:pt x="13" y="23"/>
                  <a:pt x="13" y="23"/>
                  <a:pt x="13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1"/>
                  <a:pt x="14" y="19"/>
                  <a:pt x="14" y="18"/>
                </a:cubicBezTo>
                <a:cubicBezTo>
                  <a:pt x="14" y="18"/>
                  <a:pt x="15" y="19"/>
                  <a:pt x="15" y="19"/>
                </a:cubicBezTo>
                <a:cubicBezTo>
                  <a:pt x="16" y="19"/>
                  <a:pt x="17" y="18"/>
                  <a:pt x="17" y="18"/>
                </a:cubicBezTo>
                <a:cubicBezTo>
                  <a:pt x="17" y="17"/>
                  <a:pt x="17" y="16"/>
                  <a:pt x="17" y="16"/>
                </a:cubicBezTo>
                <a:cubicBezTo>
                  <a:pt x="17" y="15"/>
                  <a:pt x="16" y="15"/>
                  <a:pt x="16" y="15"/>
                </a:cubicBezTo>
                <a:cubicBezTo>
                  <a:pt x="16" y="14"/>
                  <a:pt x="17" y="14"/>
                  <a:pt x="17" y="13"/>
                </a:cubicBezTo>
                <a:cubicBezTo>
                  <a:pt x="18" y="12"/>
                  <a:pt x="18" y="12"/>
                  <a:pt x="18" y="11"/>
                </a:cubicBezTo>
                <a:cubicBezTo>
                  <a:pt x="19" y="11"/>
                  <a:pt x="19" y="11"/>
                  <a:pt x="19" y="11"/>
                </a:cubicBezTo>
                <a:moveTo>
                  <a:pt x="23" y="11"/>
                </a:moveTo>
                <a:cubicBezTo>
                  <a:pt x="24" y="11"/>
                  <a:pt x="24" y="11"/>
                  <a:pt x="25" y="10"/>
                </a:cubicBezTo>
                <a:cubicBezTo>
                  <a:pt x="25" y="10"/>
                  <a:pt x="25" y="9"/>
                  <a:pt x="24" y="9"/>
                </a:cubicBezTo>
                <a:cubicBezTo>
                  <a:pt x="24" y="8"/>
                  <a:pt x="24" y="8"/>
                  <a:pt x="23" y="8"/>
                </a:cubicBezTo>
                <a:cubicBezTo>
                  <a:pt x="24" y="6"/>
                  <a:pt x="25" y="5"/>
                  <a:pt x="25" y="5"/>
                </a:cubicBezTo>
                <a:cubicBezTo>
                  <a:pt x="25" y="4"/>
                  <a:pt x="25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6" y="2"/>
                  <a:pt x="27" y="1"/>
                </a:cubicBezTo>
                <a:cubicBezTo>
                  <a:pt x="37" y="5"/>
                  <a:pt x="47" y="11"/>
                  <a:pt x="57" y="16"/>
                </a:cubicBezTo>
                <a:cubicBezTo>
                  <a:pt x="56" y="18"/>
                  <a:pt x="56" y="19"/>
                  <a:pt x="55" y="21"/>
                </a:cubicBezTo>
                <a:cubicBezTo>
                  <a:pt x="55" y="22"/>
                  <a:pt x="55" y="22"/>
                  <a:pt x="54" y="24"/>
                </a:cubicBezTo>
                <a:cubicBezTo>
                  <a:pt x="49" y="37"/>
                  <a:pt x="45" y="44"/>
                  <a:pt x="39" y="56"/>
                </a:cubicBezTo>
                <a:cubicBezTo>
                  <a:pt x="36" y="53"/>
                  <a:pt x="33" y="52"/>
                  <a:pt x="30" y="51"/>
                </a:cubicBezTo>
                <a:cubicBezTo>
                  <a:pt x="28" y="50"/>
                  <a:pt x="27" y="50"/>
                  <a:pt x="26" y="49"/>
                </a:cubicBezTo>
                <a:cubicBezTo>
                  <a:pt x="24" y="48"/>
                  <a:pt x="22" y="47"/>
                  <a:pt x="20" y="46"/>
                </a:cubicBezTo>
                <a:cubicBezTo>
                  <a:pt x="6" y="38"/>
                  <a:pt x="6" y="38"/>
                  <a:pt x="6" y="38"/>
                </a:cubicBezTo>
                <a:cubicBezTo>
                  <a:pt x="8" y="35"/>
                  <a:pt x="8" y="35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1" y="32"/>
                  <a:pt x="11" y="32"/>
                </a:cubicBezTo>
                <a:cubicBezTo>
                  <a:pt x="12" y="32"/>
                  <a:pt x="13" y="32"/>
                  <a:pt x="13" y="31"/>
                </a:cubicBezTo>
                <a:cubicBezTo>
                  <a:pt x="14" y="31"/>
                  <a:pt x="14" y="30"/>
                  <a:pt x="13" y="29"/>
                </a:cubicBezTo>
                <a:cubicBezTo>
                  <a:pt x="13" y="29"/>
                  <a:pt x="13" y="28"/>
                  <a:pt x="12" y="28"/>
                </a:cubicBezTo>
                <a:cubicBezTo>
                  <a:pt x="13" y="27"/>
                  <a:pt x="13" y="27"/>
                  <a:pt x="13" y="26"/>
                </a:cubicBezTo>
                <a:cubicBezTo>
                  <a:pt x="14" y="26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5"/>
                  <a:pt x="17" y="24"/>
                  <a:pt x="17" y="24"/>
                </a:cubicBezTo>
                <a:cubicBezTo>
                  <a:pt x="17" y="23"/>
                  <a:pt x="17" y="23"/>
                  <a:pt x="17" y="22"/>
                </a:cubicBezTo>
                <a:cubicBezTo>
                  <a:pt x="17" y="22"/>
                  <a:pt x="16" y="21"/>
                  <a:pt x="16" y="21"/>
                </a:cubicBezTo>
                <a:cubicBezTo>
                  <a:pt x="17" y="20"/>
                  <a:pt x="18" y="19"/>
                  <a:pt x="18" y="18"/>
                </a:cubicBezTo>
                <a:cubicBezTo>
                  <a:pt x="18" y="18"/>
                  <a:pt x="19" y="18"/>
                  <a:pt x="19" y="18"/>
                </a:cubicBezTo>
                <a:cubicBezTo>
                  <a:pt x="20" y="18"/>
                  <a:pt x="21" y="18"/>
                  <a:pt x="21" y="17"/>
                </a:cubicBezTo>
                <a:cubicBezTo>
                  <a:pt x="21" y="17"/>
                  <a:pt x="21" y="16"/>
                  <a:pt x="21" y="15"/>
                </a:cubicBezTo>
                <a:cubicBezTo>
                  <a:pt x="21" y="15"/>
                  <a:pt x="20" y="15"/>
                  <a:pt x="20" y="14"/>
                </a:cubicBezTo>
                <a:cubicBezTo>
                  <a:pt x="20" y="14"/>
                  <a:pt x="20" y="13"/>
                  <a:pt x="21" y="13"/>
                </a:cubicBezTo>
                <a:cubicBezTo>
                  <a:pt x="21" y="12"/>
                  <a:pt x="22" y="11"/>
                  <a:pt x="22" y="11"/>
                </a:cubicBezTo>
                <a:cubicBezTo>
                  <a:pt x="22" y="11"/>
                  <a:pt x="23" y="11"/>
                  <a:pt x="23" y="11"/>
                </a:cubicBezTo>
                <a:moveTo>
                  <a:pt x="27" y="0"/>
                </a:moveTo>
                <a:cubicBezTo>
                  <a:pt x="26" y="1"/>
                  <a:pt x="26" y="1"/>
                  <a:pt x="26" y="1"/>
                </a:cubicBezTo>
                <a:cubicBezTo>
                  <a:pt x="26" y="1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3"/>
                  <a:pt x="21" y="4"/>
                  <a:pt x="21" y="5"/>
                </a:cubicBezTo>
                <a:cubicBezTo>
                  <a:pt x="20" y="6"/>
                  <a:pt x="20" y="7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1"/>
                  <a:pt x="20" y="11"/>
                </a:cubicBezTo>
                <a:cubicBezTo>
                  <a:pt x="20" y="11"/>
                  <a:pt x="20" y="11"/>
                  <a:pt x="19" y="11"/>
                </a:cubicBezTo>
                <a:cubicBezTo>
                  <a:pt x="19" y="11"/>
                  <a:pt x="19" y="11"/>
                  <a:pt x="19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7" y="12"/>
                  <a:pt x="16" y="13"/>
                </a:cubicBezTo>
                <a:cubicBezTo>
                  <a:pt x="16" y="14"/>
                  <a:pt x="15" y="14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6"/>
                  <a:pt x="16" y="16"/>
                </a:cubicBezTo>
                <a:cubicBezTo>
                  <a:pt x="17" y="16"/>
                  <a:pt x="17" y="17"/>
                  <a:pt x="16" y="17"/>
                </a:cubicBezTo>
                <a:cubicBezTo>
                  <a:pt x="16" y="18"/>
                  <a:pt x="16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9"/>
                  <a:pt x="12" y="21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2" y="22"/>
                  <a:pt x="12" y="22"/>
                  <a:pt x="12" y="23"/>
                </a:cubicBezTo>
                <a:cubicBezTo>
                  <a:pt x="12" y="24"/>
                  <a:pt x="12" y="24"/>
                  <a:pt x="12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0" y="24"/>
                  <a:pt x="10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5"/>
                  <a:pt x="9" y="25"/>
                  <a:pt x="8" y="26"/>
                </a:cubicBezTo>
                <a:cubicBezTo>
                  <a:pt x="8" y="27"/>
                  <a:pt x="7" y="27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8"/>
                  <a:pt x="8" y="29"/>
                  <a:pt x="8" y="29"/>
                </a:cubicBezTo>
                <a:cubicBezTo>
                  <a:pt x="8" y="30"/>
                  <a:pt x="8" y="30"/>
                  <a:pt x="8" y="31"/>
                </a:cubicBezTo>
                <a:cubicBezTo>
                  <a:pt x="8" y="31"/>
                  <a:pt x="7" y="31"/>
                  <a:pt x="7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1"/>
                  <a:pt x="5" y="31"/>
                  <a:pt x="5" y="31"/>
                </a:cubicBezTo>
                <a:cubicBezTo>
                  <a:pt x="4" y="32"/>
                  <a:pt x="4" y="32"/>
                  <a:pt x="4" y="32"/>
                </a:cubicBezTo>
                <a:cubicBezTo>
                  <a:pt x="3" y="35"/>
                  <a:pt x="3" y="35"/>
                  <a:pt x="0" y="37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3" y="40"/>
                  <a:pt x="3" y="40"/>
                  <a:pt x="3" y="40"/>
                </a:cubicBezTo>
                <a:cubicBezTo>
                  <a:pt x="2" y="40"/>
                  <a:pt x="2" y="41"/>
                  <a:pt x="1" y="42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42"/>
                  <a:pt x="1" y="42"/>
                  <a:pt x="1" y="42"/>
                </a:cubicBezTo>
                <a:cubicBezTo>
                  <a:pt x="15" y="51"/>
                  <a:pt x="15" y="51"/>
                  <a:pt x="15" y="51"/>
                </a:cubicBezTo>
                <a:cubicBezTo>
                  <a:pt x="17" y="52"/>
                  <a:pt x="19" y="53"/>
                  <a:pt x="21" y="54"/>
                </a:cubicBezTo>
                <a:cubicBezTo>
                  <a:pt x="22" y="55"/>
                  <a:pt x="23" y="56"/>
                  <a:pt x="25" y="56"/>
                </a:cubicBezTo>
                <a:cubicBezTo>
                  <a:pt x="28" y="58"/>
                  <a:pt x="31" y="59"/>
                  <a:pt x="34" y="62"/>
                </a:cubicBezTo>
                <a:cubicBezTo>
                  <a:pt x="34" y="62"/>
                  <a:pt x="34" y="62"/>
                  <a:pt x="34" y="62"/>
                </a:cubicBezTo>
                <a:cubicBezTo>
                  <a:pt x="35" y="62"/>
                  <a:pt x="35" y="62"/>
                  <a:pt x="35" y="62"/>
                </a:cubicBezTo>
                <a:cubicBezTo>
                  <a:pt x="36" y="60"/>
                  <a:pt x="37" y="58"/>
                  <a:pt x="38" y="56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6" y="45"/>
                  <a:pt x="49" y="37"/>
                  <a:pt x="55" y="24"/>
                </a:cubicBezTo>
                <a:cubicBezTo>
                  <a:pt x="55" y="23"/>
                  <a:pt x="56" y="22"/>
                  <a:pt x="56" y="21"/>
                </a:cubicBezTo>
                <a:cubicBezTo>
                  <a:pt x="56" y="20"/>
                  <a:pt x="57" y="19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48" y="10"/>
                  <a:pt x="37" y="5"/>
                  <a:pt x="27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3" name="ïŝ1iďè">
            <a:extLst>
              <a:ext uri="{FF2B5EF4-FFF2-40B4-BE49-F238E27FC236}">
                <a16:creationId xmlns:a16="http://schemas.microsoft.com/office/drawing/2014/main" id="{DD8E73DF-456F-48AE-81B4-641F23D60C51}"/>
              </a:ext>
            </a:extLst>
          </p:cNvPr>
          <p:cNvSpPr>
            <a:spLocks/>
          </p:cNvSpPr>
          <p:nvPr/>
        </p:nvSpPr>
        <p:spPr bwMode="auto">
          <a:xfrm>
            <a:off x="1004854" y="4686281"/>
            <a:ext cx="223344" cy="129533"/>
          </a:xfrm>
          <a:custGeom>
            <a:avLst/>
            <a:gdLst>
              <a:gd name="T0" fmla="*/ 1 w 21"/>
              <a:gd name="T1" fmla="*/ 0 h 12"/>
              <a:gd name="T2" fmla="*/ 0 w 21"/>
              <a:gd name="T3" fmla="*/ 0 h 12"/>
              <a:gd name="T4" fmla="*/ 1 w 21"/>
              <a:gd name="T5" fmla="*/ 1 h 12"/>
              <a:gd name="T6" fmla="*/ 6 w 21"/>
              <a:gd name="T7" fmla="*/ 4 h 12"/>
              <a:gd name="T8" fmla="*/ 21 w 21"/>
              <a:gd name="T9" fmla="*/ 12 h 12"/>
              <a:gd name="T10" fmla="*/ 21 w 21"/>
              <a:gd name="T11" fmla="*/ 12 h 12"/>
              <a:gd name="T12" fmla="*/ 21 w 21"/>
              <a:gd name="T13" fmla="*/ 12 h 12"/>
              <a:gd name="T14" fmla="*/ 21 w 21"/>
              <a:gd name="T15" fmla="*/ 12 h 12"/>
              <a:gd name="T16" fmla="*/ 7 w 21"/>
              <a:gd name="T17" fmla="*/ 3 h 12"/>
              <a:gd name="T18" fmla="*/ 1 w 21"/>
              <a:gd name="T1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12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1" y="1"/>
                </a:cubicBezTo>
                <a:cubicBezTo>
                  <a:pt x="6" y="4"/>
                  <a:pt x="6" y="4"/>
                  <a:pt x="6" y="4"/>
                </a:cubicBezTo>
                <a:cubicBezTo>
                  <a:pt x="11" y="6"/>
                  <a:pt x="16" y="9"/>
                  <a:pt x="21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17" y="8"/>
                  <a:pt x="12" y="6"/>
                  <a:pt x="7" y="3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4" name="îśḷîdê">
            <a:extLst>
              <a:ext uri="{FF2B5EF4-FFF2-40B4-BE49-F238E27FC236}">
                <a16:creationId xmlns:a16="http://schemas.microsoft.com/office/drawing/2014/main" id="{075736A2-081A-4D11-8930-4F1E1A4A265F}"/>
              </a:ext>
            </a:extLst>
          </p:cNvPr>
          <p:cNvSpPr>
            <a:spLocks/>
          </p:cNvSpPr>
          <p:nvPr/>
        </p:nvSpPr>
        <p:spPr bwMode="auto">
          <a:xfrm>
            <a:off x="986986" y="4739881"/>
            <a:ext cx="209943" cy="116133"/>
          </a:xfrm>
          <a:custGeom>
            <a:avLst/>
            <a:gdLst>
              <a:gd name="T0" fmla="*/ 1 w 20"/>
              <a:gd name="T1" fmla="*/ 0 h 11"/>
              <a:gd name="T2" fmla="*/ 0 w 20"/>
              <a:gd name="T3" fmla="*/ 0 h 11"/>
              <a:gd name="T4" fmla="*/ 1 w 20"/>
              <a:gd name="T5" fmla="*/ 1 h 11"/>
              <a:gd name="T6" fmla="*/ 19 w 20"/>
              <a:gd name="T7" fmla="*/ 11 h 11"/>
              <a:gd name="T8" fmla="*/ 19 w 20"/>
              <a:gd name="T9" fmla="*/ 11 h 11"/>
              <a:gd name="T10" fmla="*/ 20 w 20"/>
              <a:gd name="T11" fmla="*/ 11 h 11"/>
              <a:gd name="T12" fmla="*/ 19 w 20"/>
              <a:gd name="T13" fmla="*/ 11 h 11"/>
              <a:gd name="T14" fmla="*/ 1 w 20"/>
              <a:gd name="T1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1" y="1"/>
                </a:cubicBezTo>
                <a:cubicBezTo>
                  <a:pt x="7" y="4"/>
                  <a:pt x="13" y="8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3" y="7"/>
                  <a:pt x="7" y="3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5" name="ïŝļîḋe">
            <a:extLst>
              <a:ext uri="{FF2B5EF4-FFF2-40B4-BE49-F238E27FC236}">
                <a16:creationId xmlns:a16="http://schemas.microsoft.com/office/drawing/2014/main" id="{D2ACBB06-A9E6-4EC9-8FA3-C8CC62CAAF18}"/>
              </a:ext>
            </a:extLst>
          </p:cNvPr>
          <p:cNvSpPr>
            <a:spLocks/>
          </p:cNvSpPr>
          <p:nvPr/>
        </p:nvSpPr>
        <p:spPr bwMode="auto">
          <a:xfrm>
            <a:off x="964652" y="4793480"/>
            <a:ext cx="223344" cy="116133"/>
          </a:xfrm>
          <a:custGeom>
            <a:avLst/>
            <a:gdLst>
              <a:gd name="T0" fmla="*/ 0 w 21"/>
              <a:gd name="T1" fmla="*/ 0 h 11"/>
              <a:gd name="T2" fmla="*/ 0 w 21"/>
              <a:gd name="T3" fmla="*/ 0 h 11"/>
              <a:gd name="T4" fmla="*/ 0 w 21"/>
              <a:gd name="T5" fmla="*/ 0 h 11"/>
              <a:gd name="T6" fmla="*/ 13 w 21"/>
              <a:gd name="T7" fmla="*/ 8 h 11"/>
              <a:gd name="T8" fmla="*/ 20 w 21"/>
              <a:gd name="T9" fmla="*/ 11 h 11"/>
              <a:gd name="T10" fmla="*/ 20 w 21"/>
              <a:gd name="T11" fmla="*/ 11 h 11"/>
              <a:gd name="T12" fmla="*/ 21 w 21"/>
              <a:gd name="T13" fmla="*/ 11 h 11"/>
              <a:gd name="T14" fmla="*/ 20 w 21"/>
              <a:gd name="T15" fmla="*/ 10 h 11"/>
              <a:gd name="T16" fmla="*/ 14 w 21"/>
              <a:gd name="T17" fmla="*/ 7 h 11"/>
              <a:gd name="T18" fmla="*/ 0 w 21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1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4" y="4"/>
                  <a:pt x="9" y="6"/>
                  <a:pt x="13" y="8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0" y="10"/>
                  <a:pt x="20" y="10"/>
                  <a:pt x="20" y="10"/>
                </a:cubicBezTo>
                <a:cubicBezTo>
                  <a:pt x="14" y="7"/>
                  <a:pt x="14" y="7"/>
                  <a:pt x="14" y="7"/>
                </a:cubicBezTo>
                <a:cubicBezTo>
                  <a:pt x="9" y="5"/>
                  <a:pt x="4" y="3"/>
                  <a:pt x="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6" name="íŝľiḍe">
            <a:extLst>
              <a:ext uri="{FF2B5EF4-FFF2-40B4-BE49-F238E27FC236}">
                <a16:creationId xmlns:a16="http://schemas.microsoft.com/office/drawing/2014/main" id="{9CD28A9B-F3BF-4A3E-B17E-51671BE3438B}"/>
              </a:ext>
            </a:extLst>
          </p:cNvPr>
          <p:cNvSpPr>
            <a:spLocks/>
          </p:cNvSpPr>
          <p:nvPr/>
        </p:nvSpPr>
        <p:spPr bwMode="auto">
          <a:xfrm>
            <a:off x="919983" y="4856013"/>
            <a:ext cx="223344" cy="107199"/>
          </a:xfrm>
          <a:custGeom>
            <a:avLst/>
            <a:gdLst>
              <a:gd name="T0" fmla="*/ 3 w 50"/>
              <a:gd name="T1" fmla="*/ 0 h 24"/>
              <a:gd name="T2" fmla="*/ 0 w 50"/>
              <a:gd name="T3" fmla="*/ 0 h 24"/>
              <a:gd name="T4" fmla="*/ 3 w 50"/>
              <a:gd name="T5" fmla="*/ 3 h 24"/>
              <a:gd name="T6" fmla="*/ 50 w 50"/>
              <a:gd name="T7" fmla="*/ 24 h 24"/>
              <a:gd name="T8" fmla="*/ 50 w 50"/>
              <a:gd name="T9" fmla="*/ 24 h 24"/>
              <a:gd name="T10" fmla="*/ 50 w 50"/>
              <a:gd name="T11" fmla="*/ 24 h 24"/>
              <a:gd name="T12" fmla="*/ 50 w 50"/>
              <a:gd name="T13" fmla="*/ 22 h 24"/>
              <a:gd name="T14" fmla="*/ 3 w 50"/>
              <a:gd name="T1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24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50" y="24"/>
                </a:lnTo>
                <a:lnTo>
                  <a:pt x="50" y="24"/>
                </a:lnTo>
                <a:lnTo>
                  <a:pt x="50" y="24"/>
                </a:lnTo>
                <a:lnTo>
                  <a:pt x="50" y="22"/>
                </a:lnTo>
                <a:lnTo>
                  <a:pt x="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7" name="iṩľíḓé">
            <a:extLst>
              <a:ext uri="{FF2B5EF4-FFF2-40B4-BE49-F238E27FC236}">
                <a16:creationId xmlns:a16="http://schemas.microsoft.com/office/drawing/2014/main" id="{F6EC2A5A-F71E-4A8D-8052-886F6D36A41B}"/>
              </a:ext>
            </a:extLst>
          </p:cNvPr>
          <p:cNvSpPr>
            <a:spLocks/>
          </p:cNvSpPr>
          <p:nvPr/>
        </p:nvSpPr>
        <p:spPr bwMode="auto">
          <a:xfrm>
            <a:off x="919983" y="4856013"/>
            <a:ext cx="223344" cy="107199"/>
          </a:xfrm>
          <a:custGeom>
            <a:avLst/>
            <a:gdLst>
              <a:gd name="T0" fmla="*/ 3 w 50"/>
              <a:gd name="T1" fmla="*/ 0 h 24"/>
              <a:gd name="T2" fmla="*/ 0 w 50"/>
              <a:gd name="T3" fmla="*/ 0 h 24"/>
              <a:gd name="T4" fmla="*/ 3 w 50"/>
              <a:gd name="T5" fmla="*/ 3 h 24"/>
              <a:gd name="T6" fmla="*/ 50 w 50"/>
              <a:gd name="T7" fmla="*/ 24 h 24"/>
              <a:gd name="T8" fmla="*/ 50 w 50"/>
              <a:gd name="T9" fmla="*/ 24 h 24"/>
              <a:gd name="T10" fmla="*/ 50 w 50"/>
              <a:gd name="T11" fmla="*/ 24 h 24"/>
              <a:gd name="T12" fmla="*/ 50 w 50"/>
              <a:gd name="T13" fmla="*/ 22 h 24"/>
              <a:gd name="T14" fmla="*/ 3 w 50"/>
              <a:gd name="T1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24">
                <a:moveTo>
                  <a:pt x="3" y="0"/>
                </a:moveTo>
                <a:lnTo>
                  <a:pt x="0" y="0"/>
                </a:lnTo>
                <a:lnTo>
                  <a:pt x="3" y="3"/>
                </a:lnTo>
                <a:lnTo>
                  <a:pt x="50" y="24"/>
                </a:lnTo>
                <a:lnTo>
                  <a:pt x="50" y="24"/>
                </a:lnTo>
                <a:lnTo>
                  <a:pt x="50" y="24"/>
                </a:lnTo>
                <a:lnTo>
                  <a:pt x="50" y="22"/>
                </a:lnTo>
                <a:lnTo>
                  <a:pt x="3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8" name="íṣļïdê">
            <a:extLst>
              <a:ext uri="{FF2B5EF4-FFF2-40B4-BE49-F238E27FC236}">
                <a16:creationId xmlns:a16="http://schemas.microsoft.com/office/drawing/2014/main" id="{7FB59D13-5F36-4812-B244-BC7E64331CE3}"/>
              </a:ext>
            </a:extLst>
          </p:cNvPr>
          <p:cNvSpPr>
            <a:spLocks/>
          </p:cNvSpPr>
          <p:nvPr/>
        </p:nvSpPr>
        <p:spPr bwMode="auto">
          <a:xfrm>
            <a:off x="902116" y="4900679"/>
            <a:ext cx="223344" cy="116133"/>
          </a:xfrm>
          <a:custGeom>
            <a:avLst/>
            <a:gdLst>
              <a:gd name="T0" fmla="*/ 0 w 50"/>
              <a:gd name="T1" fmla="*/ 0 h 26"/>
              <a:gd name="T2" fmla="*/ 0 w 50"/>
              <a:gd name="T3" fmla="*/ 2 h 26"/>
              <a:gd name="T4" fmla="*/ 0 w 50"/>
              <a:gd name="T5" fmla="*/ 2 h 26"/>
              <a:gd name="T6" fmla="*/ 50 w 50"/>
              <a:gd name="T7" fmla="*/ 26 h 26"/>
              <a:gd name="T8" fmla="*/ 50 w 50"/>
              <a:gd name="T9" fmla="*/ 26 h 26"/>
              <a:gd name="T10" fmla="*/ 50 w 50"/>
              <a:gd name="T11" fmla="*/ 26 h 26"/>
              <a:gd name="T12" fmla="*/ 50 w 50"/>
              <a:gd name="T13" fmla="*/ 23 h 26"/>
              <a:gd name="T14" fmla="*/ 0 w 50"/>
              <a:gd name="T1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26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50" y="26"/>
                </a:lnTo>
                <a:lnTo>
                  <a:pt x="50" y="26"/>
                </a:lnTo>
                <a:lnTo>
                  <a:pt x="50" y="26"/>
                </a:lnTo>
                <a:lnTo>
                  <a:pt x="50" y="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9" name="îṣḻiḋè">
            <a:extLst>
              <a:ext uri="{FF2B5EF4-FFF2-40B4-BE49-F238E27FC236}">
                <a16:creationId xmlns:a16="http://schemas.microsoft.com/office/drawing/2014/main" id="{0C7C6F32-B320-4DAD-9A62-EFBEC5D13043}"/>
              </a:ext>
            </a:extLst>
          </p:cNvPr>
          <p:cNvSpPr>
            <a:spLocks/>
          </p:cNvSpPr>
          <p:nvPr/>
        </p:nvSpPr>
        <p:spPr bwMode="auto">
          <a:xfrm>
            <a:off x="902116" y="4900679"/>
            <a:ext cx="223344" cy="116133"/>
          </a:xfrm>
          <a:custGeom>
            <a:avLst/>
            <a:gdLst>
              <a:gd name="T0" fmla="*/ 0 w 50"/>
              <a:gd name="T1" fmla="*/ 0 h 26"/>
              <a:gd name="T2" fmla="*/ 0 w 50"/>
              <a:gd name="T3" fmla="*/ 2 h 26"/>
              <a:gd name="T4" fmla="*/ 0 w 50"/>
              <a:gd name="T5" fmla="*/ 2 h 26"/>
              <a:gd name="T6" fmla="*/ 50 w 50"/>
              <a:gd name="T7" fmla="*/ 26 h 26"/>
              <a:gd name="T8" fmla="*/ 50 w 50"/>
              <a:gd name="T9" fmla="*/ 26 h 26"/>
              <a:gd name="T10" fmla="*/ 50 w 50"/>
              <a:gd name="T11" fmla="*/ 26 h 26"/>
              <a:gd name="T12" fmla="*/ 50 w 50"/>
              <a:gd name="T13" fmla="*/ 23 h 26"/>
              <a:gd name="T14" fmla="*/ 0 w 50"/>
              <a:gd name="T1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26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50" y="26"/>
                </a:lnTo>
                <a:lnTo>
                  <a:pt x="50" y="26"/>
                </a:lnTo>
                <a:lnTo>
                  <a:pt x="50" y="26"/>
                </a:lnTo>
                <a:lnTo>
                  <a:pt x="50" y="23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0" name="íSḷîḑe">
            <a:extLst>
              <a:ext uri="{FF2B5EF4-FFF2-40B4-BE49-F238E27FC236}">
                <a16:creationId xmlns:a16="http://schemas.microsoft.com/office/drawing/2014/main" id="{1E2BBF68-2790-4D7A-9CC0-62246799E15E}"/>
              </a:ext>
            </a:extLst>
          </p:cNvPr>
          <p:cNvSpPr>
            <a:spLocks/>
          </p:cNvSpPr>
          <p:nvPr/>
        </p:nvSpPr>
        <p:spPr bwMode="auto">
          <a:xfrm>
            <a:off x="879781" y="4954279"/>
            <a:ext cx="223344" cy="116133"/>
          </a:xfrm>
          <a:custGeom>
            <a:avLst/>
            <a:gdLst>
              <a:gd name="T0" fmla="*/ 0 w 50"/>
              <a:gd name="T1" fmla="*/ 0 h 26"/>
              <a:gd name="T2" fmla="*/ 0 w 50"/>
              <a:gd name="T3" fmla="*/ 0 h 26"/>
              <a:gd name="T4" fmla="*/ 0 w 50"/>
              <a:gd name="T5" fmla="*/ 2 h 26"/>
              <a:gd name="T6" fmla="*/ 48 w 50"/>
              <a:gd name="T7" fmla="*/ 23 h 26"/>
              <a:gd name="T8" fmla="*/ 48 w 50"/>
              <a:gd name="T9" fmla="*/ 26 h 26"/>
              <a:gd name="T10" fmla="*/ 50 w 50"/>
              <a:gd name="T11" fmla="*/ 23 h 26"/>
              <a:gd name="T12" fmla="*/ 48 w 50"/>
              <a:gd name="T13" fmla="*/ 23 h 26"/>
              <a:gd name="T14" fmla="*/ 0 w 50"/>
              <a:gd name="T1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26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48" y="23"/>
                </a:lnTo>
                <a:lnTo>
                  <a:pt x="48" y="26"/>
                </a:lnTo>
                <a:lnTo>
                  <a:pt x="50" y="23"/>
                </a:lnTo>
                <a:lnTo>
                  <a:pt x="48" y="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1" name="îṧ1iḋê">
            <a:extLst>
              <a:ext uri="{FF2B5EF4-FFF2-40B4-BE49-F238E27FC236}">
                <a16:creationId xmlns:a16="http://schemas.microsoft.com/office/drawing/2014/main" id="{A0F2C2DC-5A6E-4EF7-8DF5-6BC5A4939978}"/>
              </a:ext>
            </a:extLst>
          </p:cNvPr>
          <p:cNvSpPr>
            <a:spLocks/>
          </p:cNvSpPr>
          <p:nvPr/>
        </p:nvSpPr>
        <p:spPr bwMode="auto">
          <a:xfrm>
            <a:off x="879781" y="4954279"/>
            <a:ext cx="223344" cy="116133"/>
          </a:xfrm>
          <a:custGeom>
            <a:avLst/>
            <a:gdLst>
              <a:gd name="T0" fmla="*/ 0 w 50"/>
              <a:gd name="T1" fmla="*/ 0 h 26"/>
              <a:gd name="T2" fmla="*/ 0 w 50"/>
              <a:gd name="T3" fmla="*/ 0 h 26"/>
              <a:gd name="T4" fmla="*/ 0 w 50"/>
              <a:gd name="T5" fmla="*/ 2 h 26"/>
              <a:gd name="T6" fmla="*/ 48 w 50"/>
              <a:gd name="T7" fmla="*/ 23 h 26"/>
              <a:gd name="T8" fmla="*/ 48 w 50"/>
              <a:gd name="T9" fmla="*/ 26 h 26"/>
              <a:gd name="T10" fmla="*/ 50 w 50"/>
              <a:gd name="T11" fmla="*/ 23 h 26"/>
              <a:gd name="T12" fmla="*/ 48 w 50"/>
              <a:gd name="T13" fmla="*/ 23 h 26"/>
              <a:gd name="T14" fmla="*/ 0 w 50"/>
              <a:gd name="T1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26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48" y="23"/>
                </a:lnTo>
                <a:lnTo>
                  <a:pt x="48" y="26"/>
                </a:lnTo>
                <a:lnTo>
                  <a:pt x="50" y="23"/>
                </a:lnTo>
                <a:lnTo>
                  <a:pt x="48" y="23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2" name="iŝliḓè">
            <a:extLst>
              <a:ext uri="{FF2B5EF4-FFF2-40B4-BE49-F238E27FC236}">
                <a16:creationId xmlns:a16="http://schemas.microsoft.com/office/drawing/2014/main" id="{8F084AFA-68EE-40BF-9039-555D050A236B}"/>
              </a:ext>
            </a:extLst>
          </p:cNvPr>
          <p:cNvSpPr>
            <a:spLocks/>
          </p:cNvSpPr>
          <p:nvPr/>
        </p:nvSpPr>
        <p:spPr bwMode="auto">
          <a:xfrm>
            <a:off x="1335403" y="2837093"/>
            <a:ext cx="236745" cy="236732"/>
          </a:xfrm>
          <a:custGeom>
            <a:avLst/>
            <a:gdLst>
              <a:gd name="T0" fmla="*/ 2 w 22"/>
              <a:gd name="T1" fmla="*/ 19 h 22"/>
              <a:gd name="T2" fmla="*/ 6 w 22"/>
              <a:gd name="T3" fmla="*/ 5 h 22"/>
              <a:gd name="T4" fmla="*/ 6 w 22"/>
              <a:gd name="T5" fmla="*/ 3 h 22"/>
              <a:gd name="T6" fmla="*/ 11 w 22"/>
              <a:gd name="T7" fmla="*/ 4 h 22"/>
              <a:gd name="T8" fmla="*/ 10 w 22"/>
              <a:gd name="T9" fmla="*/ 6 h 22"/>
              <a:gd name="T10" fmla="*/ 10 w 22"/>
              <a:gd name="T11" fmla="*/ 7 h 22"/>
              <a:gd name="T12" fmla="*/ 10 w 22"/>
              <a:gd name="T13" fmla="*/ 7 h 22"/>
              <a:gd name="T14" fmla="*/ 13 w 22"/>
              <a:gd name="T15" fmla="*/ 7 h 22"/>
              <a:gd name="T16" fmla="*/ 14 w 22"/>
              <a:gd name="T17" fmla="*/ 7 h 22"/>
              <a:gd name="T18" fmla="*/ 14 w 22"/>
              <a:gd name="T19" fmla="*/ 7 h 22"/>
              <a:gd name="T20" fmla="*/ 15 w 22"/>
              <a:gd name="T21" fmla="*/ 7 h 22"/>
              <a:gd name="T22" fmla="*/ 16 w 22"/>
              <a:gd name="T23" fmla="*/ 4 h 22"/>
              <a:gd name="T24" fmla="*/ 21 w 22"/>
              <a:gd name="T25" fmla="*/ 5 h 22"/>
              <a:gd name="T26" fmla="*/ 21 w 22"/>
              <a:gd name="T27" fmla="*/ 9 h 22"/>
              <a:gd name="T28" fmla="*/ 17 w 22"/>
              <a:gd name="T29" fmla="*/ 20 h 22"/>
              <a:gd name="T30" fmla="*/ 17 w 22"/>
              <a:gd name="T31" fmla="*/ 20 h 22"/>
              <a:gd name="T32" fmla="*/ 17 w 22"/>
              <a:gd name="T33" fmla="*/ 21 h 22"/>
              <a:gd name="T34" fmla="*/ 17 w 22"/>
              <a:gd name="T35" fmla="*/ 21 h 22"/>
              <a:gd name="T36" fmla="*/ 7 w 22"/>
              <a:gd name="T37" fmla="*/ 19 h 22"/>
              <a:gd name="T38" fmla="*/ 2 w 22"/>
              <a:gd name="T39" fmla="*/ 19 h 22"/>
              <a:gd name="T40" fmla="*/ 2 w 22"/>
              <a:gd name="T41" fmla="*/ 19 h 22"/>
              <a:gd name="T42" fmla="*/ 14 w 22"/>
              <a:gd name="T43" fmla="*/ 6 h 22"/>
              <a:gd name="T44" fmla="*/ 14 w 22"/>
              <a:gd name="T45" fmla="*/ 6 h 22"/>
              <a:gd name="T46" fmla="*/ 11 w 22"/>
              <a:gd name="T47" fmla="*/ 6 h 22"/>
              <a:gd name="T48" fmla="*/ 13 w 22"/>
              <a:gd name="T49" fmla="*/ 1 h 22"/>
              <a:gd name="T50" fmla="*/ 16 w 22"/>
              <a:gd name="T51" fmla="*/ 1 h 22"/>
              <a:gd name="T52" fmla="*/ 14 w 22"/>
              <a:gd name="T53" fmla="*/ 6 h 22"/>
              <a:gd name="T54" fmla="*/ 14 w 22"/>
              <a:gd name="T55" fmla="*/ 6 h 22"/>
              <a:gd name="T56" fmla="*/ 13 w 22"/>
              <a:gd name="T57" fmla="*/ 0 h 22"/>
              <a:gd name="T58" fmla="*/ 13 w 22"/>
              <a:gd name="T59" fmla="*/ 0 h 22"/>
              <a:gd name="T60" fmla="*/ 11 w 22"/>
              <a:gd name="T61" fmla="*/ 3 h 22"/>
              <a:gd name="T62" fmla="*/ 6 w 22"/>
              <a:gd name="T63" fmla="*/ 2 h 22"/>
              <a:gd name="T64" fmla="*/ 5 w 22"/>
              <a:gd name="T65" fmla="*/ 2 h 22"/>
              <a:gd name="T66" fmla="*/ 5 w 22"/>
              <a:gd name="T67" fmla="*/ 3 h 22"/>
              <a:gd name="T68" fmla="*/ 5 w 22"/>
              <a:gd name="T69" fmla="*/ 5 h 22"/>
              <a:gd name="T70" fmla="*/ 0 w 22"/>
              <a:gd name="T71" fmla="*/ 19 h 22"/>
              <a:gd name="T72" fmla="*/ 0 w 22"/>
              <a:gd name="T73" fmla="*/ 20 h 22"/>
              <a:gd name="T74" fmla="*/ 1 w 22"/>
              <a:gd name="T75" fmla="*/ 20 h 22"/>
              <a:gd name="T76" fmla="*/ 2 w 22"/>
              <a:gd name="T77" fmla="*/ 20 h 22"/>
              <a:gd name="T78" fmla="*/ 7 w 22"/>
              <a:gd name="T79" fmla="*/ 20 h 22"/>
              <a:gd name="T80" fmla="*/ 17 w 22"/>
              <a:gd name="T81" fmla="*/ 22 h 22"/>
              <a:gd name="T82" fmla="*/ 17 w 22"/>
              <a:gd name="T83" fmla="*/ 22 h 22"/>
              <a:gd name="T84" fmla="*/ 17 w 22"/>
              <a:gd name="T85" fmla="*/ 22 h 22"/>
              <a:gd name="T86" fmla="*/ 18 w 22"/>
              <a:gd name="T87" fmla="*/ 21 h 22"/>
              <a:gd name="T88" fmla="*/ 18 w 22"/>
              <a:gd name="T89" fmla="*/ 20 h 22"/>
              <a:gd name="T90" fmla="*/ 22 w 22"/>
              <a:gd name="T91" fmla="*/ 9 h 22"/>
              <a:gd name="T92" fmla="*/ 22 w 22"/>
              <a:gd name="T93" fmla="*/ 4 h 22"/>
              <a:gd name="T94" fmla="*/ 22 w 22"/>
              <a:gd name="T95" fmla="*/ 4 h 22"/>
              <a:gd name="T96" fmla="*/ 22 w 22"/>
              <a:gd name="T97" fmla="*/ 4 h 22"/>
              <a:gd name="T98" fmla="*/ 16 w 22"/>
              <a:gd name="T99" fmla="*/ 3 h 22"/>
              <a:gd name="T100" fmla="*/ 17 w 22"/>
              <a:gd name="T101" fmla="*/ 1 h 22"/>
              <a:gd name="T102" fmla="*/ 17 w 22"/>
              <a:gd name="T103" fmla="*/ 1 h 22"/>
              <a:gd name="T104" fmla="*/ 17 w 22"/>
              <a:gd name="T105" fmla="*/ 0 h 22"/>
              <a:gd name="T106" fmla="*/ 13 w 22"/>
              <a:gd name="T10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" h="22">
                <a:moveTo>
                  <a:pt x="2" y="19"/>
                </a:moveTo>
                <a:cubicBezTo>
                  <a:pt x="4" y="15"/>
                  <a:pt x="5" y="9"/>
                  <a:pt x="6" y="5"/>
                </a:cubicBezTo>
                <a:cubicBezTo>
                  <a:pt x="6" y="5"/>
                  <a:pt x="6" y="4"/>
                  <a:pt x="6" y="3"/>
                </a:cubicBezTo>
                <a:cubicBezTo>
                  <a:pt x="7" y="4"/>
                  <a:pt x="9" y="4"/>
                  <a:pt x="11" y="4"/>
                </a:cubicBezTo>
                <a:cubicBezTo>
                  <a:pt x="10" y="5"/>
                  <a:pt x="10" y="5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8" y="4"/>
                  <a:pt x="19" y="4"/>
                  <a:pt x="21" y="5"/>
                </a:cubicBezTo>
                <a:cubicBezTo>
                  <a:pt x="21" y="6"/>
                  <a:pt x="21" y="7"/>
                  <a:pt x="21" y="9"/>
                </a:cubicBezTo>
                <a:cubicBezTo>
                  <a:pt x="20" y="13"/>
                  <a:pt x="19" y="17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7" y="19"/>
                  <a:pt x="7" y="19"/>
                  <a:pt x="7" y="19"/>
                </a:cubicBezTo>
                <a:cubicBezTo>
                  <a:pt x="5" y="19"/>
                  <a:pt x="4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moveTo>
                  <a:pt x="14" y="6"/>
                </a:moveTo>
                <a:cubicBezTo>
                  <a:pt x="14" y="6"/>
                  <a:pt x="14" y="6"/>
                  <a:pt x="14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2" y="4"/>
                  <a:pt x="13" y="2"/>
                  <a:pt x="13" y="1"/>
                </a:cubicBezTo>
                <a:cubicBezTo>
                  <a:pt x="14" y="1"/>
                  <a:pt x="15" y="1"/>
                  <a:pt x="16" y="1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2" y="1"/>
                  <a:pt x="12" y="2"/>
                  <a:pt x="11" y="3"/>
                </a:cubicBezTo>
                <a:cubicBezTo>
                  <a:pt x="9" y="3"/>
                  <a:pt x="7" y="3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4"/>
                  <a:pt x="5" y="5"/>
                </a:cubicBezTo>
                <a:cubicBezTo>
                  <a:pt x="4" y="9"/>
                  <a:pt x="3" y="15"/>
                  <a:pt x="0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2" y="20"/>
                  <a:pt x="2" y="20"/>
                </a:cubicBezTo>
                <a:cubicBezTo>
                  <a:pt x="4" y="20"/>
                  <a:pt x="5" y="20"/>
                  <a:pt x="7" y="20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0"/>
                  <a:pt x="18" y="20"/>
                  <a:pt x="18" y="20"/>
                </a:cubicBezTo>
                <a:cubicBezTo>
                  <a:pt x="20" y="17"/>
                  <a:pt x="21" y="13"/>
                  <a:pt x="22" y="9"/>
                </a:cubicBezTo>
                <a:cubicBezTo>
                  <a:pt x="22" y="7"/>
                  <a:pt x="22" y="6"/>
                  <a:pt x="2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0" y="3"/>
                  <a:pt x="18" y="3"/>
                  <a:pt x="16" y="3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4" y="0"/>
                  <a:pt x="1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3" name="iṡľiḋé">
            <a:extLst>
              <a:ext uri="{FF2B5EF4-FFF2-40B4-BE49-F238E27FC236}">
                <a16:creationId xmlns:a16="http://schemas.microsoft.com/office/drawing/2014/main" id="{A854767C-8A1D-4A70-BF0A-E9CF74464141}"/>
              </a:ext>
            </a:extLst>
          </p:cNvPr>
          <p:cNvSpPr>
            <a:spLocks/>
          </p:cNvSpPr>
          <p:nvPr/>
        </p:nvSpPr>
        <p:spPr bwMode="auto">
          <a:xfrm>
            <a:off x="1411340" y="2935359"/>
            <a:ext cx="116139" cy="17867"/>
          </a:xfrm>
          <a:custGeom>
            <a:avLst/>
            <a:gdLst>
              <a:gd name="T0" fmla="*/ 1 w 11"/>
              <a:gd name="T1" fmla="*/ 0 h 2"/>
              <a:gd name="T2" fmla="*/ 0 w 11"/>
              <a:gd name="T3" fmla="*/ 0 h 2"/>
              <a:gd name="T4" fmla="*/ 1 w 11"/>
              <a:gd name="T5" fmla="*/ 1 h 2"/>
              <a:gd name="T6" fmla="*/ 10 w 11"/>
              <a:gd name="T7" fmla="*/ 2 h 2"/>
              <a:gd name="T8" fmla="*/ 11 w 11"/>
              <a:gd name="T9" fmla="*/ 1 h 2"/>
              <a:gd name="T10" fmla="*/ 10 w 11"/>
              <a:gd name="T11" fmla="*/ 1 h 2"/>
              <a:gd name="T12" fmla="*/ 1 w 1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1" y="1"/>
                </a:cubicBezTo>
                <a:cubicBezTo>
                  <a:pt x="4" y="1"/>
                  <a:pt x="7" y="2"/>
                  <a:pt x="10" y="2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7" y="1"/>
                  <a:pt x="4" y="0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4" name="işļîďé">
            <a:extLst>
              <a:ext uri="{FF2B5EF4-FFF2-40B4-BE49-F238E27FC236}">
                <a16:creationId xmlns:a16="http://schemas.microsoft.com/office/drawing/2014/main" id="{CCA37C5E-AE91-4248-A096-E72213853699}"/>
              </a:ext>
            </a:extLst>
          </p:cNvPr>
          <p:cNvSpPr>
            <a:spLocks/>
          </p:cNvSpPr>
          <p:nvPr/>
        </p:nvSpPr>
        <p:spPr bwMode="auto">
          <a:xfrm>
            <a:off x="1402406" y="2966625"/>
            <a:ext cx="116139" cy="22333"/>
          </a:xfrm>
          <a:custGeom>
            <a:avLst/>
            <a:gdLst>
              <a:gd name="T0" fmla="*/ 1 w 11"/>
              <a:gd name="T1" fmla="*/ 0 h 2"/>
              <a:gd name="T2" fmla="*/ 0 w 11"/>
              <a:gd name="T3" fmla="*/ 0 h 2"/>
              <a:gd name="T4" fmla="*/ 0 w 11"/>
              <a:gd name="T5" fmla="*/ 1 h 2"/>
              <a:gd name="T6" fmla="*/ 10 w 11"/>
              <a:gd name="T7" fmla="*/ 2 h 2"/>
              <a:gd name="T8" fmla="*/ 11 w 11"/>
              <a:gd name="T9" fmla="*/ 2 h 2"/>
              <a:gd name="T10" fmla="*/ 10 w 11"/>
              <a:gd name="T11" fmla="*/ 1 h 2"/>
              <a:gd name="T12" fmla="*/ 1 w 1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4" y="2"/>
                  <a:pt x="7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7" y="1"/>
                  <a:pt x="4" y="1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iśľiḓè">
            <a:extLst>
              <a:ext uri="{FF2B5EF4-FFF2-40B4-BE49-F238E27FC236}">
                <a16:creationId xmlns:a16="http://schemas.microsoft.com/office/drawing/2014/main" id="{158C5FE6-10E6-4413-B3D3-6663F2F909F1}"/>
              </a:ext>
            </a:extLst>
          </p:cNvPr>
          <p:cNvSpPr>
            <a:spLocks/>
          </p:cNvSpPr>
          <p:nvPr/>
        </p:nvSpPr>
        <p:spPr bwMode="auto">
          <a:xfrm>
            <a:off x="1402406" y="2997892"/>
            <a:ext cx="31268" cy="8933"/>
          </a:xfrm>
          <a:custGeom>
            <a:avLst/>
            <a:gdLst>
              <a:gd name="T0" fmla="*/ 1 w 3"/>
              <a:gd name="T1" fmla="*/ 0 h 1"/>
              <a:gd name="T2" fmla="*/ 0 w 3"/>
              <a:gd name="T3" fmla="*/ 0 h 1"/>
              <a:gd name="T4" fmla="*/ 0 w 3"/>
              <a:gd name="T5" fmla="*/ 0 h 1"/>
              <a:gd name="T6" fmla="*/ 0 w 3"/>
              <a:gd name="T7" fmla="*/ 1 h 1"/>
              <a:gd name="T8" fmla="*/ 1 w 3"/>
              <a:gd name="T9" fmla="*/ 1 h 1"/>
              <a:gd name="T10" fmla="*/ 3 w 3"/>
              <a:gd name="T11" fmla="*/ 1 h 1"/>
              <a:gd name="T12" fmla="*/ 3 w 3"/>
              <a:gd name="T13" fmla="*/ 1 h 1"/>
              <a:gd name="T14" fmla="*/ 3 w 3"/>
              <a:gd name="T15" fmla="*/ 1 h 1"/>
              <a:gd name="T16" fmla="*/ 3 w 3"/>
              <a:gd name="T17" fmla="*/ 0 h 1"/>
              <a:gd name="T18" fmla="*/ 1 w 3"/>
              <a:gd name="T1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0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6" name="íṣḻiḓê">
            <a:extLst>
              <a:ext uri="{FF2B5EF4-FFF2-40B4-BE49-F238E27FC236}">
                <a16:creationId xmlns:a16="http://schemas.microsoft.com/office/drawing/2014/main" id="{1B6245CF-F45D-48BC-A3FE-C5D71CEC4607}"/>
              </a:ext>
            </a:extLst>
          </p:cNvPr>
          <p:cNvSpPr>
            <a:spLocks/>
          </p:cNvSpPr>
          <p:nvPr/>
        </p:nvSpPr>
        <p:spPr bwMode="auto">
          <a:xfrm>
            <a:off x="1049523" y="2935359"/>
            <a:ext cx="147407" cy="53600"/>
          </a:xfrm>
          <a:custGeom>
            <a:avLst/>
            <a:gdLst>
              <a:gd name="T0" fmla="*/ 13 w 14"/>
              <a:gd name="T1" fmla="*/ 0 h 5"/>
              <a:gd name="T2" fmla="*/ 0 w 14"/>
              <a:gd name="T3" fmla="*/ 4 h 5"/>
              <a:gd name="T4" fmla="*/ 0 w 14"/>
              <a:gd name="T5" fmla="*/ 5 h 5"/>
              <a:gd name="T6" fmla="*/ 1 w 14"/>
              <a:gd name="T7" fmla="*/ 5 h 5"/>
              <a:gd name="T8" fmla="*/ 13 w 14"/>
              <a:gd name="T9" fmla="*/ 1 h 5"/>
              <a:gd name="T10" fmla="*/ 14 w 14"/>
              <a:gd name="T11" fmla="*/ 0 h 5"/>
              <a:gd name="T12" fmla="*/ 13 w 14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5">
                <a:moveTo>
                  <a:pt x="13" y="0"/>
                </a:moveTo>
                <a:cubicBezTo>
                  <a:pt x="12" y="1"/>
                  <a:pt x="3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3" y="5"/>
                  <a:pt x="13" y="1"/>
                  <a:pt x="13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7" name="îṩľîďè">
            <a:extLst>
              <a:ext uri="{FF2B5EF4-FFF2-40B4-BE49-F238E27FC236}">
                <a16:creationId xmlns:a16="http://schemas.microsoft.com/office/drawing/2014/main" id="{E3F58D22-0210-42DE-A8B3-A23AD4E6E1C0}"/>
              </a:ext>
            </a:extLst>
          </p:cNvPr>
          <p:cNvSpPr>
            <a:spLocks/>
          </p:cNvSpPr>
          <p:nvPr/>
        </p:nvSpPr>
        <p:spPr bwMode="auto">
          <a:xfrm>
            <a:off x="1058456" y="2975559"/>
            <a:ext cx="138473" cy="44666"/>
          </a:xfrm>
          <a:custGeom>
            <a:avLst/>
            <a:gdLst>
              <a:gd name="T0" fmla="*/ 12 w 13"/>
              <a:gd name="T1" fmla="*/ 0 h 4"/>
              <a:gd name="T2" fmla="*/ 5 w 13"/>
              <a:gd name="T3" fmla="*/ 2 h 4"/>
              <a:gd name="T4" fmla="*/ 0 w 13"/>
              <a:gd name="T5" fmla="*/ 3 h 4"/>
              <a:gd name="T6" fmla="*/ 0 w 13"/>
              <a:gd name="T7" fmla="*/ 4 h 4"/>
              <a:gd name="T8" fmla="*/ 0 w 13"/>
              <a:gd name="T9" fmla="*/ 4 h 4"/>
              <a:gd name="T10" fmla="*/ 1 w 13"/>
              <a:gd name="T11" fmla="*/ 4 h 4"/>
              <a:gd name="T12" fmla="*/ 6 w 13"/>
              <a:gd name="T13" fmla="*/ 3 h 4"/>
              <a:gd name="T14" fmla="*/ 12 w 13"/>
              <a:gd name="T15" fmla="*/ 1 h 4"/>
              <a:gd name="T16" fmla="*/ 13 w 13"/>
              <a:gd name="T17" fmla="*/ 0 h 4"/>
              <a:gd name="T18" fmla="*/ 12 w 13"/>
              <a:gd name="T19" fmla="*/ 0 h 4"/>
              <a:gd name="T20" fmla="*/ 12 w 13"/>
              <a:gd name="T2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4">
                <a:moveTo>
                  <a:pt x="12" y="0"/>
                </a:moveTo>
                <a:cubicBezTo>
                  <a:pt x="11" y="0"/>
                  <a:pt x="10" y="0"/>
                  <a:pt x="5" y="2"/>
                </a:cubicBezTo>
                <a:cubicBezTo>
                  <a:pt x="3" y="2"/>
                  <a:pt x="1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3" y="3"/>
                  <a:pt x="6" y="3"/>
                </a:cubicBezTo>
                <a:cubicBezTo>
                  <a:pt x="8" y="2"/>
                  <a:pt x="12" y="1"/>
                  <a:pt x="12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8" name="îṣḻíďê">
            <a:extLst>
              <a:ext uri="{FF2B5EF4-FFF2-40B4-BE49-F238E27FC236}">
                <a16:creationId xmlns:a16="http://schemas.microsoft.com/office/drawing/2014/main" id="{7ACC1D0B-3B33-40E5-9EEA-87234BD4D8AD}"/>
              </a:ext>
            </a:extLst>
          </p:cNvPr>
          <p:cNvSpPr>
            <a:spLocks/>
          </p:cNvSpPr>
          <p:nvPr/>
        </p:nvSpPr>
        <p:spPr bwMode="auto">
          <a:xfrm>
            <a:off x="1058456" y="3029158"/>
            <a:ext cx="44669" cy="22333"/>
          </a:xfrm>
          <a:custGeom>
            <a:avLst/>
            <a:gdLst>
              <a:gd name="T0" fmla="*/ 3 w 4"/>
              <a:gd name="T1" fmla="*/ 0 h 2"/>
              <a:gd name="T2" fmla="*/ 2 w 4"/>
              <a:gd name="T3" fmla="*/ 1 h 2"/>
              <a:gd name="T4" fmla="*/ 1 w 4"/>
              <a:gd name="T5" fmla="*/ 1 h 2"/>
              <a:gd name="T6" fmla="*/ 1 w 4"/>
              <a:gd name="T7" fmla="*/ 1 h 2"/>
              <a:gd name="T8" fmla="*/ 0 w 4"/>
              <a:gd name="T9" fmla="*/ 1 h 2"/>
              <a:gd name="T10" fmla="*/ 1 w 4"/>
              <a:gd name="T11" fmla="*/ 2 h 2"/>
              <a:gd name="T12" fmla="*/ 1 w 4"/>
              <a:gd name="T13" fmla="*/ 2 h 2"/>
              <a:gd name="T14" fmla="*/ 2 w 4"/>
              <a:gd name="T15" fmla="*/ 1 h 2"/>
              <a:gd name="T16" fmla="*/ 3 w 4"/>
              <a:gd name="T17" fmla="*/ 1 h 2"/>
              <a:gd name="T18" fmla="*/ 3 w 4"/>
              <a:gd name="T19" fmla="*/ 1 h 2"/>
              <a:gd name="T20" fmla="*/ 4 w 4"/>
              <a:gd name="T21" fmla="*/ 1 h 2"/>
              <a:gd name="T22" fmla="*/ 4 w 4"/>
              <a:gd name="T23" fmla="*/ 0 h 2"/>
              <a:gd name="T24" fmla="*/ 3 w 4"/>
              <a:gd name="T2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" h="2">
                <a:moveTo>
                  <a:pt x="3" y="0"/>
                </a:moveTo>
                <a:cubicBezTo>
                  <a:pt x="3" y="0"/>
                  <a:pt x="2" y="0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9" name="ïśḷíḍé">
            <a:extLst>
              <a:ext uri="{FF2B5EF4-FFF2-40B4-BE49-F238E27FC236}">
                <a16:creationId xmlns:a16="http://schemas.microsoft.com/office/drawing/2014/main" id="{0B8A6C2E-5B8F-4D58-9691-654FE90A31C6}"/>
              </a:ext>
            </a:extLst>
          </p:cNvPr>
          <p:cNvSpPr>
            <a:spLocks/>
          </p:cNvSpPr>
          <p:nvPr/>
        </p:nvSpPr>
        <p:spPr bwMode="auto">
          <a:xfrm>
            <a:off x="1004854" y="2814760"/>
            <a:ext cx="276946" cy="330531"/>
          </a:xfrm>
          <a:custGeom>
            <a:avLst/>
            <a:gdLst>
              <a:gd name="T0" fmla="*/ 7 w 26"/>
              <a:gd name="T1" fmla="*/ 27 h 31"/>
              <a:gd name="T2" fmla="*/ 25 w 26"/>
              <a:gd name="T3" fmla="*/ 25 h 31"/>
              <a:gd name="T4" fmla="*/ 24 w 26"/>
              <a:gd name="T5" fmla="*/ 25 h 31"/>
              <a:gd name="T6" fmla="*/ 24 w 26"/>
              <a:gd name="T7" fmla="*/ 25 h 31"/>
              <a:gd name="T8" fmla="*/ 23 w 26"/>
              <a:gd name="T9" fmla="*/ 26 h 31"/>
              <a:gd name="T10" fmla="*/ 7 w 26"/>
              <a:gd name="T11" fmla="*/ 29 h 31"/>
              <a:gd name="T12" fmla="*/ 21 w 26"/>
              <a:gd name="T13" fmla="*/ 4 h 31"/>
              <a:gd name="T14" fmla="*/ 23 w 26"/>
              <a:gd name="T15" fmla="*/ 10 h 31"/>
              <a:gd name="T16" fmla="*/ 8 w 26"/>
              <a:gd name="T17" fmla="*/ 9 h 31"/>
              <a:gd name="T18" fmla="*/ 7 w 26"/>
              <a:gd name="T19" fmla="*/ 3 h 31"/>
              <a:gd name="T20" fmla="*/ 10 w 26"/>
              <a:gd name="T21" fmla="*/ 1 h 31"/>
              <a:gd name="T22" fmla="*/ 12 w 26"/>
              <a:gd name="T23" fmla="*/ 7 h 31"/>
              <a:gd name="T24" fmla="*/ 8 w 26"/>
              <a:gd name="T25" fmla="*/ 10 h 31"/>
              <a:gd name="T26" fmla="*/ 12 w 26"/>
              <a:gd name="T27" fmla="*/ 4 h 31"/>
              <a:gd name="T28" fmla="*/ 19 w 26"/>
              <a:gd name="T29" fmla="*/ 1 h 31"/>
              <a:gd name="T30" fmla="*/ 7 w 26"/>
              <a:gd name="T31" fmla="*/ 26 h 31"/>
              <a:gd name="T32" fmla="*/ 6 w 26"/>
              <a:gd name="T33" fmla="*/ 26 h 31"/>
              <a:gd name="T34" fmla="*/ 1 w 26"/>
              <a:gd name="T35" fmla="*/ 8 h 31"/>
              <a:gd name="T36" fmla="*/ 6 w 26"/>
              <a:gd name="T37" fmla="*/ 6 h 31"/>
              <a:gd name="T38" fmla="*/ 7 w 26"/>
              <a:gd name="T39" fmla="*/ 10 h 31"/>
              <a:gd name="T40" fmla="*/ 20 w 26"/>
              <a:gd name="T41" fmla="*/ 0 h 31"/>
              <a:gd name="T42" fmla="*/ 19 w 26"/>
              <a:gd name="T43" fmla="*/ 0 h 31"/>
              <a:gd name="T44" fmla="*/ 18 w 26"/>
              <a:gd name="T45" fmla="*/ 0 h 31"/>
              <a:gd name="T46" fmla="*/ 11 w 26"/>
              <a:gd name="T47" fmla="*/ 0 h 31"/>
              <a:gd name="T48" fmla="*/ 10 w 26"/>
              <a:gd name="T49" fmla="*/ 0 h 31"/>
              <a:gd name="T50" fmla="*/ 6 w 26"/>
              <a:gd name="T51" fmla="*/ 2 h 31"/>
              <a:gd name="T52" fmla="*/ 6 w 26"/>
              <a:gd name="T53" fmla="*/ 5 h 31"/>
              <a:gd name="T54" fmla="*/ 1 w 26"/>
              <a:gd name="T55" fmla="*/ 7 h 31"/>
              <a:gd name="T56" fmla="*/ 0 w 26"/>
              <a:gd name="T57" fmla="*/ 7 h 31"/>
              <a:gd name="T58" fmla="*/ 2 w 26"/>
              <a:gd name="T59" fmla="*/ 29 h 31"/>
              <a:gd name="T60" fmla="*/ 2 w 26"/>
              <a:gd name="T61" fmla="*/ 29 h 31"/>
              <a:gd name="T62" fmla="*/ 6 w 26"/>
              <a:gd name="T63" fmla="*/ 30 h 31"/>
              <a:gd name="T64" fmla="*/ 6 w 26"/>
              <a:gd name="T65" fmla="*/ 31 h 31"/>
              <a:gd name="T66" fmla="*/ 11 w 26"/>
              <a:gd name="T67" fmla="*/ 29 h 31"/>
              <a:gd name="T68" fmla="*/ 24 w 26"/>
              <a:gd name="T69" fmla="*/ 27 h 31"/>
              <a:gd name="T70" fmla="*/ 26 w 26"/>
              <a:gd name="T71" fmla="*/ 26 h 31"/>
              <a:gd name="T72" fmla="*/ 24 w 26"/>
              <a:gd name="T73" fmla="*/ 3 h 31"/>
              <a:gd name="T74" fmla="*/ 23 w 26"/>
              <a:gd name="T75" fmla="*/ 2 h 31"/>
              <a:gd name="T76" fmla="*/ 20 w 26"/>
              <a:gd name="T77" fmla="*/ 1 h 31"/>
              <a:gd name="T78" fmla="*/ 20 w 26"/>
              <a:gd name="T7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6" h="31">
                <a:moveTo>
                  <a:pt x="7" y="29"/>
                </a:moveTo>
                <a:cubicBezTo>
                  <a:pt x="7" y="27"/>
                  <a:pt x="7" y="27"/>
                  <a:pt x="7" y="27"/>
                </a:cubicBezTo>
                <a:cubicBezTo>
                  <a:pt x="13" y="25"/>
                  <a:pt x="19" y="24"/>
                  <a:pt x="25" y="23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6"/>
                  <a:pt x="23" y="26"/>
                  <a:pt x="23" y="26"/>
                </a:cubicBezTo>
                <a:cubicBezTo>
                  <a:pt x="11" y="28"/>
                  <a:pt x="11" y="28"/>
                  <a:pt x="11" y="28"/>
                </a:cubicBezTo>
                <a:cubicBezTo>
                  <a:pt x="9" y="28"/>
                  <a:pt x="8" y="29"/>
                  <a:pt x="7" y="29"/>
                </a:cubicBezTo>
                <a:moveTo>
                  <a:pt x="24" y="19"/>
                </a:moveTo>
                <a:cubicBezTo>
                  <a:pt x="23" y="14"/>
                  <a:pt x="21" y="9"/>
                  <a:pt x="21" y="4"/>
                </a:cubicBezTo>
                <a:cubicBezTo>
                  <a:pt x="21" y="4"/>
                  <a:pt x="22" y="4"/>
                  <a:pt x="23" y="3"/>
                </a:cubicBezTo>
                <a:cubicBezTo>
                  <a:pt x="23" y="5"/>
                  <a:pt x="23" y="8"/>
                  <a:pt x="23" y="10"/>
                </a:cubicBezTo>
                <a:cubicBezTo>
                  <a:pt x="24" y="19"/>
                  <a:pt x="24" y="19"/>
                  <a:pt x="24" y="19"/>
                </a:cubicBezTo>
                <a:moveTo>
                  <a:pt x="8" y="9"/>
                </a:moveTo>
                <a:cubicBezTo>
                  <a:pt x="8" y="7"/>
                  <a:pt x="7" y="4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2"/>
                  <a:pt x="11" y="3"/>
                  <a:pt x="11" y="4"/>
                </a:cubicBezTo>
                <a:cubicBezTo>
                  <a:pt x="11" y="5"/>
                  <a:pt x="12" y="7"/>
                  <a:pt x="12" y="7"/>
                </a:cubicBezTo>
                <a:cubicBezTo>
                  <a:pt x="12" y="8"/>
                  <a:pt x="9" y="9"/>
                  <a:pt x="8" y="9"/>
                </a:cubicBezTo>
                <a:moveTo>
                  <a:pt x="8" y="10"/>
                </a:moveTo>
                <a:cubicBezTo>
                  <a:pt x="9" y="10"/>
                  <a:pt x="13" y="9"/>
                  <a:pt x="13" y="7"/>
                </a:cubicBezTo>
                <a:cubicBezTo>
                  <a:pt x="13" y="7"/>
                  <a:pt x="13" y="6"/>
                  <a:pt x="12" y="4"/>
                </a:cubicBezTo>
                <a:cubicBezTo>
                  <a:pt x="14" y="3"/>
                  <a:pt x="17" y="2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20" y="8"/>
                  <a:pt x="22" y="15"/>
                  <a:pt x="24" y="22"/>
                </a:cubicBezTo>
                <a:cubicBezTo>
                  <a:pt x="18" y="23"/>
                  <a:pt x="12" y="24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7"/>
                  <a:pt x="4" y="27"/>
                  <a:pt x="2" y="28"/>
                </a:cubicBezTo>
                <a:cubicBezTo>
                  <a:pt x="3" y="21"/>
                  <a:pt x="2" y="14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7"/>
                  <a:pt x="5" y="7"/>
                  <a:pt x="6" y="6"/>
                </a:cubicBezTo>
                <a:cubicBezTo>
                  <a:pt x="7" y="7"/>
                  <a:pt x="7" y="8"/>
                  <a:pt x="7" y="9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moveTo>
                  <a:pt x="20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6" y="1"/>
                  <a:pt x="14" y="2"/>
                  <a:pt x="12" y="3"/>
                </a:cubicBezTo>
                <a:cubicBezTo>
                  <a:pt x="11" y="2"/>
                  <a:pt x="11" y="1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5"/>
                  <a:pt x="6" y="5"/>
                </a:cubicBezTo>
                <a:cubicBezTo>
                  <a:pt x="5" y="6"/>
                  <a:pt x="3" y="6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14"/>
                  <a:pt x="2" y="21"/>
                  <a:pt x="1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3" y="28"/>
                  <a:pt x="5" y="28"/>
                  <a:pt x="6" y="28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0"/>
                  <a:pt x="9" y="29"/>
                  <a:pt x="11" y="29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5" y="27"/>
                  <a:pt x="26" y="26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7"/>
                  <a:pt x="24" y="5"/>
                  <a:pt x="24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2" y="2"/>
                  <a:pt x="21" y="3"/>
                  <a:pt x="20" y="3"/>
                </a:cubicBezTo>
                <a:cubicBezTo>
                  <a:pt x="20" y="2"/>
                  <a:pt x="20" y="1"/>
                  <a:pt x="20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0" name="îṧḻíďê">
            <a:extLst>
              <a:ext uri="{FF2B5EF4-FFF2-40B4-BE49-F238E27FC236}">
                <a16:creationId xmlns:a16="http://schemas.microsoft.com/office/drawing/2014/main" id="{EA2172CF-15B8-460D-A3AE-ACF51D778426}"/>
              </a:ext>
            </a:extLst>
          </p:cNvPr>
          <p:cNvSpPr>
            <a:spLocks/>
          </p:cNvSpPr>
          <p:nvPr/>
        </p:nvSpPr>
        <p:spPr bwMode="auto">
          <a:xfrm>
            <a:off x="4046798" y="2390429"/>
            <a:ext cx="370751" cy="339464"/>
          </a:xfrm>
          <a:custGeom>
            <a:avLst/>
            <a:gdLst>
              <a:gd name="T0" fmla="*/ 7 w 35"/>
              <a:gd name="T1" fmla="*/ 22 h 32"/>
              <a:gd name="T2" fmla="*/ 5 w 35"/>
              <a:gd name="T3" fmla="*/ 19 h 32"/>
              <a:gd name="T4" fmla="*/ 19 w 35"/>
              <a:gd name="T5" fmla="*/ 31 h 32"/>
              <a:gd name="T6" fmla="*/ 18 w 35"/>
              <a:gd name="T7" fmla="*/ 30 h 32"/>
              <a:gd name="T8" fmla="*/ 18 w 35"/>
              <a:gd name="T9" fmla="*/ 30 h 32"/>
              <a:gd name="T10" fmla="*/ 17 w 35"/>
              <a:gd name="T11" fmla="*/ 30 h 32"/>
              <a:gd name="T12" fmla="*/ 32 w 35"/>
              <a:gd name="T13" fmla="*/ 13 h 32"/>
              <a:gd name="T14" fmla="*/ 29 w 35"/>
              <a:gd name="T15" fmla="*/ 19 h 32"/>
              <a:gd name="T16" fmla="*/ 23 w 35"/>
              <a:gd name="T17" fmla="*/ 9 h 32"/>
              <a:gd name="T18" fmla="*/ 23 w 35"/>
              <a:gd name="T19" fmla="*/ 2 h 32"/>
              <a:gd name="T20" fmla="*/ 24 w 35"/>
              <a:gd name="T21" fmla="*/ 2 h 32"/>
              <a:gd name="T22" fmla="*/ 25 w 35"/>
              <a:gd name="T23" fmla="*/ 6 h 32"/>
              <a:gd name="T24" fmla="*/ 23 w 35"/>
              <a:gd name="T25" fmla="*/ 9 h 32"/>
              <a:gd name="T26" fmla="*/ 6 w 35"/>
              <a:gd name="T27" fmla="*/ 18 h 32"/>
              <a:gd name="T28" fmla="*/ 5 w 35"/>
              <a:gd name="T29" fmla="*/ 18 h 32"/>
              <a:gd name="T30" fmla="*/ 15 w 35"/>
              <a:gd name="T31" fmla="*/ 2 h 32"/>
              <a:gd name="T32" fmla="*/ 20 w 35"/>
              <a:gd name="T33" fmla="*/ 4 h 32"/>
              <a:gd name="T34" fmla="*/ 18 w 35"/>
              <a:gd name="T35" fmla="*/ 7 h 32"/>
              <a:gd name="T36" fmla="*/ 24 w 35"/>
              <a:gd name="T37" fmla="*/ 10 h 32"/>
              <a:gd name="T38" fmla="*/ 32 w 35"/>
              <a:gd name="T39" fmla="*/ 10 h 32"/>
              <a:gd name="T40" fmla="*/ 21 w 35"/>
              <a:gd name="T41" fmla="*/ 28 h 32"/>
              <a:gd name="T42" fmla="*/ 15 w 35"/>
              <a:gd name="T43" fmla="*/ 0 h 32"/>
              <a:gd name="T44" fmla="*/ 0 w 35"/>
              <a:gd name="T45" fmla="*/ 16 h 32"/>
              <a:gd name="T46" fmla="*/ 4 w 35"/>
              <a:gd name="T47" fmla="*/ 18 h 32"/>
              <a:gd name="T48" fmla="*/ 2 w 35"/>
              <a:gd name="T49" fmla="*/ 21 h 32"/>
              <a:gd name="T50" fmla="*/ 6 w 35"/>
              <a:gd name="T51" fmla="*/ 23 h 32"/>
              <a:gd name="T52" fmla="*/ 19 w 35"/>
              <a:gd name="T53" fmla="*/ 32 h 32"/>
              <a:gd name="T54" fmla="*/ 19 w 35"/>
              <a:gd name="T55" fmla="*/ 32 h 32"/>
              <a:gd name="T56" fmla="*/ 35 w 35"/>
              <a:gd name="T57" fmla="*/ 15 h 32"/>
              <a:gd name="T58" fmla="*/ 35 w 35"/>
              <a:gd name="T59" fmla="*/ 14 h 32"/>
              <a:gd name="T60" fmla="*/ 33 w 35"/>
              <a:gd name="T61" fmla="*/ 11 h 32"/>
              <a:gd name="T62" fmla="*/ 34 w 35"/>
              <a:gd name="T63" fmla="*/ 10 h 32"/>
              <a:gd name="T64" fmla="*/ 34 w 35"/>
              <a:gd name="T65" fmla="*/ 10 h 32"/>
              <a:gd name="T66" fmla="*/ 33 w 35"/>
              <a:gd name="T67" fmla="*/ 9 h 32"/>
              <a:gd name="T68" fmla="*/ 33 w 35"/>
              <a:gd name="T69" fmla="*/ 9 h 32"/>
              <a:gd name="T70" fmla="*/ 27 w 35"/>
              <a:gd name="T71" fmla="*/ 4 h 32"/>
              <a:gd name="T72" fmla="*/ 27 w 35"/>
              <a:gd name="T73" fmla="*/ 3 h 32"/>
              <a:gd name="T74" fmla="*/ 23 w 35"/>
              <a:gd name="T75" fmla="*/ 1 h 32"/>
              <a:gd name="T76" fmla="*/ 22 w 35"/>
              <a:gd name="T77" fmla="*/ 2 h 32"/>
              <a:gd name="T78" fmla="*/ 16 w 35"/>
              <a:gd name="T79" fmla="*/ 1 h 32"/>
              <a:gd name="T80" fmla="*/ 16 w 35"/>
              <a:gd name="T8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" h="32">
                <a:moveTo>
                  <a:pt x="17" y="30"/>
                </a:moveTo>
                <a:cubicBezTo>
                  <a:pt x="7" y="22"/>
                  <a:pt x="7" y="22"/>
                  <a:pt x="7" y="22"/>
                </a:cubicBezTo>
                <a:cubicBezTo>
                  <a:pt x="6" y="21"/>
                  <a:pt x="5" y="21"/>
                  <a:pt x="3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10" y="22"/>
                  <a:pt x="16" y="25"/>
                  <a:pt x="20" y="29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8" y="30"/>
                  <a:pt x="18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30"/>
                  <a:pt x="17" y="30"/>
                  <a:pt x="17" y="30"/>
                </a:cubicBezTo>
                <a:moveTo>
                  <a:pt x="23" y="26"/>
                </a:moveTo>
                <a:cubicBezTo>
                  <a:pt x="25" y="22"/>
                  <a:pt x="28" y="17"/>
                  <a:pt x="32" y="13"/>
                </a:cubicBezTo>
                <a:cubicBezTo>
                  <a:pt x="32" y="13"/>
                  <a:pt x="33" y="14"/>
                  <a:pt x="33" y="14"/>
                </a:cubicBezTo>
                <a:cubicBezTo>
                  <a:pt x="32" y="16"/>
                  <a:pt x="30" y="17"/>
                  <a:pt x="29" y="19"/>
                </a:cubicBezTo>
                <a:cubicBezTo>
                  <a:pt x="23" y="26"/>
                  <a:pt x="23" y="26"/>
                  <a:pt x="23" y="26"/>
                </a:cubicBezTo>
                <a:moveTo>
                  <a:pt x="23" y="9"/>
                </a:moveTo>
                <a:cubicBezTo>
                  <a:pt x="22" y="9"/>
                  <a:pt x="20" y="8"/>
                  <a:pt x="19" y="7"/>
                </a:cubicBezTo>
                <a:cubicBezTo>
                  <a:pt x="21" y="6"/>
                  <a:pt x="22" y="4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4"/>
                  <a:pt x="25" y="5"/>
                  <a:pt x="25" y="6"/>
                </a:cubicBezTo>
                <a:cubicBezTo>
                  <a:pt x="24" y="7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moveTo>
                  <a:pt x="21" y="28"/>
                </a:moveTo>
                <a:cubicBezTo>
                  <a:pt x="16" y="24"/>
                  <a:pt x="11" y="21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17"/>
                  <a:pt x="3" y="16"/>
                  <a:pt x="2" y="16"/>
                </a:cubicBezTo>
                <a:cubicBezTo>
                  <a:pt x="7" y="12"/>
                  <a:pt x="11" y="7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7" y="3"/>
                  <a:pt x="18" y="4"/>
                  <a:pt x="20" y="4"/>
                </a:cubicBezTo>
                <a:cubicBezTo>
                  <a:pt x="19" y="5"/>
                  <a:pt x="19" y="6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9" y="8"/>
                  <a:pt x="21" y="10"/>
                  <a:pt x="23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9"/>
                  <a:pt x="25" y="8"/>
                  <a:pt x="25" y="7"/>
                </a:cubicBezTo>
                <a:cubicBezTo>
                  <a:pt x="28" y="8"/>
                  <a:pt x="30" y="9"/>
                  <a:pt x="32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28" y="15"/>
                  <a:pt x="24" y="22"/>
                  <a:pt x="21" y="28"/>
                </a:cubicBezTo>
                <a:moveTo>
                  <a:pt x="16" y="0"/>
                </a:moveTo>
                <a:cubicBezTo>
                  <a:pt x="15" y="0"/>
                  <a:pt x="15" y="0"/>
                  <a:pt x="15" y="0"/>
                </a:cubicBezTo>
                <a:cubicBezTo>
                  <a:pt x="11" y="6"/>
                  <a:pt x="6" y="11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7"/>
                  <a:pt x="3" y="18"/>
                  <a:pt x="4" y="18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4" y="21"/>
                  <a:pt x="5" y="22"/>
                  <a:pt x="6" y="23"/>
                </a:cubicBezTo>
                <a:cubicBezTo>
                  <a:pt x="17" y="31"/>
                  <a:pt x="17" y="31"/>
                  <a:pt x="17" y="31"/>
                </a:cubicBezTo>
                <a:cubicBezTo>
                  <a:pt x="18" y="32"/>
                  <a:pt x="18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30" y="19"/>
                  <a:pt x="30" y="19"/>
                  <a:pt x="30" y="19"/>
                </a:cubicBezTo>
                <a:cubicBezTo>
                  <a:pt x="31" y="18"/>
                  <a:pt x="33" y="16"/>
                  <a:pt x="35" y="15"/>
                </a:cubicBezTo>
                <a:cubicBezTo>
                  <a:pt x="35" y="14"/>
                  <a:pt x="35" y="14"/>
                  <a:pt x="35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4" y="13"/>
                  <a:pt x="33" y="13"/>
                  <a:pt x="32" y="12"/>
                </a:cubicBezTo>
                <a:cubicBezTo>
                  <a:pt x="33" y="12"/>
                  <a:pt x="33" y="11"/>
                  <a:pt x="33" y="11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8"/>
                  <a:pt x="28" y="7"/>
                  <a:pt x="26" y="6"/>
                </a:cubicBezTo>
                <a:cubicBezTo>
                  <a:pt x="26" y="5"/>
                  <a:pt x="27" y="4"/>
                  <a:pt x="27" y="4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2"/>
                </a:cubicBezTo>
                <a:cubicBezTo>
                  <a:pt x="21" y="2"/>
                  <a:pt x="21" y="3"/>
                  <a:pt x="21" y="4"/>
                </a:cubicBezTo>
                <a:cubicBezTo>
                  <a:pt x="19" y="3"/>
                  <a:pt x="18" y="2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6" y="0"/>
                  <a:pt x="16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1" name="îşḻïḓe">
            <a:extLst>
              <a:ext uri="{FF2B5EF4-FFF2-40B4-BE49-F238E27FC236}">
                <a16:creationId xmlns:a16="http://schemas.microsoft.com/office/drawing/2014/main" id="{7A3018ED-7F50-438C-8680-ADE76B36ECE1}"/>
              </a:ext>
            </a:extLst>
          </p:cNvPr>
          <p:cNvSpPr>
            <a:spLocks/>
          </p:cNvSpPr>
          <p:nvPr/>
        </p:nvSpPr>
        <p:spPr bwMode="auto">
          <a:xfrm>
            <a:off x="4162937" y="2488695"/>
            <a:ext cx="138473" cy="71466"/>
          </a:xfrm>
          <a:custGeom>
            <a:avLst/>
            <a:gdLst>
              <a:gd name="T0" fmla="*/ 0 w 13"/>
              <a:gd name="T1" fmla="*/ 0 h 7"/>
              <a:gd name="T2" fmla="*/ 0 w 13"/>
              <a:gd name="T3" fmla="*/ 1 h 7"/>
              <a:gd name="T4" fmla="*/ 12 w 13"/>
              <a:gd name="T5" fmla="*/ 7 h 7"/>
              <a:gd name="T6" fmla="*/ 13 w 13"/>
              <a:gd name="T7" fmla="*/ 7 h 7"/>
              <a:gd name="T8" fmla="*/ 13 w 13"/>
              <a:gd name="T9" fmla="*/ 7 h 7"/>
              <a:gd name="T10" fmla="*/ 13 w 13"/>
              <a:gd name="T11" fmla="*/ 6 h 7"/>
              <a:gd name="T12" fmla="*/ 1 w 13"/>
              <a:gd name="T13" fmla="*/ 0 h 7"/>
              <a:gd name="T14" fmla="*/ 0 w 13"/>
              <a:gd name="T1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7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2" y="3"/>
                  <a:pt x="12" y="7"/>
                  <a:pt x="12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6"/>
                  <a:pt x="13" y="6"/>
                  <a:pt x="13" y="6"/>
                </a:cubicBezTo>
                <a:cubicBezTo>
                  <a:pt x="12" y="6"/>
                  <a:pt x="3" y="2"/>
                  <a:pt x="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2" name="îšļîḍê">
            <a:extLst>
              <a:ext uri="{FF2B5EF4-FFF2-40B4-BE49-F238E27FC236}">
                <a16:creationId xmlns:a16="http://schemas.microsoft.com/office/drawing/2014/main" id="{0E00524E-4342-4458-8F39-F1183CA14AAD}"/>
              </a:ext>
            </a:extLst>
          </p:cNvPr>
          <p:cNvSpPr>
            <a:spLocks/>
          </p:cNvSpPr>
          <p:nvPr/>
        </p:nvSpPr>
        <p:spPr bwMode="auto">
          <a:xfrm>
            <a:off x="4154004" y="2519961"/>
            <a:ext cx="116139" cy="75933"/>
          </a:xfrm>
          <a:custGeom>
            <a:avLst/>
            <a:gdLst>
              <a:gd name="T0" fmla="*/ 1 w 11"/>
              <a:gd name="T1" fmla="*/ 0 h 7"/>
              <a:gd name="T2" fmla="*/ 0 w 11"/>
              <a:gd name="T3" fmla="*/ 0 h 7"/>
              <a:gd name="T4" fmla="*/ 0 w 11"/>
              <a:gd name="T5" fmla="*/ 0 h 7"/>
              <a:gd name="T6" fmla="*/ 5 w 11"/>
              <a:gd name="T7" fmla="*/ 3 h 7"/>
              <a:gd name="T8" fmla="*/ 10 w 11"/>
              <a:gd name="T9" fmla="*/ 6 h 7"/>
              <a:gd name="T10" fmla="*/ 11 w 11"/>
              <a:gd name="T11" fmla="*/ 7 h 7"/>
              <a:gd name="T12" fmla="*/ 11 w 11"/>
              <a:gd name="T13" fmla="*/ 7 h 7"/>
              <a:gd name="T14" fmla="*/ 11 w 11"/>
              <a:gd name="T15" fmla="*/ 6 h 7"/>
              <a:gd name="T16" fmla="*/ 5 w 11"/>
              <a:gd name="T17" fmla="*/ 2 h 7"/>
              <a:gd name="T18" fmla="*/ 1 w 11"/>
              <a:gd name="T1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7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3" y="2"/>
                  <a:pt x="5" y="3"/>
                </a:cubicBezTo>
                <a:cubicBezTo>
                  <a:pt x="7" y="4"/>
                  <a:pt x="10" y="6"/>
                  <a:pt x="10" y="6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0" y="5"/>
                  <a:pt x="5" y="2"/>
                </a:cubicBezTo>
                <a:cubicBezTo>
                  <a:pt x="3" y="1"/>
                  <a:pt x="1" y="0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3" name="iṥ1ide">
            <a:extLst>
              <a:ext uri="{FF2B5EF4-FFF2-40B4-BE49-F238E27FC236}">
                <a16:creationId xmlns:a16="http://schemas.microsoft.com/office/drawing/2014/main" id="{6A84EBBC-8213-44DA-92B7-0717A0CF4B53}"/>
              </a:ext>
            </a:extLst>
          </p:cNvPr>
          <p:cNvSpPr>
            <a:spLocks/>
          </p:cNvSpPr>
          <p:nvPr/>
        </p:nvSpPr>
        <p:spPr bwMode="auto">
          <a:xfrm>
            <a:off x="4131669" y="2542295"/>
            <a:ext cx="31268" cy="17867"/>
          </a:xfrm>
          <a:custGeom>
            <a:avLst/>
            <a:gdLst>
              <a:gd name="T0" fmla="*/ 1 w 3"/>
              <a:gd name="T1" fmla="*/ 0 h 2"/>
              <a:gd name="T2" fmla="*/ 0 w 3"/>
              <a:gd name="T3" fmla="*/ 0 h 2"/>
              <a:gd name="T4" fmla="*/ 2 w 3"/>
              <a:gd name="T5" fmla="*/ 1 h 2"/>
              <a:gd name="T6" fmla="*/ 2 w 3"/>
              <a:gd name="T7" fmla="*/ 2 h 2"/>
              <a:gd name="T8" fmla="*/ 3 w 3"/>
              <a:gd name="T9" fmla="*/ 2 h 2"/>
              <a:gd name="T10" fmla="*/ 3 w 3"/>
              <a:gd name="T11" fmla="*/ 2 h 2"/>
              <a:gd name="T12" fmla="*/ 3 w 3"/>
              <a:gd name="T13" fmla="*/ 2 h 2"/>
              <a:gd name="T14" fmla="*/ 2 w 3"/>
              <a:gd name="T15" fmla="*/ 0 h 2"/>
              <a:gd name="T16" fmla="*/ 1 w 3"/>
              <a:gd name="T17" fmla="*/ 0 h 2"/>
              <a:gd name="T18" fmla="*/ 1 w 3"/>
              <a:gd name="T1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2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1"/>
                  <a:pt x="2" y="1"/>
                </a:cubicBezTo>
                <a:cubicBezTo>
                  <a:pt x="2" y="1"/>
                  <a:pt x="2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4" name="ïṣľîdè">
            <a:extLst>
              <a:ext uri="{FF2B5EF4-FFF2-40B4-BE49-F238E27FC236}">
                <a16:creationId xmlns:a16="http://schemas.microsoft.com/office/drawing/2014/main" id="{A626739B-F0E7-4128-9C75-BA68C56112B1}"/>
              </a:ext>
            </a:extLst>
          </p:cNvPr>
          <p:cNvSpPr>
            <a:spLocks/>
          </p:cNvSpPr>
          <p:nvPr/>
        </p:nvSpPr>
        <p:spPr bwMode="auto">
          <a:xfrm>
            <a:off x="3877057" y="4931946"/>
            <a:ext cx="178675" cy="40200"/>
          </a:xfrm>
          <a:custGeom>
            <a:avLst/>
            <a:gdLst>
              <a:gd name="T0" fmla="*/ 1 w 17"/>
              <a:gd name="T1" fmla="*/ 0 h 4"/>
              <a:gd name="T2" fmla="*/ 0 w 17"/>
              <a:gd name="T3" fmla="*/ 1 h 4"/>
              <a:gd name="T4" fmla="*/ 1 w 17"/>
              <a:gd name="T5" fmla="*/ 1 h 4"/>
              <a:gd name="T6" fmla="*/ 16 w 17"/>
              <a:gd name="T7" fmla="*/ 4 h 4"/>
              <a:gd name="T8" fmla="*/ 17 w 17"/>
              <a:gd name="T9" fmla="*/ 4 h 4"/>
              <a:gd name="T10" fmla="*/ 16 w 17"/>
              <a:gd name="T11" fmla="*/ 3 h 4"/>
              <a:gd name="T12" fmla="*/ 16 w 17"/>
              <a:gd name="T13" fmla="*/ 3 h 4"/>
              <a:gd name="T14" fmla="*/ 1 w 17"/>
              <a:gd name="T1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4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3" y="3"/>
                  <a:pt x="15" y="4"/>
                  <a:pt x="16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4" y="3"/>
                  <a:pt x="4" y="2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5" name="îS1iḑê">
            <a:extLst>
              <a:ext uri="{FF2B5EF4-FFF2-40B4-BE49-F238E27FC236}">
                <a16:creationId xmlns:a16="http://schemas.microsoft.com/office/drawing/2014/main" id="{5BA54095-62F6-4C61-9713-8E87FF092A55}"/>
              </a:ext>
            </a:extLst>
          </p:cNvPr>
          <p:cNvSpPr>
            <a:spLocks/>
          </p:cNvSpPr>
          <p:nvPr/>
        </p:nvSpPr>
        <p:spPr bwMode="auto">
          <a:xfrm>
            <a:off x="3877057" y="4972146"/>
            <a:ext cx="147407" cy="44666"/>
          </a:xfrm>
          <a:custGeom>
            <a:avLst/>
            <a:gdLst>
              <a:gd name="T0" fmla="*/ 1 w 14"/>
              <a:gd name="T1" fmla="*/ 0 h 4"/>
              <a:gd name="T2" fmla="*/ 0 w 14"/>
              <a:gd name="T3" fmla="*/ 0 h 4"/>
              <a:gd name="T4" fmla="*/ 0 w 14"/>
              <a:gd name="T5" fmla="*/ 1 h 4"/>
              <a:gd name="T6" fmla="*/ 6 w 14"/>
              <a:gd name="T7" fmla="*/ 2 h 4"/>
              <a:gd name="T8" fmla="*/ 13 w 14"/>
              <a:gd name="T9" fmla="*/ 4 h 4"/>
              <a:gd name="T10" fmla="*/ 14 w 14"/>
              <a:gd name="T11" fmla="*/ 4 h 4"/>
              <a:gd name="T12" fmla="*/ 14 w 14"/>
              <a:gd name="T13" fmla="*/ 4 h 4"/>
              <a:gd name="T14" fmla="*/ 14 w 14"/>
              <a:gd name="T15" fmla="*/ 3 h 4"/>
              <a:gd name="T16" fmla="*/ 6 w 14"/>
              <a:gd name="T17" fmla="*/ 1 h 4"/>
              <a:gd name="T18" fmla="*/ 1 w 14"/>
              <a:gd name="T1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4" y="1"/>
                  <a:pt x="6" y="2"/>
                </a:cubicBezTo>
                <a:cubicBezTo>
                  <a:pt x="9" y="3"/>
                  <a:pt x="13" y="4"/>
                  <a:pt x="13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3" y="2"/>
                  <a:pt x="6" y="1"/>
                </a:cubicBezTo>
                <a:cubicBezTo>
                  <a:pt x="4" y="0"/>
                  <a:pt x="1" y="0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6" name="i$ļídê">
            <a:extLst>
              <a:ext uri="{FF2B5EF4-FFF2-40B4-BE49-F238E27FC236}">
                <a16:creationId xmlns:a16="http://schemas.microsoft.com/office/drawing/2014/main" id="{52A12E28-C37D-489E-AB85-3395B8C982D4}"/>
              </a:ext>
            </a:extLst>
          </p:cNvPr>
          <p:cNvSpPr>
            <a:spLocks/>
          </p:cNvSpPr>
          <p:nvPr/>
        </p:nvSpPr>
        <p:spPr bwMode="auto">
          <a:xfrm>
            <a:off x="3863656" y="4994479"/>
            <a:ext cx="44669" cy="31266"/>
          </a:xfrm>
          <a:custGeom>
            <a:avLst/>
            <a:gdLst>
              <a:gd name="T0" fmla="*/ 0 w 4"/>
              <a:gd name="T1" fmla="*/ 0 h 3"/>
              <a:gd name="T2" fmla="*/ 0 w 4"/>
              <a:gd name="T3" fmla="*/ 1 h 3"/>
              <a:gd name="T4" fmla="*/ 2 w 4"/>
              <a:gd name="T5" fmla="*/ 2 h 3"/>
              <a:gd name="T6" fmla="*/ 3 w 4"/>
              <a:gd name="T7" fmla="*/ 2 h 3"/>
              <a:gd name="T8" fmla="*/ 3 w 4"/>
              <a:gd name="T9" fmla="*/ 3 h 3"/>
              <a:gd name="T10" fmla="*/ 3 w 4"/>
              <a:gd name="T11" fmla="*/ 2 h 3"/>
              <a:gd name="T12" fmla="*/ 4 w 4"/>
              <a:gd name="T13" fmla="*/ 2 h 3"/>
              <a:gd name="T14" fmla="*/ 2 w 4"/>
              <a:gd name="T15" fmla="*/ 1 h 3"/>
              <a:gd name="T16" fmla="*/ 1 w 4"/>
              <a:gd name="T17" fmla="*/ 1 h 3"/>
              <a:gd name="T18" fmla="*/ 0 w 4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3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7" name="îŝḻîďe">
            <a:extLst>
              <a:ext uri="{FF2B5EF4-FFF2-40B4-BE49-F238E27FC236}">
                <a16:creationId xmlns:a16="http://schemas.microsoft.com/office/drawing/2014/main" id="{1EC4374B-547E-486D-B3D9-5824D7231A28}"/>
              </a:ext>
            </a:extLst>
          </p:cNvPr>
          <p:cNvSpPr>
            <a:spLocks/>
          </p:cNvSpPr>
          <p:nvPr/>
        </p:nvSpPr>
        <p:spPr bwMode="auto">
          <a:xfrm>
            <a:off x="3778786" y="4802413"/>
            <a:ext cx="393085" cy="384131"/>
          </a:xfrm>
          <a:custGeom>
            <a:avLst/>
            <a:gdLst>
              <a:gd name="T0" fmla="*/ 9 w 37"/>
              <a:gd name="T1" fmla="*/ 28 h 36"/>
              <a:gd name="T2" fmla="*/ 6 w 37"/>
              <a:gd name="T3" fmla="*/ 25 h 36"/>
              <a:gd name="T4" fmla="*/ 25 w 37"/>
              <a:gd name="T5" fmla="*/ 34 h 36"/>
              <a:gd name="T6" fmla="*/ 24 w 37"/>
              <a:gd name="T7" fmla="*/ 34 h 36"/>
              <a:gd name="T8" fmla="*/ 24 w 37"/>
              <a:gd name="T9" fmla="*/ 34 h 36"/>
              <a:gd name="T10" fmla="*/ 23 w 37"/>
              <a:gd name="T11" fmla="*/ 33 h 36"/>
              <a:gd name="T12" fmla="*/ 33 w 37"/>
              <a:gd name="T13" fmla="*/ 10 h 36"/>
              <a:gd name="T14" fmla="*/ 32 w 37"/>
              <a:gd name="T15" fmla="*/ 18 h 36"/>
              <a:gd name="T16" fmla="*/ 5 w 37"/>
              <a:gd name="T17" fmla="*/ 24 h 36"/>
              <a:gd name="T18" fmla="*/ 11 w 37"/>
              <a:gd name="T19" fmla="*/ 3 h 36"/>
              <a:gd name="T20" fmla="*/ 17 w 37"/>
              <a:gd name="T21" fmla="*/ 5 h 36"/>
              <a:gd name="T22" fmla="*/ 16 w 37"/>
              <a:gd name="T23" fmla="*/ 9 h 36"/>
              <a:gd name="T24" fmla="*/ 23 w 37"/>
              <a:gd name="T25" fmla="*/ 9 h 36"/>
              <a:gd name="T26" fmla="*/ 33 w 37"/>
              <a:gd name="T27" fmla="*/ 7 h 36"/>
              <a:gd name="T28" fmla="*/ 26 w 37"/>
              <a:gd name="T29" fmla="*/ 30 h 36"/>
              <a:gd name="T30" fmla="*/ 6 w 37"/>
              <a:gd name="T31" fmla="*/ 24 h 36"/>
              <a:gd name="T32" fmla="*/ 21 w 37"/>
              <a:gd name="T33" fmla="*/ 9 h 36"/>
              <a:gd name="T34" fmla="*/ 19 w 37"/>
              <a:gd name="T35" fmla="*/ 1 h 36"/>
              <a:gd name="T36" fmla="*/ 21 w 37"/>
              <a:gd name="T37" fmla="*/ 1 h 36"/>
              <a:gd name="T38" fmla="*/ 23 w 37"/>
              <a:gd name="T39" fmla="*/ 5 h 36"/>
              <a:gd name="T40" fmla="*/ 21 w 37"/>
              <a:gd name="T41" fmla="*/ 9 h 36"/>
              <a:gd name="T42" fmla="*/ 19 w 37"/>
              <a:gd name="T43" fmla="*/ 0 h 36"/>
              <a:gd name="T44" fmla="*/ 18 w 37"/>
              <a:gd name="T45" fmla="*/ 4 h 36"/>
              <a:gd name="T46" fmla="*/ 12 w 37"/>
              <a:gd name="T47" fmla="*/ 2 h 36"/>
              <a:gd name="T48" fmla="*/ 11 w 37"/>
              <a:gd name="T49" fmla="*/ 2 h 36"/>
              <a:gd name="T50" fmla="*/ 0 w 37"/>
              <a:gd name="T51" fmla="*/ 24 h 36"/>
              <a:gd name="T52" fmla="*/ 5 w 37"/>
              <a:gd name="T53" fmla="*/ 25 h 36"/>
              <a:gd name="T54" fmla="*/ 3 w 37"/>
              <a:gd name="T55" fmla="*/ 28 h 36"/>
              <a:gd name="T56" fmla="*/ 5 w 37"/>
              <a:gd name="T57" fmla="*/ 29 h 36"/>
              <a:gd name="T58" fmla="*/ 23 w 37"/>
              <a:gd name="T59" fmla="*/ 35 h 36"/>
              <a:gd name="T60" fmla="*/ 25 w 37"/>
              <a:gd name="T61" fmla="*/ 36 h 36"/>
              <a:gd name="T62" fmla="*/ 33 w 37"/>
              <a:gd name="T63" fmla="*/ 18 h 36"/>
              <a:gd name="T64" fmla="*/ 37 w 37"/>
              <a:gd name="T65" fmla="*/ 11 h 36"/>
              <a:gd name="T66" fmla="*/ 33 w 37"/>
              <a:gd name="T67" fmla="*/ 9 h 36"/>
              <a:gd name="T68" fmla="*/ 34 w 37"/>
              <a:gd name="T69" fmla="*/ 7 h 36"/>
              <a:gd name="T70" fmla="*/ 35 w 37"/>
              <a:gd name="T71" fmla="*/ 6 h 36"/>
              <a:gd name="T72" fmla="*/ 34 w 37"/>
              <a:gd name="T73" fmla="*/ 6 h 36"/>
              <a:gd name="T74" fmla="*/ 33 w 37"/>
              <a:gd name="T75" fmla="*/ 5 h 36"/>
              <a:gd name="T76" fmla="*/ 25 w 37"/>
              <a:gd name="T77" fmla="*/ 1 h 36"/>
              <a:gd name="T78" fmla="*/ 25 w 37"/>
              <a:gd name="T79" fmla="*/ 1 h 36"/>
              <a:gd name="T80" fmla="*/ 20 w 37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7" h="36">
                <a:moveTo>
                  <a:pt x="23" y="33"/>
                </a:moveTo>
                <a:cubicBezTo>
                  <a:pt x="9" y="28"/>
                  <a:pt x="9" y="28"/>
                  <a:pt x="9" y="28"/>
                </a:cubicBezTo>
                <a:cubicBezTo>
                  <a:pt x="8" y="28"/>
                  <a:pt x="6" y="27"/>
                  <a:pt x="4" y="27"/>
                </a:cubicBezTo>
                <a:cubicBezTo>
                  <a:pt x="6" y="25"/>
                  <a:pt x="6" y="25"/>
                  <a:pt x="6" y="25"/>
                </a:cubicBezTo>
                <a:cubicBezTo>
                  <a:pt x="13" y="27"/>
                  <a:pt x="19" y="29"/>
                  <a:pt x="26" y="32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moveTo>
                  <a:pt x="28" y="28"/>
                </a:moveTo>
                <a:cubicBezTo>
                  <a:pt x="29" y="22"/>
                  <a:pt x="31" y="16"/>
                  <a:pt x="33" y="10"/>
                </a:cubicBezTo>
                <a:cubicBezTo>
                  <a:pt x="34" y="11"/>
                  <a:pt x="35" y="11"/>
                  <a:pt x="35" y="11"/>
                </a:cubicBezTo>
                <a:cubicBezTo>
                  <a:pt x="34" y="13"/>
                  <a:pt x="33" y="15"/>
                  <a:pt x="32" y="18"/>
                </a:cubicBezTo>
                <a:cubicBezTo>
                  <a:pt x="28" y="28"/>
                  <a:pt x="28" y="28"/>
                  <a:pt x="28" y="28"/>
                </a:cubicBezTo>
                <a:moveTo>
                  <a:pt x="5" y="24"/>
                </a:moveTo>
                <a:cubicBezTo>
                  <a:pt x="4" y="24"/>
                  <a:pt x="2" y="24"/>
                  <a:pt x="1" y="23"/>
                </a:cubicBezTo>
                <a:cubicBezTo>
                  <a:pt x="5" y="17"/>
                  <a:pt x="9" y="10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4" y="4"/>
                  <a:pt x="16" y="4"/>
                  <a:pt x="17" y="5"/>
                </a:cubicBezTo>
                <a:cubicBezTo>
                  <a:pt x="17" y="6"/>
                  <a:pt x="17" y="7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20" y="10"/>
                  <a:pt x="21" y="10"/>
                </a:cubicBezTo>
                <a:cubicBezTo>
                  <a:pt x="22" y="10"/>
                  <a:pt x="23" y="10"/>
                  <a:pt x="23" y="9"/>
                </a:cubicBezTo>
                <a:cubicBezTo>
                  <a:pt x="24" y="9"/>
                  <a:pt x="24" y="8"/>
                  <a:pt x="24" y="6"/>
                </a:cubicBezTo>
                <a:cubicBezTo>
                  <a:pt x="27" y="6"/>
                  <a:pt x="30" y="6"/>
                  <a:pt x="33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0" y="14"/>
                  <a:pt x="27" y="22"/>
                  <a:pt x="26" y="30"/>
                </a:cubicBezTo>
                <a:cubicBezTo>
                  <a:pt x="20" y="28"/>
                  <a:pt x="13" y="26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4"/>
                  <a:pt x="5" y="24"/>
                  <a:pt x="5" y="24"/>
                </a:cubicBezTo>
                <a:moveTo>
                  <a:pt x="21" y="9"/>
                </a:moveTo>
                <a:cubicBezTo>
                  <a:pt x="20" y="9"/>
                  <a:pt x="18" y="8"/>
                  <a:pt x="17" y="8"/>
                </a:cubicBezTo>
                <a:cubicBezTo>
                  <a:pt x="18" y="6"/>
                  <a:pt x="19" y="3"/>
                  <a:pt x="19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3" y="4"/>
                  <a:pt x="23" y="5"/>
                </a:cubicBezTo>
                <a:cubicBezTo>
                  <a:pt x="23" y="6"/>
                  <a:pt x="23" y="8"/>
                  <a:pt x="22" y="9"/>
                </a:cubicBezTo>
                <a:cubicBezTo>
                  <a:pt x="22" y="9"/>
                  <a:pt x="22" y="9"/>
                  <a:pt x="21" y="9"/>
                </a:cubicBezTo>
                <a:moveTo>
                  <a:pt x="20" y="0"/>
                </a:moveTo>
                <a:cubicBezTo>
                  <a:pt x="20" y="0"/>
                  <a:pt x="19" y="0"/>
                  <a:pt x="19" y="0"/>
                </a:cubicBezTo>
                <a:cubicBezTo>
                  <a:pt x="19" y="0"/>
                  <a:pt x="18" y="1"/>
                  <a:pt x="18" y="1"/>
                </a:cubicBezTo>
                <a:cubicBezTo>
                  <a:pt x="18" y="2"/>
                  <a:pt x="18" y="3"/>
                  <a:pt x="18" y="4"/>
                </a:cubicBezTo>
                <a:cubicBezTo>
                  <a:pt x="16" y="3"/>
                  <a:pt x="14" y="3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8" y="10"/>
                  <a:pt x="4" y="17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5"/>
                  <a:pt x="3" y="25"/>
                  <a:pt x="5" y="25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4" y="29"/>
                  <a:pt x="5" y="29"/>
                </a:cubicBezTo>
                <a:cubicBezTo>
                  <a:pt x="6" y="29"/>
                  <a:pt x="7" y="29"/>
                  <a:pt x="9" y="29"/>
                </a:cubicBezTo>
                <a:cubicBezTo>
                  <a:pt x="23" y="35"/>
                  <a:pt x="23" y="35"/>
                  <a:pt x="23" y="35"/>
                </a:cubicBezTo>
                <a:cubicBezTo>
                  <a:pt x="24" y="35"/>
                  <a:pt x="25" y="35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6" y="35"/>
                  <a:pt x="26" y="35"/>
                  <a:pt x="26" y="35"/>
                </a:cubicBezTo>
                <a:cubicBezTo>
                  <a:pt x="33" y="18"/>
                  <a:pt x="33" y="18"/>
                  <a:pt x="33" y="18"/>
                </a:cubicBezTo>
                <a:cubicBezTo>
                  <a:pt x="34" y="16"/>
                  <a:pt x="35" y="13"/>
                  <a:pt x="37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0"/>
                  <a:pt x="37" y="10"/>
                  <a:pt x="37" y="10"/>
                </a:cubicBezTo>
                <a:cubicBezTo>
                  <a:pt x="35" y="10"/>
                  <a:pt x="34" y="10"/>
                  <a:pt x="33" y="9"/>
                </a:cubicBezTo>
                <a:cubicBezTo>
                  <a:pt x="34" y="8"/>
                  <a:pt x="34" y="8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5"/>
                  <a:pt x="33" y="5"/>
                  <a:pt x="33" y="5"/>
                </a:cubicBezTo>
                <a:cubicBezTo>
                  <a:pt x="30" y="5"/>
                  <a:pt x="27" y="5"/>
                  <a:pt x="24" y="5"/>
                </a:cubicBezTo>
                <a:cubicBezTo>
                  <a:pt x="25" y="3"/>
                  <a:pt x="25" y="2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0" y="0"/>
                  <a:pt x="2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8" name="iṡḻidê">
            <a:extLst>
              <a:ext uri="{FF2B5EF4-FFF2-40B4-BE49-F238E27FC236}">
                <a16:creationId xmlns:a16="http://schemas.microsoft.com/office/drawing/2014/main" id="{2B61135F-3C15-49DF-B0AF-B55FC7620E4B}"/>
              </a:ext>
            </a:extLst>
          </p:cNvPr>
          <p:cNvSpPr>
            <a:spLocks/>
          </p:cNvSpPr>
          <p:nvPr/>
        </p:nvSpPr>
        <p:spPr bwMode="auto">
          <a:xfrm>
            <a:off x="2822874" y="4168151"/>
            <a:ext cx="513691" cy="464530"/>
          </a:xfrm>
          <a:custGeom>
            <a:avLst/>
            <a:gdLst>
              <a:gd name="T0" fmla="*/ 47 w 48"/>
              <a:gd name="T1" fmla="*/ 29 h 44"/>
              <a:gd name="T2" fmla="*/ 42 w 48"/>
              <a:gd name="T3" fmla="*/ 42 h 44"/>
              <a:gd name="T4" fmla="*/ 41 w 48"/>
              <a:gd name="T5" fmla="*/ 32 h 44"/>
              <a:gd name="T6" fmla="*/ 39 w 48"/>
              <a:gd name="T7" fmla="*/ 28 h 44"/>
              <a:gd name="T8" fmla="*/ 34 w 48"/>
              <a:gd name="T9" fmla="*/ 32 h 44"/>
              <a:gd name="T10" fmla="*/ 39 w 48"/>
              <a:gd name="T11" fmla="*/ 22 h 44"/>
              <a:gd name="T12" fmla="*/ 39 w 48"/>
              <a:gd name="T13" fmla="*/ 28 h 44"/>
              <a:gd name="T14" fmla="*/ 30 w 48"/>
              <a:gd name="T15" fmla="*/ 23 h 44"/>
              <a:gd name="T16" fmla="*/ 35 w 48"/>
              <a:gd name="T17" fmla="*/ 24 h 44"/>
              <a:gd name="T18" fmla="*/ 26 w 48"/>
              <a:gd name="T19" fmla="*/ 25 h 44"/>
              <a:gd name="T20" fmla="*/ 31 w 48"/>
              <a:gd name="T21" fmla="*/ 14 h 44"/>
              <a:gd name="T22" fmla="*/ 26 w 48"/>
              <a:gd name="T23" fmla="*/ 25 h 44"/>
              <a:gd name="T24" fmla="*/ 28 w 48"/>
              <a:gd name="T25" fmla="*/ 14 h 44"/>
              <a:gd name="T26" fmla="*/ 22 w 48"/>
              <a:gd name="T27" fmla="*/ 18 h 44"/>
              <a:gd name="T28" fmla="*/ 18 w 48"/>
              <a:gd name="T29" fmla="*/ 13 h 44"/>
              <a:gd name="T30" fmla="*/ 23 w 48"/>
              <a:gd name="T31" fmla="*/ 14 h 44"/>
              <a:gd name="T32" fmla="*/ 22 w 48"/>
              <a:gd name="T33" fmla="*/ 8 h 44"/>
              <a:gd name="T34" fmla="*/ 17 w 48"/>
              <a:gd name="T35" fmla="*/ 12 h 44"/>
              <a:gd name="T36" fmla="*/ 16 w 48"/>
              <a:gd name="T37" fmla="*/ 8 h 44"/>
              <a:gd name="T38" fmla="*/ 2 w 48"/>
              <a:gd name="T39" fmla="*/ 6 h 44"/>
              <a:gd name="T40" fmla="*/ 9 w 48"/>
              <a:gd name="T41" fmla="*/ 8 h 44"/>
              <a:gd name="T42" fmla="*/ 10 w 48"/>
              <a:gd name="T43" fmla="*/ 13 h 44"/>
              <a:gd name="T44" fmla="*/ 17 w 48"/>
              <a:gd name="T45" fmla="*/ 18 h 44"/>
              <a:gd name="T46" fmla="*/ 17 w 48"/>
              <a:gd name="T47" fmla="*/ 19 h 44"/>
              <a:gd name="T48" fmla="*/ 18 w 48"/>
              <a:gd name="T49" fmla="*/ 19 h 44"/>
              <a:gd name="T50" fmla="*/ 25 w 48"/>
              <a:gd name="T51" fmla="*/ 22 h 44"/>
              <a:gd name="T52" fmla="*/ 30 w 48"/>
              <a:gd name="T53" fmla="*/ 26 h 44"/>
              <a:gd name="T54" fmla="*/ 33 w 48"/>
              <a:gd name="T55" fmla="*/ 33 h 44"/>
              <a:gd name="T56" fmla="*/ 41 w 48"/>
              <a:gd name="T57" fmla="*/ 33 h 44"/>
              <a:gd name="T58" fmla="*/ 10 w 48"/>
              <a:gd name="T59" fmla="*/ 11 h 44"/>
              <a:gd name="T60" fmla="*/ 16 w 48"/>
              <a:gd name="T61" fmla="*/ 4 h 44"/>
              <a:gd name="T62" fmla="*/ 2 w 48"/>
              <a:gd name="T63" fmla="*/ 5 h 44"/>
              <a:gd name="T64" fmla="*/ 14 w 48"/>
              <a:gd name="T65" fmla="*/ 1 h 44"/>
              <a:gd name="T66" fmla="*/ 2 w 48"/>
              <a:gd name="T67" fmla="*/ 5 h 44"/>
              <a:gd name="T68" fmla="*/ 13 w 48"/>
              <a:gd name="T69" fmla="*/ 0 h 44"/>
              <a:gd name="T70" fmla="*/ 1 w 48"/>
              <a:gd name="T71" fmla="*/ 5 h 44"/>
              <a:gd name="T72" fmla="*/ 1 w 48"/>
              <a:gd name="T73" fmla="*/ 24 h 44"/>
              <a:gd name="T74" fmla="*/ 23 w 48"/>
              <a:gd name="T75" fmla="*/ 43 h 44"/>
              <a:gd name="T76" fmla="*/ 42 w 48"/>
              <a:gd name="T77" fmla="*/ 44 h 44"/>
              <a:gd name="T78" fmla="*/ 43 w 48"/>
              <a:gd name="T79" fmla="*/ 43 h 44"/>
              <a:gd name="T80" fmla="*/ 48 w 48"/>
              <a:gd name="T81" fmla="*/ 36 h 44"/>
              <a:gd name="T82" fmla="*/ 48 w 48"/>
              <a:gd name="T83" fmla="*/ 27 h 44"/>
              <a:gd name="T84" fmla="*/ 47 w 48"/>
              <a:gd name="T85" fmla="*/ 27 h 44"/>
              <a:gd name="T86" fmla="*/ 40 w 48"/>
              <a:gd name="T87" fmla="*/ 27 h 44"/>
              <a:gd name="T88" fmla="*/ 40 w 48"/>
              <a:gd name="T89" fmla="*/ 20 h 44"/>
              <a:gd name="T90" fmla="*/ 39 w 48"/>
              <a:gd name="T91" fmla="*/ 20 h 44"/>
              <a:gd name="T92" fmla="*/ 32 w 48"/>
              <a:gd name="T93" fmla="*/ 13 h 44"/>
              <a:gd name="T94" fmla="*/ 31 w 48"/>
              <a:gd name="T95" fmla="*/ 13 h 44"/>
              <a:gd name="T96" fmla="*/ 24 w 48"/>
              <a:gd name="T97" fmla="*/ 13 h 44"/>
              <a:gd name="T98" fmla="*/ 24 w 48"/>
              <a:gd name="T99" fmla="*/ 7 h 44"/>
              <a:gd name="T100" fmla="*/ 24 w 48"/>
              <a:gd name="T101" fmla="*/ 7 h 44"/>
              <a:gd name="T102" fmla="*/ 17 w 48"/>
              <a:gd name="T103" fmla="*/ 7 h 44"/>
              <a:gd name="T104" fmla="*/ 17 w 48"/>
              <a:gd name="T10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" h="44">
                <a:moveTo>
                  <a:pt x="42" y="42"/>
                </a:moveTo>
                <a:cubicBezTo>
                  <a:pt x="42" y="33"/>
                  <a:pt x="42" y="33"/>
                  <a:pt x="42" y="33"/>
                </a:cubicBezTo>
                <a:cubicBezTo>
                  <a:pt x="42" y="32"/>
                  <a:pt x="43" y="32"/>
                  <a:pt x="43" y="31"/>
                </a:cubicBezTo>
                <a:cubicBezTo>
                  <a:pt x="44" y="30"/>
                  <a:pt x="45" y="29"/>
                  <a:pt x="47" y="29"/>
                </a:cubicBezTo>
                <a:cubicBezTo>
                  <a:pt x="47" y="30"/>
                  <a:pt x="47" y="31"/>
                  <a:pt x="47" y="32"/>
                </a:cubicBezTo>
                <a:cubicBezTo>
                  <a:pt x="47" y="34"/>
                  <a:pt x="47" y="35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5" y="39"/>
                  <a:pt x="44" y="41"/>
                  <a:pt x="42" y="42"/>
                </a:cubicBezTo>
                <a:moveTo>
                  <a:pt x="42" y="28"/>
                </a:moveTo>
                <a:cubicBezTo>
                  <a:pt x="43" y="28"/>
                  <a:pt x="44" y="28"/>
                  <a:pt x="45" y="28"/>
                </a:cubicBezTo>
                <a:cubicBezTo>
                  <a:pt x="44" y="29"/>
                  <a:pt x="44" y="30"/>
                  <a:pt x="43" y="31"/>
                </a:cubicBezTo>
                <a:cubicBezTo>
                  <a:pt x="42" y="31"/>
                  <a:pt x="42" y="32"/>
                  <a:pt x="41" y="32"/>
                </a:cubicBezTo>
                <a:cubicBezTo>
                  <a:pt x="39" y="33"/>
                  <a:pt x="38" y="33"/>
                  <a:pt x="36" y="33"/>
                </a:cubicBezTo>
                <a:cubicBezTo>
                  <a:pt x="36" y="33"/>
                  <a:pt x="36" y="33"/>
                  <a:pt x="35" y="33"/>
                </a:cubicBezTo>
                <a:cubicBezTo>
                  <a:pt x="36" y="32"/>
                  <a:pt x="38" y="30"/>
                  <a:pt x="39" y="29"/>
                </a:cubicBezTo>
                <a:cubicBezTo>
                  <a:pt x="39" y="28"/>
                  <a:pt x="39" y="28"/>
                  <a:pt x="39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2" y="28"/>
                  <a:pt x="42" y="28"/>
                </a:cubicBezTo>
                <a:moveTo>
                  <a:pt x="34" y="32"/>
                </a:moveTo>
                <a:cubicBezTo>
                  <a:pt x="34" y="30"/>
                  <a:pt x="34" y="30"/>
                  <a:pt x="34" y="28"/>
                </a:cubicBezTo>
                <a:cubicBezTo>
                  <a:pt x="34" y="28"/>
                  <a:pt x="34" y="27"/>
                  <a:pt x="34" y="26"/>
                </a:cubicBezTo>
                <a:cubicBezTo>
                  <a:pt x="35" y="26"/>
                  <a:pt x="35" y="25"/>
                  <a:pt x="36" y="24"/>
                </a:cubicBezTo>
                <a:cubicBezTo>
                  <a:pt x="37" y="23"/>
                  <a:pt x="38" y="23"/>
                  <a:pt x="39" y="22"/>
                </a:cubicBezTo>
                <a:cubicBezTo>
                  <a:pt x="39" y="23"/>
                  <a:pt x="39" y="23"/>
                  <a:pt x="39" y="24"/>
                </a:cubicBezTo>
                <a:cubicBezTo>
                  <a:pt x="39" y="25"/>
                  <a:pt x="39" y="26"/>
                  <a:pt x="39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8" y="29"/>
                  <a:pt x="38" y="29"/>
                  <a:pt x="38" y="29"/>
                </a:cubicBezTo>
                <a:cubicBezTo>
                  <a:pt x="37" y="30"/>
                  <a:pt x="36" y="31"/>
                  <a:pt x="34" y="32"/>
                </a:cubicBezTo>
                <a:moveTo>
                  <a:pt x="27" y="25"/>
                </a:moveTo>
                <a:cubicBezTo>
                  <a:pt x="28" y="25"/>
                  <a:pt x="29" y="24"/>
                  <a:pt x="30" y="23"/>
                </a:cubicBezTo>
                <a:cubicBezTo>
                  <a:pt x="31" y="22"/>
                  <a:pt x="32" y="22"/>
                  <a:pt x="32" y="21"/>
                </a:cubicBezTo>
                <a:cubicBezTo>
                  <a:pt x="33" y="21"/>
                  <a:pt x="34" y="21"/>
                  <a:pt x="36" y="21"/>
                </a:cubicBezTo>
                <a:cubicBezTo>
                  <a:pt x="36" y="21"/>
                  <a:pt x="37" y="21"/>
                  <a:pt x="38" y="21"/>
                </a:cubicBezTo>
                <a:cubicBezTo>
                  <a:pt x="37" y="22"/>
                  <a:pt x="36" y="23"/>
                  <a:pt x="35" y="24"/>
                </a:cubicBezTo>
                <a:cubicBezTo>
                  <a:pt x="34" y="24"/>
                  <a:pt x="34" y="25"/>
                  <a:pt x="33" y="25"/>
                </a:cubicBezTo>
                <a:cubicBezTo>
                  <a:pt x="32" y="25"/>
                  <a:pt x="31" y="25"/>
                  <a:pt x="30" y="25"/>
                </a:cubicBezTo>
                <a:cubicBezTo>
                  <a:pt x="29" y="25"/>
                  <a:pt x="28" y="25"/>
                  <a:pt x="27" y="25"/>
                </a:cubicBezTo>
                <a:moveTo>
                  <a:pt x="26" y="25"/>
                </a:moveTo>
                <a:cubicBezTo>
                  <a:pt x="26" y="24"/>
                  <a:pt x="26" y="23"/>
                  <a:pt x="26" y="22"/>
                </a:cubicBezTo>
                <a:cubicBezTo>
                  <a:pt x="26" y="21"/>
                  <a:pt x="26" y="20"/>
                  <a:pt x="26" y="19"/>
                </a:cubicBezTo>
                <a:cubicBezTo>
                  <a:pt x="26" y="18"/>
                  <a:pt x="27" y="18"/>
                  <a:pt x="27" y="17"/>
                </a:cubicBezTo>
                <a:cubicBezTo>
                  <a:pt x="28" y="16"/>
                  <a:pt x="29" y="15"/>
                  <a:pt x="31" y="14"/>
                </a:cubicBezTo>
                <a:cubicBezTo>
                  <a:pt x="31" y="15"/>
                  <a:pt x="31" y="16"/>
                  <a:pt x="31" y="17"/>
                </a:cubicBezTo>
                <a:cubicBezTo>
                  <a:pt x="31" y="19"/>
                  <a:pt x="31" y="20"/>
                  <a:pt x="31" y="21"/>
                </a:cubicBezTo>
                <a:cubicBezTo>
                  <a:pt x="30" y="21"/>
                  <a:pt x="30" y="22"/>
                  <a:pt x="29" y="22"/>
                </a:cubicBezTo>
                <a:cubicBezTo>
                  <a:pt x="28" y="23"/>
                  <a:pt x="27" y="24"/>
                  <a:pt x="26" y="25"/>
                </a:cubicBezTo>
                <a:moveTo>
                  <a:pt x="20" y="18"/>
                </a:moveTo>
                <a:cubicBezTo>
                  <a:pt x="21" y="17"/>
                  <a:pt x="23" y="15"/>
                  <a:pt x="23" y="15"/>
                </a:cubicBezTo>
                <a:cubicBezTo>
                  <a:pt x="24" y="15"/>
                  <a:pt x="24" y="15"/>
                  <a:pt x="24" y="14"/>
                </a:cubicBezTo>
                <a:cubicBezTo>
                  <a:pt x="25" y="14"/>
                  <a:pt x="27" y="14"/>
                  <a:pt x="28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8" y="15"/>
                  <a:pt x="28" y="16"/>
                  <a:pt x="27" y="16"/>
                </a:cubicBezTo>
                <a:cubicBezTo>
                  <a:pt x="26" y="17"/>
                  <a:pt x="25" y="18"/>
                  <a:pt x="25" y="18"/>
                </a:cubicBezTo>
                <a:cubicBezTo>
                  <a:pt x="24" y="18"/>
                  <a:pt x="23" y="18"/>
                  <a:pt x="22" y="18"/>
                </a:cubicBezTo>
                <a:cubicBezTo>
                  <a:pt x="21" y="18"/>
                  <a:pt x="21" y="18"/>
                  <a:pt x="20" y="18"/>
                </a:cubicBezTo>
                <a:moveTo>
                  <a:pt x="18" y="18"/>
                </a:moveTo>
                <a:cubicBezTo>
                  <a:pt x="18" y="16"/>
                  <a:pt x="18" y="15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9" y="12"/>
                  <a:pt x="19" y="12"/>
                  <a:pt x="20" y="11"/>
                </a:cubicBezTo>
                <a:cubicBezTo>
                  <a:pt x="21" y="10"/>
                  <a:pt x="22" y="9"/>
                  <a:pt x="23" y="8"/>
                </a:cubicBezTo>
                <a:cubicBezTo>
                  <a:pt x="23" y="9"/>
                  <a:pt x="23" y="10"/>
                  <a:pt x="23" y="11"/>
                </a:cubicBezTo>
                <a:cubicBezTo>
                  <a:pt x="23" y="12"/>
                  <a:pt x="23" y="13"/>
                  <a:pt x="23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5"/>
                  <a:pt x="20" y="17"/>
                  <a:pt x="18" y="18"/>
                </a:cubicBezTo>
                <a:moveTo>
                  <a:pt x="17" y="8"/>
                </a:moveTo>
                <a:cubicBezTo>
                  <a:pt x="18" y="8"/>
                  <a:pt x="20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9"/>
                  <a:pt x="20" y="9"/>
                  <a:pt x="19" y="10"/>
                </a:cubicBezTo>
                <a:cubicBezTo>
                  <a:pt x="19" y="11"/>
                  <a:pt x="18" y="11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4" y="11"/>
                  <a:pt x="13" y="11"/>
                </a:cubicBezTo>
                <a:cubicBezTo>
                  <a:pt x="12" y="11"/>
                  <a:pt x="12" y="11"/>
                  <a:pt x="11" y="12"/>
                </a:cubicBezTo>
                <a:cubicBezTo>
                  <a:pt x="12" y="11"/>
                  <a:pt x="14" y="10"/>
                  <a:pt x="15" y="9"/>
                </a:cubicBezTo>
                <a:cubicBezTo>
                  <a:pt x="15" y="9"/>
                  <a:pt x="16" y="8"/>
                  <a:pt x="16" y="8"/>
                </a:cubicBezTo>
                <a:cubicBezTo>
                  <a:pt x="16" y="8"/>
                  <a:pt x="17" y="8"/>
                  <a:pt x="17" y="8"/>
                </a:cubicBezTo>
                <a:moveTo>
                  <a:pt x="2" y="43"/>
                </a:moveTo>
                <a:cubicBezTo>
                  <a:pt x="2" y="35"/>
                  <a:pt x="2" y="30"/>
                  <a:pt x="2" y="24"/>
                </a:cubicBezTo>
                <a:cubicBezTo>
                  <a:pt x="1" y="19"/>
                  <a:pt x="1" y="14"/>
                  <a:pt x="2" y="6"/>
                </a:cubicBezTo>
                <a:cubicBezTo>
                  <a:pt x="2" y="6"/>
                  <a:pt x="3" y="6"/>
                  <a:pt x="4" y="6"/>
                </a:cubicBezTo>
                <a:cubicBezTo>
                  <a:pt x="5" y="6"/>
                  <a:pt x="6" y="6"/>
                  <a:pt x="7" y="6"/>
                </a:cubicBezTo>
                <a:cubicBezTo>
                  <a:pt x="8" y="6"/>
                  <a:pt x="8" y="6"/>
                  <a:pt x="9" y="6"/>
                </a:cubicBezTo>
                <a:cubicBezTo>
                  <a:pt x="9" y="7"/>
                  <a:pt x="9" y="7"/>
                  <a:pt x="9" y="8"/>
                </a:cubicBezTo>
                <a:cubicBezTo>
                  <a:pt x="9" y="9"/>
                  <a:pt x="9" y="10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1" y="12"/>
                  <a:pt x="12" y="12"/>
                  <a:pt x="13" y="12"/>
                </a:cubicBezTo>
                <a:cubicBezTo>
                  <a:pt x="14" y="12"/>
                  <a:pt x="15" y="13"/>
                  <a:pt x="17" y="13"/>
                </a:cubicBezTo>
                <a:cubicBezTo>
                  <a:pt x="17" y="15"/>
                  <a:pt x="17" y="16"/>
                  <a:pt x="17" y="18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9" y="19"/>
                  <a:pt x="21" y="19"/>
                  <a:pt x="22" y="19"/>
                </a:cubicBezTo>
                <a:cubicBezTo>
                  <a:pt x="23" y="19"/>
                  <a:pt x="24" y="19"/>
                  <a:pt x="25" y="19"/>
                </a:cubicBezTo>
                <a:cubicBezTo>
                  <a:pt x="25" y="20"/>
                  <a:pt x="25" y="21"/>
                  <a:pt x="25" y="22"/>
                </a:cubicBezTo>
                <a:cubicBezTo>
                  <a:pt x="25" y="23"/>
                  <a:pt x="25" y="24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7" y="26"/>
                  <a:pt x="28" y="26"/>
                  <a:pt x="30" y="26"/>
                </a:cubicBezTo>
                <a:cubicBezTo>
                  <a:pt x="31" y="26"/>
                  <a:pt x="32" y="26"/>
                  <a:pt x="33" y="26"/>
                </a:cubicBezTo>
                <a:cubicBezTo>
                  <a:pt x="33" y="27"/>
                  <a:pt x="33" y="28"/>
                  <a:pt x="33" y="29"/>
                </a:cubicBezTo>
                <a:cubicBezTo>
                  <a:pt x="33" y="30"/>
                  <a:pt x="33" y="31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4"/>
                  <a:pt x="34" y="34"/>
                  <a:pt x="34" y="34"/>
                </a:cubicBezTo>
                <a:cubicBezTo>
                  <a:pt x="35" y="34"/>
                  <a:pt x="36" y="34"/>
                  <a:pt x="36" y="34"/>
                </a:cubicBezTo>
                <a:cubicBezTo>
                  <a:pt x="38" y="34"/>
                  <a:pt x="39" y="34"/>
                  <a:pt x="41" y="33"/>
                </a:cubicBezTo>
                <a:cubicBezTo>
                  <a:pt x="41" y="43"/>
                  <a:pt x="41" y="43"/>
                  <a:pt x="41" y="43"/>
                </a:cubicBezTo>
                <a:cubicBezTo>
                  <a:pt x="35" y="42"/>
                  <a:pt x="29" y="42"/>
                  <a:pt x="23" y="42"/>
                </a:cubicBezTo>
                <a:cubicBezTo>
                  <a:pt x="17" y="42"/>
                  <a:pt x="10" y="42"/>
                  <a:pt x="2" y="43"/>
                </a:cubicBezTo>
                <a:moveTo>
                  <a:pt x="10" y="11"/>
                </a:moveTo>
                <a:cubicBezTo>
                  <a:pt x="10" y="10"/>
                  <a:pt x="10" y="9"/>
                  <a:pt x="10" y="8"/>
                </a:cubicBezTo>
                <a:cubicBezTo>
                  <a:pt x="10" y="7"/>
                  <a:pt x="10" y="7"/>
                  <a:pt x="10" y="6"/>
                </a:cubicBezTo>
                <a:cubicBezTo>
                  <a:pt x="11" y="5"/>
                  <a:pt x="13" y="3"/>
                  <a:pt x="16" y="1"/>
                </a:cubicBezTo>
                <a:cubicBezTo>
                  <a:pt x="16" y="2"/>
                  <a:pt x="16" y="3"/>
                  <a:pt x="16" y="4"/>
                </a:cubicBezTo>
                <a:cubicBezTo>
                  <a:pt x="16" y="5"/>
                  <a:pt x="16" y="6"/>
                  <a:pt x="16" y="7"/>
                </a:cubicBezTo>
                <a:cubicBezTo>
                  <a:pt x="15" y="8"/>
                  <a:pt x="15" y="8"/>
                  <a:pt x="14" y="8"/>
                </a:cubicBezTo>
                <a:cubicBezTo>
                  <a:pt x="13" y="9"/>
                  <a:pt x="12" y="10"/>
                  <a:pt x="10" y="11"/>
                </a:cubicBezTo>
                <a:moveTo>
                  <a:pt x="2" y="5"/>
                </a:moveTo>
                <a:cubicBezTo>
                  <a:pt x="7" y="2"/>
                  <a:pt x="7" y="2"/>
                  <a:pt x="7" y="2"/>
                </a:cubicBezTo>
                <a:cubicBezTo>
                  <a:pt x="7" y="2"/>
                  <a:pt x="8" y="2"/>
                  <a:pt x="8" y="2"/>
                </a:cubicBezTo>
                <a:cubicBezTo>
                  <a:pt x="9" y="1"/>
                  <a:pt x="11" y="1"/>
                  <a:pt x="13" y="1"/>
                </a:cubicBezTo>
                <a:cubicBezTo>
                  <a:pt x="13" y="1"/>
                  <a:pt x="14" y="1"/>
                  <a:pt x="14" y="1"/>
                </a:cubicBezTo>
                <a:cubicBezTo>
                  <a:pt x="12" y="3"/>
                  <a:pt x="10" y="4"/>
                  <a:pt x="9" y="5"/>
                </a:cubicBezTo>
                <a:cubicBezTo>
                  <a:pt x="8" y="5"/>
                  <a:pt x="7" y="5"/>
                  <a:pt x="6" y="5"/>
                </a:cubicBezTo>
                <a:cubicBezTo>
                  <a:pt x="6" y="5"/>
                  <a:pt x="5" y="5"/>
                  <a:pt x="4" y="5"/>
                </a:cubicBezTo>
                <a:cubicBezTo>
                  <a:pt x="4" y="5"/>
                  <a:pt x="3" y="5"/>
                  <a:pt x="2" y="5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4" y="0"/>
                  <a:pt x="13" y="0"/>
                </a:cubicBezTo>
                <a:cubicBezTo>
                  <a:pt x="11" y="0"/>
                  <a:pt x="9" y="0"/>
                  <a:pt x="8" y="1"/>
                </a:cubicBezTo>
                <a:cubicBezTo>
                  <a:pt x="7" y="1"/>
                  <a:pt x="7" y="1"/>
                  <a:pt x="6" y="2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14"/>
                  <a:pt x="0" y="19"/>
                  <a:pt x="1" y="24"/>
                </a:cubicBezTo>
                <a:cubicBezTo>
                  <a:pt x="1" y="30"/>
                  <a:pt x="1" y="35"/>
                  <a:pt x="1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4"/>
                  <a:pt x="1" y="44"/>
                  <a:pt x="1" y="44"/>
                </a:cubicBezTo>
                <a:cubicBezTo>
                  <a:pt x="9" y="43"/>
                  <a:pt x="16" y="43"/>
                  <a:pt x="23" y="43"/>
                </a:cubicBezTo>
                <a:cubicBezTo>
                  <a:pt x="29" y="43"/>
                  <a:pt x="35" y="43"/>
                  <a:pt x="41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45" y="41"/>
                  <a:pt x="46" y="39"/>
                  <a:pt x="48" y="37"/>
                </a:cubicBezTo>
                <a:cubicBezTo>
                  <a:pt x="48" y="36"/>
                  <a:pt x="48" y="36"/>
                  <a:pt x="48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8" y="35"/>
                  <a:pt x="48" y="34"/>
                  <a:pt x="48" y="32"/>
                </a:cubicBezTo>
                <a:cubicBezTo>
                  <a:pt x="48" y="31"/>
                  <a:pt x="48" y="29"/>
                  <a:pt x="48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4" y="27"/>
                  <a:pt x="42" y="27"/>
                </a:cubicBezTo>
                <a:cubicBezTo>
                  <a:pt x="42" y="27"/>
                  <a:pt x="41" y="27"/>
                  <a:pt x="41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6"/>
                  <a:pt x="40" y="25"/>
                  <a:pt x="40" y="24"/>
                </a:cubicBezTo>
                <a:cubicBezTo>
                  <a:pt x="40" y="23"/>
                  <a:pt x="40" y="22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20"/>
                  <a:pt x="37" y="20"/>
                  <a:pt x="36" y="20"/>
                </a:cubicBezTo>
                <a:cubicBezTo>
                  <a:pt x="34" y="20"/>
                  <a:pt x="33" y="20"/>
                  <a:pt x="32" y="20"/>
                </a:cubicBezTo>
                <a:cubicBezTo>
                  <a:pt x="32" y="19"/>
                  <a:pt x="32" y="18"/>
                  <a:pt x="32" y="17"/>
                </a:cubicBezTo>
                <a:cubicBezTo>
                  <a:pt x="32" y="16"/>
                  <a:pt x="32" y="14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0" y="13"/>
                  <a:pt x="29" y="13"/>
                  <a:pt x="28" y="13"/>
                </a:cubicBezTo>
                <a:cubicBezTo>
                  <a:pt x="27" y="13"/>
                  <a:pt x="25" y="13"/>
                  <a:pt x="24" y="13"/>
                </a:cubicBezTo>
                <a:cubicBezTo>
                  <a:pt x="24" y="13"/>
                  <a:pt x="24" y="12"/>
                  <a:pt x="24" y="11"/>
                </a:cubicBezTo>
                <a:cubicBezTo>
                  <a:pt x="24" y="10"/>
                  <a:pt x="24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7"/>
                  <a:pt x="22" y="7"/>
                  <a:pt x="22" y="7"/>
                </a:cubicBezTo>
                <a:cubicBezTo>
                  <a:pt x="20" y="7"/>
                  <a:pt x="18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6"/>
                  <a:pt x="17" y="5"/>
                  <a:pt x="17" y="4"/>
                </a:cubicBezTo>
                <a:cubicBezTo>
                  <a:pt x="17" y="3"/>
                  <a:pt x="17" y="2"/>
                  <a:pt x="17" y="1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9" name="îṥļîḑe">
            <a:extLst>
              <a:ext uri="{FF2B5EF4-FFF2-40B4-BE49-F238E27FC236}">
                <a16:creationId xmlns:a16="http://schemas.microsoft.com/office/drawing/2014/main" id="{00FA45AB-AA0C-4E80-A67C-39F0DECFBE1D}"/>
              </a:ext>
            </a:extLst>
          </p:cNvPr>
          <p:cNvSpPr>
            <a:spLocks/>
          </p:cNvSpPr>
          <p:nvPr/>
        </p:nvSpPr>
        <p:spPr bwMode="auto">
          <a:xfrm>
            <a:off x="3184691" y="4525482"/>
            <a:ext cx="62536" cy="84866"/>
          </a:xfrm>
          <a:custGeom>
            <a:avLst/>
            <a:gdLst>
              <a:gd name="T0" fmla="*/ 2 w 6"/>
              <a:gd name="T1" fmla="*/ 4 h 8"/>
              <a:gd name="T2" fmla="*/ 2 w 6"/>
              <a:gd name="T3" fmla="*/ 1 h 8"/>
              <a:gd name="T4" fmla="*/ 3 w 6"/>
              <a:gd name="T5" fmla="*/ 1 h 8"/>
              <a:gd name="T6" fmla="*/ 4 w 6"/>
              <a:gd name="T7" fmla="*/ 1 h 8"/>
              <a:gd name="T8" fmla="*/ 5 w 6"/>
              <a:gd name="T9" fmla="*/ 1 h 8"/>
              <a:gd name="T10" fmla="*/ 5 w 6"/>
              <a:gd name="T11" fmla="*/ 1 h 8"/>
              <a:gd name="T12" fmla="*/ 5 w 6"/>
              <a:gd name="T13" fmla="*/ 2 h 8"/>
              <a:gd name="T14" fmla="*/ 3 w 6"/>
              <a:gd name="T15" fmla="*/ 2 h 8"/>
              <a:gd name="T16" fmla="*/ 3 w 6"/>
              <a:gd name="T17" fmla="*/ 3 h 8"/>
              <a:gd name="T18" fmla="*/ 3 w 6"/>
              <a:gd name="T19" fmla="*/ 3 h 8"/>
              <a:gd name="T20" fmla="*/ 4 w 6"/>
              <a:gd name="T21" fmla="*/ 7 h 8"/>
              <a:gd name="T22" fmla="*/ 3 w 6"/>
              <a:gd name="T23" fmla="*/ 7 h 8"/>
              <a:gd name="T24" fmla="*/ 1 w 6"/>
              <a:gd name="T25" fmla="*/ 7 h 8"/>
              <a:gd name="T26" fmla="*/ 1 w 6"/>
              <a:gd name="T27" fmla="*/ 6 h 8"/>
              <a:gd name="T28" fmla="*/ 2 w 6"/>
              <a:gd name="T29" fmla="*/ 6 h 8"/>
              <a:gd name="T30" fmla="*/ 3 w 6"/>
              <a:gd name="T31" fmla="*/ 6 h 8"/>
              <a:gd name="T32" fmla="*/ 4 w 6"/>
              <a:gd name="T33" fmla="*/ 4 h 8"/>
              <a:gd name="T34" fmla="*/ 2 w 6"/>
              <a:gd name="T35" fmla="*/ 4 h 8"/>
              <a:gd name="T36" fmla="*/ 2 w 6"/>
              <a:gd name="T37" fmla="*/ 4 h 8"/>
              <a:gd name="T38" fmla="*/ 3 w 6"/>
              <a:gd name="T39" fmla="*/ 0 h 8"/>
              <a:gd name="T40" fmla="*/ 1 w 6"/>
              <a:gd name="T41" fmla="*/ 1 h 8"/>
              <a:gd name="T42" fmla="*/ 1 w 6"/>
              <a:gd name="T43" fmla="*/ 4 h 8"/>
              <a:gd name="T44" fmla="*/ 1 w 6"/>
              <a:gd name="T45" fmla="*/ 5 h 8"/>
              <a:gd name="T46" fmla="*/ 2 w 6"/>
              <a:gd name="T47" fmla="*/ 5 h 8"/>
              <a:gd name="T48" fmla="*/ 2 w 6"/>
              <a:gd name="T49" fmla="*/ 5 h 8"/>
              <a:gd name="T50" fmla="*/ 3 w 6"/>
              <a:gd name="T51" fmla="*/ 5 h 8"/>
              <a:gd name="T52" fmla="*/ 3 w 6"/>
              <a:gd name="T53" fmla="*/ 5 h 8"/>
              <a:gd name="T54" fmla="*/ 2 w 6"/>
              <a:gd name="T55" fmla="*/ 5 h 8"/>
              <a:gd name="T56" fmla="*/ 2 w 6"/>
              <a:gd name="T57" fmla="*/ 5 h 8"/>
              <a:gd name="T58" fmla="*/ 1 w 6"/>
              <a:gd name="T59" fmla="*/ 6 h 8"/>
              <a:gd name="T60" fmla="*/ 1 w 6"/>
              <a:gd name="T61" fmla="*/ 6 h 8"/>
              <a:gd name="T62" fmla="*/ 0 w 6"/>
              <a:gd name="T63" fmla="*/ 7 h 8"/>
              <a:gd name="T64" fmla="*/ 1 w 6"/>
              <a:gd name="T65" fmla="*/ 7 h 8"/>
              <a:gd name="T66" fmla="*/ 3 w 6"/>
              <a:gd name="T67" fmla="*/ 8 h 8"/>
              <a:gd name="T68" fmla="*/ 4 w 6"/>
              <a:gd name="T69" fmla="*/ 7 h 8"/>
              <a:gd name="T70" fmla="*/ 6 w 6"/>
              <a:gd name="T71" fmla="*/ 4 h 8"/>
              <a:gd name="T72" fmla="*/ 5 w 6"/>
              <a:gd name="T73" fmla="*/ 3 h 8"/>
              <a:gd name="T74" fmla="*/ 6 w 6"/>
              <a:gd name="T75" fmla="*/ 2 h 8"/>
              <a:gd name="T76" fmla="*/ 6 w 6"/>
              <a:gd name="T77" fmla="*/ 2 h 8"/>
              <a:gd name="T78" fmla="*/ 6 w 6"/>
              <a:gd name="T79" fmla="*/ 1 h 8"/>
              <a:gd name="T80" fmla="*/ 5 w 6"/>
              <a:gd name="T81" fmla="*/ 0 h 8"/>
              <a:gd name="T82" fmla="*/ 5 w 6"/>
              <a:gd name="T83" fmla="*/ 0 h 8"/>
              <a:gd name="T84" fmla="*/ 4 w 6"/>
              <a:gd name="T85" fmla="*/ 0 h 8"/>
              <a:gd name="T86" fmla="*/ 4 w 6"/>
              <a:gd name="T87" fmla="*/ 0 h 8"/>
              <a:gd name="T88" fmla="*/ 3 w 6"/>
              <a:gd name="T8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" h="8">
                <a:moveTo>
                  <a:pt x="2" y="4"/>
                </a:moveTo>
                <a:cubicBezTo>
                  <a:pt x="2" y="3"/>
                  <a:pt x="2" y="2"/>
                  <a:pt x="2" y="1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2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6" y="6"/>
                  <a:pt x="4" y="7"/>
                </a:cubicBezTo>
                <a:cubicBezTo>
                  <a:pt x="4" y="7"/>
                  <a:pt x="3" y="7"/>
                  <a:pt x="3" y="7"/>
                </a:cubicBezTo>
                <a:cubicBezTo>
                  <a:pt x="2" y="7"/>
                  <a:pt x="2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5" y="5"/>
                  <a:pt x="4" y="4"/>
                </a:cubicBezTo>
                <a:cubicBezTo>
                  <a:pt x="3" y="4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moveTo>
                  <a:pt x="3" y="0"/>
                </a:moveTo>
                <a:cubicBezTo>
                  <a:pt x="1" y="0"/>
                  <a:pt x="1" y="1"/>
                  <a:pt x="1" y="1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8"/>
                  <a:pt x="2" y="8"/>
                  <a:pt x="3" y="8"/>
                </a:cubicBezTo>
                <a:cubicBezTo>
                  <a:pt x="3" y="8"/>
                  <a:pt x="4" y="8"/>
                  <a:pt x="4" y="7"/>
                </a:cubicBezTo>
                <a:cubicBezTo>
                  <a:pt x="6" y="7"/>
                  <a:pt x="6" y="6"/>
                  <a:pt x="6" y="4"/>
                </a:cubicBezTo>
                <a:cubicBezTo>
                  <a:pt x="6" y="4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0" name="îSḻíḋé">
            <a:extLst>
              <a:ext uri="{FF2B5EF4-FFF2-40B4-BE49-F238E27FC236}">
                <a16:creationId xmlns:a16="http://schemas.microsoft.com/office/drawing/2014/main" id="{A0BE7F95-556E-412F-A444-40A32CD6CD90}"/>
              </a:ext>
            </a:extLst>
          </p:cNvPr>
          <p:cNvSpPr>
            <a:spLocks/>
          </p:cNvSpPr>
          <p:nvPr/>
        </p:nvSpPr>
        <p:spPr bwMode="auto">
          <a:xfrm>
            <a:off x="2854142" y="4270884"/>
            <a:ext cx="75937" cy="84866"/>
          </a:xfrm>
          <a:custGeom>
            <a:avLst/>
            <a:gdLst>
              <a:gd name="T0" fmla="*/ 1 w 7"/>
              <a:gd name="T1" fmla="*/ 3 h 8"/>
              <a:gd name="T2" fmla="*/ 1 w 7"/>
              <a:gd name="T3" fmla="*/ 3 h 8"/>
              <a:gd name="T4" fmla="*/ 1 w 7"/>
              <a:gd name="T5" fmla="*/ 2 h 8"/>
              <a:gd name="T6" fmla="*/ 4 w 7"/>
              <a:gd name="T7" fmla="*/ 0 h 8"/>
              <a:gd name="T8" fmla="*/ 4 w 7"/>
              <a:gd name="T9" fmla="*/ 0 h 8"/>
              <a:gd name="T10" fmla="*/ 4 w 7"/>
              <a:gd name="T11" fmla="*/ 1 h 8"/>
              <a:gd name="T12" fmla="*/ 4 w 7"/>
              <a:gd name="T13" fmla="*/ 6 h 8"/>
              <a:gd name="T14" fmla="*/ 5 w 7"/>
              <a:gd name="T15" fmla="*/ 6 h 8"/>
              <a:gd name="T16" fmla="*/ 6 w 7"/>
              <a:gd name="T17" fmla="*/ 6 h 8"/>
              <a:gd name="T18" fmla="*/ 6 w 7"/>
              <a:gd name="T19" fmla="*/ 7 h 8"/>
              <a:gd name="T20" fmla="*/ 6 w 7"/>
              <a:gd name="T21" fmla="*/ 7 h 8"/>
              <a:gd name="T22" fmla="*/ 6 w 7"/>
              <a:gd name="T23" fmla="*/ 8 h 8"/>
              <a:gd name="T24" fmla="*/ 1 w 7"/>
              <a:gd name="T25" fmla="*/ 7 h 8"/>
              <a:gd name="T26" fmla="*/ 1 w 7"/>
              <a:gd name="T27" fmla="*/ 6 h 8"/>
              <a:gd name="T28" fmla="*/ 1 w 7"/>
              <a:gd name="T29" fmla="*/ 6 h 8"/>
              <a:gd name="T30" fmla="*/ 3 w 7"/>
              <a:gd name="T31" fmla="*/ 6 h 8"/>
              <a:gd name="T32" fmla="*/ 3 w 7"/>
              <a:gd name="T33" fmla="*/ 2 h 8"/>
              <a:gd name="T34" fmla="*/ 1 w 7"/>
              <a:gd name="T35" fmla="*/ 3 h 8"/>
              <a:gd name="T36" fmla="*/ 1 w 7"/>
              <a:gd name="T37" fmla="*/ 3 h 8"/>
              <a:gd name="T38" fmla="*/ 4 w 7"/>
              <a:gd name="T39" fmla="*/ 0 h 8"/>
              <a:gd name="T40" fmla="*/ 3 w 7"/>
              <a:gd name="T41" fmla="*/ 0 h 8"/>
              <a:gd name="T42" fmla="*/ 0 w 7"/>
              <a:gd name="T43" fmla="*/ 1 h 8"/>
              <a:gd name="T44" fmla="*/ 0 w 7"/>
              <a:gd name="T45" fmla="*/ 2 h 8"/>
              <a:gd name="T46" fmla="*/ 0 w 7"/>
              <a:gd name="T47" fmla="*/ 2 h 8"/>
              <a:gd name="T48" fmla="*/ 1 w 7"/>
              <a:gd name="T49" fmla="*/ 4 h 8"/>
              <a:gd name="T50" fmla="*/ 1 w 7"/>
              <a:gd name="T51" fmla="*/ 4 h 8"/>
              <a:gd name="T52" fmla="*/ 1 w 7"/>
              <a:gd name="T53" fmla="*/ 4 h 8"/>
              <a:gd name="T54" fmla="*/ 2 w 7"/>
              <a:gd name="T55" fmla="*/ 4 h 8"/>
              <a:gd name="T56" fmla="*/ 2 w 7"/>
              <a:gd name="T57" fmla="*/ 4 h 8"/>
              <a:gd name="T58" fmla="*/ 2 w 7"/>
              <a:gd name="T59" fmla="*/ 4 h 8"/>
              <a:gd name="T60" fmla="*/ 2 w 7"/>
              <a:gd name="T61" fmla="*/ 5 h 8"/>
              <a:gd name="T62" fmla="*/ 1 w 7"/>
              <a:gd name="T63" fmla="*/ 5 h 8"/>
              <a:gd name="T64" fmla="*/ 1 w 7"/>
              <a:gd name="T65" fmla="*/ 5 h 8"/>
              <a:gd name="T66" fmla="*/ 0 w 7"/>
              <a:gd name="T67" fmla="*/ 6 h 8"/>
              <a:gd name="T68" fmla="*/ 0 w 7"/>
              <a:gd name="T69" fmla="*/ 7 h 8"/>
              <a:gd name="T70" fmla="*/ 1 w 7"/>
              <a:gd name="T71" fmla="*/ 8 h 8"/>
              <a:gd name="T72" fmla="*/ 3 w 7"/>
              <a:gd name="T73" fmla="*/ 8 h 8"/>
              <a:gd name="T74" fmla="*/ 6 w 7"/>
              <a:gd name="T75" fmla="*/ 8 h 8"/>
              <a:gd name="T76" fmla="*/ 6 w 7"/>
              <a:gd name="T77" fmla="*/ 8 h 8"/>
              <a:gd name="T78" fmla="*/ 7 w 7"/>
              <a:gd name="T79" fmla="*/ 7 h 8"/>
              <a:gd name="T80" fmla="*/ 7 w 7"/>
              <a:gd name="T81" fmla="*/ 7 h 8"/>
              <a:gd name="T82" fmla="*/ 7 w 7"/>
              <a:gd name="T83" fmla="*/ 6 h 8"/>
              <a:gd name="T84" fmla="*/ 6 w 7"/>
              <a:gd name="T85" fmla="*/ 5 h 8"/>
              <a:gd name="T86" fmla="*/ 5 w 7"/>
              <a:gd name="T87" fmla="*/ 5 h 8"/>
              <a:gd name="T88" fmla="*/ 5 w 7"/>
              <a:gd name="T89" fmla="*/ 1 h 8"/>
              <a:gd name="T90" fmla="*/ 5 w 7"/>
              <a:gd name="T91" fmla="*/ 0 h 8"/>
              <a:gd name="T92" fmla="*/ 4 w 7"/>
              <a:gd name="T93" fmla="*/ 0 h 8"/>
              <a:gd name="T94" fmla="*/ 4 w 7"/>
              <a:gd name="T95" fmla="*/ 0 h 8"/>
              <a:gd name="T96" fmla="*/ 4 w 7"/>
              <a:gd name="T97" fmla="*/ 0 h 8"/>
              <a:gd name="T98" fmla="*/ 4 w 7"/>
              <a:gd name="T9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" h="8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2"/>
                  <a:pt x="1" y="2"/>
                </a:cubicBezTo>
                <a:cubicBezTo>
                  <a:pt x="2" y="2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3"/>
                  <a:pt x="4" y="4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8"/>
                  <a:pt x="6" y="8"/>
                  <a:pt x="6" y="8"/>
                </a:cubicBezTo>
                <a:cubicBezTo>
                  <a:pt x="4" y="8"/>
                  <a:pt x="3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6"/>
                </a:cubicBezTo>
                <a:cubicBezTo>
                  <a:pt x="3" y="5"/>
                  <a:pt x="3" y="4"/>
                  <a:pt x="3" y="2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4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6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1" y="8"/>
                  <a:pt x="1" y="8"/>
                </a:cubicBezTo>
                <a:cubicBezTo>
                  <a:pt x="2" y="8"/>
                  <a:pt x="3" y="8"/>
                  <a:pt x="3" y="8"/>
                </a:cubicBezTo>
                <a:cubicBezTo>
                  <a:pt x="4" y="8"/>
                  <a:pt x="5" y="8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4"/>
                  <a:pt x="5" y="2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1" name="iṡlîḍè">
            <a:extLst>
              <a:ext uri="{FF2B5EF4-FFF2-40B4-BE49-F238E27FC236}">
                <a16:creationId xmlns:a16="http://schemas.microsoft.com/office/drawing/2014/main" id="{BE8ACA00-C723-488F-B461-5E9C6B344338}"/>
              </a:ext>
            </a:extLst>
          </p:cNvPr>
          <p:cNvSpPr>
            <a:spLocks/>
          </p:cNvSpPr>
          <p:nvPr/>
        </p:nvSpPr>
        <p:spPr bwMode="auto">
          <a:xfrm>
            <a:off x="2930079" y="4324483"/>
            <a:ext cx="75937" cy="84866"/>
          </a:xfrm>
          <a:custGeom>
            <a:avLst/>
            <a:gdLst>
              <a:gd name="T0" fmla="*/ 1 w 7"/>
              <a:gd name="T1" fmla="*/ 2 h 8"/>
              <a:gd name="T2" fmla="*/ 1 w 7"/>
              <a:gd name="T3" fmla="*/ 1 h 8"/>
              <a:gd name="T4" fmla="*/ 3 w 7"/>
              <a:gd name="T5" fmla="*/ 1 h 8"/>
              <a:gd name="T6" fmla="*/ 5 w 7"/>
              <a:gd name="T7" fmla="*/ 2 h 8"/>
              <a:gd name="T8" fmla="*/ 3 w 7"/>
              <a:gd name="T9" fmla="*/ 6 h 8"/>
              <a:gd name="T10" fmla="*/ 3 w 7"/>
              <a:gd name="T11" fmla="*/ 6 h 8"/>
              <a:gd name="T12" fmla="*/ 4 w 7"/>
              <a:gd name="T13" fmla="*/ 7 h 8"/>
              <a:gd name="T14" fmla="*/ 6 w 7"/>
              <a:gd name="T15" fmla="*/ 7 h 8"/>
              <a:gd name="T16" fmla="*/ 6 w 7"/>
              <a:gd name="T17" fmla="*/ 8 h 8"/>
              <a:gd name="T18" fmla="*/ 3 w 7"/>
              <a:gd name="T19" fmla="*/ 8 h 8"/>
              <a:gd name="T20" fmla="*/ 2 w 7"/>
              <a:gd name="T21" fmla="*/ 8 h 8"/>
              <a:gd name="T22" fmla="*/ 2 w 7"/>
              <a:gd name="T23" fmla="*/ 7 h 8"/>
              <a:gd name="T24" fmla="*/ 2 w 7"/>
              <a:gd name="T25" fmla="*/ 7 h 8"/>
              <a:gd name="T26" fmla="*/ 2 w 7"/>
              <a:gd name="T27" fmla="*/ 6 h 8"/>
              <a:gd name="T28" fmla="*/ 4 w 7"/>
              <a:gd name="T29" fmla="*/ 4 h 8"/>
              <a:gd name="T30" fmla="*/ 4 w 7"/>
              <a:gd name="T31" fmla="*/ 3 h 8"/>
              <a:gd name="T32" fmla="*/ 3 w 7"/>
              <a:gd name="T33" fmla="*/ 2 h 8"/>
              <a:gd name="T34" fmla="*/ 3 w 7"/>
              <a:gd name="T35" fmla="*/ 2 h 8"/>
              <a:gd name="T36" fmla="*/ 1 w 7"/>
              <a:gd name="T37" fmla="*/ 2 h 8"/>
              <a:gd name="T38" fmla="*/ 3 w 7"/>
              <a:gd name="T39" fmla="*/ 0 h 8"/>
              <a:gd name="T40" fmla="*/ 1 w 7"/>
              <a:gd name="T41" fmla="*/ 1 h 8"/>
              <a:gd name="T42" fmla="*/ 0 w 7"/>
              <a:gd name="T43" fmla="*/ 1 h 8"/>
              <a:gd name="T44" fmla="*/ 1 w 7"/>
              <a:gd name="T45" fmla="*/ 3 h 8"/>
              <a:gd name="T46" fmla="*/ 1 w 7"/>
              <a:gd name="T47" fmla="*/ 3 h 8"/>
              <a:gd name="T48" fmla="*/ 1 w 7"/>
              <a:gd name="T49" fmla="*/ 3 h 8"/>
              <a:gd name="T50" fmla="*/ 3 w 7"/>
              <a:gd name="T51" fmla="*/ 3 h 8"/>
              <a:gd name="T52" fmla="*/ 3 w 7"/>
              <a:gd name="T53" fmla="*/ 3 h 8"/>
              <a:gd name="T54" fmla="*/ 3 w 7"/>
              <a:gd name="T55" fmla="*/ 3 h 8"/>
              <a:gd name="T56" fmla="*/ 3 w 7"/>
              <a:gd name="T57" fmla="*/ 4 h 8"/>
              <a:gd name="T58" fmla="*/ 1 w 7"/>
              <a:gd name="T59" fmla="*/ 6 h 8"/>
              <a:gd name="T60" fmla="*/ 1 w 7"/>
              <a:gd name="T61" fmla="*/ 6 h 8"/>
              <a:gd name="T62" fmla="*/ 1 w 7"/>
              <a:gd name="T63" fmla="*/ 7 h 8"/>
              <a:gd name="T64" fmla="*/ 1 w 7"/>
              <a:gd name="T65" fmla="*/ 8 h 8"/>
              <a:gd name="T66" fmla="*/ 1 w 7"/>
              <a:gd name="T67" fmla="*/ 8 h 8"/>
              <a:gd name="T68" fmla="*/ 1 w 7"/>
              <a:gd name="T69" fmla="*/ 8 h 8"/>
              <a:gd name="T70" fmla="*/ 3 w 7"/>
              <a:gd name="T71" fmla="*/ 8 h 8"/>
              <a:gd name="T72" fmla="*/ 6 w 7"/>
              <a:gd name="T73" fmla="*/ 8 h 8"/>
              <a:gd name="T74" fmla="*/ 7 w 7"/>
              <a:gd name="T75" fmla="*/ 8 h 8"/>
              <a:gd name="T76" fmla="*/ 7 w 7"/>
              <a:gd name="T77" fmla="*/ 8 h 8"/>
              <a:gd name="T78" fmla="*/ 7 w 7"/>
              <a:gd name="T79" fmla="*/ 6 h 8"/>
              <a:gd name="T80" fmla="*/ 6 w 7"/>
              <a:gd name="T81" fmla="*/ 6 h 8"/>
              <a:gd name="T82" fmla="*/ 6 w 7"/>
              <a:gd name="T83" fmla="*/ 6 h 8"/>
              <a:gd name="T84" fmla="*/ 4 w 7"/>
              <a:gd name="T85" fmla="*/ 6 h 8"/>
              <a:gd name="T86" fmla="*/ 6 w 7"/>
              <a:gd name="T87" fmla="*/ 1 h 8"/>
              <a:gd name="T88" fmla="*/ 3 w 7"/>
              <a:gd name="T8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" h="8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3" y="1"/>
                  <a:pt x="3" y="1"/>
                </a:cubicBezTo>
                <a:cubicBezTo>
                  <a:pt x="4" y="1"/>
                  <a:pt x="5" y="1"/>
                  <a:pt x="5" y="2"/>
                </a:cubicBezTo>
                <a:cubicBezTo>
                  <a:pt x="6" y="3"/>
                  <a:pt x="4" y="5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8"/>
                  <a:pt x="6" y="8"/>
                  <a:pt x="6" y="8"/>
                </a:cubicBezTo>
                <a:cubicBezTo>
                  <a:pt x="5" y="8"/>
                  <a:pt x="4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5"/>
                  <a:pt x="4" y="4"/>
                </a:cubicBezTo>
                <a:cubicBezTo>
                  <a:pt x="4" y="4"/>
                  <a:pt x="4" y="4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2" y="2"/>
                  <a:pt x="1" y="2"/>
                </a:cubicBezTo>
                <a:moveTo>
                  <a:pt x="3" y="0"/>
                </a:move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2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7"/>
                  <a:pt x="1" y="7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3" y="8"/>
                </a:cubicBezTo>
                <a:cubicBezTo>
                  <a:pt x="4" y="8"/>
                  <a:pt x="5" y="8"/>
                  <a:pt x="6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7"/>
                  <a:pt x="7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4" y="6"/>
                  <a:pt x="4" y="6"/>
                  <a:pt x="4" y="6"/>
                </a:cubicBezTo>
                <a:cubicBezTo>
                  <a:pt x="5" y="5"/>
                  <a:pt x="7" y="3"/>
                  <a:pt x="6" y="1"/>
                </a:cubicBezTo>
                <a:cubicBezTo>
                  <a:pt x="5" y="0"/>
                  <a:pt x="4" y="0"/>
                  <a:pt x="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2" name="iṧľiḑè">
            <a:extLst>
              <a:ext uri="{FF2B5EF4-FFF2-40B4-BE49-F238E27FC236}">
                <a16:creationId xmlns:a16="http://schemas.microsoft.com/office/drawing/2014/main" id="{8D944DAB-6C69-4CA0-820B-7CD4CC36F3E3}"/>
              </a:ext>
            </a:extLst>
          </p:cNvPr>
          <p:cNvSpPr>
            <a:spLocks/>
          </p:cNvSpPr>
          <p:nvPr/>
        </p:nvSpPr>
        <p:spPr bwMode="auto">
          <a:xfrm>
            <a:off x="3014949" y="4391483"/>
            <a:ext cx="62536" cy="93799"/>
          </a:xfrm>
          <a:custGeom>
            <a:avLst/>
            <a:gdLst>
              <a:gd name="T0" fmla="*/ 1 w 6"/>
              <a:gd name="T1" fmla="*/ 2 h 9"/>
              <a:gd name="T2" fmla="*/ 1 w 6"/>
              <a:gd name="T3" fmla="*/ 1 h 9"/>
              <a:gd name="T4" fmla="*/ 2 w 6"/>
              <a:gd name="T5" fmla="*/ 1 h 9"/>
              <a:gd name="T6" fmla="*/ 3 w 6"/>
              <a:gd name="T7" fmla="*/ 1 h 9"/>
              <a:gd name="T8" fmla="*/ 5 w 6"/>
              <a:gd name="T9" fmla="*/ 1 h 9"/>
              <a:gd name="T10" fmla="*/ 5 w 6"/>
              <a:gd name="T11" fmla="*/ 2 h 9"/>
              <a:gd name="T12" fmla="*/ 4 w 6"/>
              <a:gd name="T13" fmla="*/ 4 h 9"/>
              <a:gd name="T14" fmla="*/ 4 w 6"/>
              <a:gd name="T15" fmla="*/ 4 h 9"/>
              <a:gd name="T16" fmla="*/ 4 w 6"/>
              <a:gd name="T17" fmla="*/ 4 h 9"/>
              <a:gd name="T18" fmla="*/ 6 w 6"/>
              <a:gd name="T19" fmla="*/ 6 h 9"/>
              <a:gd name="T20" fmla="*/ 4 w 6"/>
              <a:gd name="T21" fmla="*/ 8 h 9"/>
              <a:gd name="T22" fmla="*/ 3 w 6"/>
              <a:gd name="T23" fmla="*/ 8 h 9"/>
              <a:gd name="T24" fmla="*/ 1 w 6"/>
              <a:gd name="T25" fmla="*/ 8 h 9"/>
              <a:gd name="T26" fmla="*/ 1 w 6"/>
              <a:gd name="T27" fmla="*/ 7 h 9"/>
              <a:gd name="T28" fmla="*/ 3 w 6"/>
              <a:gd name="T29" fmla="*/ 7 h 9"/>
              <a:gd name="T30" fmla="*/ 3 w 6"/>
              <a:gd name="T31" fmla="*/ 7 h 9"/>
              <a:gd name="T32" fmla="*/ 4 w 6"/>
              <a:gd name="T33" fmla="*/ 7 h 9"/>
              <a:gd name="T34" fmla="*/ 4 w 6"/>
              <a:gd name="T35" fmla="*/ 6 h 9"/>
              <a:gd name="T36" fmla="*/ 4 w 6"/>
              <a:gd name="T37" fmla="*/ 5 h 9"/>
              <a:gd name="T38" fmla="*/ 3 w 6"/>
              <a:gd name="T39" fmla="*/ 5 h 9"/>
              <a:gd name="T40" fmla="*/ 2 w 6"/>
              <a:gd name="T41" fmla="*/ 5 h 9"/>
              <a:gd name="T42" fmla="*/ 2 w 6"/>
              <a:gd name="T43" fmla="*/ 4 h 9"/>
              <a:gd name="T44" fmla="*/ 2 w 6"/>
              <a:gd name="T45" fmla="*/ 4 h 9"/>
              <a:gd name="T46" fmla="*/ 4 w 6"/>
              <a:gd name="T47" fmla="*/ 4 h 9"/>
              <a:gd name="T48" fmla="*/ 4 w 6"/>
              <a:gd name="T49" fmla="*/ 3 h 9"/>
              <a:gd name="T50" fmla="*/ 2 w 6"/>
              <a:gd name="T51" fmla="*/ 2 h 9"/>
              <a:gd name="T52" fmla="*/ 1 w 6"/>
              <a:gd name="T53" fmla="*/ 2 h 9"/>
              <a:gd name="T54" fmla="*/ 3 w 6"/>
              <a:gd name="T55" fmla="*/ 0 h 9"/>
              <a:gd name="T56" fmla="*/ 1 w 6"/>
              <a:gd name="T57" fmla="*/ 0 h 9"/>
              <a:gd name="T58" fmla="*/ 1 w 6"/>
              <a:gd name="T59" fmla="*/ 1 h 9"/>
              <a:gd name="T60" fmla="*/ 1 w 6"/>
              <a:gd name="T61" fmla="*/ 1 h 9"/>
              <a:gd name="T62" fmla="*/ 1 w 6"/>
              <a:gd name="T63" fmla="*/ 2 h 9"/>
              <a:gd name="T64" fmla="*/ 1 w 6"/>
              <a:gd name="T65" fmla="*/ 3 h 9"/>
              <a:gd name="T66" fmla="*/ 1 w 6"/>
              <a:gd name="T67" fmla="*/ 3 h 9"/>
              <a:gd name="T68" fmla="*/ 1 w 6"/>
              <a:gd name="T69" fmla="*/ 3 h 9"/>
              <a:gd name="T70" fmla="*/ 2 w 6"/>
              <a:gd name="T71" fmla="*/ 2 h 9"/>
              <a:gd name="T72" fmla="*/ 3 w 6"/>
              <a:gd name="T73" fmla="*/ 3 h 9"/>
              <a:gd name="T74" fmla="*/ 3 w 6"/>
              <a:gd name="T75" fmla="*/ 3 h 9"/>
              <a:gd name="T76" fmla="*/ 2 w 6"/>
              <a:gd name="T77" fmla="*/ 3 h 9"/>
              <a:gd name="T78" fmla="*/ 2 w 6"/>
              <a:gd name="T79" fmla="*/ 3 h 9"/>
              <a:gd name="T80" fmla="*/ 2 w 6"/>
              <a:gd name="T81" fmla="*/ 3 h 9"/>
              <a:gd name="T82" fmla="*/ 1 w 6"/>
              <a:gd name="T83" fmla="*/ 4 h 9"/>
              <a:gd name="T84" fmla="*/ 1 w 6"/>
              <a:gd name="T85" fmla="*/ 4 h 9"/>
              <a:gd name="T86" fmla="*/ 1 w 6"/>
              <a:gd name="T87" fmla="*/ 5 h 9"/>
              <a:gd name="T88" fmla="*/ 2 w 6"/>
              <a:gd name="T89" fmla="*/ 5 h 9"/>
              <a:gd name="T90" fmla="*/ 2 w 6"/>
              <a:gd name="T91" fmla="*/ 6 h 9"/>
              <a:gd name="T92" fmla="*/ 3 w 6"/>
              <a:gd name="T93" fmla="*/ 5 h 9"/>
              <a:gd name="T94" fmla="*/ 3 w 6"/>
              <a:gd name="T95" fmla="*/ 6 h 9"/>
              <a:gd name="T96" fmla="*/ 4 w 6"/>
              <a:gd name="T97" fmla="*/ 6 h 9"/>
              <a:gd name="T98" fmla="*/ 4 w 6"/>
              <a:gd name="T99" fmla="*/ 6 h 9"/>
              <a:gd name="T100" fmla="*/ 3 w 6"/>
              <a:gd name="T101" fmla="*/ 6 h 9"/>
              <a:gd name="T102" fmla="*/ 3 w 6"/>
              <a:gd name="T103" fmla="*/ 6 h 9"/>
              <a:gd name="T104" fmla="*/ 2 w 6"/>
              <a:gd name="T105" fmla="*/ 6 h 9"/>
              <a:gd name="T106" fmla="*/ 1 w 6"/>
              <a:gd name="T107" fmla="*/ 6 h 9"/>
              <a:gd name="T108" fmla="*/ 0 w 6"/>
              <a:gd name="T109" fmla="*/ 8 h 9"/>
              <a:gd name="T110" fmla="*/ 0 w 6"/>
              <a:gd name="T111" fmla="*/ 8 h 9"/>
              <a:gd name="T112" fmla="*/ 3 w 6"/>
              <a:gd name="T113" fmla="*/ 9 h 9"/>
              <a:gd name="T114" fmla="*/ 4 w 6"/>
              <a:gd name="T115" fmla="*/ 9 h 9"/>
              <a:gd name="T116" fmla="*/ 6 w 6"/>
              <a:gd name="T117" fmla="*/ 6 h 9"/>
              <a:gd name="T118" fmla="*/ 5 w 6"/>
              <a:gd name="T119" fmla="*/ 4 h 9"/>
              <a:gd name="T120" fmla="*/ 6 w 6"/>
              <a:gd name="T121" fmla="*/ 2 h 9"/>
              <a:gd name="T122" fmla="*/ 5 w 6"/>
              <a:gd name="T123" fmla="*/ 1 h 9"/>
              <a:gd name="T124" fmla="*/ 3 w 6"/>
              <a:gd name="T12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" h="9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4" y="3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5" y="5"/>
                  <a:pt x="6" y="6"/>
                  <a:pt x="6" y="6"/>
                </a:cubicBezTo>
                <a:cubicBezTo>
                  <a:pt x="6" y="7"/>
                  <a:pt x="5" y="8"/>
                  <a:pt x="4" y="8"/>
                </a:cubicBezTo>
                <a:cubicBezTo>
                  <a:pt x="4" y="8"/>
                  <a:pt x="4" y="8"/>
                  <a:pt x="3" y="8"/>
                </a:cubicBezTo>
                <a:cubicBezTo>
                  <a:pt x="2" y="8"/>
                  <a:pt x="2" y="8"/>
                  <a:pt x="1" y="8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2" y="5"/>
                  <a:pt x="2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3" y="4"/>
                  <a:pt x="3" y="4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3" y="2"/>
                  <a:pt x="2" y="2"/>
                </a:cubicBezTo>
                <a:cubicBezTo>
                  <a:pt x="1" y="2"/>
                  <a:pt x="1" y="2"/>
                  <a:pt x="1" y="2"/>
                </a:cubicBezTo>
                <a:moveTo>
                  <a:pt x="3" y="0"/>
                </a:moveTo>
                <a:cubicBezTo>
                  <a:pt x="3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3" y="5"/>
                  <a:pt x="3" y="5"/>
                </a:cubicBezTo>
                <a:cubicBezTo>
                  <a:pt x="3" y="5"/>
                  <a:pt x="3" y="5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7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9"/>
                  <a:pt x="3" y="9"/>
                  <a:pt x="3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6" y="8"/>
                  <a:pt x="6" y="6"/>
                </a:cubicBezTo>
                <a:cubicBezTo>
                  <a:pt x="6" y="6"/>
                  <a:pt x="6" y="4"/>
                  <a:pt x="5" y="4"/>
                </a:cubicBezTo>
                <a:cubicBezTo>
                  <a:pt x="5" y="3"/>
                  <a:pt x="6" y="3"/>
                  <a:pt x="6" y="2"/>
                </a:cubicBezTo>
                <a:cubicBezTo>
                  <a:pt x="6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3" name="ísḷíḋé">
            <a:extLst>
              <a:ext uri="{FF2B5EF4-FFF2-40B4-BE49-F238E27FC236}">
                <a16:creationId xmlns:a16="http://schemas.microsoft.com/office/drawing/2014/main" id="{6D175431-4FE5-4F53-8787-730E3DF89557}"/>
              </a:ext>
            </a:extLst>
          </p:cNvPr>
          <p:cNvSpPr>
            <a:spLocks/>
          </p:cNvSpPr>
          <p:nvPr/>
        </p:nvSpPr>
        <p:spPr bwMode="auto">
          <a:xfrm>
            <a:off x="3113221" y="4476349"/>
            <a:ext cx="31268" cy="31266"/>
          </a:xfrm>
          <a:custGeom>
            <a:avLst/>
            <a:gdLst>
              <a:gd name="T0" fmla="*/ 2 w 3"/>
              <a:gd name="T1" fmla="*/ 2 h 3"/>
              <a:gd name="T2" fmla="*/ 1 w 3"/>
              <a:gd name="T3" fmla="*/ 2 h 3"/>
              <a:gd name="T4" fmla="*/ 2 w 3"/>
              <a:gd name="T5" fmla="*/ 2 h 3"/>
              <a:gd name="T6" fmla="*/ 2 w 3"/>
              <a:gd name="T7" fmla="*/ 2 h 3"/>
              <a:gd name="T8" fmla="*/ 3 w 3"/>
              <a:gd name="T9" fmla="*/ 0 h 3"/>
              <a:gd name="T10" fmla="*/ 2 w 3"/>
              <a:gd name="T11" fmla="*/ 1 h 3"/>
              <a:gd name="T12" fmla="*/ 0 w 3"/>
              <a:gd name="T13" fmla="*/ 3 h 3"/>
              <a:gd name="T14" fmla="*/ 0 w 3"/>
              <a:gd name="T15" fmla="*/ 3 h 3"/>
              <a:gd name="T16" fmla="*/ 0 w 3"/>
              <a:gd name="T17" fmla="*/ 3 h 3"/>
              <a:gd name="T18" fmla="*/ 1 w 3"/>
              <a:gd name="T19" fmla="*/ 3 h 3"/>
              <a:gd name="T20" fmla="*/ 2 w 3"/>
              <a:gd name="T21" fmla="*/ 3 h 3"/>
              <a:gd name="T22" fmla="*/ 3 w 3"/>
              <a:gd name="T23" fmla="*/ 3 h 3"/>
              <a:gd name="T24" fmla="*/ 3 w 3"/>
              <a:gd name="T25" fmla="*/ 2 h 3"/>
              <a:gd name="T26" fmla="*/ 3 w 3"/>
              <a:gd name="T27" fmla="*/ 1 h 3"/>
              <a:gd name="T28" fmla="*/ 3 w 3"/>
              <a:gd name="T2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" h="3">
                <a:moveTo>
                  <a:pt x="2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moveTo>
                  <a:pt x="3" y="0"/>
                </a:move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4" name="îṥḻiḑe">
            <a:extLst>
              <a:ext uri="{FF2B5EF4-FFF2-40B4-BE49-F238E27FC236}">
                <a16:creationId xmlns:a16="http://schemas.microsoft.com/office/drawing/2014/main" id="{E36B1091-212B-45A9-8E31-5DE9C1B97668}"/>
              </a:ext>
            </a:extLst>
          </p:cNvPr>
          <p:cNvSpPr>
            <a:spLocks/>
          </p:cNvSpPr>
          <p:nvPr/>
        </p:nvSpPr>
        <p:spPr bwMode="auto">
          <a:xfrm>
            <a:off x="3090886" y="4454016"/>
            <a:ext cx="84871" cy="93799"/>
          </a:xfrm>
          <a:custGeom>
            <a:avLst/>
            <a:gdLst>
              <a:gd name="T0" fmla="*/ 5 w 8"/>
              <a:gd name="T1" fmla="*/ 1 h 9"/>
              <a:gd name="T2" fmla="*/ 6 w 8"/>
              <a:gd name="T3" fmla="*/ 1 h 9"/>
              <a:gd name="T4" fmla="*/ 5 w 8"/>
              <a:gd name="T5" fmla="*/ 2 h 9"/>
              <a:gd name="T6" fmla="*/ 5 w 8"/>
              <a:gd name="T7" fmla="*/ 5 h 9"/>
              <a:gd name="T8" fmla="*/ 6 w 8"/>
              <a:gd name="T9" fmla="*/ 5 h 9"/>
              <a:gd name="T10" fmla="*/ 6 w 8"/>
              <a:gd name="T11" fmla="*/ 5 h 9"/>
              <a:gd name="T12" fmla="*/ 7 w 8"/>
              <a:gd name="T13" fmla="*/ 5 h 9"/>
              <a:gd name="T14" fmla="*/ 7 w 8"/>
              <a:gd name="T15" fmla="*/ 6 h 9"/>
              <a:gd name="T16" fmla="*/ 7 w 8"/>
              <a:gd name="T17" fmla="*/ 6 h 9"/>
              <a:gd name="T18" fmla="*/ 6 w 8"/>
              <a:gd name="T19" fmla="*/ 6 h 9"/>
              <a:gd name="T20" fmla="*/ 5 w 8"/>
              <a:gd name="T21" fmla="*/ 6 h 9"/>
              <a:gd name="T22" fmla="*/ 5 w 8"/>
              <a:gd name="T23" fmla="*/ 6 h 9"/>
              <a:gd name="T24" fmla="*/ 5 w 8"/>
              <a:gd name="T25" fmla="*/ 8 h 9"/>
              <a:gd name="T26" fmla="*/ 5 w 8"/>
              <a:gd name="T27" fmla="*/ 9 h 9"/>
              <a:gd name="T28" fmla="*/ 5 w 8"/>
              <a:gd name="T29" fmla="*/ 9 h 9"/>
              <a:gd name="T30" fmla="*/ 5 w 8"/>
              <a:gd name="T31" fmla="*/ 7 h 9"/>
              <a:gd name="T32" fmla="*/ 5 w 8"/>
              <a:gd name="T33" fmla="*/ 7 h 9"/>
              <a:gd name="T34" fmla="*/ 5 w 8"/>
              <a:gd name="T35" fmla="*/ 6 h 9"/>
              <a:gd name="T36" fmla="*/ 4 w 8"/>
              <a:gd name="T37" fmla="*/ 6 h 9"/>
              <a:gd name="T38" fmla="*/ 4 w 8"/>
              <a:gd name="T39" fmla="*/ 6 h 9"/>
              <a:gd name="T40" fmla="*/ 4 w 8"/>
              <a:gd name="T41" fmla="*/ 6 h 9"/>
              <a:gd name="T42" fmla="*/ 3 w 8"/>
              <a:gd name="T43" fmla="*/ 6 h 9"/>
              <a:gd name="T44" fmla="*/ 2 w 8"/>
              <a:gd name="T45" fmla="*/ 6 h 9"/>
              <a:gd name="T46" fmla="*/ 1 w 8"/>
              <a:gd name="T47" fmla="*/ 6 h 9"/>
              <a:gd name="T48" fmla="*/ 1 w 8"/>
              <a:gd name="T49" fmla="*/ 5 h 9"/>
              <a:gd name="T50" fmla="*/ 4 w 8"/>
              <a:gd name="T51" fmla="*/ 1 h 9"/>
              <a:gd name="T52" fmla="*/ 4 w 8"/>
              <a:gd name="T53" fmla="*/ 1 h 9"/>
              <a:gd name="T54" fmla="*/ 5 w 8"/>
              <a:gd name="T55" fmla="*/ 1 h 9"/>
              <a:gd name="T56" fmla="*/ 6 w 8"/>
              <a:gd name="T57" fmla="*/ 0 h 9"/>
              <a:gd name="T58" fmla="*/ 5 w 8"/>
              <a:gd name="T59" fmla="*/ 1 h 9"/>
              <a:gd name="T60" fmla="*/ 4 w 8"/>
              <a:gd name="T61" fmla="*/ 1 h 9"/>
              <a:gd name="T62" fmla="*/ 4 w 8"/>
              <a:gd name="T63" fmla="*/ 1 h 9"/>
              <a:gd name="T64" fmla="*/ 0 w 8"/>
              <a:gd name="T65" fmla="*/ 5 h 9"/>
              <a:gd name="T66" fmla="*/ 0 w 8"/>
              <a:gd name="T67" fmla="*/ 7 h 9"/>
              <a:gd name="T68" fmla="*/ 1 w 8"/>
              <a:gd name="T69" fmla="*/ 7 h 9"/>
              <a:gd name="T70" fmla="*/ 2 w 8"/>
              <a:gd name="T71" fmla="*/ 7 h 9"/>
              <a:gd name="T72" fmla="*/ 3 w 8"/>
              <a:gd name="T73" fmla="*/ 7 h 9"/>
              <a:gd name="T74" fmla="*/ 4 w 8"/>
              <a:gd name="T75" fmla="*/ 7 h 9"/>
              <a:gd name="T76" fmla="*/ 4 w 8"/>
              <a:gd name="T77" fmla="*/ 7 h 9"/>
              <a:gd name="T78" fmla="*/ 4 w 8"/>
              <a:gd name="T79" fmla="*/ 9 h 9"/>
              <a:gd name="T80" fmla="*/ 4 w 8"/>
              <a:gd name="T81" fmla="*/ 9 h 9"/>
              <a:gd name="T82" fmla="*/ 4 w 8"/>
              <a:gd name="T83" fmla="*/ 9 h 9"/>
              <a:gd name="T84" fmla="*/ 6 w 8"/>
              <a:gd name="T85" fmla="*/ 9 h 9"/>
              <a:gd name="T86" fmla="*/ 6 w 8"/>
              <a:gd name="T87" fmla="*/ 9 h 9"/>
              <a:gd name="T88" fmla="*/ 6 w 8"/>
              <a:gd name="T89" fmla="*/ 8 h 9"/>
              <a:gd name="T90" fmla="*/ 6 w 8"/>
              <a:gd name="T91" fmla="*/ 7 h 9"/>
              <a:gd name="T92" fmla="*/ 7 w 8"/>
              <a:gd name="T93" fmla="*/ 7 h 9"/>
              <a:gd name="T94" fmla="*/ 7 w 8"/>
              <a:gd name="T95" fmla="*/ 7 h 9"/>
              <a:gd name="T96" fmla="*/ 8 w 8"/>
              <a:gd name="T97" fmla="*/ 6 h 9"/>
              <a:gd name="T98" fmla="*/ 8 w 8"/>
              <a:gd name="T99" fmla="*/ 5 h 9"/>
              <a:gd name="T100" fmla="*/ 8 w 8"/>
              <a:gd name="T101" fmla="*/ 5 h 9"/>
              <a:gd name="T102" fmla="*/ 7 w 8"/>
              <a:gd name="T103" fmla="*/ 5 h 9"/>
              <a:gd name="T104" fmla="*/ 7 w 8"/>
              <a:gd name="T105" fmla="*/ 5 h 9"/>
              <a:gd name="T106" fmla="*/ 6 w 8"/>
              <a:gd name="T107" fmla="*/ 5 h 9"/>
              <a:gd name="T108" fmla="*/ 6 w 8"/>
              <a:gd name="T109" fmla="*/ 2 h 9"/>
              <a:gd name="T110" fmla="*/ 6 w 8"/>
              <a:gd name="T111" fmla="*/ 1 h 9"/>
              <a:gd name="T112" fmla="*/ 6 w 8"/>
              <a:gd name="T113" fmla="*/ 1 h 9"/>
              <a:gd name="T114" fmla="*/ 6 w 8"/>
              <a:gd name="T1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9">
                <a:moveTo>
                  <a:pt x="5" y="1"/>
                </a:move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5" y="2"/>
                </a:cubicBezTo>
                <a:cubicBezTo>
                  <a:pt x="5" y="3"/>
                  <a:pt x="5" y="4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7"/>
                  <a:pt x="5" y="8"/>
                  <a:pt x="5" y="8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2" y="6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3" y="3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moveTo>
                  <a:pt x="6" y="0"/>
                </a:move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1" y="5"/>
                  <a:pt x="0" y="5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2" y="7"/>
                  <a:pt x="2" y="7"/>
                </a:cubicBezTo>
                <a:cubicBezTo>
                  <a:pt x="2" y="7"/>
                  <a:pt x="3" y="7"/>
                  <a:pt x="3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8"/>
                  <a:pt x="4" y="8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6" y="8"/>
                  <a:pt x="6" y="8"/>
                </a:cubicBezTo>
                <a:cubicBezTo>
                  <a:pt x="6" y="8"/>
                  <a:pt x="6" y="8"/>
                  <a:pt x="6" y="7"/>
                </a:cubicBezTo>
                <a:cubicBezTo>
                  <a:pt x="6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3"/>
                  <a:pt x="6" y="2"/>
                </a:cubicBezTo>
                <a:cubicBezTo>
                  <a:pt x="6" y="2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5" name="íśļíďe">
            <a:extLst>
              <a:ext uri="{FF2B5EF4-FFF2-40B4-BE49-F238E27FC236}">
                <a16:creationId xmlns:a16="http://schemas.microsoft.com/office/drawing/2014/main" id="{08B3EC78-EA0A-496A-8A45-98DC9C2AF381}"/>
              </a:ext>
            </a:extLst>
          </p:cNvPr>
          <p:cNvSpPr>
            <a:spLocks/>
          </p:cNvSpPr>
          <p:nvPr/>
        </p:nvSpPr>
        <p:spPr bwMode="auto">
          <a:xfrm>
            <a:off x="3524174" y="3038091"/>
            <a:ext cx="629830" cy="352864"/>
          </a:xfrm>
          <a:custGeom>
            <a:avLst/>
            <a:gdLst>
              <a:gd name="T0" fmla="*/ 26 w 59"/>
              <a:gd name="T1" fmla="*/ 28 h 33"/>
              <a:gd name="T2" fmla="*/ 23 w 59"/>
              <a:gd name="T3" fmla="*/ 30 h 33"/>
              <a:gd name="T4" fmla="*/ 24 w 59"/>
              <a:gd name="T5" fmla="*/ 25 h 33"/>
              <a:gd name="T6" fmla="*/ 23 w 59"/>
              <a:gd name="T7" fmla="*/ 30 h 33"/>
              <a:gd name="T8" fmla="*/ 20 w 59"/>
              <a:gd name="T9" fmla="*/ 23 h 33"/>
              <a:gd name="T10" fmla="*/ 17 w 59"/>
              <a:gd name="T11" fmla="*/ 26 h 33"/>
              <a:gd name="T12" fmla="*/ 19 w 59"/>
              <a:gd name="T13" fmla="*/ 23 h 33"/>
              <a:gd name="T14" fmla="*/ 9 w 59"/>
              <a:gd name="T15" fmla="*/ 20 h 33"/>
              <a:gd name="T16" fmla="*/ 8 w 59"/>
              <a:gd name="T17" fmla="*/ 21 h 33"/>
              <a:gd name="T18" fmla="*/ 48 w 59"/>
              <a:gd name="T19" fmla="*/ 20 h 33"/>
              <a:gd name="T20" fmla="*/ 7 w 59"/>
              <a:gd name="T21" fmla="*/ 20 h 33"/>
              <a:gd name="T22" fmla="*/ 7 w 59"/>
              <a:gd name="T23" fmla="*/ 20 h 33"/>
              <a:gd name="T24" fmla="*/ 10 w 59"/>
              <a:gd name="T25" fmla="*/ 18 h 33"/>
              <a:gd name="T26" fmla="*/ 17 w 59"/>
              <a:gd name="T27" fmla="*/ 13 h 33"/>
              <a:gd name="T28" fmla="*/ 29 w 59"/>
              <a:gd name="T29" fmla="*/ 10 h 33"/>
              <a:gd name="T30" fmla="*/ 44 w 59"/>
              <a:gd name="T31" fmla="*/ 24 h 33"/>
              <a:gd name="T32" fmla="*/ 41 w 59"/>
              <a:gd name="T33" fmla="*/ 27 h 33"/>
              <a:gd name="T34" fmla="*/ 32 w 59"/>
              <a:gd name="T35" fmla="*/ 23 h 33"/>
              <a:gd name="T36" fmla="*/ 35 w 59"/>
              <a:gd name="T37" fmla="*/ 30 h 33"/>
              <a:gd name="T38" fmla="*/ 33 w 59"/>
              <a:gd name="T39" fmla="*/ 30 h 33"/>
              <a:gd name="T40" fmla="*/ 29 w 59"/>
              <a:gd name="T41" fmla="*/ 28 h 33"/>
              <a:gd name="T42" fmla="*/ 24 w 59"/>
              <a:gd name="T43" fmla="*/ 23 h 33"/>
              <a:gd name="T44" fmla="*/ 16 w 59"/>
              <a:gd name="T45" fmla="*/ 22 h 33"/>
              <a:gd name="T46" fmla="*/ 14 w 59"/>
              <a:gd name="T47" fmla="*/ 6 h 33"/>
              <a:gd name="T48" fmla="*/ 9 w 59"/>
              <a:gd name="T49" fmla="*/ 19 h 33"/>
              <a:gd name="T50" fmla="*/ 21 w 59"/>
              <a:gd name="T51" fmla="*/ 7 h 33"/>
              <a:gd name="T52" fmla="*/ 43 w 59"/>
              <a:gd name="T53" fmla="*/ 7 h 33"/>
              <a:gd name="T54" fmla="*/ 32 w 59"/>
              <a:gd name="T55" fmla="*/ 12 h 33"/>
              <a:gd name="T56" fmla="*/ 19 w 59"/>
              <a:gd name="T57" fmla="*/ 12 h 33"/>
              <a:gd name="T58" fmla="*/ 49 w 59"/>
              <a:gd name="T59" fmla="*/ 18 h 33"/>
              <a:gd name="T60" fmla="*/ 44 w 59"/>
              <a:gd name="T61" fmla="*/ 6 h 33"/>
              <a:gd name="T62" fmla="*/ 43 w 59"/>
              <a:gd name="T63" fmla="*/ 3 h 33"/>
              <a:gd name="T64" fmla="*/ 36 w 59"/>
              <a:gd name="T65" fmla="*/ 6 h 33"/>
              <a:gd name="T66" fmla="*/ 19 w 59"/>
              <a:gd name="T67" fmla="*/ 7 h 33"/>
              <a:gd name="T68" fmla="*/ 8 w 59"/>
              <a:gd name="T69" fmla="*/ 1 h 33"/>
              <a:gd name="T70" fmla="*/ 7 w 59"/>
              <a:gd name="T71" fmla="*/ 18 h 33"/>
              <a:gd name="T72" fmla="*/ 4 w 59"/>
              <a:gd name="T73" fmla="*/ 19 h 33"/>
              <a:gd name="T74" fmla="*/ 5 w 59"/>
              <a:gd name="T75" fmla="*/ 16 h 33"/>
              <a:gd name="T76" fmla="*/ 5 w 59"/>
              <a:gd name="T77" fmla="*/ 15 h 33"/>
              <a:gd name="T78" fmla="*/ 4 w 59"/>
              <a:gd name="T79" fmla="*/ 14 h 33"/>
              <a:gd name="T80" fmla="*/ 1 w 59"/>
              <a:gd name="T81" fmla="*/ 16 h 33"/>
              <a:gd name="T82" fmla="*/ 0 w 59"/>
              <a:gd name="T83" fmla="*/ 17 h 33"/>
              <a:gd name="T84" fmla="*/ 6 w 59"/>
              <a:gd name="T85" fmla="*/ 21 h 33"/>
              <a:gd name="T86" fmla="*/ 17 w 59"/>
              <a:gd name="T87" fmla="*/ 27 h 33"/>
              <a:gd name="T88" fmla="*/ 21 w 59"/>
              <a:gd name="T89" fmla="*/ 29 h 33"/>
              <a:gd name="T90" fmla="*/ 28 w 59"/>
              <a:gd name="T91" fmla="*/ 32 h 33"/>
              <a:gd name="T92" fmla="*/ 35 w 59"/>
              <a:gd name="T93" fmla="*/ 31 h 33"/>
              <a:gd name="T94" fmla="*/ 43 w 59"/>
              <a:gd name="T95" fmla="*/ 25 h 33"/>
              <a:gd name="T96" fmla="*/ 49 w 59"/>
              <a:gd name="T97" fmla="*/ 21 h 33"/>
              <a:gd name="T98" fmla="*/ 57 w 59"/>
              <a:gd name="T99" fmla="*/ 17 h 33"/>
              <a:gd name="T100" fmla="*/ 56 w 59"/>
              <a:gd name="T101" fmla="*/ 16 h 33"/>
              <a:gd name="T102" fmla="*/ 57 w 59"/>
              <a:gd name="T103" fmla="*/ 13 h 33"/>
              <a:gd name="T104" fmla="*/ 52 w 59"/>
              <a:gd name="T105" fmla="*/ 18 h 33"/>
              <a:gd name="T106" fmla="*/ 51 w 59"/>
              <a:gd name="T107" fmla="*/ 19 h 33"/>
              <a:gd name="T108" fmla="*/ 49 w 59"/>
              <a:gd name="T109" fmla="*/ 20 h 33"/>
              <a:gd name="T110" fmla="*/ 51 w 59"/>
              <a:gd name="T111" fmla="*/ 15 h 33"/>
              <a:gd name="T112" fmla="*/ 50 w 59"/>
              <a:gd name="T113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" h="33">
                <a:moveTo>
                  <a:pt x="26" y="32"/>
                </a:moveTo>
                <a:cubicBezTo>
                  <a:pt x="26" y="32"/>
                  <a:pt x="26" y="32"/>
                  <a:pt x="26" y="32"/>
                </a:cubicBezTo>
                <a:cubicBezTo>
                  <a:pt x="25" y="31"/>
                  <a:pt x="25" y="31"/>
                  <a:pt x="25" y="30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0"/>
                  <a:pt x="25" y="30"/>
                </a:cubicBezTo>
                <a:cubicBezTo>
                  <a:pt x="26" y="29"/>
                  <a:pt x="26" y="29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30"/>
                  <a:pt x="27" y="31"/>
                  <a:pt x="27" y="31"/>
                </a:cubicBezTo>
                <a:cubicBezTo>
                  <a:pt x="26" y="32"/>
                  <a:pt x="26" y="32"/>
                  <a:pt x="26" y="32"/>
                </a:cubicBezTo>
                <a:moveTo>
                  <a:pt x="23" y="30"/>
                </a:moveTo>
                <a:cubicBezTo>
                  <a:pt x="23" y="30"/>
                  <a:pt x="23" y="30"/>
                  <a:pt x="22" y="30"/>
                </a:cubicBezTo>
                <a:cubicBezTo>
                  <a:pt x="22" y="29"/>
                  <a:pt x="22" y="29"/>
                  <a:pt x="22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3" y="27"/>
                  <a:pt x="23" y="27"/>
                  <a:pt x="23" y="26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4"/>
                  <a:pt x="24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6" y="24"/>
                  <a:pt x="26" y="25"/>
                </a:cubicBezTo>
                <a:cubicBezTo>
                  <a:pt x="26" y="25"/>
                  <a:pt x="26" y="26"/>
                  <a:pt x="25" y="26"/>
                </a:cubicBezTo>
                <a:cubicBezTo>
                  <a:pt x="25" y="27"/>
                  <a:pt x="25" y="28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0"/>
                  <a:pt x="24" y="30"/>
                  <a:pt x="23" y="30"/>
                </a:cubicBezTo>
                <a:moveTo>
                  <a:pt x="20" y="28"/>
                </a:moveTo>
                <a:cubicBezTo>
                  <a:pt x="20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6"/>
                  <a:pt x="19" y="25"/>
                  <a:pt x="19" y="25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3"/>
                  <a:pt x="20" y="23"/>
                  <a:pt x="20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3" y="23"/>
                  <a:pt x="22" y="25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7"/>
                  <a:pt x="21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moveTo>
                  <a:pt x="17" y="26"/>
                </a:moveTo>
                <a:cubicBezTo>
                  <a:pt x="16" y="25"/>
                  <a:pt x="16" y="25"/>
                  <a:pt x="16" y="25"/>
                </a:cubicBezTo>
                <a:cubicBezTo>
                  <a:pt x="16" y="24"/>
                  <a:pt x="16" y="24"/>
                  <a:pt x="16" y="24"/>
                </a:cubicBezTo>
                <a:cubicBezTo>
                  <a:pt x="17" y="24"/>
                  <a:pt x="17" y="23"/>
                  <a:pt x="17" y="22"/>
                </a:cubicBezTo>
                <a:cubicBezTo>
                  <a:pt x="17" y="22"/>
                  <a:pt x="18" y="21"/>
                  <a:pt x="18" y="21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3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26"/>
                  <a:pt x="17" y="26"/>
                  <a:pt x="17" y="26"/>
                </a:cubicBezTo>
                <a:moveTo>
                  <a:pt x="9" y="21"/>
                </a:moveTo>
                <a:cubicBezTo>
                  <a:pt x="9" y="21"/>
                  <a:pt x="9" y="21"/>
                  <a:pt x="9" y="21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1"/>
                  <a:pt x="9" y="21"/>
                  <a:pt x="9" y="21"/>
                </a:cubicBezTo>
                <a:moveTo>
                  <a:pt x="8" y="21"/>
                </a:move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moveTo>
                  <a:pt x="48" y="20"/>
                </a:move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moveTo>
                  <a:pt x="47" y="20"/>
                </a:move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20"/>
                  <a:pt x="47" y="20"/>
                  <a:pt x="47" y="20"/>
                </a:cubicBezTo>
                <a:moveTo>
                  <a:pt x="7" y="20"/>
                </a:move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7" y="20"/>
                  <a:pt x="7" y="20"/>
                  <a:pt x="7" y="20"/>
                </a:cubicBezTo>
                <a:moveTo>
                  <a:pt x="47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moveTo>
                  <a:pt x="16" y="22"/>
                </a:moveTo>
                <a:cubicBezTo>
                  <a:pt x="15" y="20"/>
                  <a:pt x="13" y="18"/>
                  <a:pt x="10" y="18"/>
                </a:cubicBezTo>
                <a:cubicBezTo>
                  <a:pt x="10" y="14"/>
                  <a:pt x="12" y="10"/>
                  <a:pt x="14" y="8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6" y="10"/>
                  <a:pt x="16" y="11"/>
                  <a:pt x="16" y="11"/>
                </a:cubicBezTo>
                <a:cubicBezTo>
                  <a:pt x="16" y="12"/>
                  <a:pt x="16" y="13"/>
                  <a:pt x="17" y="13"/>
                </a:cubicBezTo>
                <a:cubicBezTo>
                  <a:pt x="18" y="13"/>
                  <a:pt x="18" y="13"/>
                  <a:pt x="19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3"/>
                  <a:pt x="22" y="12"/>
                  <a:pt x="23" y="12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0"/>
                  <a:pt x="27" y="10"/>
                  <a:pt x="28" y="10"/>
                </a:cubicBezTo>
                <a:cubicBezTo>
                  <a:pt x="28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30" y="11"/>
                  <a:pt x="30" y="12"/>
                  <a:pt x="31" y="13"/>
                </a:cubicBezTo>
                <a:cubicBezTo>
                  <a:pt x="32" y="13"/>
                  <a:pt x="33" y="13"/>
                  <a:pt x="33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7" y="16"/>
                  <a:pt x="41" y="18"/>
                  <a:pt x="44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2"/>
                  <a:pt x="45" y="23"/>
                  <a:pt x="45" y="23"/>
                </a:cubicBezTo>
                <a:cubicBezTo>
                  <a:pt x="45" y="24"/>
                  <a:pt x="44" y="24"/>
                  <a:pt x="44" y="24"/>
                </a:cubicBezTo>
                <a:cubicBezTo>
                  <a:pt x="44" y="24"/>
                  <a:pt x="44" y="24"/>
                  <a:pt x="43" y="24"/>
                </a:cubicBezTo>
                <a:cubicBezTo>
                  <a:pt x="43" y="24"/>
                  <a:pt x="43" y="24"/>
                  <a:pt x="42" y="24"/>
                </a:cubicBezTo>
                <a:cubicBezTo>
                  <a:pt x="39" y="22"/>
                  <a:pt x="36" y="21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20"/>
                  <a:pt x="33" y="20"/>
                  <a:pt x="33" y="20"/>
                </a:cubicBezTo>
                <a:cubicBezTo>
                  <a:pt x="36" y="22"/>
                  <a:pt x="39" y="23"/>
                  <a:pt x="42" y="25"/>
                </a:cubicBezTo>
                <a:cubicBezTo>
                  <a:pt x="42" y="25"/>
                  <a:pt x="41" y="26"/>
                  <a:pt x="41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39" y="27"/>
                  <a:pt x="39" y="27"/>
                  <a:pt x="38" y="27"/>
                </a:cubicBezTo>
                <a:cubicBezTo>
                  <a:pt x="38" y="26"/>
                  <a:pt x="37" y="26"/>
                  <a:pt x="36" y="26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2" y="24"/>
                  <a:pt x="32" y="24"/>
                  <a:pt x="32" y="24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7"/>
                  <a:pt x="37" y="27"/>
                  <a:pt x="38" y="28"/>
                </a:cubicBezTo>
                <a:cubicBezTo>
                  <a:pt x="38" y="28"/>
                  <a:pt x="38" y="29"/>
                  <a:pt x="37" y="29"/>
                </a:cubicBezTo>
                <a:cubicBezTo>
                  <a:pt x="37" y="29"/>
                  <a:pt x="37" y="30"/>
                  <a:pt x="36" y="30"/>
                </a:cubicBezTo>
                <a:cubicBezTo>
                  <a:pt x="36" y="30"/>
                  <a:pt x="36" y="30"/>
                  <a:pt x="35" y="30"/>
                </a:cubicBezTo>
                <a:cubicBezTo>
                  <a:pt x="35" y="29"/>
                  <a:pt x="34" y="29"/>
                  <a:pt x="33" y="28"/>
                </a:cubicBezTo>
                <a:cubicBezTo>
                  <a:pt x="31" y="27"/>
                  <a:pt x="31" y="27"/>
                  <a:pt x="31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2" y="29"/>
                  <a:pt x="32" y="29"/>
                  <a:pt x="32" y="29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4" y="30"/>
                  <a:pt x="34" y="31"/>
                  <a:pt x="34" y="31"/>
                </a:cubicBezTo>
                <a:cubicBezTo>
                  <a:pt x="34" y="32"/>
                  <a:pt x="33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0" y="31"/>
                  <a:pt x="30" y="31"/>
                  <a:pt x="29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29"/>
                  <a:pt x="29" y="29"/>
                  <a:pt x="29" y="28"/>
                </a:cubicBezTo>
                <a:cubicBezTo>
                  <a:pt x="29" y="28"/>
                  <a:pt x="29" y="27"/>
                  <a:pt x="28" y="27"/>
                </a:cubicBezTo>
                <a:cubicBezTo>
                  <a:pt x="28" y="26"/>
                  <a:pt x="27" y="26"/>
                  <a:pt x="27" y="26"/>
                </a:cubicBezTo>
                <a:cubicBezTo>
                  <a:pt x="27" y="26"/>
                  <a:pt x="27" y="26"/>
                  <a:pt x="26" y="26"/>
                </a:cubicBezTo>
                <a:cubicBezTo>
                  <a:pt x="27" y="26"/>
                  <a:pt x="27" y="25"/>
                  <a:pt x="27" y="25"/>
                </a:cubicBezTo>
                <a:cubicBezTo>
                  <a:pt x="26" y="24"/>
                  <a:pt x="26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3" y="22"/>
                  <a:pt x="23" y="22"/>
                  <a:pt x="22" y="21"/>
                </a:cubicBezTo>
                <a:cubicBezTo>
                  <a:pt x="22" y="21"/>
                  <a:pt x="22" y="21"/>
                  <a:pt x="21" y="21"/>
                </a:cubicBezTo>
                <a:cubicBezTo>
                  <a:pt x="21" y="21"/>
                  <a:pt x="20" y="21"/>
                  <a:pt x="20" y="22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0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7" y="20"/>
                  <a:pt x="16" y="21"/>
                  <a:pt x="16" y="22"/>
                </a:cubicBezTo>
                <a:cubicBezTo>
                  <a:pt x="16" y="22"/>
                  <a:pt x="16" y="22"/>
                  <a:pt x="16" y="22"/>
                </a:cubicBezTo>
                <a:moveTo>
                  <a:pt x="9" y="19"/>
                </a:moveTo>
                <a:cubicBezTo>
                  <a:pt x="9" y="19"/>
                  <a:pt x="9" y="19"/>
                  <a:pt x="9" y="19"/>
                </a:cubicBezTo>
                <a:cubicBezTo>
                  <a:pt x="8" y="15"/>
                  <a:pt x="10" y="10"/>
                  <a:pt x="12" y="6"/>
                </a:cubicBezTo>
                <a:cubicBezTo>
                  <a:pt x="12" y="6"/>
                  <a:pt x="13" y="6"/>
                  <a:pt x="13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3" y="6"/>
                  <a:pt x="13" y="7"/>
                  <a:pt x="13" y="7"/>
                </a:cubicBezTo>
                <a:cubicBezTo>
                  <a:pt x="10" y="10"/>
                  <a:pt x="9" y="14"/>
                  <a:pt x="9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9"/>
                  <a:pt x="10" y="19"/>
                  <a:pt x="10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moveTo>
                  <a:pt x="19" y="12"/>
                </a:moveTo>
                <a:cubicBezTo>
                  <a:pt x="18" y="12"/>
                  <a:pt x="18" y="12"/>
                  <a:pt x="17" y="12"/>
                </a:cubicBezTo>
                <a:cubicBezTo>
                  <a:pt x="17" y="12"/>
                  <a:pt x="17" y="11"/>
                  <a:pt x="17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9" y="9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1" y="7"/>
                  <a:pt x="21" y="7"/>
                </a:cubicBezTo>
                <a:cubicBezTo>
                  <a:pt x="22" y="7"/>
                  <a:pt x="22" y="6"/>
                  <a:pt x="22" y="6"/>
                </a:cubicBezTo>
                <a:cubicBezTo>
                  <a:pt x="24" y="6"/>
                  <a:pt x="26" y="5"/>
                  <a:pt x="28" y="5"/>
                </a:cubicBezTo>
                <a:cubicBezTo>
                  <a:pt x="31" y="5"/>
                  <a:pt x="33" y="6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37" y="7"/>
                  <a:pt x="38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1" y="8"/>
                  <a:pt x="42" y="7"/>
                  <a:pt x="43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4" y="8"/>
                  <a:pt x="45" y="9"/>
                  <a:pt x="46" y="11"/>
                </a:cubicBezTo>
                <a:cubicBezTo>
                  <a:pt x="47" y="13"/>
                  <a:pt x="47" y="15"/>
                  <a:pt x="47" y="17"/>
                </a:cubicBezTo>
                <a:cubicBezTo>
                  <a:pt x="46" y="18"/>
                  <a:pt x="45" y="18"/>
                  <a:pt x="43" y="19"/>
                </a:cubicBezTo>
                <a:cubicBezTo>
                  <a:pt x="41" y="17"/>
                  <a:pt x="37" y="15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3" y="13"/>
                  <a:pt x="32" y="12"/>
                  <a:pt x="32" y="12"/>
                </a:cubicBezTo>
                <a:cubicBezTo>
                  <a:pt x="31" y="11"/>
                  <a:pt x="30" y="10"/>
                  <a:pt x="30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28" y="9"/>
                  <a:pt x="28" y="9"/>
                </a:cubicBezTo>
                <a:cubicBezTo>
                  <a:pt x="26" y="9"/>
                  <a:pt x="25" y="10"/>
                  <a:pt x="24" y="10"/>
                </a:cubicBezTo>
                <a:cubicBezTo>
                  <a:pt x="23" y="10"/>
                  <a:pt x="23" y="10"/>
                  <a:pt x="23" y="11"/>
                </a:cubicBezTo>
                <a:cubicBezTo>
                  <a:pt x="22" y="11"/>
                  <a:pt x="21" y="12"/>
                  <a:pt x="20" y="12"/>
                </a:cubicBezTo>
                <a:cubicBezTo>
                  <a:pt x="19" y="12"/>
                  <a:pt x="19" y="12"/>
                  <a:pt x="19" y="12"/>
                </a:cubicBezTo>
                <a:moveTo>
                  <a:pt x="43" y="6"/>
                </a:moveTo>
                <a:cubicBezTo>
                  <a:pt x="43" y="5"/>
                  <a:pt x="43" y="5"/>
                  <a:pt x="43" y="5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4" y="4"/>
                  <a:pt x="47" y="6"/>
                  <a:pt x="49" y="15"/>
                </a:cubicBezTo>
                <a:cubicBezTo>
                  <a:pt x="50" y="16"/>
                  <a:pt x="50" y="17"/>
                  <a:pt x="49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9" y="17"/>
                  <a:pt x="49" y="17"/>
                  <a:pt x="49" y="17"/>
                </a:cubicBezTo>
                <a:cubicBezTo>
                  <a:pt x="48" y="15"/>
                  <a:pt x="48" y="13"/>
                  <a:pt x="47" y="11"/>
                </a:cubicBezTo>
                <a:cubicBezTo>
                  <a:pt x="46" y="8"/>
                  <a:pt x="45" y="7"/>
                  <a:pt x="44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6"/>
                  <a:pt x="43" y="6"/>
                  <a:pt x="43" y="6"/>
                </a:cubicBezTo>
                <a:moveTo>
                  <a:pt x="49" y="0"/>
                </a:moveTo>
                <a:cubicBezTo>
                  <a:pt x="48" y="1"/>
                  <a:pt x="44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4"/>
                  <a:pt x="42" y="4"/>
                  <a:pt x="42" y="5"/>
                </a:cubicBezTo>
                <a:cubicBezTo>
                  <a:pt x="42" y="5"/>
                  <a:pt x="42" y="6"/>
                  <a:pt x="42" y="6"/>
                </a:cubicBezTo>
                <a:cubicBezTo>
                  <a:pt x="41" y="7"/>
                  <a:pt x="41" y="7"/>
                  <a:pt x="40" y="7"/>
                </a:cubicBezTo>
                <a:cubicBezTo>
                  <a:pt x="40" y="7"/>
                  <a:pt x="40" y="7"/>
                  <a:pt x="39" y="7"/>
                </a:cubicBezTo>
                <a:cubicBezTo>
                  <a:pt x="39" y="7"/>
                  <a:pt x="38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3" y="5"/>
                  <a:pt x="31" y="4"/>
                  <a:pt x="28" y="4"/>
                </a:cubicBezTo>
                <a:cubicBezTo>
                  <a:pt x="26" y="4"/>
                  <a:pt x="24" y="5"/>
                  <a:pt x="22" y="5"/>
                </a:cubicBezTo>
                <a:cubicBezTo>
                  <a:pt x="22" y="5"/>
                  <a:pt x="21" y="6"/>
                  <a:pt x="21" y="6"/>
                </a:cubicBezTo>
                <a:cubicBezTo>
                  <a:pt x="20" y="6"/>
                  <a:pt x="20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6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4"/>
                  <a:pt x="14" y="4"/>
                  <a:pt x="13" y="3"/>
                </a:cubicBezTo>
                <a:cubicBezTo>
                  <a:pt x="12" y="3"/>
                  <a:pt x="10" y="2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10" y="3"/>
                  <a:pt x="11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5"/>
                  <a:pt x="12" y="5"/>
                  <a:pt x="11" y="6"/>
                </a:cubicBezTo>
                <a:cubicBezTo>
                  <a:pt x="9" y="9"/>
                  <a:pt x="7" y="14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6" y="19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7" y="18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8"/>
                  <a:pt x="6" y="18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5" y="17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16"/>
                  <a:pt x="4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7"/>
                  <a:pt x="1" y="17"/>
                  <a:pt x="1" y="17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5"/>
                  <a:pt x="2" y="14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4"/>
                  <a:pt x="1" y="15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2" y="19"/>
                  <a:pt x="3" y="19"/>
                </a:cubicBezTo>
                <a:cubicBezTo>
                  <a:pt x="4" y="20"/>
                  <a:pt x="5" y="20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1"/>
                  <a:pt x="7" y="22"/>
                  <a:pt x="8" y="22"/>
                </a:cubicBezTo>
                <a:cubicBezTo>
                  <a:pt x="9" y="22"/>
                  <a:pt x="10" y="21"/>
                  <a:pt x="12" y="19"/>
                </a:cubicBezTo>
                <a:cubicBezTo>
                  <a:pt x="13" y="20"/>
                  <a:pt x="15" y="21"/>
                  <a:pt x="15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6"/>
                  <a:pt x="16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8"/>
                </a:cubicBezTo>
                <a:cubicBezTo>
                  <a:pt x="18" y="29"/>
                  <a:pt x="18" y="29"/>
                  <a:pt x="18" y="29"/>
                </a:cubicBezTo>
                <a:cubicBezTo>
                  <a:pt x="19" y="29"/>
                  <a:pt x="19" y="29"/>
                  <a:pt x="20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9"/>
                  <a:pt x="21" y="30"/>
                  <a:pt x="21" y="30"/>
                </a:cubicBezTo>
                <a:cubicBezTo>
                  <a:pt x="22" y="31"/>
                  <a:pt x="23" y="31"/>
                  <a:pt x="23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2"/>
                  <a:pt x="24" y="32"/>
                  <a:pt x="25" y="32"/>
                </a:cubicBezTo>
                <a:cubicBezTo>
                  <a:pt x="25" y="33"/>
                  <a:pt x="26" y="33"/>
                  <a:pt x="26" y="33"/>
                </a:cubicBezTo>
                <a:cubicBezTo>
                  <a:pt x="27" y="33"/>
                  <a:pt x="27" y="33"/>
                  <a:pt x="28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29" y="32"/>
                  <a:pt x="30" y="32"/>
                  <a:pt x="31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4" y="33"/>
                  <a:pt x="35" y="32"/>
                  <a:pt x="35" y="31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7" y="31"/>
                  <a:pt x="38" y="30"/>
                  <a:pt x="38" y="30"/>
                </a:cubicBezTo>
                <a:cubicBezTo>
                  <a:pt x="39" y="29"/>
                  <a:pt x="39" y="29"/>
                  <a:pt x="39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40" y="28"/>
                  <a:pt x="41" y="28"/>
                  <a:pt x="41" y="27"/>
                </a:cubicBezTo>
                <a:cubicBezTo>
                  <a:pt x="42" y="27"/>
                  <a:pt x="43" y="26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5" y="25"/>
                  <a:pt x="45" y="25"/>
                  <a:pt x="46" y="24"/>
                </a:cubicBezTo>
                <a:cubicBezTo>
                  <a:pt x="47" y="23"/>
                  <a:pt x="47" y="22"/>
                  <a:pt x="46" y="21"/>
                </a:cubicBezTo>
                <a:cubicBezTo>
                  <a:pt x="46" y="20"/>
                  <a:pt x="45" y="20"/>
                  <a:pt x="45" y="20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6" y="20"/>
                  <a:pt x="47" y="21"/>
                  <a:pt x="49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49" y="21"/>
                  <a:pt x="49" y="21"/>
                  <a:pt x="51" y="21"/>
                </a:cubicBezTo>
                <a:cubicBezTo>
                  <a:pt x="52" y="20"/>
                  <a:pt x="53" y="19"/>
                  <a:pt x="54" y="19"/>
                </a:cubicBezTo>
                <a:cubicBezTo>
                  <a:pt x="55" y="18"/>
                  <a:pt x="56" y="18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2"/>
                  <a:pt x="59" y="12"/>
                  <a:pt x="59" y="12"/>
                </a:cubicBezTo>
                <a:cubicBezTo>
                  <a:pt x="59" y="12"/>
                  <a:pt x="59" y="12"/>
                  <a:pt x="59" y="12"/>
                </a:cubicBezTo>
                <a:cubicBezTo>
                  <a:pt x="57" y="16"/>
                  <a:pt x="57" y="16"/>
                  <a:pt x="57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58" y="13"/>
                  <a:pt x="58" y="13"/>
                  <a:pt x="58" y="13"/>
                </a:cubicBezTo>
                <a:cubicBezTo>
                  <a:pt x="58" y="13"/>
                  <a:pt x="58" y="13"/>
                  <a:pt x="58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3"/>
                  <a:pt x="56" y="16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6"/>
                  <a:pt x="56" y="14"/>
                  <a:pt x="5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4"/>
                  <a:pt x="55" y="16"/>
                  <a:pt x="54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6"/>
                  <a:pt x="55" y="15"/>
                  <a:pt x="56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54" y="15"/>
                  <a:pt x="54" y="17"/>
                  <a:pt x="52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4" y="15"/>
                  <a:pt x="54" y="14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3" y="15"/>
                  <a:pt x="52" y="17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19"/>
                  <a:pt x="51" y="18"/>
                  <a:pt x="51" y="17"/>
                </a:cubicBezTo>
                <a:cubicBezTo>
                  <a:pt x="52" y="16"/>
                  <a:pt x="53" y="15"/>
                  <a:pt x="53" y="14"/>
                </a:cubicBezTo>
                <a:cubicBezTo>
                  <a:pt x="53" y="14"/>
                  <a:pt x="53" y="14"/>
                  <a:pt x="53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5"/>
                  <a:pt x="52" y="16"/>
                  <a:pt x="51" y="17"/>
                </a:cubicBezTo>
                <a:cubicBezTo>
                  <a:pt x="51" y="18"/>
                  <a:pt x="50" y="19"/>
                  <a:pt x="50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9" y="19"/>
                  <a:pt x="49" y="19"/>
                  <a:pt x="49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18"/>
                  <a:pt x="51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6"/>
                  <a:pt x="51" y="15"/>
                  <a:pt x="51" y="15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5"/>
                  <a:pt x="51" y="15"/>
                  <a:pt x="51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9" y="7"/>
                  <a:pt x="46" y="5"/>
                  <a:pt x="45" y="4"/>
                </a:cubicBezTo>
                <a:cubicBezTo>
                  <a:pt x="45" y="3"/>
                  <a:pt x="46" y="3"/>
                  <a:pt x="46" y="3"/>
                </a:cubicBezTo>
                <a:cubicBezTo>
                  <a:pt x="48" y="2"/>
                  <a:pt x="49" y="2"/>
                  <a:pt x="50" y="1"/>
                </a:cubicBezTo>
                <a:cubicBezTo>
                  <a:pt x="50" y="0"/>
                  <a:pt x="50" y="0"/>
                  <a:pt x="50" y="0"/>
                </a:cubicBezTo>
                <a:cubicBezTo>
                  <a:pt x="49" y="0"/>
                  <a:pt x="49" y="0"/>
                  <a:pt x="49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6" name="iSľiḓé">
            <a:extLst>
              <a:ext uri="{FF2B5EF4-FFF2-40B4-BE49-F238E27FC236}">
                <a16:creationId xmlns:a16="http://schemas.microsoft.com/office/drawing/2014/main" id="{8862A2EC-B443-4AE8-A3C6-29953769EEA8}"/>
              </a:ext>
            </a:extLst>
          </p:cNvPr>
          <p:cNvSpPr>
            <a:spLocks/>
          </p:cNvSpPr>
          <p:nvPr/>
        </p:nvSpPr>
        <p:spPr bwMode="auto">
          <a:xfrm>
            <a:off x="3823455" y="4038618"/>
            <a:ext cx="486890" cy="669996"/>
          </a:xfrm>
          <a:custGeom>
            <a:avLst/>
            <a:gdLst>
              <a:gd name="T0" fmla="*/ 19 w 46"/>
              <a:gd name="T1" fmla="*/ 56 h 63"/>
              <a:gd name="T2" fmla="*/ 11 w 46"/>
              <a:gd name="T3" fmla="*/ 24 h 63"/>
              <a:gd name="T4" fmla="*/ 16 w 46"/>
              <a:gd name="T5" fmla="*/ 39 h 63"/>
              <a:gd name="T6" fmla="*/ 17 w 46"/>
              <a:gd name="T7" fmla="*/ 59 h 63"/>
              <a:gd name="T8" fmla="*/ 5 w 46"/>
              <a:gd name="T9" fmla="*/ 60 h 63"/>
              <a:gd name="T10" fmla="*/ 26 w 46"/>
              <a:gd name="T11" fmla="*/ 24 h 63"/>
              <a:gd name="T12" fmla="*/ 32 w 46"/>
              <a:gd name="T13" fmla="*/ 58 h 63"/>
              <a:gd name="T14" fmla="*/ 31 w 46"/>
              <a:gd name="T15" fmla="*/ 59 h 63"/>
              <a:gd name="T16" fmla="*/ 17 w 46"/>
              <a:gd name="T17" fmla="*/ 23 h 63"/>
              <a:gd name="T18" fmla="*/ 31 w 46"/>
              <a:gd name="T19" fmla="*/ 20 h 63"/>
              <a:gd name="T20" fmla="*/ 33 w 46"/>
              <a:gd name="T21" fmla="*/ 56 h 63"/>
              <a:gd name="T22" fmla="*/ 18 w 46"/>
              <a:gd name="T23" fmla="*/ 22 h 63"/>
              <a:gd name="T24" fmla="*/ 19 w 46"/>
              <a:gd name="T25" fmla="*/ 23 h 63"/>
              <a:gd name="T26" fmla="*/ 4 w 46"/>
              <a:gd name="T27" fmla="*/ 21 h 63"/>
              <a:gd name="T28" fmla="*/ 11 w 46"/>
              <a:gd name="T29" fmla="*/ 12 h 63"/>
              <a:gd name="T30" fmla="*/ 26 w 46"/>
              <a:gd name="T31" fmla="*/ 12 h 63"/>
              <a:gd name="T32" fmla="*/ 20 w 46"/>
              <a:gd name="T33" fmla="*/ 23 h 63"/>
              <a:gd name="T34" fmla="*/ 22 w 46"/>
              <a:gd name="T35" fmla="*/ 21 h 63"/>
              <a:gd name="T36" fmla="*/ 36 w 46"/>
              <a:gd name="T37" fmla="*/ 6 h 63"/>
              <a:gd name="T38" fmla="*/ 26 w 46"/>
              <a:gd name="T39" fmla="*/ 21 h 63"/>
              <a:gd name="T40" fmla="*/ 39 w 46"/>
              <a:gd name="T41" fmla="*/ 6 h 63"/>
              <a:gd name="T42" fmla="*/ 30 w 46"/>
              <a:gd name="T43" fmla="*/ 19 h 63"/>
              <a:gd name="T44" fmla="*/ 11 w 46"/>
              <a:gd name="T45" fmla="*/ 21 h 63"/>
              <a:gd name="T46" fmla="*/ 25 w 46"/>
              <a:gd name="T47" fmla="*/ 5 h 63"/>
              <a:gd name="T48" fmla="*/ 16 w 46"/>
              <a:gd name="T49" fmla="*/ 19 h 63"/>
              <a:gd name="T50" fmla="*/ 11 w 46"/>
              <a:gd name="T51" fmla="*/ 23 h 63"/>
              <a:gd name="T52" fmla="*/ 6 w 46"/>
              <a:gd name="T53" fmla="*/ 21 h 63"/>
              <a:gd name="T54" fmla="*/ 8 w 46"/>
              <a:gd name="T55" fmla="*/ 21 h 63"/>
              <a:gd name="T56" fmla="*/ 22 w 46"/>
              <a:gd name="T57" fmla="*/ 6 h 63"/>
              <a:gd name="T58" fmla="*/ 12 w 46"/>
              <a:gd name="T59" fmla="*/ 12 h 63"/>
              <a:gd name="T60" fmla="*/ 12 w 46"/>
              <a:gd name="T61" fmla="*/ 12 h 63"/>
              <a:gd name="T62" fmla="*/ 34 w 46"/>
              <a:gd name="T63" fmla="*/ 5 h 63"/>
              <a:gd name="T64" fmla="*/ 27 w 46"/>
              <a:gd name="T65" fmla="*/ 6 h 63"/>
              <a:gd name="T66" fmla="*/ 32 w 46"/>
              <a:gd name="T67" fmla="*/ 19 h 63"/>
              <a:gd name="T68" fmla="*/ 45 w 46"/>
              <a:gd name="T69" fmla="*/ 42 h 63"/>
              <a:gd name="T70" fmla="*/ 3 w 46"/>
              <a:gd name="T71" fmla="*/ 22 h 63"/>
              <a:gd name="T72" fmla="*/ 19 w 46"/>
              <a:gd name="T73" fmla="*/ 4 h 63"/>
              <a:gd name="T74" fmla="*/ 18 w 46"/>
              <a:gd name="T75" fmla="*/ 22 h 63"/>
              <a:gd name="T76" fmla="*/ 16 w 46"/>
              <a:gd name="T77" fmla="*/ 21 h 63"/>
              <a:gd name="T78" fmla="*/ 33 w 46"/>
              <a:gd name="T79" fmla="*/ 2 h 63"/>
              <a:gd name="T80" fmla="*/ 18 w 46"/>
              <a:gd name="T81" fmla="*/ 22 h 63"/>
              <a:gd name="T82" fmla="*/ 28 w 46"/>
              <a:gd name="T83" fmla="*/ 2 h 63"/>
              <a:gd name="T84" fmla="*/ 25 w 46"/>
              <a:gd name="T85" fmla="*/ 4 h 63"/>
              <a:gd name="T86" fmla="*/ 21 w 46"/>
              <a:gd name="T87" fmla="*/ 5 h 63"/>
              <a:gd name="T88" fmla="*/ 19 w 46"/>
              <a:gd name="T89" fmla="*/ 0 h 63"/>
              <a:gd name="T90" fmla="*/ 1 w 46"/>
              <a:gd name="T91" fmla="*/ 23 h 63"/>
              <a:gd name="T92" fmla="*/ 4 w 46"/>
              <a:gd name="T93" fmla="*/ 60 h 63"/>
              <a:gd name="T94" fmla="*/ 11 w 46"/>
              <a:gd name="T95" fmla="*/ 63 h 63"/>
              <a:gd name="T96" fmla="*/ 17 w 46"/>
              <a:gd name="T97" fmla="*/ 60 h 63"/>
              <a:gd name="T98" fmla="*/ 19 w 46"/>
              <a:gd name="T99" fmla="*/ 60 h 63"/>
              <a:gd name="T100" fmla="*/ 19 w 46"/>
              <a:gd name="T101" fmla="*/ 60 h 63"/>
              <a:gd name="T102" fmla="*/ 32 w 46"/>
              <a:gd name="T103" fmla="*/ 60 h 63"/>
              <a:gd name="T104" fmla="*/ 46 w 46"/>
              <a:gd name="T105" fmla="*/ 43 h 63"/>
              <a:gd name="T106" fmla="*/ 42 w 46"/>
              <a:gd name="T107" fmla="*/ 2 h 63"/>
              <a:gd name="T108" fmla="*/ 37 w 46"/>
              <a:gd name="T109" fmla="*/ 5 h 63"/>
              <a:gd name="T110" fmla="*/ 35 w 46"/>
              <a:gd name="T111" fmla="*/ 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6" h="63">
                <a:moveTo>
                  <a:pt x="18" y="57"/>
                </a:moveTo>
                <a:cubicBezTo>
                  <a:pt x="18" y="51"/>
                  <a:pt x="17" y="45"/>
                  <a:pt x="17" y="39"/>
                </a:cubicBezTo>
                <a:cubicBezTo>
                  <a:pt x="17" y="36"/>
                  <a:pt x="17" y="33"/>
                  <a:pt x="17" y="30"/>
                </a:cubicBezTo>
                <a:cubicBezTo>
                  <a:pt x="18" y="38"/>
                  <a:pt x="19" y="47"/>
                  <a:pt x="19" y="56"/>
                </a:cubicBezTo>
                <a:cubicBezTo>
                  <a:pt x="19" y="56"/>
                  <a:pt x="19" y="56"/>
                  <a:pt x="19" y="56"/>
                </a:cubicBezTo>
                <a:cubicBezTo>
                  <a:pt x="19" y="56"/>
                  <a:pt x="18" y="57"/>
                  <a:pt x="18" y="57"/>
                </a:cubicBezTo>
                <a:moveTo>
                  <a:pt x="6" y="24"/>
                </a:moveTo>
                <a:cubicBezTo>
                  <a:pt x="8" y="24"/>
                  <a:pt x="9" y="24"/>
                  <a:pt x="11" y="24"/>
                </a:cubicBezTo>
                <a:cubicBezTo>
                  <a:pt x="12" y="23"/>
                  <a:pt x="13" y="23"/>
                  <a:pt x="14" y="22"/>
                </a:cubicBezTo>
                <a:cubicBezTo>
                  <a:pt x="15" y="22"/>
                  <a:pt x="15" y="22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6" y="28"/>
                  <a:pt x="16" y="33"/>
                  <a:pt x="16" y="39"/>
                </a:cubicBezTo>
                <a:cubicBezTo>
                  <a:pt x="16" y="45"/>
                  <a:pt x="17" y="52"/>
                  <a:pt x="17" y="58"/>
                </a:cubicBezTo>
                <a:cubicBezTo>
                  <a:pt x="17" y="59"/>
                  <a:pt x="17" y="59"/>
                  <a:pt x="17" y="59"/>
                </a:cubicBezTo>
                <a:cubicBezTo>
                  <a:pt x="17" y="59"/>
                  <a:pt x="17" y="59"/>
                  <a:pt x="17" y="59"/>
                </a:cubicBezTo>
                <a:cubicBezTo>
                  <a:pt x="17" y="59"/>
                  <a:pt x="17" y="59"/>
                  <a:pt x="17" y="59"/>
                </a:cubicBezTo>
                <a:cubicBezTo>
                  <a:pt x="17" y="59"/>
                  <a:pt x="17" y="59"/>
                  <a:pt x="17" y="59"/>
                </a:cubicBezTo>
                <a:cubicBezTo>
                  <a:pt x="16" y="60"/>
                  <a:pt x="14" y="61"/>
                  <a:pt x="13" y="61"/>
                </a:cubicBezTo>
                <a:cubicBezTo>
                  <a:pt x="13" y="61"/>
                  <a:pt x="12" y="61"/>
                  <a:pt x="11" y="61"/>
                </a:cubicBezTo>
                <a:cubicBezTo>
                  <a:pt x="9" y="61"/>
                  <a:pt x="7" y="61"/>
                  <a:pt x="5" y="60"/>
                </a:cubicBezTo>
                <a:cubicBezTo>
                  <a:pt x="5" y="47"/>
                  <a:pt x="4" y="35"/>
                  <a:pt x="2" y="23"/>
                </a:cubicBezTo>
                <a:cubicBezTo>
                  <a:pt x="3" y="24"/>
                  <a:pt x="5" y="24"/>
                  <a:pt x="6" y="24"/>
                </a:cubicBezTo>
                <a:moveTo>
                  <a:pt x="21" y="24"/>
                </a:moveTo>
                <a:cubicBezTo>
                  <a:pt x="23" y="24"/>
                  <a:pt x="24" y="24"/>
                  <a:pt x="26" y="24"/>
                </a:cubicBezTo>
                <a:cubicBezTo>
                  <a:pt x="27" y="23"/>
                  <a:pt x="28" y="23"/>
                  <a:pt x="29" y="22"/>
                </a:cubicBezTo>
                <a:cubicBezTo>
                  <a:pt x="29" y="22"/>
                  <a:pt x="30" y="22"/>
                  <a:pt x="30" y="21"/>
                </a:cubicBezTo>
                <a:cubicBezTo>
                  <a:pt x="30" y="28"/>
                  <a:pt x="31" y="33"/>
                  <a:pt x="31" y="39"/>
                </a:cubicBezTo>
                <a:cubicBezTo>
                  <a:pt x="31" y="45"/>
                  <a:pt x="31" y="52"/>
                  <a:pt x="32" y="58"/>
                </a:cubicBezTo>
                <a:cubicBezTo>
                  <a:pt x="32" y="59"/>
                  <a:pt x="32" y="59"/>
                  <a:pt x="32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31" y="60"/>
                  <a:pt x="29" y="61"/>
                  <a:pt x="28" y="61"/>
                </a:cubicBezTo>
                <a:cubicBezTo>
                  <a:pt x="27" y="61"/>
                  <a:pt x="27" y="61"/>
                  <a:pt x="26" y="61"/>
                </a:cubicBezTo>
                <a:cubicBezTo>
                  <a:pt x="24" y="61"/>
                  <a:pt x="22" y="61"/>
                  <a:pt x="20" y="60"/>
                </a:cubicBezTo>
                <a:cubicBezTo>
                  <a:pt x="20" y="47"/>
                  <a:pt x="19" y="35"/>
                  <a:pt x="17" y="23"/>
                </a:cubicBezTo>
                <a:cubicBezTo>
                  <a:pt x="18" y="24"/>
                  <a:pt x="20" y="24"/>
                  <a:pt x="21" y="24"/>
                </a:cubicBezTo>
                <a:moveTo>
                  <a:pt x="33" y="57"/>
                </a:moveTo>
                <a:cubicBezTo>
                  <a:pt x="32" y="51"/>
                  <a:pt x="32" y="45"/>
                  <a:pt x="32" y="39"/>
                </a:cubicBezTo>
                <a:cubicBezTo>
                  <a:pt x="32" y="33"/>
                  <a:pt x="32" y="27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2" y="26"/>
                  <a:pt x="32" y="32"/>
                  <a:pt x="32" y="37"/>
                </a:cubicBezTo>
                <a:cubicBezTo>
                  <a:pt x="33" y="44"/>
                  <a:pt x="33" y="50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7"/>
                  <a:pt x="33" y="57"/>
                  <a:pt x="33" y="57"/>
                </a:cubicBezTo>
                <a:moveTo>
                  <a:pt x="19" y="23"/>
                </a:moveTo>
                <a:cubicBezTo>
                  <a:pt x="19" y="23"/>
                  <a:pt x="19" y="23"/>
                  <a:pt x="19" y="23"/>
                </a:cubicBezTo>
                <a:cubicBezTo>
                  <a:pt x="18" y="23"/>
                  <a:pt x="18" y="22"/>
                  <a:pt x="18" y="22"/>
                </a:cubicBezTo>
                <a:cubicBezTo>
                  <a:pt x="19" y="21"/>
                  <a:pt x="19" y="21"/>
                  <a:pt x="19" y="21"/>
                </a:cubicBezTo>
                <a:cubicBezTo>
                  <a:pt x="21" y="18"/>
                  <a:pt x="24" y="15"/>
                  <a:pt x="26" y="13"/>
                </a:cubicBezTo>
                <a:cubicBezTo>
                  <a:pt x="24" y="15"/>
                  <a:pt x="22" y="17"/>
                  <a:pt x="20" y="20"/>
                </a:cubicBezTo>
                <a:cubicBezTo>
                  <a:pt x="19" y="21"/>
                  <a:pt x="19" y="22"/>
                  <a:pt x="19" y="23"/>
                </a:cubicBezTo>
                <a:moveTo>
                  <a:pt x="4" y="23"/>
                </a:moveTo>
                <a:cubicBezTo>
                  <a:pt x="4" y="23"/>
                  <a:pt x="4" y="23"/>
                  <a:pt x="4" y="23"/>
                </a:cubicBezTo>
                <a:cubicBezTo>
                  <a:pt x="3" y="23"/>
                  <a:pt x="3" y="22"/>
                  <a:pt x="3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18"/>
                  <a:pt x="9" y="15"/>
                  <a:pt x="11" y="12"/>
                </a:cubicBezTo>
                <a:cubicBezTo>
                  <a:pt x="9" y="15"/>
                  <a:pt x="7" y="17"/>
                  <a:pt x="5" y="20"/>
                </a:cubicBezTo>
                <a:cubicBezTo>
                  <a:pt x="4" y="21"/>
                  <a:pt x="4" y="22"/>
                  <a:pt x="4" y="23"/>
                </a:cubicBezTo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2"/>
                  <a:pt x="11" y="12"/>
                </a:cubicBezTo>
                <a:moveTo>
                  <a:pt x="26" y="12"/>
                </a:move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moveTo>
                  <a:pt x="21" y="23"/>
                </a:moveTo>
                <a:cubicBezTo>
                  <a:pt x="21" y="23"/>
                  <a:pt x="21" y="23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2"/>
                  <a:pt x="20" y="21"/>
                  <a:pt x="21" y="21"/>
                </a:cubicBezTo>
                <a:cubicBezTo>
                  <a:pt x="25" y="15"/>
                  <a:pt x="30" y="10"/>
                  <a:pt x="3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1" y="10"/>
                  <a:pt x="26" y="15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7" y="16"/>
                  <a:pt x="32" y="11"/>
                  <a:pt x="36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7" y="10"/>
                  <a:pt x="35" y="13"/>
                  <a:pt x="32" y="17"/>
                </a:cubicBezTo>
                <a:cubicBezTo>
                  <a:pt x="32" y="18"/>
                  <a:pt x="31" y="18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20"/>
                  <a:pt x="29" y="21"/>
                  <a:pt x="28" y="22"/>
                </a:cubicBezTo>
                <a:cubicBezTo>
                  <a:pt x="27" y="22"/>
                  <a:pt x="26" y="22"/>
                  <a:pt x="25" y="23"/>
                </a:cubicBezTo>
                <a:cubicBezTo>
                  <a:pt x="24" y="23"/>
                  <a:pt x="23" y="23"/>
                  <a:pt x="21" y="23"/>
                </a:cubicBezTo>
                <a:moveTo>
                  <a:pt x="11" y="21"/>
                </a:moveTo>
                <a:cubicBezTo>
                  <a:pt x="12" y="21"/>
                  <a:pt x="12" y="21"/>
                  <a:pt x="12" y="21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6"/>
                  <a:pt x="25" y="6"/>
                  <a:pt x="25" y="5"/>
                </a:cubicBezTo>
                <a:cubicBezTo>
                  <a:pt x="24" y="8"/>
                  <a:pt x="22" y="11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6"/>
                  <a:pt x="18" y="18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20"/>
                  <a:pt x="14" y="21"/>
                  <a:pt x="14" y="22"/>
                </a:cubicBezTo>
                <a:cubicBezTo>
                  <a:pt x="13" y="22"/>
                  <a:pt x="12" y="22"/>
                  <a:pt x="11" y="23"/>
                </a:cubicBezTo>
                <a:cubicBezTo>
                  <a:pt x="9" y="23"/>
                  <a:pt x="8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2"/>
                  <a:pt x="5" y="21"/>
                  <a:pt x="6" y="21"/>
                </a:cubicBezTo>
                <a:cubicBezTo>
                  <a:pt x="10" y="15"/>
                  <a:pt x="15" y="10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16" y="10"/>
                  <a:pt x="11" y="15"/>
                  <a:pt x="7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12" y="16"/>
                  <a:pt x="17" y="11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moveTo>
                  <a:pt x="12" y="12"/>
                </a:moveTo>
                <a:cubicBezTo>
                  <a:pt x="14" y="9"/>
                  <a:pt x="17" y="7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7" y="7"/>
                  <a:pt x="14" y="9"/>
                  <a:pt x="12" y="12"/>
                </a:cubicBezTo>
                <a:moveTo>
                  <a:pt x="27" y="12"/>
                </a:moveTo>
                <a:cubicBezTo>
                  <a:pt x="29" y="9"/>
                  <a:pt x="31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1" y="7"/>
                  <a:pt x="29" y="9"/>
                  <a:pt x="27" y="12"/>
                </a:cubicBezTo>
                <a:moveTo>
                  <a:pt x="24" y="9"/>
                </a:moveTo>
                <a:cubicBezTo>
                  <a:pt x="25" y="7"/>
                  <a:pt x="26" y="6"/>
                  <a:pt x="27" y="4"/>
                </a:cubicBezTo>
                <a:cubicBezTo>
                  <a:pt x="27" y="5"/>
                  <a:pt x="27" y="5"/>
                  <a:pt x="27" y="6"/>
                </a:cubicBezTo>
                <a:cubicBezTo>
                  <a:pt x="26" y="7"/>
                  <a:pt x="25" y="8"/>
                  <a:pt x="24" y="9"/>
                </a:cubicBezTo>
                <a:moveTo>
                  <a:pt x="34" y="55"/>
                </a:moveTo>
                <a:cubicBezTo>
                  <a:pt x="34" y="49"/>
                  <a:pt x="34" y="43"/>
                  <a:pt x="33" y="37"/>
                </a:cubicBezTo>
                <a:cubicBezTo>
                  <a:pt x="33" y="31"/>
                  <a:pt x="33" y="25"/>
                  <a:pt x="32" y="19"/>
                </a:cubicBezTo>
                <a:cubicBezTo>
                  <a:pt x="33" y="18"/>
                  <a:pt x="33" y="18"/>
                  <a:pt x="33" y="18"/>
                </a:cubicBezTo>
                <a:cubicBezTo>
                  <a:pt x="36" y="13"/>
                  <a:pt x="39" y="9"/>
                  <a:pt x="41" y="4"/>
                </a:cubicBezTo>
                <a:cubicBezTo>
                  <a:pt x="43" y="15"/>
                  <a:pt x="45" y="28"/>
                  <a:pt x="45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1" y="46"/>
                  <a:pt x="38" y="50"/>
                  <a:pt x="34" y="55"/>
                </a:cubicBezTo>
                <a:moveTo>
                  <a:pt x="3" y="22"/>
                </a:move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2" y="22"/>
                  <a:pt x="2" y="22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6" y="14"/>
                  <a:pt x="12" y="7"/>
                  <a:pt x="18" y="2"/>
                </a:cubicBezTo>
                <a:cubicBezTo>
                  <a:pt x="19" y="4"/>
                  <a:pt x="19" y="4"/>
                  <a:pt x="19" y="4"/>
                </a:cubicBezTo>
                <a:cubicBezTo>
                  <a:pt x="13" y="9"/>
                  <a:pt x="8" y="15"/>
                  <a:pt x="3" y="21"/>
                </a:cubicBezTo>
                <a:cubicBezTo>
                  <a:pt x="3" y="21"/>
                  <a:pt x="3" y="21"/>
                  <a:pt x="3" y="22"/>
                </a:cubicBezTo>
                <a:cubicBezTo>
                  <a:pt x="3" y="22"/>
                  <a:pt x="3" y="22"/>
                  <a:pt x="3" y="22"/>
                </a:cubicBezTo>
                <a:moveTo>
                  <a:pt x="18" y="22"/>
                </a:move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2"/>
                  <a:pt x="16" y="22"/>
                  <a:pt x="16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20" y="16"/>
                  <a:pt x="24" y="11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30" y="5"/>
                  <a:pt x="31" y="3"/>
                  <a:pt x="33" y="2"/>
                </a:cubicBezTo>
                <a:cubicBezTo>
                  <a:pt x="33" y="4"/>
                  <a:pt x="33" y="4"/>
                  <a:pt x="33" y="4"/>
                </a:cubicBezTo>
                <a:cubicBezTo>
                  <a:pt x="28" y="9"/>
                  <a:pt x="23" y="15"/>
                  <a:pt x="18" y="21"/>
                </a:cubicBezTo>
                <a:cubicBezTo>
                  <a:pt x="18" y="21"/>
                  <a:pt x="18" y="21"/>
                  <a:pt x="18" y="22"/>
                </a:cubicBezTo>
                <a:cubicBezTo>
                  <a:pt x="18" y="22"/>
                  <a:pt x="18" y="22"/>
                  <a:pt x="18" y="22"/>
                </a:cubicBezTo>
                <a:moveTo>
                  <a:pt x="33" y="0"/>
                </a:moveTo>
                <a:cubicBezTo>
                  <a:pt x="33" y="0"/>
                  <a:pt x="33" y="0"/>
                  <a:pt x="33" y="0"/>
                </a:cubicBezTo>
                <a:cubicBezTo>
                  <a:pt x="31" y="2"/>
                  <a:pt x="30" y="3"/>
                  <a:pt x="28" y="5"/>
                </a:cubicBezTo>
                <a:cubicBezTo>
                  <a:pt x="28" y="4"/>
                  <a:pt x="28" y="3"/>
                  <a:pt x="28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6" y="3"/>
                  <a:pt x="26" y="4"/>
                  <a:pt x="26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4" y="5"/>
                  <a:pt x="23" y="5"/>
                  <a:pt x="22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0" y="5"/>
                  <a:pt x="20" y="4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2" y="6"/>
                  <a:pt x="6" y="13"/>
                  <a:pt x="1" y="2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2"/>
                  <a:pt x="1" y="22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3" y="35"/>
                  <a:pt x="4" y="48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6" y="62"/>
                  <a:pt x="9" y="63"/>
                  <a:pt x="11" y="63"/>
                </a:cubicBezTo>
                <a:cubicBezTo>
                  <a:pt x="12" y="63"/>
                  <a:pt x="13" y="63"/>
                  <a:pt x="13" y="62"/>
                </a:cubicBezTo>
                <a:cubicBezTo>
                  <a:pt x="15" y="62"/>
                  <a:pt x="16" y="61"/>
                  <a:pt x="17" y="60"/>
                </a:cubicBezTo>
                <a:cubicBezTo>
                  <a:pt x="17" y="60"/>
                  <a:pt x="17" y="60"/>
                  <a:pt x="17" y="60"/>
                </a:cubicBezTo>
                <a:cubicBezTo>
                  <a:pt x="17" y="60"/>
                  <a:pt x="17" y="60"/>
                  <a:pt x="17" y="60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59"/>
                  <a:pt x="19" y="58"/>
                  <a:pt x="19" y="57"/>
                </a:cubicBezTo>
                <a:cubicBezTo>
                  <a:pt x="19" y="58"/>
                  <a:pt x="19" y="59"/>
                  <a:pt x="19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21" y="62"/>
                  <a:pt x="24" y="63"/>
                  <a:pt x="26" y="63"/>
                </a:cubicBezTo>
                <a:cubicBezTo>
                  <a:pt x="27" y="63"/>
                  <a:pt x="28" y="63"/>
                  <a:pt x="28" y="62"/>
                </a:cubicBezTo>
                <a:cubicBezTo>
                  <a:pt x="30" y="62"/>
                  <a:pt x="31" y="61"/>
                  <a:pt x="3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9"/>
                  <a:pt x="33" y="59"/>
                  <a:pt x="33" y="59"/>
                </a:cubicBezTo>
                <a:cubicBezTo>
                  <a:pt x="36" y="54"/>
                  <a:pt x="41" y="48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28"/>
                  <a:pt x="44" y="1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3"/>
                  <a:pt x="40" y="4"/>
                  <a:pt x="40" y="4"/>
                </a:cubicBezTo>
                <a:cubicBezTo>
                  <a:pt x="39" y="5"/>
                  <a:pt x="38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5"/>
                  <a:pt x="35" y="5"/>
                  <a:pt x="35" y="4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3" y="0"/>
                  <a:pt x="3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7" name="ïṥḻîďè">
            <a:extLst>
              <a:ext uri="{FF2B5EF4-FFF2-40B4-BE49-F238E27FC236}">
                <a16:creationId xmlns:a16="http://schemas.microsoft.com/office/drawing/2014/main" id="{762CCFFB-6512-454A-A894-935358B4DB39}"/>
              </a:ext>
            </a:extLst>
          </p:cNvPr>
          <p:cNvSpPr>
            <a:spLocks/>
          </p:cNvSpPr>
          <p:nvPr/>
        </p:nvSpPr>
        <p:spPr bwMode="auto">
          <a:xfrm>
            <a:off x="4185272" y="4208351"/>
            <a:ext cx="107205" cy="200999"/>
          </a:xfrm>
          <a:custGeom>
            <a:avLst/>
            <a:gdLst>
              <a:gd name="T0" fmla="*/ 2 w 10"/>
              <a:gd name="T1" fmla="*/ 17 h 19"/>
              <a:gd name="T2" fmla="*/ 1 w 10"/>
              <a:gd name="T3" fmla="*/ 10 h 19"/>
              <a:gd name="T4" fmla="*/ 2 w 10"/>
              <a:gd name="T5" fmla="*/ 8 h 19"/>
              <a:gd name="T6" fmla="*/ 3 w 10"/>
              <a:gd name="T7" fmla="*/ 7 h 19"/>
              <a:gd name="T8" fmla="*/ 8 w 10"/>
              <a:gd name="T9" fmla="*/ 2 h 19"/>
              <a:gd name="T10" fmla="*/ 9 w 10"/>
              <a:gd name="T11" fmla="*/ 9 h 19"/>
              <a:gd name="T12" fmla="*/ 2 w 10"/>
              <a:gd name="T13" fmla="*/ 17 h 19"/>
              <a:gd name="T14" fmla="*/ 8 w 10"/>
              <a:gd name="T15" fmla="*/ 0 h 19"/>
              <a:gd name="T16" fmla="*/ 8 w 10"/>
              <a:gd name="T17" fmla="*/ 0 h 19"/>
              <a:gd name="T18" fmla="*/ 2 w 10"/>
              <a:gd name="T19" fmla="*/ 6 h 19"/>
              <a:gd name="T20" fmla="*/ 1 w 10"/>
              <a:gd name="T21" fmla="*/ 8 h 19"/>
              <a:gd name="T22" fmla="*/ 0 w 10"/>
              <a:gd name="T23" fmla="*/ 10 h 19"/>
              <a:gd name="T24" fmla="*/ 1 w 10"/>
              <a:gd name="T25" fmla="*/ 18 h 19"/>
              <a:gd name="T26" fmla="*/ 1 w 10"/>
              <a:gd name="T27" fmla="*/ 19 h 19"/>
              <a:gd name="T28" fmla="*/ 1 w 10"/>
              <a:gd name="T29" fmla="*/ 19 h 19"/>
              <a:gd name="T30" fmla="*/ 2 w 10"/>
              <a:gd name="T31" fmla="*/ 19 h 19"/>
              <a:gd name="T32" fmla="*/ 10 w 10"/>
              <a:gd name="T33" fmla="*/ 10 h 19"/>
              <a:gd name="T34" fmla="*/ 10 w 10"/>
              <a:gd name="T35" fmla="*/ 10 h 19"/>
              <a:gd name="T36" fmla="*/ 9 w 10"/>
              <a:gd name="T37" fmla="*/ 1 h 19"/>
              <a:gd name="T38" fmla="*/ 8 w 10"/>
              <a:gd name="T3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" h="19">
                <a:moveTo>
                  <a:pt x="2" y="17"/>
                </a:moveTo>
                <a:cubicBezTo>
                  <a:pt x="2" y="15"/>
                  <a:pt x="2" y="12"/>
                  <a:pt x="1" y="10"/>
                </a:cubicBezTo>
                <a:cubicBezTo>
                  <a:pt x="1" y="9"/>
                  <a:pt x="1" y="9"/>
                  <a:pt x="2" y="8"/>
                </a:cubicBezTo>
                <a:cubicBezTo>
                  <a:pt x="2" y="8"/>
                  <a:pt x="2" y="8"/>
                  <a:pt x="3" y="7"/>
                </a:cubicBezTo>
                <a:cubicBezTo>
                  <a:pt x="4" y="6"/>
                  <a:pt x="6" y="4"/>
                  <a:pt x="8" y="2"/>
                </a:cubicBezTo>
                <a:cubicBezTo>
                  <a:pt x="8" y="5"/>
                  <a:pt x="8" y="7"/>
                  <a:pt x="9" y="9"/>
                </a:cubicBezTo>
                <a:cubicBezTo>
                  <a:pt x="6" y="12"/>
                  <a:pt x="4" y="14"/>
                  <a:pt x="2" y="17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6" y="3"/>
                  <a:pt x="4" y="5"/>
                  <a:pt x="2" y="6"/>
                </a:cubicBezTo>
                <a:cubicBezTo>
                  <a:pt x="1" y="7"/>
                  <a:pt x="1" y="7"/>
                  <a:pt x="1" y="8"/>
                </a:cubicBezTo>
                <a:cubicBezTo>
                  <a:pt x="0" y="8"/>
                  <a:pt x="0" y="9"/>
                  <a:pt x="0" y="10"/>
                </a:cubicBezTo>
                <a:cubicBezTo>
                  <a:pt x="0" y="13"/>
                  <a:pt x="1" y="16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16"/>
                  <a:pt x="7" y="13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9" y="7"/>
                  <a:pt x="9" y="4"/>
                  <a:pt x="9" y="1"/>
                </a:cubicBezTo>
                <a:cubicBezTo>
                  <a:pt x="8" y="0"/>
                  <a:pt x="8" y="0"/>
                  <a:pt x="8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8" name="îṩḻiḍé">
            <a:extLst>
              <a:ext uri="{FF2B5EF4-FFF2-40B4-BE49-F238E27FC236}">
                <a16:creationId xmlns:a16="http://schemas.microsoft.com/office/drawing/2014/main" id="{977E0970-CEFB-4C6A-A501-1D0137E2A344}"/>
              </a:ext>
            </a:extLst>
          </p:cNvPr>
          <p:cNvSpPr>
            <a:spLocks/>
          </p:cNvSpPr>
          <p:nvPr/>
        </p:nvSpPr>
        <p:spPr bwMode="auto">
          <a:xfrm>
            <a:off x="4046798" y="4454016"/>
            <a:ext cx="75937" cy="200999"/>
          </a:xfrm>
          <a:custGeom>
            <a:avLst/>
            <a:gdLst>
              <a:gd name="T0" fmla="*/ 3 w 7"/>
              <a:gd name="T1" fmla="*/ 0 h 19"/>
              <a:gd name="T2" fmla="*/ 2 w 7"/>
              <a:gd name="T3" fmla="*/ 0 h 19"/>
              <a:gd name="T4" fmla="*/ 0 w 7"/>
              <a:gd name="T5" fmla="*/ 3 h 19"/>
              <a:gd name="T6" fmla="*/ 1 w 7"/>
              <a:gd name="T7" fmla="*/ 6 h 19"/>
              <a:gd name="T8" fmla="*/ 2 w 7"/>
              <a:gd name="T9" fmla="*/ 6 h 19"/>
              <a:gd name="T10" fmla="*/ 2 w 7"/>
              <a:gd name="T11" fmla="*/ 6 h 19"/>
              <a:gd name="T12" fmla="*/ 3 w 7"/>
              <a:gd name="T13" fmla="*/ 6 h 19"/>
              <a:gd name="T14" fmla="*/ 4 w 7"/>
              <a:gd name="T15" fmla="*/ 5 h 19"/>
              <a:gd name="T16" fmla="*/ 2 w 7"/>
              <a:gd name="T17" fmla="*/ 8 h 19"/>
              <a:gd name="T18" fmla="*/ 1 w 7"/>
              <a:gd name="T19" fmla="*/ 10 h 19"/>
              <a:gd name="T20" fmla="*/ 3 w 7"/>
              <a:gd name="T21" fmla="*/ 11 h 19"/>
              <a:gd name="T22" fmla="*/ 2 w 7"/>
              <a:gd name="T23" fmla="*/ 13 h 19"/>
              <a:gd name="T24" fmla="*/ 2 w 7"/>
              <a:gd name="T25" fmla="*/ 13 h 19"/>
              <a:gd name="T26" fmla="*/ 4 w 7"/>
              <a:gd name="T27" fmla="*/ 14 h 19"/>
              <a:gd name="T28" fmla="*/ 5 w 7"/>
              <a:gd name="T29" fmla="*/ 13 h 19"/>
              <a:gd name="T30" fmla="*/ 3 w 7"/>
              <a:gd name="T31" fmla="*/ 16 h 19"/>
              <a:gd name="T32" fmla="*/ 3 w 7"/>
              <a:gd name="T33" fmla="*/ 17 h 19"/>
              <a:gd name="T34" fmla="*/ 3 w 7"/>
              <a:gd name="T35" fmla="*/ 18 h 19"/>
              <a:gd name="T36" fmla="*/ 4 w 7"/>
              <a:gd name="T37" fmla="*/ 19 h 19"/>
              <a:gd name="T38" fmla="*/ 5 w 7"/>
              <a:gd name="T39" fmla="*/ 19 h 19"/>
              <a:gd name="T40" fmla="*/ 5 w 7"/>
              <a:gd name="T41" fmla="*/ 18 h 19"/>
              <a:gd name="T42" fmla="*/ 6 w 7"/>
              <a:gd name="T43" fmla="*/ 18 h 19"/>
              <a:gd name="T44" fmla="*/ 7 w 7"/>
              <a:gd name="T45" fmla="*/ 18 h 19"/>
              <a:gd name="T46" fmla="*/ 6 w 7"/>
              <a:gd name="T47" fmla="*/ 17 h 19"/>
              <a:gd name="T48" fmla="*/ 6 w 7"/>
              <a:gd name="T49" fmla="*/ 17 h 19"/>
              <a:gd name="T50" fmla="*/ 5 w 7"/>
              <a:gd name="T51" fmla="*/ 17 h 19"/>
              <a:gd name="T52" fmla="*/ 4 w 7"/>
              <a:gd name="T53" fmla="*/ 17 h 19"/>
              <a:gd name="T54" fmla="*/ 4 w 7"/>
              <a:gd name="T55" fmla="*/ 17 h 19"/>
              <a:gd name="T56" fmla="*/ 4 w 7"/>
              <a:gd name="T57" fmla="*/ 17 h 19"/>
              <a:gd name="T58" fmla="*/ 7 w 7"/>
              <a:gd name="T59" fmla="*/ 13 h 19"/>
              <a:gd name="T60" fmla="*/ 7 w 7"/>
              <a:gd name="T61" fmla="*/ 12 h 19"/>
              <a:gd name="T62" fmla="*/ 6 w 7"/>
              <a:gd name="T63" fmla="*/ 12 h 19"/>
              <a:gd name="T64" fmla="*/ 4 w 7"/>
              <a:gd name="T65" fmla="*/ 13 h 19"/>
              <a:gd name="T66" fmla="*/ 3 w 7"/>
              <a:gd name="T67" fmla="*/ 13 h 19"/>
              <a:gd name="T68" fmla="*/ 4 w 7"/>
              <a:gd name="T69" fmla="*/ 11 h 19"/>
              <a:gd name="T70" fmla="*/ 7 w 7"/>
              <a:gd name="T71" fmla="*/ 9 h 19"/>
              <a:gd name="T72" fmla="*/ 7 w 7"/>
              <a:gd name="T73" fmla="*/ 9 h 19"/>
              <a:gd name="T74" fmla="*/ 6 w 7"/>
              <a:gd name="T75" fmla="*/ 8 h 19"/>
              <a:gd name="T76" fmla="*/ 4 w 7"/>
              <a:gd name="T77" fmla="*/ 10 h 19"/>
              <a:gd name="T78" fmla="*/ 3 w 7"/>
              <a:gd name="T79" fmla="*/ 10 h 19"/>
              <a:gd name="T80" fmla="*/ 2 w 7"/>
              <a:gd name="T81" fmla="*/ 9 h 19"/>
              <a:gd name="T82" fmla="*/ 3 w 7"/>
              <a:gd name="T83" fmla="*/ 9 h 19"/>
              <a:gd name="T84" fmla="*/ 7 w 7"/>
              <a:gd name="T85" fmla="*/ 4 h 19"/>
              <a:gd name="T86" fmla="*/ 6 w 7"/>
              <a:gd name="T87" fmla="*/ 3 h 19"/>
              <a:gd name="T88" fmla="*/ 6 w 7"/>
              <a:gd name="T89" fmla="*/ 3 h 19"/>
              <a:gd name="T90" fmla="*/ 3 w 7"/>
              <a:gd name="T91" fmla="*/ 5 h 19"/>
              <a:gd name="T92" fmla="*/ 2 w 7"/>
              <a:gd name="T93" fmla="*/ 5 h 19"/>
              <a:gd name="T94" fmla="*/ 2 w 7"/>
              <a:gd name="T95" fmla="*/ 5 h 19"/>
              <a:gd name="T96" fmla="*/ 2 w 7"/>
              <a:gd name="T97" fmla="*/ 4 h 19"/>
              <a:gd name="T98" fmla="*/ 3 w 7"/>
              <a:gd name="T99" fmla="*/ 1 h 19"/>
              <a:gd name="T100" fmla="*/ 3 w 7"/>
              <a:gd name="T10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" h="19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2"/>
                  <a:pt x="0" y="3"/>
                </a:cubicBezTo>
                <a:cubicBezTo>
                  <a:pt x="0" y="4"/>
                  <a:pt x="0" y="5"/>
                  <a:pt x="1" y="6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5"/>
                  <a:pt x="4" y="5"/>
                  <a:pt x="4" y="5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9"/>
                  <a:pt x="1" y="10"/>
                </a:cubicBezTo>
                <a:cubicBezTo>
                  <a:pt x="2" y="10"/>
                  <a:pt x="2" y="11"/>
                  <a:pt x="3" y="11"/>
                </a:cubicBezTo>
                <a:cubicBezTo>
                  <a:pt x="2" y="11"/>
                  <a:pt x="2" y="12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4"/>
                  <a:pt x="3" y="14"/>
                  <a:pt x="4" y="14"/>
                </a:cubicBezTo>
                <a:cubicBezTo>
                  <a:pt x="4" y="14"/>
                  <a:pt x="5" y="14"/>
                  <a:pt x="5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4" y="19"/>
                  <a:pt x="4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8"/>
                  <a:pt x="5" y="18"/>
                  <a:pt x="5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5" y="17"/>
                  <a:pt x="5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5" y="13"/>
                  <a:pt x="4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4" y="11"/>
                  <a:pt x="4" y="11"/>
                </a:cubicBezTo>
                <a:cubicBezTo>
                  <a:pt x="5" y="10"/>
                  <a:pt x="6" y="10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6" y="8"/>
                  <a:pt x="6" y="8"/>
                  <a:pt x="6" y="8"/>
                </a:cubicBezTo>
                <a:cubicBezTo>
                  <a:pt x="5" y="9"/>
                  <a:pt x="4" y="9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3" y="9"/>
                </a:cubicBezTo>
                <a:cubicBezTo>
                  <a:pt x="7" y="4"/>
                  <a:pt x="7" y="4"/>
                  <a:pt x="7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4"/>
                  <a:pt x="2" y="4"/>
                </a:cubicBezTo>
                <a:cubicBezTo>
                  <a:pt x="2" y="2"/>
                  <a:pt x="2" y="1"/>
                  <a:pt x="3" y="1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9" name="íśḷiďé">
            <a:extLst>
              <a:ext uri="{FF2B5EF4-FFF2-40B4-BE49-F238E27FC236}">
                <a16:creationId xmlns:a16="http://schemas.microsoft.com/office/drawing/2014/main" id="{3416120E-BD52-4139-B144-64EFADF796EB}"/>
              </a:ext>
            </a:extLst>
          </p:cNvPr>
          <p:cNvSpPr>
            <a:spLocks/>
          </p:cNvSpPr>
          <p:nvPr/>
        </p:nvSpPr>
        <p:spPr bwMode="auto">
          <a:xfrm>
            <a:off x="3885991" y="4454016"/>
            <a:ext cx="75937" cy="200999"/>
          </a:xfrm>
          <a:custGeom>
            <a:avLst/>
            <a:gdLst>
              <a:gd name="T0" fmla="*/ 3 w 7"/>
              <a:gd name="T1" fmla="*/ 0 h 19"/>
              <a:gd name="T2" fmla="*/ 3 w 7"/>
              <a:gd name="T3" fmla="*/ 0 h 19"/>
              <a:gd name="T4" fmla="*/ 1 w 7"/>
              <a:gd name="T5" fmla="*/ 3 h 19"/>
              <a:gd name="T6" fmla="*/ 1 w 7"/>
              <a:gd name="T7" fmla="*/ 6 h 19"/>
              <a:gd name="T8" fmla="*/ 2 w 7"/>
              <a:gd name="T9" fmla="*/ 6 h 19"/>
              <a:gd name="T10" fmla="*/ 2 w 7"/>
              <a:gd name="T11" fmla="*/ 6 h 19"/>
              <a:gd name="T12" fmla="*/ 3 w 7"/>
              <a:gd name="T13" fmla="*/ 6 h 19"/>
              <a:gd name="T14" fmla="*/ 4 w 7"/>
              <a:gd name="T15" fmla="*/ 5 h 19"/>
              <a:gd name="T16" fmla="*/ 2 w 7"/>
              <a:gd name="T17" fmla="*/ 8 h 19"/>
              <a:gd name="T18" fmla="*/ 2 w 7"/>
              <a:gd name="T19" fmla="*/ 10 h 19"/>
              <a:gd name="T20" fmla="*/ 3 w 7"/>
              <a:gd name="T21" fmla="*/ 11 h 19"/>
              <a:gd name="T22" fmla="*/ 2 w 7"/>
              <a:gd name="T23" fmla="*/ 13 h 19"/>
              <a:gd name="T24" fmla="*/ 2 w 7"/>
              <a:gd name="T25" fmla="*/ 13 h 19"/>
              <a:gd name="T26" fmla="*/ 4 w 7"/>
              <a:gd name="T27" fmla="*/ 14 h 19"/>
              <a:gd name="T28" fmla="*/ 5 w 7"/>
              <a:gd name="T29" fmla="*/ 13 h 19"/>
              <a:gd name="T30" fmla="*/ 3 w 7"/>
              <a:gd name="T31" fmla="*/ 16 h 19"/>
              <a:gd name="T32" fmla="*/ 3 w 7"/>
              <a:gd name="T33" fmla="*/ 17 h 19"/>
              <a:gd name="T34" fmla="*/ 3 w 7"/>
              <a:gd name="T35" fmla="*/ 18 h 19"/>
              <a:gd name="T36" fmla="*/ 5 w 7"/>
              <a:gd name="T37" fmla="*/ 19 h 19"/>
              <a:gd name="T38" fmla="*/ 5 w 7"/>
              <a:gd name="T39" fmla="*/ 19 h 19"/>
              <a:gd name="T40" fmla="*/ 5 w 7"/>
              <a:gd name="T41" fmla="*/ 18 h 19"/>
              <a:gd name="T42" fmla="*/ 6 w 7"/>
              <a:gd name="T43" fmla="*/ 18 h 19"/>
              <a:gd name="T44" fmla="*/ 7 w 7"/>
              <a:gd name="T45" fmla="*/ 18 h 19"/>
              <a:gd name="T46" fmla="*/ 6 w 7"/>
              <a:gd name="T47" fmla="*/ 17 h 19"/>
              <a:gd name="T48" fmla="*/ 6 w 7"/>
              <a:gd name="T49" fmla="*/ 17 h 19"/>
              <a:gd name="T50" fmla="*/ 5 w 7"/>
              <a:gd name="T51" fmla="*/ 17 h 19"/>
              <a:gd name="T52" fmla="*/ 5 w 7"/>
              <a:gd name="T53" fmla="*/ 17 h 19"/>
              <a:gd name="T54" fmla="*/ 4 w 7"/>
              <a:gd name="T55" fmla="*/ 17 h 19"/>
              <a:gd name="T56" fmla="*/ 4 w 7"/>
              <a:gd name="T57" fmla="*/ 17 h 19"/>
              <a:gd name="T58" fmla="*/ 7 w 7"/>
              <a:gd name="T59" fmla="*/ 13 h 19"/>
              <a:gd name="T60" fmla="*/ 7 w 7"/>
              <a:gd name="T61" fmla="*/ 12 h 19"/>
              <a:gd name="T62" fmla="*/ 7 w 7"/>
              <a:gd name="T63" fmla="*/ 12 h 19"/>
              <a:gd name="T64" fmla="*/ 4 w 7"/>
              <a:gd name="T65" fmla="*/ 13 h 19"/>
              <a:gd name="T66" fmla="*/ 3 w 7"/>
              <a:gd name="T67" fmla="*/ 13 h 19"/>
              <a:gd name="T68" fmla="*/ 4 w 7"/>
              <a:gd name="T69" fmla="*/ 11 h 19"/>
              <a:gd name="T70" fmla="*/ 7 w 7"/>
              <a:gd name="T71" fmla="*/ 9 h 19"/>
              <a:gd name="T72" fmla="*/ 7 w 7"/>
              <a:gd name="T73" fmla="*/ 9 h 19"/>
              <a:gd name="T74" fmla="*/ 6 w 7"/>
              <a:gd name="T75" fmla="*/ 8 h 19"/>
              <a:gd name="T76" fmla="*/ 4 w 7"/>
              <a:gd name="T77" fmla="*/ 10 h 19"/>
              <a:gd name="T78" fmla="*/ 3 w 7"/>
              <a:gd name="T79" fmla="*/ 10 h 19"/>
              <a:gd name="T80" fmla="*/ 3 w 7"/>
              <a:gd name="T81" fmla="*/ 9 h 19"/>
              <a:gd name="T82" fmla="*/ 3 w 7"/>
              <a:gd name="T83" fmla="*/ 9 h 19"/>
              <a:gd name="T84" fmla="*/ 7 w 7"/>
              <a:gd name="T85" fmla="*/ 4 h 19"/>
              <a:gd name="T86" fmla="*/ 7 w 7"/>
              <a:gd name="T87" fmla="*/ 3 h 19"/>
              <a:gd name="T88" fmla="*/ 6 w 7"/>
              <a:gd name="T89" fmla="*/ 3 h 19"/>
              <a:gd name="T90" fmla="*/ 3 w 7"/>
              <a:gd name="T91" fmla="*/ 5 h 19"/>
              <a:gd name="T92" fmla="*/ 2 w 7"/>
              <a:gd name="T93" fmla="*/ 5 h 19"/>
              <a:gd name="T94" fmla="*/ 2 w 7"/>
              <a:gd name="T95" fmla="*/ 5 h 19"/>
              <a:gd name="T96" fmla="*/ 2 w 7"/>
              <a:gd name="T97" fmla="*/ 4 h 19"/>
              <a:gd name="T98" fmla="*/ 3 w 7"/>
              <a:gd name="T99" fmla="*/ 1 h 19"/>
              <a:gd name="T100" fmla="*/ 3 w 7"/>
              <a:gd name="T10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" h="19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2" y="1"/>
                  <a:pt x="1" y="2"/>
                  <a:pt x="1" y="3"/>
                </a:cubicBezTo>
                <a:cubicBezTo>
                  <a:pt x="0" y="4"/>
                  <a:pt x="0" y="5"/>
                  <a:pt x="1" y="6"/>
                </a:cubicBezTo>
                <a:cubicBezTo>
                  <a:pt x="1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5"/>
                  <a:pt x="4" y="5"/>
                  <a:pt x="4" y="5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9"/>
                  <a:pt x="2" y="10"/>
                </a:cubicBezTo>
                <a:cubicBezTo>
                  <a:pt x="2" y="10"/>
                  <a:pt x="2" y="11"/>
                  <a:pt x="3" y="11"/>
                </a:cubicBezTo>
                <a:cubicBezTo>
                  <a:pt x="3" y="11"/>
                  <a:pt x="2" y="12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4"/>
                  <a:pt x="3" y="14"/>
                  <a:pt x="4" y="14"/>
                </a:cubicBezTo>
                <a:cubicBezTo>
                  <a:pt x="4" y="14"/>
                  <a:pt x="5" y="14"/>
                  <a:pt x="5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8"/>
                  <a:pt x="5" y="18"/>
                  <a:pt x="5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2"/>
                  <a:pt x="5" y="13"/>
                  <a:pt x="4" y="13"/>
                </a:cubicBezTo>
                <a:cubicBezTo>
                  <a:pt x="4" y="13"/>
                  <a:pt x="3" y="13"/>
                  <a:pt x="3" y="13"/>
                </a:cubicBezTo>
                <a:cubicBezTo>
                  <a:pt x="3" y="12"/>
                  <a:pt x="4" y="11"/>
                  <a:pt x="4" y="11"/>
                </a:cubicBezTo>
                <a:cubicBezTo>
                  <a:pt x="5" y="10"/>
                  <a:pt x="6" y="10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6" y="8"/>
                  <a:pt x="6" y="8"/>
                  <a:pt x="6" y="8"/>
                </a:cubicBezTo>
                <a:cubicBezTo>
                  <a:pt x="5" y="9"/>
                  <a:pt x="5" y="9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2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0" name="ïṧḷiḍe">
            <a:extLst>
              <a:ext uri="{FF2B5EF4-FFF2-40B4-BE49-F238E27FC236}">
                <a16:creationId xmlns:a16="http://schemas.microsoft.com/office/drawing/2014/main" id="{504ADAE2-C765-4765-AA7F-22ABE10EC929}"/>
              </a:ext>
            </a:extLst>
          </p:cNvPr>
          <p:cNvSpPr>
            <a:spLocks/>
          </p:cNvSpPr>
          <p:nvPr/>
        </p:nvSpPr>
        <p:spPr bwMode="auto">
          <a:xfrm>
            <a:off x="571567" y="4069885"/>
            <a:ext cx="263546" cy="285865"/>
          </a:xfrm>
          <a:custGeom>
            <a:avLst/>
            <a:gdLst>
              <a:gd name="T0" fmla="*/ 16 w 25"/>
              <a:gd name="T1" fmla="*/ 24 h 27"/>
              <a:gd name="T2" fmla="*/ 21 w 25"/>
              <a:gd name="T3" fmla="*/ 13 h 27"/>
              <a:gd name="T4" fmla="*/ 22 w 25"/>
              <a:gd name="T5" fmla="*/ 17 h 27"/>
              <a:gd name="T6" fmla="*/ 23 w 25"/>
              <a:gd name="T7" fmla="*/ 19 h 27"/>
              <a:gd name="T8" fmla="*/ 24 w 25"/>
              <a:gd name="T9" fmla="*/ 21 h 27"/>
              <a:gd name="T10" fmla="*/ 21 w 25"/>
              <a:gd name="T11" fmla="*/ 22 h 27"/>
              <a:gd name="T12" fmla="*/ 16 w 25"/>
              <a:gd name="T13" fmla="*/ 24 h 27"/>
              <a:gd name="T14" fmla="*/ 3 w 25"/>
              <a:gd name="T15" fmla="*/ 12 h 27"/>
              <a:gd name="T16" fmla="*/ 2 w 25"/>
              <a:gd name="T17" fmla="*/ 10 h 27"/>
              <a:gd name="T18" fmla="*/ 2 w 25"/>
              <a:gd name="T19" fmla="*/ 8 h 27"/>
              <a:gd name="T20" fmla="*/ 1 w 25"/>
              <a:gd name="T21" fmla="*/ 6 h 27"/>
              <a:gd name="T22" fmla="*/ 3 w 25"/>
              <a:gd name="T23" fmla="*/ 5 h 27"/>
              <a:gd name="T24" fmla="*/ 7 w 25"/>
              <a:gd name="T25" fmla="*/ 4 h 27"/>
              <a:gd name="T26" fmla="*/ 3 w 25"/>
              <a:gd name="T27" fmla="*/ 12 h 27"/>
              <a:gd name="T28" fmla="*/ 6 w 25"/>
              <a:gd name="T29" fmla="*/ 19 h 27"/>
              <a:gd name="T30" fmla="*/ 4 w 25"/>
              <a:gd name="T31" fmla="*/ 13 h 27"/>
              <a:gd name="T32" fmla="*/ 8 w 25"/>
              <a:gd name="T33" fmla="*/ 3 h 27"/>
              <a:gd name="T34" fmla="*/ 13 w 25"/>
              <a:gd name="T35" fmla="*/ 1 h 27"/>
              <a:gd name="T36" fmla="*/ 6 w 25"/>
              <a:gd name="T37" fmla="*/ 19 h 27"/>
              <a:gd name="T38" fmla="*/ 10 w 25"/>
              <a:gd name="T39" fmla="*/ 26 h 27"/>
              <a:gd name="T40" fmla="*/ 8 w 25"/>
              <a:gd name="T41" fmla="*/ 25 h 27"/>
              <a:gd name="T42" fmla="*/ 7 w 25"/>
              <a:gd name="T43" fmla="*/ 21 h 27"/>
              <a:gd name="T44" fmla="*/ 7 w 25"/>
              <a:gd name="T45" fmla="*/ 21 h 27"/>
              <a:gd name="T46" fmla="*/ 14 w 25"/>
              <a:gd name="T47" fmla="*/ 1 h 27"/>
              <a:gd name="T48" fmla="*/ 14 w 25"/>
              <a:gd name="T49" fmla="*/ 1 h 27"/>
              <a:gd name="T50" fmla="*/ 15 w 25"/>
              <a:gd name="T51" fmla="*/ 1 h 27"/>
              <a:gd name="T52" fmla="*/ 16 w 25"/>
              <a:gd name="T53" fmla="*/ 2 h 27"/>
              <a:gd name="T54" fmla="*/ 20 w 25"/>
              <a:gd name="T55" fmla="*/ 12 h 27"/>
              <a:gd name="T56" fmla="*/ 20 w 25"/>
              <a:gd name="T57" fmla="*/ 12 h 27"/>
              <a:gd name="T58" fmla="*/ 15 w 25"/>
              <a:gd name="T59" fmla="*/ 24 h 27"/>
              <a:gd name="T60" fmla="*/ 15 w 25"/>
              <a:gd name="T61" fmla="*/ 25 h 27"/>
              <a:gd name="T62" fmla="*/ 10 w 25"/>
              <a:gd name="T63" fmla="*/ 26 h 27"/>
              <a:gd name="T64" fmla="*/ 10 w 25"/>
              <a:gd name="T65" fmla="*/ 26 h 27"/>
              <a:gd name="T66" fmla="*/ 15 w 25"/>
              <a:gd name="T67" fmla="*/ 0 h 27"/>
              <a:gd name="T68" fmla="*/ 14 w 25"/>
              <a:gd name="T69" fmla="*/ 0 h 27"/>
              <a:gd name="T70" fmla="*/ 14 w 25"/>
              <a:gd name="T71" fmla="*/ 0 h 27"/>
              <a:gd name="T72" fmla="*/ 14 w 25"/>
              <a:gd name="T73" fmla="*/ 0 h 27"/>
              <a:gd name="T74" fmla="*/ 8 w 25"/>
              <a:gd name="T75" fmla="*/ 2 h 27"/>
              <a:gd name="T76" fmla="*/ 8 w 25"/>
              <a:gd name="T77" fmla="*/ 2 h 27"/>
              <a:gd name="T78" fmla="*/ 7 w 25"/>
              <a:gd name="T79" fmla="*/ 2 h 27"/>
              <a:gd name="T80" fmla="*/ 7 w 25"/>
              <a:gd name="T81" fmla="*/ 2 h 27"/>
              <a:gd name="T82" fmla="*/ 3 w 25"/>
              <a:gd name="T83" fmla="*/ 4 h 27"/>
              <a:gd name="T84" fmla="*/ 0 w 25"/>
              <a:gd name="T85" fmla="*/ 6 h 27"/>
              <a:gd name="T86" fmla="*/ 1 w 25"/>
              <a:gd name="T87" fmla="*/ 8 h 27"/>
              <a:gd name="T88" fmla="*/ 2 w 25"/>
              <a:gd name="T89" fmla="*/ 10 h 27"/>
              <a:gd name="T90" fmla="*/ 8 w 25"/>
              <a:gd name="T91" fmla="*/ 26 h 27"/>
              <a:gd name="T92" fmla="*/ 10 w 25"/>
              <a:gd name="T93" fmla="*/ 27 h 27"/>
              <a:gd name="T94" fmla="*/ 11 w 25"/>
              <a:gd name="T95" fmla="*/ 27 h 27"/>
              <a:gd name="T96" fmla="*/ 22 w 25"/>
              <a:gd name="T97" fmla="*/ 23 h 27"/>
              <a:gd name="T98" fmla="*/ 24 w 25"/>
              <a:gd name="T99" fmla="*/ 21 h 27"/>
              <a:gd name="T100" fmla="*/ 24 w 25"/>
              <a:gd name="T101" fmla="*/ 19 h 27"/>
              <a:gd name="T102" fmla="*/ 23 w 25"/>
              <a:gd name="T103" fmla="*/ 17 h 27"/>
              <a:gd name="T104" fmla="*/ 17 w 25"/>
              <a:gd name="T105" fmla="*/ 1 h 27"/>
              <a:gd name="T106" fmla="*/ 15 w 25"/>
              <a:gd name="T10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" h="27">
                <a:moveTo>
                  <a:pt x="16" y="24"/>
                </a:moveTo>
                <a:cubicBezTo>
                  <a:pt x="18" y="20"/>
                  <a:pt x="19" y="17"/>
                  <a:pt x="21" y="13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8"/>
                  <a:pt x="23" y="18"/>
                  <a:pt x="23" y="19"/>
                </a:cubicBezTo>
                <a:cubicBezTo>
                  <a:pt x="24" y="20"/>
                  <a:pt x="24" y="20"/>
                  <a:pt x="24" y="21"/>
                </a:cubicBezTo>
                <a:cubicBezTo>
                  <a:pt x="23" y="21"/>
                  <a:pt x="23" y="21"/>
                  <a:pt x="21" y="22"/>
                </a:cubicBezTo>
                <a:cubicBezTo>
                  <a:pt x="16" y="24"/>
                  <a:pt x="16" y="24"/>
                  <a:pt x="16" y="24"/>
                </a:cubicBezTo>
                <a:moveTo>
                  <a:pt x="3" y="12"/>
                </a:move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8"/>
                  <a:pt x="2" y="8"/>
                </a:cubicBezTo>
                <a:cubicBezTo>
                  <a:pt x="1" y="7"/>
                  <a:pt x="1" y="6"/>
                  <a:pt x="1" y="6"/>
                </a:cubicBezTo>
                <a:cubicBezTo>
                  <a:pt x="1" y="6"/>
                  <a:pt x="2" y="5"/>
                  <a:pt x="3" y="5"/>
                </a:cubicBezTo>
                <a:cubicBezTo>
                  <a:pt x="7" y="4"/>
                  <a:pt x="7" y="4"/>
                  <a:pt x="7" y="4"/>
                </a:cubicBezTo>
                <a:cubicBezTo>
                  <a:pt x="6" y="6"/>
                  <a:pt x="4" y="9"/>
                  <a:pt x="3" y="12"/>
                </a:cubicBezTo>
                <a:moveTo>
                  <a:pt x="6" y="19"/>
                </a:moveTo>
                <a:cubicBezTo>
                  <a:pt x="4" y="13"/>
                  <a:pt x="4" y="13"/>
                  <a:pt x="4" y="13"/>
                </a:cubicBezTo>
                <a:cubicBezTo>
                  <a:pt x="5" y="10"/>
                  <a:pt x="7" y="6"/>
                  <a:pt x="8" y="3"/>
                </a:cubicBezTo>
                <a:cubicBezTo>
                  <a:pt x="13" y="1"/>
                  <a:pt x="13" y="1"/>
                  <a:pt x="13" y="1"/>
                </a:cubicBezTo>
                <a:cubicBezTo>
                  <a:pt x="10" y="7"/>
                  <a:pt x="8" y="13"/>
                  <a:pt x="6" y="19"/>
                </a:cubicBezTo>
                <a:moveTo>
                  <a:pt x="10" y="26"/>
                </a:moveTo>
                <a:cubicBezTo>
                  <a:pt x="9" y="26"/>
                  <a:pt x="9" y="26"/>
                  <a:pt x="8" y="25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9" y="14"/>
                  <a:pt x="11" y="7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6" y="1"/>
                  <a:pt x="16" y="1"/>
                  <a:pt x="16" y="2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9" y="16"/>
                  <a:pt x="17" y="20"/>
                  <a:pt x="15" y="24"/>
                </a:cubicBezTo>
                <a:cubicBezTo>
                  <a:pt x="15" y="25"/>
                  <a:pt x="15" y="25"/>
                  <a:pt x="15" y="25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6"/>
                  <a:pt x="10" y="26"/>
                  <a:pt x="10" y="26"/>
                </a:cubicBezTo>
                <a:moveTo>
                  <a:pt x="15" y="0"/>
                </a:moveTo>
                <a:cubicBezTo>
                  <a:pt x="15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3" y="4"/>
                  <a:pt x="3" y="4"/>
                  <a:pt x="3" y="4"/>
                </a:cubicBezTo>
                <a:cubicBezTo>
                  <a:pt x="1" y="5"/>
                  <a:pt x="1" y="5"/>
                  <a:pt x="0" y="6"/>
                </a:cubicBezTo>
                <a:cubicBezTo>
                  <a:pt x="0" y="6"/>
                  <a:pt x="0" y="7"/>
                  <a:pt x="1" y="8"/>
                </a:cubicBezTo>
                <a:cubicBezTo>
                  <a:pt x="1" y="9"/>
                  <a:pt x="1" y="9"/>
                  <a:pt x="2" y="10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9" y="27"/>
                  <a:pt x="10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2"/>
                  <a:pt x="24" y="22"/>
                  <a:pt x="24" y="21"/>
                </a:cubicBezTo>
                <a:cubicBezTo>
                  <a:pt x="25" y="20"/>
                  <a:pt x="24" y="20"/>
                  <a:pt x="24" y="19"/>
                </a:cubicBezTo>
                <a:cubicBezTo>
                  <a:pt x="24" y="18"/>
                  <a:pt x="23" y="18"/>
                  <a:pt x="23" y="1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6" y="0"/>
                  <a:pt x="15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1" name="îṧḻíďé">
            <a:extLst>
              <a:ext uri="{FF2B5EF4-FFF2-40B4-BE49-F238E27FC236}">
                <a16:creationId xmlns:a16="http://schemas.microsoft.com/office/drawing/2014/main" id="{5166EC59-1488-4327-A57E-5AEAF54EB3FB}"/>
              </a:ext>
            </a:extLst>
          </p:cNvPr>
          <p:cNvSpPr>
            <a:spLocks/>
          </p:cNvSpPr>
          <p:nvPr/>
        </p:nvSpPr>
        <p:spPr bwMode="auto">
          <a:xfrm>
            <a:off x="625169" y="4047552"/>
            <a:ext cx="62536" cy="35733"/>
          </a:xfrm>
          <a:custGeom>
            <a:avLst/>
            <a:gdLst>
              <a:gd name="T0" fmla="*/ 0 w 6"/>
              <a:gd name="T1" fmla="*/ 2 h 3"/>
              <a:gd name="T2" fmla="*/ 0 w 6"/>
              <a:gd name="T3" fmla="*/ 2 h 3"/>
              <a:gd name="T4" fmla="*/ 1 w 6"/>
              <a:gd name="T5" fmla="*/ 2 h 3"/>
              <a:gd name="T6" fmla="*/ 2 w 6"/>
              <a:gd name="T7" fmla="*/ 1 h 3"/>
              <a:gd name="T8" fmla="*/ 5 w 6"/>
              <a:gd name="T9" fmla="*/ 0 h 3"/>
              <a:gd name="T10" fmla="*/ 5 w 6"/>
              <a:gd name="T11" fmla="*/ 1 h 3"/>
              <a:gd name="T12" fmla="*/ 0 w 6"/>
              <a:gd name="T13" fmla="*/ 2 h 3"/>
              <a:gd name="T14" fmla="*/ 5 w 6"/>
              <a:gd name="T15" fmla="*/ 0 h 3"/>
              <a:gd name="T16" fmla="*/ 2 w 6"/>
              <a:gd name="T17" fmla="*/ 1 h 3"/>
              <a:gd name="T18" fmla="*/ 0 w 6"/>
              <a:gd name="T19" fmla="*/ 1 h 3"/>
              <a:gd name="T20" fmla="*/ 0 w 6"/>
              <a:gd name="T21" fmla="*/ 2 h 3"/>
              <a:gd name="T22" fmla="*/ 0 w 6"/>
              <a:gd name="T23" fmla="*/ 3 h 3"/>
              <a:gd name="T24" fmla="*/ 0 w 6"/>
              <a:gd name="T25" fmla="*/ 3 h 3"/>
              <a:gd name="T26" fmla="*/ 0 w 6"/>
              <a:gd name="T27" fmla="*/ 3 h 3"/>
              <a:gd name="T28" fmla="*/ 0 w 6"/>
              <a:gd name="T29" fmla="*/ 3 h 3"/>
              <a:gd name="T30" fmla="*/ 5 w 6"/>
              <a:gd name="T31" fmla="*/ 1 h 3"/>
              <a:gd name="T32" fmla="*/ 6 w 6"/>
              <a:gd name="T33" fmla="*/ 1 h 3"/>
              <a:gd name="T34" fmla="*/ 6 w 6"/>
              <a:gd name="T35" fmla="*/ 0 h 3"/>
              <a:gd name="T36" fmla="*/ 5 w 6"/>
              <a:gd name="T3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" h="3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1"/>
                </a:cubicBezTo>
                <a:cubicBezTo>
                  <a:pt x="3" y="1"/>
                  <a:pt x="5" y="1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3" y="1"/>
                  <a:pt x="2" y="2"/>
                  <a:pt x="0" y="2"/>
                </a:cubicBezTo>
                <a:moveTo>
                  <a:pt x="5" y="0"/>
                </a:moveTo>
                <a:cubicBezTo>
                  <a:pt x="5" y="0"/>
                  <a:pt x="4" y="0"/>
                  <a:pt x="2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2" y="3"/>
                  <a:pt x="4" y="2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2" name="ï$ľíḍé">
            <a:extLst>
              <a:ext uri="{FF2B5EF4-FFF2-40B4-BE49-F238E27FC236}">
                <a16:creationId xmlns:a16="http://schemas.microsoft.com/office/drawing/2014/main" id="{158E073C-3460-4F07-AC81-4A4B6811C1DC}"/>
              </a:ext>
            </a:extLst>
          </p:cNvPr>
          <p:cNvSpPr>
            <a:spLocks/>
          </p:cNvSpPr>
          <p:nvPr/>
        </p:nvSpPr>
        <p:spPr bwMode="auto">
          <a:xfrm>
            <a:off x="741308" y="4337883"/>
            <a:ext cx="53603" cy="53600"/>
          </a:xfrm>
          <a:custGeom>
            <a:avLst/>
            <a:gdLst>
              <a:gd name="T0" fmla="*/ 2 w 5"/>
              <a:gd name="T1" fmla="*/ 4 h 5"/>
              <a:gd name="T2" fmla="*/ 1 w 5"/>
              <a:gd name="T3" fmla="*/ 4 h 5"/>
              <a:gd name="T4" fmla="*/ 1 w 5"/>
              <a:gd name="T5" fmla="*/ 3 h 5"/>
              <a:gd name="T6" fmla="*/ 1 w 5"/>
              <a:gd name="T7" fmla="*/ 2 h 5"/>
              <a:gd name="T8" fmla="*/ 2 w 5"/>
              <a:gd name="T9" fmla="*/ 1 h 5"/>
              <a:gd name="T10" fmla="*/ 3 w 5"/>
              <a:gd name="T11" fmla="*/ 1 h 5"/>
              <a:gd name="T12" fmla="*/ 3 w 5"/>
              <a:gd name="T13" fmla="*/ 1 h 5"/>
              <a:gd name="T14" fmla="*/ 4 w 5"/>
              <a:gd name="T15" fmla="*/ 2 h 5"/>
              <a:gd name="T16" fmla="*/ 4 w 5"/>
              <a:gd name="T17" fmla="*/ 3 h 5"/>
              <a:gd name="T18" fmla="*/ 2 w 5"/>
              <a:gd name="T19" fmla="*/ 4 h 5"/>
              <a:gd name="T20" fmla="*/ 2 w 5"/>
              <a:gd name="T21" fmla="*/ 4 h 5"/>
              <a:gd name="T22" fmla="*/ 3 w 5"/>
              <a:gd name="T23" fmla="*/ 0 h 5"/>
              <a:gd name="T24" fmla="*/ 2 w 5"/>
              <a:gd name="T25" fmla="*/ 0 h 5"/>
              <a:gd name="T26" fmla="*/ 0 w 5"/>
              <a:gd name="T27" fmla="*/ 2 h 5"/>
              <a:gd name="T28" fmla="*/ 0 w 5"/>
              <a:gd name="T29" fmla="*/ 3 h 5"/>
              <a:gd name="T30" fmla="*/ 1 w 5"/>
              <a:gd name="T31" fmla="*/ 4 h 5"/>
              <a:gd name="T32" fmla="*/ 2 w 5"/>
              <a:gd name="T33" fmla="*/ 5 h 5"/>
              <a:gd name="T34" fmla="*/ 2 w 5"/>
              <a:gd name="T35" fmla="*/ 5 h 5"/>
              <a:gd name="T36" fmla="*/ 4 w 5"/>
              <a:gd name="T37" fmla="*/ 4 h 5"/>
              <a:gd name="T38" fmla="*/ 4 w 5"/>
              <a:gd name="T39" fmla="*/ 1 h 5"/>
              <a:gd name="T40" fmla="*/ 4 w 5"/>
              <a:gd name="T41" fmla="*/ 1 h 5"/>
              <a:gd name="T42" fmla="*/ 3 w 5"/>
              <a:gd name="T4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" h="5">
                <a:moveTo>
                  <a:pt x="2" y="4"/>
                </a:moveTo>
                <a:cubicBezTo>
                  <a:pt x="2" y="4"/>
                  <a:pt x="1" y="4"/>
                  <a:pt x="1" y="4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3"/>
                  <a:pt x="4" y="3"/>
                </a:cubicBezTo>
                <a:cubicBezTo>
                  <a:pt x="3" y="4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1" y="5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4"/>
                  <a:pt x="4" y="4"/>
                </a:cubicBezTo>
                <a:cubicBezTo>
                  <a:pt x="5" y="3"/>
                  <a:pt x="5" y="2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3" name="ïSḷîḑe">
            <a:extLst>
              <a:ext uri="{FF2B5EF4-FFF2-40B4-BE49-F238E27FC236}">
                <a16:creationId xmlns:a16="http://schemas.microsoft.com/office/drawing/2014/main" id="{A7E619AA-62E7-4EAD-9645-284A18ABACC8}"/>
              </a:ext>
            </a:extLst>
          </p:cNvPr>
          <p:cNvSpPr>
            <a:spLocks/>
          </p:cNvSpPr>
          <p:nvPr/>
        </p:nvSpPr>
        <p:spPr bwMode="auto">
          <a:xfrm>
            <a:off x="526898" y="3998419"/>
            <a:ext cx="361817" cy="455597"/>
          </a:xfrm>
          <a:custGeom>
            <a:avLst/>
            <a:gdLst>
              <a:gd name="T0" fmla="*/ 14 w 34"/>
              <a:gd name="T1" fmla="*/ 42 h 43"/>
              <a:gd name="T2" fmla="*/ 15 w 34"/>
              <a:gd name="T3" fmla="*/ 42 h 43"/>
              <a:gd name="T4" fmla="*/ 15 w 34"/>
              <a:gd name="T5" fmla="*/ 42 h 43"/>
              <a:gd name="T6" fmla="*/ 16 w 34"/>
              <a:gd name="T7" fmla="*/ 42 h 43"/>
              <a:gd name="T8" fmla="*/ 18 w 34"/>
              <a:gd name="T9" fmla="*/ 41 h 43"/>
              <a:gd name="T10" fmla="*/ 17 w 34"/>
              <a:gd name="T11" fmla="*/ 42 h 43"/>
              <a:gd name="T12" fmla="*/ 18 w 34"/>
              <a:gd name="T13" fmla="*/ 42 h 43"/>
              <a:gd name="T14" fmla="*/ 19 w 34"/>
              <a:gd name="T15" fmla="*/ 40 h 43"/>
              <a:gd name="T16" fmla="*/ 19 w 34"/>
              <a:gd name="T17" fmla="*/ 41 h 43"/>
              <a:gd name="T18" fmla="*/ 20 w 34"/>
              <a:gd name="T19" fmla="*/ 41 h 43"/>
              <a:gd name="T20" fmla="*/ 20 w 34"/>
              <a:gd name="T21" fmla="*/ 40 h 43"/>
              <a:gd name="T22" fmla="*/ 21 w 34"/>
              <a:gd name="T23" fmla="*/ 39 h 43"/>
              <a:gd name="T24" fmla="*/ 20 w 34"/>
              <a:gd name="T25" fmla="*/ 41 h 43"/>
              <a:gd name="T26" fmla="*/ 22 w 34"/>
              <a:gd name="T27" fmla="*/ 39 h 43"/>
              <a:gd name="T28" fmla="*/ 24 w 34"/>
              <a:gd name="T29" fmla="*/ 38 h 43"/>
              <a:gd name="T30" fmla="*/ 21 w 34"/>
              <a:gd name="T31" fmla="*/ 40 h 43"/>
              <a:gd name="T32" fmla="*/ 25 w 34"/>
              <a:gd name="T33" fmla="*/ 38 h 43"/>
              <a:gd name="T34" fmla="*/ 27 w 34"/>
              <a:gd name="T35" fmla="*/ 38 h 43"/>
              <a:gd name="T36" fmla="*/ 28 w 34"/>
              <a:gd name="T37" fmla="*/ 38 h 43"/>
              <a:gd name="T38" fmla="*/ 30 w 34"/>
              <a:gd name="T39" fmla="*/ 36 h 43"/>
              <a:gd name="T40" fmla="*/ 28 w 34"/>
              <a:gd name="T41" fmla="*/ 38 h 43"/>
              <a:gd name="T42" fmla="*/ 30 w 34"/>
              <a:gd name="T43" fmla="*/ 36 h 43"/>
              <a:gd name="T44" fmla="*/ 31 w 34"/>
              <a:gd name="T45" fmla="*/ 36 h 43"/>
              <a:gd name="T46" fmla="*/ 30 w 34"/>
              <a:gd name="T47" fmla="*/ 37 h 43"/>
              <a:gd name="T48" fmla="*/ 32 w 34"/>
              <a:gd name="T49" fmla="*/ 35 h 43"/>
              <a:gd name="T50" fmla="*/ 32 w 34"/>
              <a:gd name="T51" fmla="*/ 35 h 43"/>
              <a:gd name="T52" fmla="*/ 33 w 34"/>
              <a:gd name="T53" fmla="*/ 35 h 43"/>
              <a:gd name="T54" fmla="*/ 15 w 34"/>
              <a:gd name="T55" fmla="*/ 41 h 43"/>
              <a:gd name="T56" fmla="*/ 11 w 34"/>
              <a:gd name="T57" fmla="*/ 36 h 43"/>
              <a:gd name="T58" fmla="*/ 2 w 34"/>
              <a:gd name="T59" fmla="*/ 13 h 43"/>
              <a:gd name="T60" fmla="*/ 4 w 34"/>
              <a:gd name="T61" fmla="*/ 7 h 43"/>
              <a:gd name="T62" fmla="*/ 19 w 34"/>
              <a:gd name="T63" fmla="*/ 1 h 43"/>
              <a:gd name="T64" fmla="*/ 31 w 34"/>
              <a:gd name="T65" fmla="*/ 28 h 43"/>
              <a:gd name="T66" fmla="*/ 32 w 34"/>
              <a:gd name="T67" fmla="*/ 31 h 43"/>
              <a:gd name="T68" fmla="*/ 32 w 34"/>
              <a:gd name="T69" fmla="*/ 31 h 43"/>
              <a:gd name="T70" fmla="*/ 29 w 34"/>
              <a:gd name="T71" fmla="*/ 35 h 43"/>
              <a:gd name="T72" fmla="*/ 15 w 34"/>
              <a:gd name="T73" fmla="*/ 41 h 43"/>
              <a:gd name="T74" fmla="*/ 19 w 34"/>
              <a:gd name="T75" fmla="*/ 0 h 43"/>
              <a:gd name="T76" fmla="*/ 4 w 34"/>
              <a:gd name="T77" fmla="*/ 6 h 43"/>
              <a:gd name="T78" fmla="*/ 2 w 34"/>
              <a:gd name="T79" fmla="*/ 14 h 43"/>
              <a:gd name="T80" fmla="*/ 11 w 34"/>
              <a:gd name="T81" fmla="*/ 37 h 43"/>
              <a:gd name="T82" fmla="*/ 14 w 34"/>
              <a:gd name="T83" fmla="*/ 43 h 43"/>
              <a:gd name="T84" fmla="*/ 15 w 34"/>
              <a:gd name="T85" fmla="*/ 43 h 43"/>
              <a:gd name="T86" fmla="*/ 15 w 34"/>
              <a:gd name="T87" fmla="*/ 43 h 43"/>
              <a:gd name="T88" fmla="*/ 31 w 34"/>
              <a:gd name="T89" fmla="*/ 37 h 43"/>
              <a:gd name="T90" fmla="*/ 33 w 34"/>
              <a:gd name="T91" fmla="*/ 32 h 43"/>
              <a:gd name="T92" fmla="*/ 32 w 34"/>
              <a:gd name="T93" fmla="*/ 28 h 43"/>
              <a:gd name="T94" fmla="*/ 19 w 34"/>
              <a:gd name="T9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4" h="43">
                <a:moveTo>
                  <a:pt x="15" y="42"/>
                </a:moveTo>
                <a:cubicBezTo>
                  <a:pt x="15" y="42"/>
                  <a:pt x="14" y="42"/>
                  <a:pt x="14" y="42"/>
                </a:cubicBezTo>
                <a:cubicBezTo>
                  <a:pt x="14" y="42"/>
                  <a:pt x="14" y="42"/>
                  <a:pt x="13" y="41"/>
                </a:cubicBezTo>
                <a:cubicBezTo>
                  <a:pt x="14" y="42"/>
                  <a:pt x="14" y="42"/>
                  <a:pt x="15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42"/>
                  <a:pt x="15" y="42"/>
                  <a:pt x="15" y="42"/>
                </a:cubicBezTo>
                <a:moveTo>
                  <a:pt x="16" y="42"/>
                </a:moveTo>
                <a:cubicBezTo>
                  <a:pt x="16" y="41"/>
                  <a:pt x="16" y="41"/>
                  <a:pt x="16" y="41"/>
                </a:cubicBezTo>
                <a:cubicBezTo>
                  <a:pt x="17" y="41"/>
                  <a:pt x="17" y="41"/>
                  <a:pt x="18" y="41"/>
                </a:cubicBezTo>
                <a:cubicBezTo>
                  <a:pt x="17" y="42"/>
                  <a:pt x="17" y="42"/>
                  <a:pt x="17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7" y="42"/>
                  <a:pt x="16" y="42"/>
                  <a:pt x="16" y="42"/>
                </a:cubicBezTo>
                <a:moveTo>
                  <a:pt x="18" y="42"/>
                </a:moveTo>
                <a:cubicBezTo>
                  <a:pt x="18" y="41"/>
                  <a:pt x="18" y="41"/>
                  <a:pt x="18" y="41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8" y="42"/>
                  <a:pt x="18" y="42"/>
                </a:cubicBezTo>
                <a:moveTo>
                  <a:pt x="20" y="41"/>
                </a:moveTo>
                <a:cubicBezTo>
                  <a:pt x="20" y="41"/>
                  <a:pt x="20" y="41"/>
                  <a:pt x="20" y="41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1" y="40"/>
                  <a:pt x="21" y="39"/>
                </a:cubicBezTo>
                <a:cubicBezTo>
                  <a:pt x="21" y="40"/>
                  <a:pt x="21" y="40"/>
                  <a:pt x="21" y="41"/>
                </a:cubicBezTo>
                <a:cubicBezTo>
                  <a:pt x="20" y="41"/>
                  <a:pt x="20" y="41"/>
                  <a:pt x="20" y="41"/>
                </a:cubicBezTo>
                <a:moveTo>
                  <a:pt x="21" y="40"/>
                </a:moveTo>
                <a:cubicBezTo>
                  <a:pt x="22" y="40"/>
                  <a:pt x="22" y="40"/>
                  <a:pt x="22" y="39"/>
                </a:cubicBezTo>
                <a:cubicBezTo>
                  <a:pt x="23" y="39"/>
                  <a:pt x="23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9"/>
                  <a:pt x="24" y="39"/>
                  <a:pt x="24" y="39"/>
                </a:cubicBezTo>
                <a:cubicBezTo>
                  <a:pt x="23" y="40"/>
                  <a:pt x="22" y="40"/>
                  <a:pt x="21" y="40"/>
                </a:cubicBezTo>
                <a:moveTo>
                  <a:pt x="24" y="39"/>
                </a:moveTo>
                <a:cubicBezTo>
                  <a:pt x="25" y="39"/>
                  <a:pt x="25" y="38"/>
                  <a:pt x="25" y="38"/>
                </a:cubicBezTo>
                <a:cubicBezTo>
                  <a:pt x="26" y="38"/>
                  <a:pt x="27" y="37"/>
                  <a:pt x="27" y="37"/>
                </a:cubicBezTo>
                <a:cubicBezTo>
                  <a:pt x="27" y="37"/>
                  <a:pt x="27" y="38"/>
                  <a:pt x="27" y="38"/>
                </a:cubicBezTo>
                <a:cubicBezTo>
                  <a:pt x="26" y="39"/>
                  <a:pt x="25" y="39"/>
                  <a:pt x="24" y="39"/>
                </a:cubicBezTo>
                <a:moveTo>
                  <a:pt x="28" y="38"/>
                </a:moveTo>
                <a:cubicBezTo>
                  <a:pt x="28" y="38"/>
                  <a:pt x="28" y="37"/>
                  <a:pt x="28" y="37"/>
                </a:cubicBezTo>
                <a:cubicBezTo>
                  <a:pt x="28" y="37"/>
                  <a:pt x="29" y="36"/>
                  <a:pt x="30" y="36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8"/>
                  <a:pt x="28" y="38"/>
                  <a:pt x="28" y="38"/>
                </a:cubicBezTo>
                <a:moveTo>
                  <a:pt x="30" y="37"/>
                </a:moveTo>
                <a:cubicBezTo>
                  <a:pt x="30" y="36"/>
                  <a:pt x="30" y="36"/>
                  <a:pt x="30" y="36"/>
                </a:cubicBezTo>
                <a:cubicBezTo>
                  <a:pt x="31" y="36"/>
                  <a:pt x="31" y="36"/>
                  <a:pt x="31" y="35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37"/>
                  <a:pt x="31" y="37"/>
                  <a:pt x="31" y="37"/>
                </a:cubicBezTo>
                <a:cubicBezTo>
                  <a:pt x="30" y="37"/>
                  <a:pt x="30" y="37"/>
                  <a:pt x="30" y="37"/>
                </a:cubicBezTo>
                <a:moveTo>
                  <a:pt x="32" y="36"/>
                </a:moveTo>
                <a:cubicBezTo>
                  <a:pt x="32" y="36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5"/>
                  <a:pt x="33" y="35"/>
                  <a:pt x="33" y="35"/>
                </a:cubicBezTo>
                <a:cubicBezTo>
                  <a:pt x="32" y="35"/>
                  <a:pt x="32" y="36"/>
                  <a:pt x="32" y="36"/>
                </a:cubicBezTo>
                <a:moveTo>
                  <a:pt x="15" y="41"/>
                </a:moveTo>
                <a:cubicBezTo>
                  <a:pt x="13" y="41"/>
                  <a:pt x="12" y="39"/>
                  <a:pt x="11" y="37"/>
                </a:cubicBezTo>
                <a:cubicBezTo>
                  <a:pt x="11" y="36"/>
                  <a:pt x="11" y="36"/>
                  <a:pt x="11" y="36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1" y="10"/>
                  <a:pt x="2" y="9"/>
                </a:cubicBezTo>
                <a:cubicBezTo>
                  <a:pt x="2" y="8"/>
                  <a:pt x="3" y="7"/>
                  <a:pt x="4" y="7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1"/>
                  <a:pt x="19" y="1"/>
                  <a:pt x="19" y="1"/>
                </a:cubicBezTo>
                <a:cubicBezTo>
                  <a:pt x="20" y="1"/>
                  <a:pt x="21" y="2"/>
                  <a:pt x="22" y="5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30"/>
                  <a:pt x="32" y="30"/>
                  <a:pt x="32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2"/>
                  <a:pt x="32" y="33"/>
                  <a:pt x="32" y="33"/>
                </a:cubicBezTo>
                <a:cubicBezTo>
                  <a:pt x="31" y="34"/>
                  <a:pt x="31" y="35"/>
                  <a:pt x="29" y="35"/>
                </a:cubicBezTo>
                <a:cubicBezTo>
                  <a:pt x="27" y="36"/>
                  <a:pt x="25" y="37"/>
                  <a:pt x="23" y="38"/>
                </a:cubicBezTo>
                <a:cubicBezTo>
                  <a:pt x="21" y="39"/>
                  <a:pt x="18" y="40"/>
                  <a:pt x="15" y="41"/>
                </a:cubicBezTo>
                <a:cubicBezTo>
                  <a:pt x="15" y="41"/>
                  <a:pt x="15" y="41"/>
                  <a:pt x="15" y="41"/>
                </a:cubicBezTo>
                <a:moveTo>
                  <a:pt x="19" y="0"/>
                </a:moveTo>
                <a:cubicBezTo>
                  <a:pt x="18" y="0"/>
                  <a:pt x="18" y="1"/>
                  <a:pt x="17" y="1"/>
                </a:cubicBezTo>
                <a:cubicBezTo>
                  <a:pt x="4" y="6"/>
                  <a:pt x="4" y="6"/>
                  <a:pt x="4" y="6"/>
                </a:cubicBezTo>
                <a:cubicBezTo>
                  <a:pt x="2" y="7"/>
                  <a:pt x="1" y="7"/>
                  <a:pt x="1" y="8"/>
                </a:cubicBezTo>
                <a:cubicBezTo>
                  <a:pt x="0" y="10"/>
                  <a:pt x="1" y="12"/>
                  <a:pt x="2" y="14"/>
                </a:cubicBezTo>
                <a:cubicBezTo>
                  <a:pt x="10" y="36"/>
                  <a:pt x="10" y="36"/>
                  <a:pt x="10" y="36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8"/>
                  <a:pt x="11" y="39"/>
                  <a:pt x="12" y="39"/>
                </a:cubicBezTo>
                <a:cubicBezTo>
                  <a:pt x="12" y="41"/>
                  <a:pt x="13" y="42"/>
                  <a:pt x="14" y="43"/>
                </a:cubicBezTo>
                <a:cubicBezTo>
                  <a:pt x="14" y="43"/>
                  <a:pt x="14" y="43"/>
                  <a:pt x="15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6" y="43"/>
                  <a:pt x="17" y="43"/>
                  <a:pt x="17" y="43"/>
                </a:cubicBezTo>
                <a:cubicBezTo>
                  <a:pt x="21" y="42"/>
                  <a:pt x="25" y="40"/>
                  <a:pt x="31" y="37"/>
                </a:cubicBezTo>
                <a:cubicBezTo>
                  <a:pt x="32" y="37"/>
                  <a:pt x="33" y="36"/>
                  <a:pt x="33" y="35"/>
                </a:cubicBezTo>
                <a:cubicBezTo>
                  <a:pt x="34" y="34"/>
                  <a:pt x="33" y="33"/>
                  <a:pt x="33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2" y="30"/>
                  <a:pt x="32" y="29"/>
                  <a:pt x="32" y="28"/>
                </a:cubicBezTo>
                <a:cubicBezTo>
                  <a:pt x="23" y="5"/>
                  <a:pt x="23" y="5"/>
                  <a:pt x="23" y="5"/>
                </a:cubicBezTo>
                <a:cubicBezTo>
                  <a:pt x="22" y="2"/>
                  <a:pt x="21" y="0"/>
                  <a:pt x="19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4" name="iSḻiďé">
            <a:extLst>
              <a:ext uri="{FF2B5EF4-FFF2-40B4-BE49-F238E27FC236}">
                <a16:creationId xmlns:a16="http://schemas.microsoft.com/office/drawing/2014/main" id="{2C98257F-67E2-4271-AC6B-6DABA09EE2B1}"/>
              </a:ext>
            </a:extLst>
          </p:cNvPr>
          <p:cNvSpPr>
            <a:spLocks/>
          </p:cNvSpPr>
          <p:nvPr/>
        </p:nvSpPr>
        <p:spPr bwMode="auto">
          <a:xfrm>
            <a:off x="562633" y="3775087"/>
            <a:ext cx="102738" cy="147399"/>
          </a:xfrm>
          <a:custGeom>
            <a:avLst/>
            <a:gdLst>
              <a:gd name="T0" fmla="*/ 7 w 10"/>
              <a:gd name="T1" fmla="*/ 11 h 14"/>
              <a:gd name="T2" fmla="*/ 6 w 10"/>
              <a:gd name="T3" fmla="*/ 8 h 14"/>
              <a:gd name="T4" fmla="*/ 7 w 10"/>
              <a:gd name="T5" fmla="*/ 9 h 14"/>
              <a:gd name="T6" fmla="*/ 8 w 10"/>
              <a:gd name="T7" fmla="*/ 10 h 14"/>
              <a:gd name="T8" fmla="*/ 8 w 10"/>
              <a:gd name="T9" fmla="*/ 11 h 14"/>
              <a:gd name="T10" fmla="*/ 7 w 10"/>
              <a:gd name="T11" fmla="*/ 11 h 14"/>
              <a:gd name="T12" fmla="*/ 4 w 10"/>
              <a:gd name="T13" fmla="*/ 6 h 14"/>
              <a:gd name="T14" fmla="*/ 3 w 10"/>
              <a:gd name="T15" fmla="*/ 6 h 14"/>
              <a:gd name="T16" fmla="*/ 2 w 10"/>
              <a:gd name="T17" fmla="*/ 5 h 14"/>
              <a:gd name="T18" fmla="*/ 3 w 10"/>
              <a:gd name="T19" fmla="*/ 3 h 14"/>
              <a:gd name="T20" fmla="*/ 4 w 10"/>
              <a:gd name="T21" fmla="*/ 6 h 14"/>
              <a:gd name="T22" fmla="*/ 3 w 10"/>
              <a:gd name="T23" fmla="*/ 0 h 14"/>
              <a:gd name="T24" fmla="*/ 2 w 10"/>
              <a:gd name="T25" fmla="*/ 1 h 14"/>
              <a:gd name="T26" fmla="*/ 2 w 10"/>
              <a:gd name="T27" fmla="*/ 2 h 14"/>
              <a:gd name="T28" fmla="*/ 1 w 10"/>
              <a:gd name="T29" fmla="*/ 4 h 14"/>
              <a:gd name="T30" fmla="*/ 4 w 10"/>
              <a:gd name="T31" fmla="*/ 8 h 14"/>
              <a:gd name="T32" fmla="*/ 6 w 10"/>
              <a:gd name="T33" fmla="*/ 11 h 14"/>
              <a:gd name="T34" fmla="*/ 5 w 10"/>
              <a:gd name="T35" fmla="*/ 12 h 14"/>
              <a:gd name="T36" fmla="*/ 2 w 10"/>
              <a:gd name="T37" fmla="*/ 11 h 14"/>
              <a:gd name="T38" fmla="*/ 2 w 10"/>
              <a:gd name="T39" fmla="*/ 13 h 14"/>
              <a:gd name="T40" fmla="*/ 4 w 10"/>
              <a:gd name="T41" fmla="*/ 13 h 14"/>
              <a:gd name="T42" fmla="*/ 6 w 10"/>
              <a:gd name="T43" fmla="*/ 13 h 14"/>
              <a:gd name="T44" fmla="*/ 7 w 10"/>
              <a:gd name="T45" fmla="*/ 14 h 14"/>
              <a:gd name="T46" fmla="*/ 8 w 10"/>
              <a:gd name="T47" fmla="*/ 14 h 14"/>
              <a:gd name="T48" fmla="*/ 8 w 10"/>
              <a:gd name="T49" fmla="*/ 13 h 14"/>
              <a:gd name="T50" fmla="*/ 8 w 10"/>
              <a:gd name="T51" fmla="*/ 12 h 14"/>
              <a:gd name="T52" fmla="*/ 10 w 10"/>
              <a:gd name="T53" fmla="*/ 10 h 14"/>
              <a:gd name="T54" fmla="*/ 10 w 10"/>
              <a:gd name="T55" fmla="*/ 8 h 14"/>
              <a:gd name="T56" fmla="*/ 8 w 10"/>
              <a:gd name="T57" fmla="*/ 7 h 14"/>
              <a:gd name="T58" fmla="*/ 6 w 10"/>
              <a:gd name="T59" fmla="*/ 6 h 14"/>
              <a:gd name="T60" fmla="*/ 5 w 10"/>
              <a:gd name="T61" fmla="*/ 6 h 14"/>
              <a:gd name="T62" fmla="*/ 4 w 10"/>
              <a:gd name="T63" fmla="*/ 3 h 14"/>
              <a:gd name="T64" fmla="*/ 4 w 10"/>
              <a:gd name="T65" fmla="*/ 3 h 14"/>
              <a:gd name="T66" fmla="*/ 7 w 10"/>
              <a:gd name="T67" fmla="*/ 4 h 14"/>
              <a:gd name="T68" fmla="*/ 7 w 10"/>
              <a:gd name="T69" fmla="*/ 4 h 14"/>
              <a:gd name="T70" fmla="*/ 7 w 10"/>
              <a:gd name="T71" fmla="*/ 3 h 14"/>
              <a:gd name="T72" fmla="*/ 8 w 10"/>
              <a:gd name="T73" fmla="*/ 2 h 14"/>
              <a:gd name="T74" fmla="*/ 8 w 10"/>
              <a:gd name="T75" fmla="*/ 2 h 14"/>
              <a:gd name="T76" fmla="*/ 5 w 10"/>
              <a:gd name="T77" fmla="*/ 1 h 14"/>
              <a:gd name="T78" fmla="*/ 4 w 10"/>
              <a:gd name="T79" fmla="*/ 1 h 14"/>
              <a:gd name="T80" fmla="*/ 3 w 10"/>
              <a:gd name="T8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" h="14">
                <a:moveTo>
                  <a:pt x="7" y="11"/>
                </a:moveTo>
                <a:cubicBezTo>
                  <a:pt x="7" y="10"/>
                  <a:pt x="6" y="9"/>
                  <a:pt x="6" y="8"/>
                </a:cubicBezTo>
                <a:cubicBezTo>
                  <a:pt x="7" y="8"/>
                  <a:pt x="7" y="8"/>
                  <a:pt x="7" y="9"/>
                </a:cubicBezTo>
                <a:cubicBezTo>
                  <a:pt x="8" y="9"/>
                  <a:pt x="8" y="9"/>
                  <a:pt x="8" y="10"/>
                </a:cubicBezTo>
                <a:cubicBezTo>
                  <a:pt x="8" y="10"/>
                  <a:pt x="8" y="11"/>
                  <a:pt x="8" y="11"/>
                </a:cubicBezTo>
                <a:cubicBezTo>
                  <a:pt x="7" y="11"/>
                  <a:pt x="7" y="11"/>
                  <a:pt x="7" y="11"/>
                </a:cubicBezTo>
                <a:moveTo>
                  <a:pt x="4" y="6"/>
                </a:moveTo>
                <a:cubicBezTo>
                  <a:pt x="3" y="6"/>
                  <a:pt x="3" y="6"/>
                  <a:pt x="3" y="6"/>
                </a:cubicBezTo>
                <a:cubicBezTo>
                  <a:pt x="3" y="6"/>
                  <a:pt x="2" y="6"/>
                  <a:pt x="2" y="5"/>
                </a:cubicBezTo>
                <a:cubicBezTo>
                  <a:pt x="2" y="4"/>
                  <a:pt x="2" y="4"/>
                  <a:pt x="3" y="3"/>
                </a:cubicBezTo>
                <a:cubicBezTo>
                  <a:pt x="3" y="4"/>
                  <a:pt x="3" y="5"/>
                  <a:pt x="4" y="6"/>
                </a:cubicBezTo>
                <a:moveTo>
                  <a:pt x="3" y="0"/>
                </a:moveTo>
                <a:cubicBezTo>
                  <a:pt x="3" y="0"/>
                  <a:pt x="2" y="0"/>
                  <a:pt x="2" y="1"/>
                </a:cubicBezTo>
                <a:cubicBezTo>
                  <a:pt x="2" y="1"/>
                  <a:pt x="2" y="2"/>
                  <a:pt x="2" y="2"/>
                </a:cubicBezTo>
                <a:cubicBezTo>
                  <a:pt x="2" y="3"/>
                  <a:pt x="1" y="3"/>
                  <a:pt x="1" y="4"/>
                </a:cubicBezTo>
                <a:cubicBezTo>
                  <a:pt x="0" y="5"/>
                  <a:pt x="0" y="8"/>
                  <a:pt x="4" y="8"/>
                </a:cubicBezTo>
                <a:cubicBezTo>
                  <a:pt x="5" y="9"/>
                  <a:pt x="5" y="10"/>
                  <a:pt x="6" y="11"/>
                </a:cubicBezTo>
                <a:cubicBezTo>
                  <a:pt x="6" y="12"/>
                  <a:pt x="5" y="12"/>
                  <a:pt x="5" y="12"/>
                </a:cubicBezTo>
                <a:cubicBezTo>
                  <a:pt x="4" y="12"/>
                  <a:pt x="3" y="11"/>
                  <a:pt x="2" y="11"/>
                </a:cubicBezTo>
                <a:cubicBezTo>
                  <a:pt x="2" y="12"/>
                  <a:pt x="2" y="12"/>
                  <a:pt x="2" y="13"/>
                </a:cubicBezTo>
                <a:cubicBezTo>
                  <a:pt x="2" y="13"/>
                  <a:pt x="3" y="13"/>
                  <a:pt x="4" y="13"/>
                </a:cubicBezTo>
                <a:cubicBezTo>
                  <a:pt x="5" y="13"/>
                  <a:pt x="6" y="13"/>
                  <a:pt x="6" y="13"/>
                </a:cubicBezTo>
                <a:cubicBezTo>
                  <a:pt x="6" y="13"/>
                  <a:pt x="7" y="14"/>
                  <a:pt x="7" y="14"/>
                </a:cubicBezTo>
                <a:cubicBezTo>
                  <a:pt x="7" y="14"/>
                  <a:pt x="8" y="14"/>
                  <a:pt x="8" y="14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10" y="11"/>
                  <a:pt x="10" y="10"/>
                </a:cubicBezTo>
                <a:cubicBezTo>
                  <a:pt x="10" y="10"/>
                  <a:pt x="10" y="9"/>
                  <a:pt x="10" y="8"/>
                </a:cubicBezTo>
                <a:cubicBezTo>
                  <a:pt x="9" y="8"/>
                  <a:pt x="9" y="7"/>
                  <a:pt x="8" y="7"/>
                </a:cubicBezTo>
                <a:cubicBezTo>
                  <a:pt x="7" y="7"/>
                  <a:pt x="7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5"/>
                  <a:pt x="5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6" y="3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6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1"/>
                  <a:pt x="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5" name="iSlïḍê">
            <a:extLst>
              <a:ext uri="{FF2B5EF4-FFF2-40B4-BE49-F238E27FC236}">
                <a16:creationId xmlns:a16="http://schemas.microsoft.com/office/drawing/2014/main" id="{2C8BE130-4EFB-4423-BE5F-63D812D80768}"/>
              </a:ext>
            </a:extLst>
          </p:cNvPr>
          <p:cNvSpPr>
            <a:spLocks/>
          </p:cNvSpPr>
          <p:nvPr/>
        </p:nvSpPr>
        <p:spPr bwMode="auto">
          <a:xfrm>
            <a:off x="3760918" y="3636621"/>
            <a:ext cx="84871" cy="53600"/>
          </a:xfrm>
          <a:custGeom>
            <a:avLst/>
            <a:gdLst>
              <a:gd name="T0" fmla="*/ 3 w 8"/>
              <a:gd name="T1" fmla="*/ 4 h 5"/>
              <a:gd name="T2" fmla="*/ 2 w 8"/>
              <a:gd name="T3" fmla="*/ 3 h 5"/>
              <a:gd name="T4" fmla="*/ 3 w 8"/>
              <a:gd name="T5" fmla="*/ 3 h 5"/>
              <a:gd name="T6" fmla="*/ 4 w 8"/>
              <a:gd name="T7" fmla="*/ 4 h 5"/>
              <a:gd name="T8" fmla="*/ 5 w 8"/>
              <a:gd name="T9" fmla="*/ 4 h 5"/>
              <a:gd name="T10" fmla="*/ 5 w 8"/>
              <a:gd name="T11" fmla="*/ 4 h 5"/>
              <a:gd name="T12" fmla="*/ 6 w 8"/>
              <a:gd name="T13" fmla="*/ 3 h 5"/>
              <a:gd name="T14" fmla="*/ 5 w 8"/>
              <a:gd name="T15" fmla="*/ 4 h 5"/>
              <a:gd name="T16" fmla="*/ 7 w 8"/>
              <a:gd name="T17" fmla="*/ 2 h 5"/>
              <a:gd name="T18" fmla="*/ 7 w 8"/>
              <a:gd name="T19" fmla="*/ 4 h 5"/>
              <a:gd name="T20" fmla="*/ 6 w 8"/>
              <a:gd name="T21" fmla="*/ 4 h 5"/>
              <a:gd name="T22" fmla="*/ 7 w 8"/>
              <a:gd name="T23" fmla="*/ 2 h 5"/>
              <a:gd name="T24" fmla="*/ 8 w 8"/>
              <a:gd name="T25" fmla="*/ 3 h 5"/>
              <a:gd name="T26" fmla="*/ 7 w 8"/>
              <a:gd name="T27" fmla="*/ 0 h 5"/>
              <a:gd name="T28" fmla="*/ 7 w 8"/>
              <a:gd name="T29" fmla="*/ 0 h 5"/>
              <a:gd name="T30" fmla="*/ 6 w 8"/>
              <a:gd name="T31" fmla="*/ 2 h 5"/>
              <a:gd name="T32" fmla="*/ 4 w 8"/>
              <a:gd name="T33" fmla="*/ 3 h 5"/>
              <a:gd name="T34" fmla="*/ 2 w 8"/>
              <a:gd name="T35" fmla="*/ 2 h 5"/>
              <a:gd name="T36" fmla="*/ 1 w 8"/>
              <a:gd name="T37" fmla="*/ 2 h 5"/>
              <a:gd name="T38" fmla="*/ 1 w 8"/>
              <a:gd name="T39" fmla="*/ 3 h 5"/>
              <a:gd name="T40" fmla="*/ 1 w 8"/>
              <a:gd name="T41" fmla="*/ 4 h 5"/>
              <a:gd name="T42" fmla="*/ 1 w 8"/>
              <a:gd name="T43" fmla="*/ 4 h 5"/>
              <a:gd name="T44" fmla="*/ 1 w 8"/>
              <a:gd name="T45" fmla="*/ 4 h 5"/>
              <a:gd name="T46" fmla="*/ 1 w 8"/>
              <a:gd name="T47" fmla="*/ 4 h 5"/>
              <a:gd name="T48" fmla="*/ 2 w 8"/>
              <a:gd name="T49" fmla="*/ 3 h 5"/>
              <a:gd name="T50" fmla="*/ 3 w 8"/>
              <a:gd name="T51" fmla="*/ 4 h 5"/>
              <a:gd name="T52" fmla="*/ 5 w 8"/>
              <a:gd name="T53" fmla="*/ 4 h 5"/>
              <a:gd name="T54" fmla="*/ 5 w 8"/>
              <a:gd name="T55" fmla="*/ 4 h 5"/>
              <a:gd name="T56" fmla="*/ 6 w 8"/>
              <a:gd name="T57" fmla="*/ 4 h 5"/>
              <a:gd name="T58" fmla="*/ 6 w 8"/>
              <a:gd name="T59" fmla="*/ 4 h 5"/>
              <a:gd name="T60" fmla="*/ 6 w 8"/>
              <a:gd name="T61" fmla="*/ 4 h 5"/>
              <a:gd name="T62" fmla="*/ 7 w 8"/>
              <a:gd name="T63" fmla="*/ 4 h 5"/>
              <a:gd name="T64" fmla="*/ 7 w 8"/>
              <a:gd name="T65" fmla="*/ 4 h 5"/>
              <a:gd name="T66" fmla="*/ 7 w 8"/>
              <a:gd name="T67" fmla="*/ 4 h 5"/>
              <a:gd name="T68" fmla="*/ 8 w 8"/>
              <a:gd name="T69" fmla="*/ 3 h 5"/>
              <a:gd name="T70" fmla="*/ 8 w 8"/>
              <a:gd name="T71" fmla="*/ 3 h 5"/>
              <a:gd name="T72" fmla="*/ 8 w 8"/>
              <a:gd name="T7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" h="5">
                <a:moveTo>
                  <a:pt x="5" y="4"/>
                </a:moveTo>
                <a:cubicBezTo>
                  <a:pt x="4" y="4"/>
                  <a:pt x="4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moveTo>
                  <a:pt x="5" y="4"/>
                </a:move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moveTo>
                  <a:pt x="6" y="4"/>
                </a:move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moveTo>
                  <a:pt x="7" y="3"/>
                </a:move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8" y="1"/>
                  <a:pt x="8" y="2"/>
                  <a:pt x="8" y="3"/>
                </a:cubicBezTo>
                <a:cubicBezTo>
                  <a:pt x="7" y="3"/>
                  <a:pt x="7" y="3"/>
                  <a:pt x="7" y="3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6" y="2"/>
                  <a:pt x="6" y="2"/>
                </a:cubicBezTo>
                <a:cubicBezTo>
                  <a:pt x="5" y="3"/>
                  <a:pt x="5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2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1"/>
                  <a:pt x="8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6" name="îṥ1îďe">
            <a:extLst>
              <a:ext uri="{FF2B5EF4-FFF2-40B4-BE49-F238E27FC236}">
                <a16:creationId xmlns:a16="http://schemas.microsoft.com/office/drawing/2014/main" id="{69257162-7709-4D0B-ADCF-D2C31BF1008D}"/>
              </a:ext>
            </a:extLst>
          </p:cNvPr>
          <p:cNvSpPr>
            <a:spLocks/>
          </p:cNvSpPr>
          <p:nvPr/>
        </p:nvSpPr>
        <p:spPr bwMode="auto">
          <a:xfrm>
            <a:off x="3801120" y="3676821"/>
            <a:ext cx="0" cy="13400"/>
          </a:xfrm>
          <a:custGeom>
            <a:avLst/>
            <a:gdLst>
              <a:gd name="T0" fmla="*/ 0 h 3"/>
              <a:gd name="T1" fmla="*/ 3 h 3"/>
              <a:gd name="T2" fmla="*/ 3 h 3"/>
              <a:gd name="T3" fmla="*/ 3 h 3"/>
              <a:gd name="T4" fmla="*/ 3 h 3"/>
              <a:gd name="T5" fmla="*/ 3 h 3"/>
              <a:gd name="T6" fmla="*/ 0 h 3"/>
              <a:gd name="T7" fmla="*/ 0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3">
                <a:moveTo>
                  <a:pt x="0" y="0"/>
                </a:move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7" name="í$ľíḋe">
            <a:extLst>
              <a:ext uri="{FF2B5EF4-FFF2-40B4-BE49-F238E27FC236}">
                <a16:creationId xmlns:a16="http://schemas.microsoft.com/office/drawing/2014/main" id="{C34AD8F1-40EF-42E2-8CBD-AAEEFE6FF7D7}"/>
              </a:ext>
            </a:extLst>
          </p:cNvPr>
          <p:cNvSpPr>
            <a:spLocks/>
          </p:cNvSpPr>
          <p:nvPr/>
        </p:nvSpPr>
        <p:spPr bwMode="auto">
          <a:xfrm>
            <a:off x="3801120" y="3676821"/>
            <a:ext cx="0" cy="13400"/>
          </a:xfrm>
          <a:custGeom>
            <a:avLst/>
            <a:gdLst>
              <a:gd name="T0" fmla="*/ 0 h 3"/>
              <a:gd name="T1" fmla="*/ 3 h 3"/>
              <a:gd name="T2" fmla="*/ 3 h 3"/>
              <a:gd name="T3" fmla="*/ 3 h 3"/>
              <a:gd name="T4" fmla="*/ 3 h 3"/>
              <a:gd name="T5" fmla="*/ 3 h 3"/>
              <a:gd name="T6" fmla="*/ 0 h 3"/>
              <a:gd name="T7" fmla="*/ 0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3">
                <a:moveTo>
                  <a:pt x="0" y="0"/>
                </a:move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8" name="i$ḷiḋê">
            <a:extLst>
              <a:ext uri="{FF2B5EF4-FFF2-40B4-BE49-F238E27FC236}">
                <a16:creationId xmlns:a16="http://schemas.microsoft.com/office/drawing/2014/main" id="{FE174CFB-325F-453F-84B8-5E032967C341}"/>
              </a:ext>
            </a:extLst>
          </p:cNvPr>
          <p:cNvSpPr>
            <a:spLocks/>
          </p:cNvSpPr>
          <p:nvPr/>
        </p:nvSpPr>
        <p:spPr bwMode="auto">
          <a:xfrm>
            <a:off x="3908325" y="3636621"/>
            <a:ext cx="84871" cy="53600"/>
          </a:xfrm>
          <a:custGeom>
            <a:avLst/>
            <a:gdLst>
              <a:gd name="T0" fmla="*/ 2 w 8"/>
              <a:gd name="T1" fmla="*/ 4 h 5"/>
              <a:gd name="T2" fmla="*/ 3 w 8"/>
              <a:gd name="T3" fmla="*/ 3 h 5"/>
              <a:gd name="T4" fmla="*/ 4 w 8"/>
              <a:gd name="T5" fmla="*/ 4 h 5"/>
              <a:gd name="T6" fmla="*/ 5 w 8"/>
              <a:gd name="T7" fmla="*/ 3 h 5"/>
              <a:gd name="T8" fmla="*/ 6 w 8"/>
              <a:gd name="T9" fmla="*/ 3 h 5"/>
              <a:gd name="T10" fmla="*/ 5 w 8"/>
              <a:gd name="T11" fmla="*/ 4 h 5"/>
              <a:gd name="T12" fmla="*/ 3 w 8"/>
              <a:gd name="T13" fmla="*/ 4 h 5"/>
              <a:gd name="T14" fmla="*/ 4 w 8"/>
              <a:gd name="T15" fmla="*/ 4 h 5"/>
              <a:gd name="T16" fmla="*/ 2 w 8"/>
              <a:gd name="T17" fmla="*/ 4 h 5"/>
              <a:gd name="T18" fmla="*/ 2 w 8"/>
              <a:gd name="T19" fmla="*/ 2 h 5"/>
              <a:gd name="T20" fmla="*/ 2 w 8"/>
              <a:gd name="T21" fmla="*/ 4 h 5"/>
              <a:gd name="T22" fmla="*/ 1 w 8"/>
              <a:gd name="T23" fmla="*/ 3 h 5"/>
              <a:gd name="T24" fmla="*/ 1 w 8"/>
              <a:gd name="T25" fmla="*/ 2 h 5"/>
              <a:gd name="T26" fmla="*/ 1 w 8"/>
              <a:gd name="T27" fmla="*/ 0 h 5"/>
              <a:gd name="T28" fmla="*/ 0 w 8"/>
              <a:gd name="T29" fmla="*/ 3 h 5"/>
              <a:gd name="T30" fmla="*/ 0 w 8"/>
              <a:gd name="T31" fmla="*/ 3 h 5"/>
              <a:gd name="T32" fmla="*/ 1 w 8"/>
              <a:gd name="T33" fmla="*/ 3 h 5"/>
              <a:gd name="T34" fmla="*/ 1 w 8"/>
              <a:gd name="T35" fmla="*/ 4 h 5"/>
              <a:gd name="T36" fmla="*/ 2 w 8"/>
              <a:gd name="T37" fmla="*/ 4 h 5"/>
              <a:gd name="T38" fmla="*/ 2 w 8"/>
              <a:gd name="T39" fmla="*/ 4 h 5"/>
              <a:gd name="T40" fmla="*/ 2 w 8"/>
              <a:gd name="T41" fmla="*/ 4 h 5"/>
              <a:gd name="T42" fmla="*/ 2 w 8"/>
              <a:gd name="T43" fmla="*/ 4 h 5"/>
              <a:gd name="T44" fmla="*/ 3 w 8"/>
              <a:gd name="T45" fmla="*/ 4 h 5"/>
              <a:gd name="T46" fmla="*/ 3 w 8"/>
              <a:gd name="T47" fmla="*/ 5 h 5"/>
              <a:gd name="T48" fmla="*/ 4 w 8"/>
              <a:gd name="T49" fmla="*/ 4 h 5"/>
              <a:gd name="T50" fmla="*/ 6 w 8"/>
              <a:gd name="T51" fmla="*/ 4 h 5"/>
              <a:gd name="T52" fmla="*/ 7 w 8"/>
              <a:gd name="T53" fmla="*/ 4 h 5"/>
              <a:gd name="T54" fmla="*/ 7 w 8"/>
              <a:gd name="T55" fmla="*/ 4 h 5"/>
              <a:gd name="T56" fmla="*/ 8 w 8"/>
              <a:gd name="T57" fmla="*/ 4 h 5"/>
              <a:gd name="T58" fmla="*/ 8 w 8"/>
              <a:gd name="T59" fmla="*/ 4 h 5"/>
              <a:gd name="T60" fmla="*/ 8 w 8"/>
              <a:gd name="T61" fmla="*/ 3 h 5"/>
              <a:gd name="T62" fmla="*/ 7 w 8"/>
              <a:gd name="T63" fmla="*/ 3 h 5"/>
              <a:gd name="T64" fmla="*/ 6 w 8"/>
              <a:gd name="T65" fmla="*/ 2 h 5"/>
              <a:gd name="T66" fmla="*/ 5 w 8"/>
              <a:gd name="T67" fmla="*/ 2 h 5"/>
              <a:gd name="T68" fmla="*/ 4 w 8"/>
              <a:gd name="T69" fmla="*/ 3 h 5"/>
              <a:gd name="T70" fmla="*/ 2 w 8"/>
              <a:gd name="T71" fmla="*/ 0 h 5"/>
              <a:gd name="T72" fmla="*/ 1 w 8"/>
              <a:gd name="T7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" h="5">
                <a:moveTo>
                  <a:pt x="3" y="4"/>
                </a:move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4"/>
                  <a:pt x="3" y="4"/>
                  <a:pt x="3" y="4"/>
                </a:cubicBezTo>
                <a:moveTo>
                  <a:pt x="4" y="4"/>
                </a:move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4"/>
                  <a:pt x="4" y="4"/>
                </a:cubicBezTo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4"/>
                  <a:pt x="2" y="4"/>
                  <a:pt x="2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1"/>
                  <a:pt x="1" y="0"/>
                </a:cubicBezTo>
                <a:cubicBezTo>
                  <a:pt x="1" y="1"/>
                  <a:pt x="1" y="1"/>
                  <a:pt x="1" y="2"/>
                </a:cubicBezTo>
                <a:cubicBezTo>
                  <a:pt x="1" y="3"/>
                  <a:pt x="1" y="3"/>
                  <a:pt x="1" y="3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5" y="2"/>
                  <a:pt x="5" y="2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2"/>
                </a:cubicBezTo>
                <a:cubicBezTo>
                  <a:pt x="2" y="2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9" name="ïs1îdè">
            <a:extLst>
              <a:ext uri="{FF2B5EF4-FFF2-40B4-BE49-F238E27FC236}">
                <a16:creationId xmlns:a16="http://schemas.microsoft.com/office/drawing/2014/main" id="{926D73AB-F9CA-49C7-AA89-C26A67DFABAE}"/>
              </a:ext>
            </a:extLst>
          </p:cNvPr>
          <p:cNvSpPr>
            <a:spLocks/>
          </p:cNvSpPr>
          <p:nvPr/>
        </p:nvSpPr>
        <p:spPr bwMode="auto">
          <a:xfrm>
            <a:off x="3952994" y="3676821"/>
            <a:ext cx="8934" cy="13400"/>
          </a:xfrm>
          <a:custGeom>
            <a:avLst/>
            <a:gdLst>
              <a:gd name="T0" fmla="*/ 2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3 h 3"/>
              <a:gd name="T8" fmla="*/ 2 w 2"/>
              <a:gd name="T9" fmla="*/ 3 h 3"/>
              <a:gd name="T10" fmla="*/ 2 w 2"/>
              <a:gd name="T11" fmla="*/ 3 h 3"/>
              <a:gd name="T12" fmla="*/ 2 w 2"/>
              <a:gd name="T13" fmla="*/ 3 h 3"/>
              <a:gd name="T14" fmla="*/ 2 w 2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0"/>
                </a:ln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0" name="íṣḻíḋê">
            <a:extLst>
              <a:ext uri="{FF2B5EF4-FFF2-40B4-BE49-F238E27FC236}">
                <a16:creationId xmlns:a16="http://schemas.microsoft.com/office/drawing/2014/main" id="{0AAD4E1D-D3CB-41F9-BBBC-D6D244C17BED}"/>
              </a:ext>
            </a:extLst>
          </p:cNvPr>
          <p:cNvSpPr>
            <a:spLocks/>
          </p:cNvSpPr>
          <p:nvPr/>
        </p:nvSpPr>
        <p:spPr bwMode="auto">
          <a:xfrm>
            <a:off x="3952994" y="3676821"/>
            <a:ext cx="8934" cy="13400"/>
          </a:xfrm>
          <a:custGeom>
            <a:avLst/>
            <a:gdLst>
              <a:gd name="T0" fmla="*/ 2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3 h 3"/>
              <a:gd name="T8" fmla="*/ 2 w 2"/>
              <a:gd name="T9" fmla="*/ 3 h 3"/>
              <a:gd name="T10" fmla="*/ 2 w 2"/>
              <a:gd name="T11" fmla="*/ 3 h 3"/>
              <a:gd name="T12" fmla="*/ 2 w 2"/>
              <a:gd name="T13" fmla="*/ 3 h 3"/>
              <a:gd name="T14" fmla="*/ 2 w 2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0"/>
                </a:ln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1" name="ísḷíḑê">
            <a:extLst>
              <a:ext uri="{FF2B5EF4-FFF2-40B4-BE49-F238E27FC236}">
                <a16:creationId xmlns:a16="http://schemas.microsoft.com/office/drawing/2014/main" id="{FB617D5A-FCE9-4E77-96F2-9EB234AD6683}"/>
              </a:ext>
            </a:extLst>
          </p:cNvPr>
          <p:cNvSpPr>
            <a:spLocks/>
          </p:cNvSpPr>
          <p:nvPr/>
        </p:nvSpPr>
        <p:spPr bwMode="auto">
          <a:xfrm>
            <a:off x="3644779" y="3466889"/>
            <a:ext cx="464555" cy="549396"/>
          </a:xfrm>
          <a:custGeom>
            <a:avLst/>
            <a:gdLst>
              <a:gd name="T0" fmla="*/ 30 w 44"/>
              <a:gd name="T1" fmla="*/ 50 h 52"/>
              <a:gd name="T2" fmla="*/ 25 w 44"/>
              <a:gd name="T3" fmla="*/ 50 h 52"/>
              <a:gd name="T4" fmla="*/ 11 w 44"/>
              <a:gd name="T5" fmla="*/ 48 h 52"/>
              <a:gd name="T6" fmla="*/ 9 w 44"/>
              <a:gd name="T7" fmla="*/ 47 h 52"/>
              <a:gd name="T8" fmla="*/ 32 w 44"/>
              <a:gd name="T9" fmla="*/ 45 h 52"/>
              <a:gd name="T10" fmla="*/ 38 w 44"/>
              <a:gd name="T11" fmla="*/ 42 h 52"/>
              <a:gd name="T12" fmla="*/ 22 w 44"/>
              <a:gd name="T13" fmla="*/ 46 h 52"/>
              <a:gd name="T14" fmla="*/ 4 w 44"/>
              <a:gd name="T15" fmla="*/ 37 h 52"/>
              <a:gd name="T16" fmla="*/ 5 w 44"/>
              <a:gd name="T17" fmla="*/ 36 h 52"/>
              <a:gd name="T18" fmla="*/ 23 w 44"/>
              <a:gd name="T19" fmla="*/ 36 h 52"/>
              <a:gd name="T20" fmla="*/ 12 w 44"/>
              <a:gd name="T21" fmla="*/ 32 h 52"/>
              <a:gd name="T22" fmla="*/ 24 w 44"/>
              <a:gd name="T23" fmla="*/ 32 h 52"/>
              <a:gd name="T24" fmla="*/ 5 w 44"/>
              <a:gd name="T25" fmla="*/ 31 h 52"/>
              <a:gd name="T26" fmla="*/ 8 w 44"/>
              <a:gd name="T27" fmla="*/ 30 h 52"/>
              <a:gd name="T28" fmla="*/ 39 w 44"/>
              <a:gd name="T29" fmla="*/ 29 h 52"/>
              <a:gd name="T30" fmla="*/ 6 w 44"/>
              <a:gd name="T31" fmla="*/ 29 h 52"/>
              <a:gd name="T32" fmla="*/ 18 w 44"/>
              <a:gd name="T33" fmla="*/ 28 h 52"/>
              <a:gd name="T34" fmla="*/ 20 w 44"/>
              <a:gd name="T35" fmla="*/ 27 h 52"/>
              <a:gd name="T36" fmla="*/ 14 w 44"/>
              <a:gd name="T37" fmla="*/ 26 h 52"/>
              <a:gd name="T38" fmla="*/ 38 w 44"/>
              <a:gd name="T39" fmla="*/ 25 h 52"/>
              <a:gd name="T40" fmla="*/ 39 w 44"/>
              <a:gd name="T41" fmla="*/ 24 h 52"/>
              <a:gd name="T42" fmla="*/ 4 w 44"/>
              <a:gd name="T43" fmla="*/ 23 h 52"/>
              <a:gd name="T44" fmla="*/ 5 w 44"/>
              <a:gd name="T45" fmla="*/ 21 h 52"/>
              <a:gd name="T46" fmla="*/ 6 w 44"/>
              <a:gd name="T47" fmla="*/ 13 h 52"/>
              <a:gd name="T48" fmla="*/ 12 w 44"/>
              <a:gd name="T49" fmla="*/ 14 h 52"/>
              <a:gd name="T50" fmla="*/ 30 w 44"/>
              <a:gd name="T51" fmla="*/ 12 h 52"/>
              <a:gd name="T52" fmla="*/ 28 w 44"/>
              <a:gd name="T53" fmla="*/ 12 h 52"/>
              <a:gd name="T54" fmla="*/ 20 w 44"/>
              <a:gd name="T55" fmla="*/ 6 h 52"/>
              <a:gd name="T56" fmla="*/ 11 w 44"/>
              <a:gd name="T57" fmla="*/ 6 h 52"/>
              <a:gd name="T58" fmla="*/ 19 w 44"/>
              <a:gd name="T59" fmla="*/ 12 h 52"/>
              <a:gd name="T60" fmla="*/ 19 w 44"/>
              <a:gd name="T61" fmla="*/ 30 h 52"/>
              <a:gd name="T62" fmla="*/ 10 w 44"/>
              <a:gd name="T63" fmla="*/ 25 h 52"/>
              <a:gd name="T64" fmla="*/ 21 w 44"/>
              <a:gd name="T65" fmla="*/ 34 h 52"/>
              <a:gd name="T66" fmla="*/ 18 w 44"/>
              <a:gd name="T67" fmla="*/ 43 h 52"/>
              <a:gd name="T68" fmla="*/ 15 w 44"/>
              <a:gd name="T69" fmla="*/ 44 h 52"/>
              <a:gd name="T70" fmla="*/ 12 w 44"/>
              <a:gd name="T71" fmla="*/ 44 h 52"/>
              <a:gd name="T72" fmla="*/ 6 w 44"/>
              <a:gd name="T73" fmla="*/ 41 h 52"/>
              <a:gd name="T74" fmla="*/ 4 w 44"/>
              <a:gd name="T75" fmla="*/ 36 h 52"/>
              <a:gd name="T76" fmla="*/ 10 w 44"/>
              <a:gd name="T77" fmla="*/ 31 h 52"/>
              <a:gd name="T78" fmla="*/ 6 w 44"/>
              <a:gd name="T79" fmla="*/ 26 h 52"/>
              <a:gd name="T80" fmla="*/ 7 w 44"/>
              <a:gd name="T81" fmla="*/ 24 h 52"/>
              <a:gd name="T82" fmla="*/ 7 w 44"/>
              <a:gd name="T83" fmla="*/ 19 h 52"/>
              <a:gd name="T84" fmla="*/ 17 w 44"/>
              <a:gd name="T85" fmla="*/ 13 h 52"/>
              <a:gd name="T86" fmla="*/ 17 w 44"/>
              <a:gd name="T87" fmla="*/ 9 h 52"/>
              <a:gd name="T88" fmla="*/ 27 w 44"/>
              <a:gd name="T89" fmla="*/ 8 h 52"/>
              <a:gd name="T90" fmla="*/ 27 w 44"/>
              <a:gd name="T91" fmla="*/ 11 h 52"/>
              <a:gd name="T92" fmla="*/ 40 w 44"/>
              <a:gd name="T93" fmla="*/ 20 h 52"/>
              <a:gd name="T94" fmla="*/ 37 w 44"/>
              <a:gd name="T95" fmla="*/ 20 h 52"/>
              <a:gd name="T96" fmla="*/ 38 w 44"/>
              <a:gd name="T97" fmla="*/ 25 h 52"/>
              <a:gd name="T98" fmla="*/ 36 w 44"/>
              <a:gd name="T99" fmla="*/ 30 h 52"/>
              <a:gd name="T100" fmla="*/ 41 w 44"/>
              <a:gd name="T101" fmla="*/ 35 h 52"/>
              <a:gd name="T102" fmla="*/ 39 w 44"/>
              <a:gd name="T103" fmla="*/ 40 h 52"/>
              <a:gd name="T104" fmla="*/ 32 w 44"/>
              <a:gd name="T105" fmla="*/ 44 h 52"/>
              <a:gd name="T106" fmla="*/ 30 w 44"/>
              <a:gd name="T107" fmla="*/ 44 h 52"/>
              <a:gd name="T108" fmla="*/ 24 w 44"/>
              <a:gd name="T109" fmla="*/ 42 h 52"/>
              <a:gd name="T110" fmla="*/ 25 w 44"/>
              <a:gd name="T111" fmla="*/ 32 h 52"/>
              <a:gd name="T112" fmla="*/ 30 w 44"/>
              <a:gd name="T113" fmla="*/ 25 h 52"/>
              <a:gd name="T114" fmla="*/ 23 w 44"/>
              <a:gd name="T115" fmla="*/ 25 h 52"/>
              <a:gd name="T116" fmla="*/ 27 w 44"/>
              <a:gd name="T117" fmla="*/ 7 h 52"/>
              <a:gd name="T118" fmla="*/ 20 w 44"/>
              <a:gd name="T119" fmla="*/ 5 h 52"/>
              <a:gd name="T120" fmla="*/ 24 w 44"/>
              <a:gd name="T121" fmla="*/ 1 h 52"/>
              <a:gd name="T122" fmla="*/ 2 w 44"/>
              <a:gd name="T123" fmla="*/ 33 h 52"/>
              <a:gd name="T124" fmla="*/ 43 w 44"/>
              <a:gd name="T125" fmla="*/ 3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" h="52">
                <a:moveTo>
                  <a:pt x="28" y="51"/>
                </a:moveTo>
                <a:cubicBezTo>
                  <a:pt x="27" y="51"/>
                  <a:pt x="27" y="51"/>
                  <a:pt x="27" y="51"/>
                </a:cubicBezTo>
                <a:cubicBezTo>
                  <a:pt x="28" y="51"/>
                  <a:pt x="28" y="51"/>
                  <a:pt x="28" y="51"/>
                </a:cubicBezTo>
                <a:cubicBezTo>
                  <a:pt x="28" y="51"/>
                  <a:pt x="28" y="51"/>
                  <a:pt x="28" y="51"/>
                </a:cubicBezTo>
                <a:moveTo>
                  <a:pt x="29" y="51"/>
                </a:moveTo>
                <a:cubicBezTo>
                  <a:pt x="29" y="51"/>
                  <a:pt x="29" y="51"/>
                  <a:pt x="29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1"/>
                  <a:pt x="29" y="51"/>
                  <a:pt x="29" y="51"/>
                </a:cubicBezTo>
                <a:moveTo>
                  <a:pt x="15" y="51"/>
                </a:moveTo>
                <a:cubicBezTo>
                  <a:pt x="15" y="51"/>
                  <a:pt x="15" y="51"/>
                  <a:pt x="15" y="51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1"/>
                  <a:pt x="15" y="51"/>
                  <a:pt x="15" y="51"/>
                </a:cubicBezTo>
                <a:moveTo>
                  <a:pt x="30" y="51"/>
                </a:moveTo>
                <a:cubicBezTo>
                  <a:pt x="30" y="50"/>
                  <a:pt x="30" y="50"/>
                  <a:pt x="30" y="50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moveTo>
                  <a:pt x="28" y="50"/>
                </a:moveTo>
                <a:cubicBezTo>
                  <a:pt x="28" y="50"/>
                  <a:pt x="28" y="50"/>
                  <a:pt x="28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8" y="50"/>
                  <a:pt x="28" y="50"/>
                  <a:pt x="28" y="50"/>
                </a:cubicBezTo>
                <a:moveTo>
                  <a:pt x="27" y="50"/>
                </a:moveTo>
                <a:cubicBezTo>
                  <a:pt x="27" y="50"/>
                  <a:pt x="27" y="50"/>
                  <a:pt x="27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7" y="50"/>
                  <a:pt x="27" y="50"/>
                  <a:pt x="27" y="50"/>
                </a:cubicBezTo>
                <a:moveTo>
                  <a:pt x="16" y="51"/>
                </a:move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1"/>
                  <a:pt x="16" y="51"/>
                </a:cubicBezTo>
                <a:moveTo>
                  <a:pt x="14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4" y="50"/>
                  <a:pt x="14" y="50"/>
                </a:cubicBezTo>
                <a:moveTo>
                  <a:pt x="30" y="50"/>
                </a:move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moveTo>
                  <a:pt x="27" y="50"/>
                </a:move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moveTo>
                  <a:pt x="14" y="50"/>
                </a:moveTo>
                <a:cubicBezTo>
                  <a:pt x="13" y="50"/>
                  <a:pt x="13" y="50"/>
                  <a:pt x="13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moveTo>
                  <a:pt x="13" y="50"/>
                </a:moveTo>
                <a:cubicBezTo>
                  <a:pt x="12" y="50"/>
                  <a:pt x="12" y="50"/>
                  <a:pt x="12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moveTo>
                  <a:pt x="13" y="50"/>
                </a:moveTo>
                <a:cubicBezTo>
                  <a:pt x="13" y="49"/>
                  <a:pt x="13" y="49"/>
                  <a:pt x="13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3" y="50"/>
                  <a:pt x="13" y="50"/>
                  <a:pt x="13" y="50"/>
                </a:cubicBezTo>
                <a:moveTo>
                  <a:pt x="31" y="50"/>
                </a:moveTo>
                <a:cubicBezTo>
                  <a:pt x="31" y="49"/>
                  <a:pt x="31" y="49"/>
                  <a:pt x="31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0"/>
                  <a:pt x="31" y="50"/>
                  <a:pt x="31" y="50"/>
                </a:cubicBezTo>
                <a:moveTo>
                  <a:pt x="32" y="50"/>
                </a:move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50"/>
                  <a:pt x="32" y="50"/>
                  <a:pt x="32" y="50"/>
                </a:cubicBezTo>
                <a:moveTo>
                  <a:pt x="27" y="51"/>
                </a:moveTo>
                <a:cubicBezTo>
                  <a:pt x="26" y="51"/>
                  <a:pt x="25" y="50"/>
                  <a:pt x="24" y="50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49"/>
                  <a:pt x="24" y="49"/>
                  <a:pt x="2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moveTo>
                  <a:pt x="18" y="50"/>
                </a:move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19" y="50"/>
                  <a:pt x="18" y="50"/>
                </a:cubicBezTo>
                <a:moveTo>
                  <a:pt x="12" y="49"/>
                </a:moveTo>
                <a:cubicBezTo>
                  <a:pt x="12" y="49"/>
                  <a:pt x="12" y="49"/>
                  <a:pt x="12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2" y="49"/>
                  <a:pt x="12" y="49"/>
                  <a:pt x="12" y="49"/>
                </a:cubicBezTo>
                <a:moveTo>
                  <a:pt x="12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9"/>
                  <a:pt x="12" y="49"/>
                  <a:pt x="12" y="49"/>
                </a:cubicBezTo>
                <a:moveTo>
                  <a:pt x="32" y="49"/>
                </a:move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9"/>
                  <a:pt x="32" y="49"/>
                  <a:pt x="32" y="49"/>
                </a:cubicBezTo>
                <a:moveTo>
                  <a:pt x="12" y="48"/>
                </a:moveTo>
                <a:cubicBezTo>
                  <a:pt x="12" y="48"/>
                  <a:pt x="12" y="48"/>
                  <a:pt x="12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8"/>
                  <a:pt x="12" y="48"/>
                  <a:pt x="12" y="48"/>
                </a:cubicBezTo>
                <a:moveTo>
                  <a:pt x="24" y="49"/>
                </a:moveTo>
                <a:cubicBezTo>
                  <a:pt x="23" y="48"/>
                  <a:pt x="23" y="48"/>
                  <a:pt x="23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48"/>
                  <a:pt x="24" y="49"/>
                  <a:pt x="24" y="49"/>
                </a:cubicBezTo>
                <a:moveTo>
                  <a:pt x="11" y="48"/>
                </a:move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8"/>
                  <a:pt x="11" y="48"/>
                  <a:pt x="11" y="48"/>
                </a:cubicBezTo>
                <a:moveTo>
                  <a:pt x="2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48"/>
                  <a:pt x="21" y="48"/>
                  <a:pt x="21" y="47"/>
                </a:cubicBezTo>
                <a:cubicBezTo>
                  <a:pt x="21" y="48"/>
                  <a:pt x="21" y="48"/>
                  <a:pt x="21" y="48"/>
                </a:cubicBezTo>
                <a:cubicBezTo>
                  <a:pt x="20" y="48"/>
                  <a:pt x="20" y="48"/>
                  <a:pt x="20" y="48"/>
                </a:cubicBezTo>
                <a:moveTo>
                  <a:pt x="10" y="47"/>
                </a:moveTo>
                <a:cubicBezTo>
                  <a:pt x="10" y="47"/>
                  <a:pt x="10" y="47"/>
                  <a:pt x="10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0" y="47"/>
                  <a:pt x="10" y="47"/>
                  <a:pt x="10" y="47"/>
                </a:cubicBezTo>
                <a:moveTo>
                  <a:pt x="10" y="47"/>
                </a:move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10" y="47"/>
                  <a:pt x="10" y="47"/>
                </a:cubicBezTo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7"/>
                  <a:pt x="23" y="47"/>
                  <a:pt x="23" y="47"/>
                </a:cubicBezTo>
                <a:moveTo>
                  <a:pt x="21" y="48"/>
                </a:moveTo>
                <a:cubicBezTo>
                  <a:pt x="21" y="47"/>
                  <a:pt x="22" y="47"/>
                  <a:pt x="22" y="46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1" y="48"/>
                  <a:pt x="21" y="48"/>
                  <a:pt x="21" y="48"/>
                </a:cubicBezTo>
                <a:moveTo>
                  <a:pt x="9" y="47"/>
                </a:move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7"/>
                  <a:pt x="9" y="47"/>
                  <a:pt x="9" y="47"/>
                </a:cubicBezTo>
                <a:moveTo>
                  <a:pt x="11" y="46"/>
                </a:moveTo>
                <a:cubicBezTo>
                  <a:pt x="10" y="46"/>
                  <a:pt x="10" y="46"/>
                  <a:pt x="10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1" y="46"/>
                  <a:pt x="11" y="46"/>
                </a:cubicBezTo>
                <a:moveTo>
                  <a:pt x="34" y="46"/>
                </a:moveTo>
                <a:cubicBezTo>
                  <a:pt x="34" y="46"/>
                  <a:pt x="34" y="46"/>
                  <a:pt x="34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6"/>
                  <a:pt x="34" y="46"/>
                  <a:pt x="34" y="46"/>
                </a:cubicBezTo>
                <a:moveTo>
                  <a:pt x="8" y="46"/>
                </a:moveTo>
                <a:cubicBezTo>
                  <a:pt x="8" y="46"/>
                  <a:pt x="8" y="46"/>
                  <a:pt x="8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moveTo>
                  <a:pt x="19" y="48"/>
                </a:moveTo>
                <a:cubicBezTo>
                  <a:pt x="19" y="47"/>
                  <a:pt x="19" y="47"/>
                  <a:pt x="19" y="47"/>
                </a:cubicBezTo>
                <a:cubicBezTo>
                  <a:pt x="20" y="47"/>
                  <a:pt x="20" y="46"/>
                  <a:pt x="21" y="45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7"/>
                  <a:pt x="20" y="47"/>
                  <a:pt x="19" y="48"/>
                </a:cubicBezTo>
                <a:moveTo>
                  <a:pt x="24" y="47"/>
                </a:moveTo>
                <a:cubicBezTo>
                  <a:pt x="24" y="47"/>
                  <a:pt x="24" y="47"/>
                  <a:pt x="24" y="47"/>
                </a:cubicBezTo>
                <a:cubicBezTo>
                  <a:pt x="24" y="45"/>
                  <a:pt x="24" y="45"/>
                  <a:pt x="24" y="45"/>
                </a:cubicBezTo>
                <a:cubicBezTo>
                  <a:pt x="24" y="46"/>
                  <a:pt x="24" y="47"/>
                  <a:pt x="25" y="47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7"/>
                  <a:pt x="24" y="47"/>
                  <a:pt x="24" y="47"/>
                </a:cubicBezTo>
                <a:moveTo>
                  <a:pt x="12" y="45"/>
                </a:moveTo>
                <a:cubicBezTo>
                  <a:pt x="12" y="45"/>
                  <a:pt x="12" y="45"/>
                  <a:pt x="12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2" y="45"/>
                  <a:pt x="12" y="45"/>
                  <a:pt x="12" y="45"/>
                </a:cubicBezTo>
                <a:moveTo>
                  <a:pt x="32" y="45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moveTo>
                  <a:pt x="8" y="45"/>
                </a:move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moveTo>
                  <a:pt x="8" y="44"/>
                </a:move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moveTo>
                  <a:pt x="7" y="44"/>
                </a:moveTo>
                <a:cubicBezTo>
                  <a:pt x="7" y="44"/>
                  <a:pt x="7" y="44"/>
                  <a:pt x="7" y="44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4"/>
                  <a:pt x="7" y="44"/>
                  <a:pt x="7" y="44"/>
                </a:cubicBezTo>
                <a:moveTo>
                  <a:pt x="8" y="44"/>
                </a:move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moveTo>
                  <a:pt x="6" y="43"/>
                </a:moveTo>
                <a:cubicBezTo>
                  <a:pt x="6" y="43"/>
                  <a:pt x="6" y="43"/>
                  <a:pt x="6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6" y="43"/>
                  <a:pt x="6" y="43"/>
                  <a:pt x="6" y="43"/>
                </a:cubicBezTo>
                <a:moveTo>
                  <a:pt x="6" y="43"/>
                </a:move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6" y="43"/>
                  <a:pt x="6" y="43"/>
                </a:cubicBezTo>
                <a:moveTo>
                  <a:pt x="6" y="43"/>
                </a:move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6" y="43"/>
                  <a:pt x="6" y="43"/>
                </a:cubicBezTo>
                <a:moveTo>
                  <a:pt x="7" y="42"/>
                </a:moveTo>
                <a:cubicBezTo>
                  <a:pt x="7" y="42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2"/>
                  <a:pt x="6" y="42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7" y="42"/>
                  <a:pt x="7" y="42"/>
                  <a:pt x="7" y="42"/>
                </a:cubicBezTo>
                <a:moveTo>
                  <a:pt x="38" y="42"/>
                </a:move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8" y="42"/>
                  <a:pt x="37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8" y="42"/>
                  <a:pt x="38" y="42"/>
                  <a:pt x="38" y="42"/>
                </a:cubicBezTo>
                <a:moveTo>
                  <a:pt x="8" y="43"/>
                </a:moveTo>
                <a:cubicBezTo>
                  <a:pt x="8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3"/>
                  <a:pt x="8" y="43"/>
                  <a:pt x="8" y="43"/>
                </a:cubicBezTo>
                <a:moveTo>
                  <a:pt x="36" y="43"/>
                </a:moveTo>
                <a:cubicBezTo>
                  <a:pt x="36" y="42"/>
                  <a:pt x="36" y="42"/>
                  <a:pt x="36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3"/>
                  <a:pt x="37" y="43"/>
                  <a:pt x="37" y="43"/>
                </a:cubicBezTo>
                <a:cubicBezTo>
                  <a:pt x="36" y="43"/>
                  <a:pt x="36" y="43"/>
                  <a:pt x="36" y="43"/>
                </a:cubicBezTo>
                <a:moveTo>
                  <a:pt x="36" y="43"/>
                </a:moveTo>
                <a:cubicBezTo>
                  <a:pt x="35" y="42"/>
                  <a:pt x="35" y="42"/>
                  <a:pt x="3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moveTo>
                  <a:pt x="8" y="43"/>
                </a:move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8" y="43"/>
                  <a:pt x="8" y="43"/>
                  <a:pt x="8" y="43"/>
                </a:cubicBezTo>
                <a:moveTo>
                  <a:pt x="22" y="46"/>
                </a:moveTo>
                <a:cubicBezTo>
                  <a:pt x="22" y="46"/>
                  <a:pt x="22" y="45"/>
                  <a:pt x="22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2" y="43"/>
                  <a:pt x="22" y="42"/>
                </a:cubicBezTo>
                <a:cubicBezTo>
                  <a:pt x="22" y="41"/>
                  <a:pt x="22" y="41"/>
                  <a:pt x="22" y="40"/>
                </a:cubicBezTo>
                <a:cubicBezTo>
                  <a:pt x="22" y="41"/>
                  <a:pt x="22" y="41"/>
                  <a:pt x="22" y="42"/>
                </a:cubicBezTo>
                <a:cubicBezTo>
                  <a:pt x="22" y="43"/>
                  <a:pt x="22" y="45"/>
                  <a:pt x="23" y="46"/>
                </a:cubicBezTo>
                <a:cubicBezTo>
                  <a:pt x="22" y="46"/>
                  <a:pt x="22" y="46"/>
                  <a:pt x="22" y="46"/>
                </a:cubicBezTo>
                <a:moveTo>
                  <a:pt x="5" y="42"/>
                </a:moveTo>
                <a:cubicBezTo>
                  <a:pt x="4" y="41"/>
                  <a:pt x="4" y="40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4" y="41"/>
                  <a:pt x="5" y="42"/>
                </a:cubicBezTo>
                <a:cubicBezTo>
                  <a:pt x="5" y="42"/>
                  <a:pt x="5" y="42"/>
                  <a:pt x="5" y="42"/>
                </a:cubicBezTo>
                <a:moveTo>
                  <a:pt x="33" y="47"/>
                </a:move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5" y="46"/>
                  <a:pt x="35" y="46"/>
                </a:cubicBezTo>
                <a:cubicBezTo>
                  <a:pt x="36" y="45"/>
                  <a:pt x="36" y="45"/>
                  <a:pt x="36" y="44"/>
                </a:cubicBezTo>
                <a:cubicBezTo>
                  <a:pt x="36" y="44"/>
                  <a:pt x="36" y="44"/>
                  <a:pt x="36" y="44"/>
                </a:cubicBezTo>
                <a:cubicBezTo>
                  <a:pt x="36" y="43"/>
                  <a:pt x="36" y="43"/>
                  <a:pt x="36" y="43"/>
                </a:cubicBezTo>
                <a:cubicBezTo>
                  <a:pt x="38" y="43"/>
                  <a:pt x="40" y="42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39"/>
                  <a:pt x="40" y="39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40"/>
                  <a:pt x="41" y="40"/>
                  <a:pt x="41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1"/>
                  <a:pt x="40" y="41"/>
                  <a:pt x="40" y="42"/>
                </a:cubicBezTo>
                <a:cubicBezTo>
                  <a:pt x="40" y="42"/>
                  <a:pt x="40" y="42"/>
                  <a:pt x="40" y="43"/>
                </a:cubicBezTo>
                <a:cubicBezTo>
                  <a:pt x="40" y="43"/>
                  <a:pt x="39" y="43"/>
                  <a:pt x="39" y="44"/>
                </a:cubicBezTo>
                <a:cubicBezTo>
                  <a:pt x="38" y="44"/>
                  <a:pt x="38" y="44"/>
                  <a:pt x="37" y="45"/>
                </a:cubicBezTo>
                <a:cubicBezTo>
                  <a:pt x="37" y="45"/>
                  <a:pt x="37" y="45"/>
                  <a:pt x="36" y="46"/>
                </a:cubicBezTo>
                <a:cubicBezTo>
                  <a:pt x="36" y="46"/>
                  <a:pt x="36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3" y="47"/>
                  <a:pt x="33" y="47"/>
                  <a:pt x="33" y="47"/>
                </a:cubicBezTo>
                <a:moveTo>
                  <a:pt x="4" y="38"/>
                </a:move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7"/>
                  <a:pt x="5" y="38"/>
                  <a:pt x="4" y="38"/>
                </a:cubicBezTo>
                <a:moveTo>
                  <a:pt x="40" y="38"/>
                </a:moveTo>
                <a:cubicBezTo>
                  <a:pt x="40" y="38"/>
                  <a:pt x="39" y="37"/>
                  <a:pt x="39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39" y="37"/>
                  <a:pt x="40" y="37"/>
                  <a:pt x="40" y="37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moveTo>
                  <a:pt x="10" y="37"/>
                </a:moveTo>
                <a:cubicBezTo>
                  <a:pt x="10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moveTo>
                  <a:pt x="35" y="37"/>
                </a:move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4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5" y="37"/>
                  <a:pt x="35" y="37"/>
                  <a:pt x="35" y="37"/>
                </a:cubicBezTo>
                <a:moveTo>
                  <a:pt x="21" y="38"/>
                </a:moveTo>
                <a:cubicBezTo>
                  <a:pt x="21" y="37"/>
                  <a:pt x="21" y="37"/>
                  <a:pt x="21" y="37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37"/>
                  <a:pt x="21" y="37"/>
                  <a:pt x="21" y="38"/>
                </a:cubicBezTo>
                <a:moveTo>
                  <a:pt x="23" y="38"/>
                </a:moveTo>
                <a:cubicBezTo>
                  <a:pt x="23" y="37"/>
                  <a:pt x="23" y="37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8"/>
                  <a:pt x="23" y="38"/>
                  <a:pt x="23" y="38"/>
                </a:cubicBezTo>
                <a:moveTo>
                  <a:pt x="5" y="36"/>
                </a:move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moveTo>
                  <a:pt x="40" y="37"/>
                </a:moveTo>
                <a:cubicBezTo>
                  <a:pt x="40" y="37"/>
                  <a:pt x="39" y="36"/>
                  <a:pt x="39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7"/>
                  <a:pt x="40" y="37"/>
                  <a:pt x="40" y="37"/>
                </a:cubicBezTo>
                <a:moveTo>
                  <a:pt x="3" y="37"/>
                </a:move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6"/>
                  <a:pt x="3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3" y="37"/>
                  <a:pt x="3" y="37"/>
                  <a:pt x="3" y="37"/>
                </a:cubicBezTo>
                <a:moveTo>
                  <a:pt x="41" y="37"/>
                </a:moveTo>
                <a:cubicBezTo>
                  <a:pt x="41" y="37"/>
                  <a:pt x="41" y="37"/>
                  <a:pt x="41" y="37"/>
                </a:cubicBezTo>
                <a:cubicBezTo>
                  <a:pt x="41" y="36"/>
                  <a:pt x="41" y="36"/>
                  <a:pt x="41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6"/>
                  <a:pt x="41" y="37"/>
                  <a:pt x="41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37"/>
                  <a:pt x="41" y="37"/>
                  <a:pt x="41" y="37"/>
                </a:cubicBezTo>
                <a:moveTo>
                  <a:pt x="21" y="37"/>
                </a:moveTo>
                <a:cubicBezTo>
                  <a:pt x="20" y="37"/>
                  <a:pt x="20" y="37"/>
                  <a:pt x="20" y="37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36"/>
                  <a:pt x="21" y="36"/>
                  <a:pt x="21" y="35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37"/>
                  <a:pt x="21" y="37"/>
                  <a:pt x="21" y="37"/>
                </a:cubicBezTo>
                <a:moveTo>
                  <a:pt x="24" y="37"/>
                </a:move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4" y="36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7"/>
                  <a:pt x="24" y="37"/>
                  <a:pt x="24" y="37"/>
                </a:cubicBezTo>
                <a:moveTo>
                  <a:pt x="3" y="37"/>
                </a:moveTo>
                <a:cubicBezTo>
                  <a:pt x="3" y="37"/>
                  <a:pt x="3" y="37"/>
                  <a:pt x="3" y="37"/>
                </a:cubicBezTo>
                <a:cubicBezTo>
                  <a:pt x="3" y="36"/>
                  <a:pt x="2" y="36"/>
                  <a:pt x="3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3" y="37"/>
                  <a:pt x="3" y="37"/>
                </a:cubicBezTo>
                <a:moveTo>
                  <a:pt x="41" y="37"/>
                </a:moveTo>
                <a:cubicBezTo>
                  <a:pt x="41" y="36"/>
                  <a:pt x="42" y="36"/>
                  <a:pt x="41" y="36"/>
                </a:cubicBezTo>
                <a:cubicBezTo>
                  <a:pt x="42" y="35"/>
                  <a:pt x="42" y="35"/>
                  <a:pt x="42" y="35"/>
                </a:cubicBezTo>
                <a:cubicBezTo>
                  <a:pt x="42" y="36"/>
                  <a:pt x="42" y="36"/>
                  <a:pt x="41" y="37"/>
                </a:cubicBezTo>
                <a:moveTo>
                  <a:pt x="14" y="34"/>
                </a:moveTo>
                <a:cubicBezTo>
                  <a:pt x="14" y="34"/>
                  <a:pt x="14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moveTo>
                  <a:pt x="31" y="34"/>
                </a:move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moveTo>
                  <a:pt x="21" y="33"/>
                </a:moveTo>
                <a:cubicBezTo>
                  <a:pt x="21" y="33"/>
                  <a:pt x="21" y="33"/>
                  <a:pt x="21" y="33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moveTo>
                  <a:pt x="23" y="33"/>
                </a:moveTo>
                <a:cubicBezTo>
                  <a:pt x="23" y="33"/>
                  <a:pt x="23" y="33"/>
                  <a:pt x="23" y="33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moveTo>
                  <a:pt x="31" y="33"/>
                </a:moveTo>
                <a:cubicBezTo>
                  <a:pt x="32" y="33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3"/>
                  <a:pt x="31" y="33"/>
                  <a:pt x="31" y="33"/>
                </a:cubicBezTo>
                <a:moveTo>
                  <a:pt x="13" y="33"/>
                </a:moveTo>
                <a:cubicBezTo>
                  <a:pt x="13" y="33"/>
                  <a:pt x="12" y="33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3" y="33"/>
                  <a:pt x="13" y="33"/>
                </a:cubicBezTo>
                <a:moveTo>
                  <a:pt x="11" y="32"/>
                </a:moveTo>
                <a:cubicBezTo>
                  <a:pt x="11" y="31"/>
                  <a:pt x="11" y="31"/>
                  <a:pt x="11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1" y="32"/>
                  <a:pt x="11" y="32"/>
                  <a:pt x="11" y="32"/>
                </a:cubicBezTo>
                <a:moveTo>
                  <a:pt x="32" y="31"/>
                </a:moveTo>
                <a:cubicBezTo>
                  <a:pt x="32" y="31"/>
                  <a:pt x="32" y="31"/>
                  <a:pt x="32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1"/>
                  <a:pt x="32" y="31"/>
                  <a:pt x="32" y="31"/>
                </a:cubicBezTo>
                <a:moveTo>
                  <a:pt x="11" y="32"/>
                </a:moveTo>
                <a:cubicBezTo>
                  <a:pt x="10" y="32"/>
                  <a:pt x="10" y="32"/>
                  <a:pt x="10" y="32"/>
                </a:cubicBezTo>
                <a:cubicBezTo>
                  <a:pt x="10" y="31"/>
                  <a:pt x="10" y="31"/>
                  <a:pt x="10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2"/>
                  <a:pt x="11" y="32"/>
                  <a:pt x="11" y="32"/>
                </a:cubicBezTo>
                <a:moveTo>
                  <a:pt x="34" y="32"/>
                </a:moveTo>
                <a:cubicBezTo>
                  <a:pt x="33" y="31"/>
                  <a:pt x="33" y="31"/>
                  <a:pt x="33" y="31"/>
                </a:cubicBezTo>
                <a:cubicBezTo>
                  <a:pt x="34" y="31"/>
                  <a:pt x="34" y="31"/>
                  <a:pt x="34" y="31"/>
                </a:cubicBezTo>
                <a:cubicBezTo>
                  <a:pt x="34" y="32"/>
                  <a:pt x="34" y="32"/>
                  <a:pt x="34" y="32"/>
                </a:cubicBezTo>
                <a:cubicBezTo>
                  <a:pt x="34" y="32"/>
                  <a:pt x="34" y="32"/>
                  <a:pt x="34" y="32"/>
                </a:cubicBezTo>
                <a:moveTo>
                  <a:pt x="21" y="32"/>
                </a:moveTo>
                <a:cubicBezTo>
                  <a:pt x="21" y="32"/>
                  <a:pt x="21" y="32"/>
                  <a:pt x="21" y="32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moveTo>
                  <a:pt x="24" y="32"/>
                </a:move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1"/>
                  <a:pt x="23" y="31"/>
                  <a:pt x="23" y="31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2"/>
                  <a:pt x="24" y="32"/>
                </a:cubicBezTo>
                <a:moveTo>
                  <a:pt x="10" y="32"/>
                </a:moveTo>
                <a:cubicBezTo>
                  <a:pt x="9" y="31"/>
                  <a:pt x="9" y="31"/>
                  <a:pt x="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2"/>
                  <a:pt x="10" y="32"/>
                  <a:pt x="10" y="32"/>
                </a:cubicBezTo>
                <a:moveTo>
                  <a:pt x="35" y="32"/>
                </a:moveTo>
                <a:cubicBezTo>
                  <a:pt x="34" y="31"/>
                  <a:pt x="34" y="31"/>
                  <a:pt x="34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5" y="32"/>
                  <a:pt x="35" y="32"/>
                  <a:pt x="35" y="32"/>
                </a:cubicBezTo>
                <a:moveTo>
                  <a:pt x="20" y="31"/>
                </a:moveTo>
                <a:cubicBezTo>
                  <a:pt x="19" y="31"/>
                  <a:pt x="19" y="31"/>
                  <a:pt x="19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moveTo>
                  <a:pt x="24" y="31"/>
                </a:move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moveTo>
                  <a:pt x="3" y="32"/>
                </a:moveTo>
                <a:cubicBezTo>
                  <a:pt x="3" y="31"/>
                  <a:pt x="3" y="31"/>
                  <a:pt x="3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3" y="32"/>
                  <a:pt x="3" y="32"/>
                  <a:pt x="3" y="32"/>
                </a:cubicBezTo>
                <a:moveTo>
                  <a:pt x="41" y="32"/>
                </a:move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1"/>
                  <a:pt x="41" y="31"/>
                  <a:pt x="41" y="32"/>
                </a:cubicBezTo>
                <a:moveTo>
                  <a:pt x="5" y="31"/>
                </a:moveTo>
                <a:cubicBezTo>
                  <a:pt x="5" y="31"/>
                  <a:pt x="6" y="31"/>
                  <a:pt x="6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5" y="31"/>
                  <a:pt x="5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5" y="31"/>
                  <a:pt x="5" y="31"/>
                  <a:pt x="5" y="31"/>
                </a:cubicBezTo>
                <a:moveTo>
                  <a:pt x="40" y="31"/>
                </a:moveTo>
                <a:cubicBezTo>
                  <a:pt x="40" y="31"/>
                  <a:pt x="40" y="31"/>
                  <a:pt x="40" y="31"/>
                </a:cubicBezTo>
                <a:cubicBezTo>
                  <a:pt x="39" y="31"/>
                  <a:pt x="39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1"/>
                  <a:pt x="38" y="31"/>
                  <a:pt x="38" y="31"/>
                </a:cubicBezTo>
                <a:cubicBezTo>
                  <a:pt x="39" y="31"/>
                  <a:pt x="39" y="31"/>
                  <a:pt x="40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31"/>
                  <a:pt x="40" y="31"/>
                  <a:pt x="40" y="31"/>
                </a:cubicBezTo>
                <a:moveTo>
                  <a:pt x="20" y="32"/>
                </a:moveTo>
                <a:cubicBezTo>
                  <a:pt x="20" y="31"/>
                  <a:pt x="20" y="31"/>
                  <a:pt x="20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1"/>
                  <a:pt x="21" y="31"/>
                  <a:pt x="20" y="32"/>
                </a:cubicBezTo>
                <a:moveTo>
                  <a:pt x="24" y="32"/>
                </a:moveTo>
                <a:cubicBezTo>
                  <a:pt x="24" y="31"/>
                  <a:pt x="23" y="31"/>
                  <a:pt x="23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2"/>
                  <a:pt x="24" y="32"/>
                  <a:pt x="24" y="32"/>
                </a:cubicBezTo>
                <a:moveTo>
                  <a:pt x="9" y="31"/>
                </a:moveTo>
                <a:cubicBezTo>
                  <a:pt x="8" y="31"/>
                  <a:pt x="8" y="31"/>
                  <a:pt x="8" y="31"/>
                </a:cubicBezTo>
                <a:cubicBezTo>
                  <a:pt x="8" y="30"/>
                  <a:pt x="8" y="30"/>
                  <a:pt x="8" y="30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1"/>
                  <a:pt x="9" y="31"/>
                  <a:pt x="9" y="31"/>
                </a:cubicBezTo>
                <a:moveTo>
                  <a:pt x="36" y="31"/>
                </a:moveTo>
                <a:cubicBezTo>
                  <a:pt x="35" y="31"/>
                  <a:pt x="35" y="31"/>
                  <a:pt x="35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31"/>
                  <a:pt x="36" y="31"/>
                  <a:pt x="36" y="31"/>
                </a:cubicBezTo>
                <a:moveTo>
                  <a:pt x="40" y="30"/>
                </a:moveTo>
                <a:cubicBezTo>
                  <a:pt x="39" y="30"/>
                  <a:pt x="39" y="29"/>
                  <a:pt x="39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0" y="30"/>
                  <a:pt x="40" y="30"/>
                </a:cubicBezTo>
                <a:moveTo>
                  <a:pt x="5" y="30"/>
                </a:moveTo>
                <a:cubicBezTo>
                  <a:pt x="4" y="30"/>
                  <a:pt x="4" y="30"/>
                  <a:pt x="4" y="30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5" y="30"/>
                  <a:pt x="5" y="30"/>
                </a:cubicBezTo>
                <a:cubicBezTo>
                  <a:pt x="5" y="30"/>
                  <a:pt x="5" y="30"/>
                  <a:pt x="5" y="30"/>
                </a:cubicBezTo>
                <a:moveTo>
                  <a:pt x="4" y="30"/>
                </a:move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0"/>
                  <a:pt x="4" y="30"/>
                  <a:pt x="4" y="30"/>
                </a:cubicBezTo>
                <a:moveTo>
                  <a:pt x="40" y="30"/>
                </a:moveTo>
                <a:cubicBezTo>
                  <a:pt x="40" y="29"/>
                  <a:pt x="40" y="29"/>
                  <a:pt x="40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0" y="30"/>
                  <a:pt x="40" y="30"/>
                  <a:pt x="40" y="30"/>
                </a:cubicBezTo>
                <a:moveTo>
                  <a:pt x="39" y="30"/>
                </a:moveTo>
                <a:cubicBezTo>
                  <a:pt x="39" y="30"/>
                  <a:pt x="39" y="30"/>
                  <a:pt x="39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9" y="29"/>
                  <a:pt x="39" y="29"/>
                </a:cubicBezTo>
                <a:cubicBezTo>
                  <a:pt x="39" y="29"/>
                  <a:pt x="39" y="30"/>
                  <a:pt x="39" y="30"/>
                </a:cubicBezTo>
                <a:moveTo>
                  <a:pt x="5" y="30"/>
                </a:moveTo>
                <a:cubicBezTo>
                  <a:pt x="5" y="30"/>
                  <a:pt x="5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5" y="30"/>
                  <a:pt x="5" y="30"/>
                  <a:pt x="5" y="30"/>
                </a:cubicBezTo>
                <a:moveTo>
                  <a:pt x="3" y="29"/>
                </a:moveTo>
                <a:cubicBezTo>
                  <a:pt x="3" y="29"/>
                  <a:pt x="3" y="29"/>
                  <a:pt x="3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3" y="29"/>
                  <a:pt x="3" y="29"/>
                </a:cubicBezTo>
                <a:moveTo>
                  <a:pt x="19" y="29"/>
                </a:moveTo>
                <a:cubicBezTo>
                  <a:pt x="18" y="29"/>
                  <a:pt x="18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9"/>
                  <a:pt x="18" y="29"/>
                  <a:pt x="18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moveTo>
                  <a:pt x="42" y="29"/>
                </a:moveTo>
                <a:cubicBezTo>
                  <a:pt x="42" y="29"/>
                  <a:pt x="42" y="29"/>
                  <a:pt x="42" y="29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moveTo>
                  <a:pt x="26" y="29"/>
                </a:moveTo>
                <a:cubicBezTo>
                  <a:pt x="26" y="29"/>
                  <a:pt x="26" y="29"/>
                  <a:pt x="26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29"/>
                  <a:pt x="26" y="29"/>
                  <a:pt x="26" y="29"/>
                </a:cubicBezTo>
                <a:moveTo>
                  <a:pt x="6" y="29"/>
                </a:moveTo>
                <a:cubicBezTo>
                  <a:pt x="6" y="29"/>
                  <a:pt x="6" y="29"/>
                  <a:pt x="7" y="28"/>
                </a:cubicBezTo>
                <a:cubicBezTo>
                  <a:pt x="7" y="29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0"/>
                  <a:pt x="7" y="30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moveTo>
                  <a:pt x="37" y="30"/>
                </a:moveTo>
                <a:cubicBezTo>
                  <a:pt x="36" y="30"/>
                  <a:pt x="36" y="30"/>
                  <a:pt x="36" y="30"/>
                </a:cubicBezTo>
                <a:cubicBezTo>
                  <a:pt x="37" y="29"/>
                  <a:pt x="37" y="29"/>
                  <a:pt x="38" y="28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7" y="29"/>
                  <a:pt x="37" y="29"/>
                  <a:pt x="37" y="29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0"/>
                  <a:pt x="37" y="30"/>
                  <a:pt x="37" y="30"/>
                </a:cubicBezTo>
                <a:moveTo>
                  <a:pt x="21" y="27"/>
                </a:move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moveTo>
                  <a:pt x="23" y="27"/>
                </a:moveTo>
                <a:cubicBezTo>
                  <a:pt x="23" y="27"/>
                  <a:pt x="23" y="27"/>
                  <a:pt x="23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7"/>
                  <a:pt x="23" y="27"/>
                  <a:pt x="23" y="27"/>
                </a:cubicBezTo>
                <a:moveTo>
                  <a:pt x="15" y="28"/>
                </a:move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7"/>
                  <a:pt x="15" y="27"/>
                  <a:pt x="15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8"/>
                  <a:pt x="15" y="28"/>
                </a:cubicBezTo>
                <a:moveTo>
                  <a:pt x="29" y="28"/>
                </a:moveTo>
                <a:cubicBezTo>
                  <a:pt x="29" y="28"/>
                  <a:pt x="29" y="27"/>
                  <a:pt x="28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29" y="28"/>
                  <a:pt x="29" y="28"/>
                  <a:pt x="29" y="28"/>
                </a:cubicBezTo>
                <a:moveTo>
                  <a:pt x="16" y="28"/>
                </a:moveTo>
                <a:cubicBezTo>
                  <a:pt x="16" y="28"/>
                  <a:pt x="16" y="27"/>
                  <a:pt x="16" y="27"/>
                </a:cubicBezTo>
                <a:cubicBezTo>
                  <a:pt x="17" y="27"/>
                  <a:pt x="17" y="27"/>
                  <a:pt x="18" y="26"/>
                </a:cubicBezTo>
                <a:cubicBezTo>
                  <a:pt x="18" y="27"/>
                  <a:pt x="18" y="27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7" y="27"/>
                  <a:pt x="17" y="28"/>
                </a:cubicBezTo>
                <a:cubicBezTo>
                  <a:pt x="16" y="28"/>
                  <a:pt x="16" y="28"/>
                  <a:pt x="16" y="28"/>
                </a:cubicBezTo>
                <a:moveTo>
                  <a:pt x="27" y="28"/>
                </a:moveTo>
                <a:cubicBezTo>
                  <a:pt x="27" y="28"/>
                  <a:pt x="27" y="28"/>
                  <a:pt x="27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7" y="27"/>
                  <a:pt x="27" y="27"/>
                  <a:pt x="27" y="26"/>
                </a:cubicBezTo>
                <a:cubicBezTo>
                  <a:pt x="27" y="27"/>
                  <a:pt x="28" y="27"/>
                  <a:pt x="28" y="27"/>
                </a:cubicBezTo>
                <a:cubicBezTo>
                  <a:pt x="28" y="27"/>
                  <a:pt x="28" y="28"/>
                  <a:pt x="29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8"/>
                  <a:pt x="27" y="28"/>
                  <a:pt x="27" y="28"/>
                </a:cubicBezTo>
                <a:moveTo>
                  <a:pt x="14" y="28"/>
                </a:move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4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8"/>
                  <a:pt x="14" y="28"/>
                  <a:pt x="14" y="28"/>
                </a:cubicBezTo>
                <a:moveTo>
                  <a:pt x="30" y="28"/>
                </a:moveTo>
                <a:cubicBezTo>
                  <a:pt x="29" y="26"/>
                  <a:pt x="29" y="26"/>
                  <a:pt x="29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6"/>
                  <a:pt x="30" y="27"/>
                  <a:pt x="30" y="27"/>
                </a:cubicBezTo>
                <a:cubicBezTo>
                  <a:pt x="30" y="28"/>
                  <a:pt x="30" y="28"/>
                  <a:pt x="30" y="28"/>
                </a:cubicBezTo>
                <a:moveTo>
                  <a:pt x="20" y="27"/>
                </a:moveTo>
                <a:cubicBezTo>
                  <a:pt x="20" y="27"/>
                  <a:pt x="20" y="27"/>
                  <a:pt x="20" y="27"/>
                </a:cubicBezTo>
                <a:cubicBezTo>
                  <a:pt x="21" y="27"/>
                  <a:pt x="21" y="26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0" y="27"/>
                  <a:pt x="20" y="27"/>
                  <a:pt x="20" y="27"/>
                </a:cubicBezTo>
                <a:moveTo>
                  <a:pt x="24" y="27"/>
                </a:moveTo>
                <a:cubicBezTo>
                  <a:pt x="23" y="26"/>
                  <a:pt x="23" y="26"/>
                  <a:pt x="23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26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moveTo>
                  <a:pt x="9" y="25"/>
                </a:move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moveTo>
                  <a:pt x="35" y="25"/>
                </a:move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moveTo>
                  <a:pt x="8" y="25"/>
                </a:move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moveTo>
                  <a:pt x="37" y="25"/>
                </a:move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moveTo>
                  <a:pt x="13" y="26"/>
                </a:move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6"/>
                  <a:pt x="13" y="26"/>
                  <a:pt x="13" y="26"/>
                </a:cubicBezTo>
                <a:moveTo>
                  <a:pt x="31" y="26"/>
                </a:moveTo>
                <a:cubicBezTo>
                  <a:pt x="31" y="25"/>
                  <a:pt x="31" y="25"/>
                  <a:pt x="31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6"/>
                  <a:pt x="31" y="26"/>
                  <a:pt x="31" y="26"/>
                </a:cubicBezTo>
                <a:moveTo>
                  <a:pt x="14" y="27"/>
                </a:move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7"/>
                  <a:pt x="14" y="27"/>
                  <a:pt x="14" y="27"/>
                </a:cubicBezTo>
                <a:moveTo>
                  <a:pt x="31" y="27"/>
                </a:moveTo>
                <a:cubicBezTo>
                  <a:pt x="30" y="26"/>
                  <a:pt x="30" y="26"/>
                  <a:pt x="30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26"/>
                  <a:pt x="31" y="26"/>
                  <a:pt x="31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31" y="27"/>
                  <a:pt x="31" y="27"/>
                  <a:pt x="31" y="27"/>
                </a:cubicBezTo>
                <a:moveTo>
                  <a:pt x="32" y="25"/>
                </a:move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2" y="25"/>
                  <a:pt x="32" y="25"/>
                  <a:pt x="32" y="25"/>
                </a:cubicBezTo>
                <a:moveTo>
                  <a:pt x="12" y="25"/>
                </a:move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moveTo>
                  <a:pt x="6" y="25"/>
                </a:move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moveTo>
                  <a:pt x="39" y="25"/>
                </a:move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5"/>
                </a:cubicBezTo>
                <a:moveTo>
                  <a:pt x="11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5"/>
                  <a:pt x="11" y="25"/>
                </a:cubicBezTo>
                <a:moveTo>
                  <a:pt x="33" y="25"/>
                </a:move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3" y="25"/>
                  <a:pt x="33" y="25"/>
                </a:cubicBezTo>
                <a:moveTo>
                  <a:pt x="7" y="25"/>
                </a:move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moveTo>
                  <a:pt x="37" y="25"/>
                </a:move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moveTo>
                  <a:pt x="6" y="25"/>
                </a:moveTo>
                <a:cubicBezTo>
                  <a:pt x="6" y="25"/>
                  <a:pt x="6" y="25"/>
                  <a:pt x="6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6" y="25"/>
                  <a:pt x="6" y="25"/>
                  <a:pt x="6" y="25"/>
                </a:cubicBezTo>
                <a:moveTo>
                  <a:pt x="38" y="25"/>
                </a:move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moveTo>
                  <a:pt x="6" y="25"/>
                </a:move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5"/>
                  <a:pt x="6" y="25"/>
                  <a:pt x="6" y="25"/>
                </a:cubicBezTo>
                <a:moveTo>
                  <a:pt x="39" y="25"/>
                </a:move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5"/>
                  <a:pt x="39" y="25"/>
                  <a:pt x="39" y="25"/>
                </a:cubicBezTo>
                <a:moveTo>
                  <a:pt x="5" y="25"/>
                </a:move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3"/>
                  <a:pt x="5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moveTo>
                  <a:pt x="39" y="25"/>
                </a:moveTo>
                <a:cubicBezTo>
                  <a:pt x="39" y="25"/>
                  <a:pt x="39" y="25"/>
                  <a:pt x="39" y="25"/>
                </a:cubicBezTo>
                <a:cubicBezTo>
                  <a:pt x="39" y="24"/>
                  <a:pt x="39" y="24"/>
                  <a:pt x="39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39" y="25"/>
                  <a:pt x="39" y="25"/>
                  <a:pt x="39" y="25"/>
                </a:cubicBezTo>
                <a:moveTo>
                  <a:pt x="21" y="23"/>
                </a:move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moveTo>
                  <a:pt x="23" y="23"/>
                </a:moveTo>
                <a:cubicBezTo>
                  <a:pt x="23" y="23"/>
                  <a:pt x="23" y="23"/>
                  <a:pt x="23" y="22"/>
                </a:cubicBezTo>
                <a:cubicBezTo>
                  <a:pt x="24" y="23"/>
                  <a:pt x="24" y="23"/>
                  <a:pt x="24" y="23"/>
                </a:cubicBezTo>
                <a:cubicBezTo>
                  <a:pt x="23" y="23"/>
                  <a:pt x="23" y="23"/>
                  <a:pt x="23" y="23"/>
                </a:cubicBezTo>
                <a:moveTo>
                  <a:pt x="40" y="24"/>
                </a:moveTo>
                <a:cubicBezTo>
                  <a:pt x="39" y="22"/>
                  <a:pt x="39" y="22"/>
                  <a:pt x="39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22"/>
                  <a:pt x="40" y="23"/>
                  <a:pt x="40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moveTo>
                  <a:pt x="4" y="24"/>
                </a:moveTo>
                <a:cubicBezTo>
                  <a:pt x="4" y="24"/>
                  <a:pt x="4" y="24"/>
                  <a:pt x="4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4" y="24"/>
                  <a:pt x="4" y="24"/>
                  <a:pt x="4" y="24"/>
                </a:cubicBezTo>
                <a:moveTo>
                  <a:pt x="3" y="24"/>
                </a:moveTo>
                <a:cubicBezTo>
                  <a:pt x="3" y="23"/>
                  <a:pt x="3" y="23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4"/>
                  <a:pt x="3" y="24"/>
                  <a:pt x="3" y="24"/>
                </a:cubicBezTo>
                <a:moveTo>
                  <a:pt x="42" y="24"/>
                </a:moveTo>
                <a:cubicBezTo>
                  <a:pt x="41" y="23"/>
                  <a:pt x="41" y="23"/>
                  <a:pt x="41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3"/>
                  <a:pt x="40" y="22"/>
                  <a:pt x="40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23"/>
                  <a:pt x="42" y="23"/>
                  <a:pt x="42" y="24"/>
                </a:cubicBezTo>
                <a:moveTo>
                  <a:pt x="20" y="22"/>
                </a:move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2"/>
                  <a:pt x="20" y="22"/>
                  <a:pt x="20" y="22"/>
                </a:cubicBezTo>
                <a:moveTo>
                  <a:pt x="24" y="22"/>
                </a:move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moveTo>
                  <a:pt x="5" y="21"/>
                </a:moveTo>
                <a:cubicBezTo>
                  <a:pt x="6" y="21"/>
                  <a:pt x="6" y="21"/>
                  <a:pt x="6" y="21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moveTo>
                  <a:pt x="38" y="22"/>
                </a:moveTo>
                <a:cubicBezTo>
                  <a:pt x="38" y="20"/>
                  <a:pt x="38" y="20"/>
                  <a:pt x="38" y="20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39" y="21"/>
                  <a:pt x="39" y="22"/>
                  <a:pt x="38" y="22"/>
                </a:cubicBezTo>
                <a:moveTo>
                  <a:pt x="22" y="32"/>
                </a:moveTo>
                <a:cubicBezTo>
                  <a:pt x="22" y="32"/>
                  <a:pt x="22" y="31"/>
                  <a:pt x="22" y="31"/>
                </a:cubicBezTo>
                <a:cubicBezTo>
                  <a:pt x="22" y="27"/>
                  <a:pt x="22" y="23"/>
                  <a:pt x="22" y="19"/>
                </a:cubicBezTo>
                <a:cubicBezTo>
                  <a:pt x="22" y="18"/>
                  <a:pt x="22" y="18"/>
                  <a:pt x="22" y="17"/>
                </a:cubicBezTo>
                <a:cubicBezTo>
                  <a:pt x="22" y="18"/>
                  <a:pt x="22" y="18"/>
                  <a:pt x="22" y="19"/>
                </a:cubicBezTo>
                <a:cubicBezTo>
                  <a:pt x="23" y="23"/>
                  <a:pt x="22" y="27"/>
                  <a:pt x="22" y="31"/>
                </a:cubicBezTo>
                <a:cubicBezTo>
                  <a:pt x="22" y="31"/>
                  <a:pt x="22" y="32"/>
                  <a:pt x="22" y="32"/>
                </a:cubicBezTo>
                <a:moveTo>
                  <a:pt x="7" y="13"/>
                </a:moveTo>
                <a:cubicBezTo>
                  <a:pt x="8" y="13"/>
                  <a:pt x="8" y="13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3"/>
                  <a:pt x="7" y="13"/>
                  <a:pt x="7" y="13"/>
                </a:cubicBezTo>
                <a:moveTo>
                  <a:pt x="37" y="14"/>
                </a:moveTo>
                <a:cubicBezTo>
                  <a:pt x="37" y="14"/>
                  <a:pt x="37" y="14"/>
                  <a:pt x="37" y="14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moveTo>
                  <a:pt x="38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moveTo>
                  <a:pt x="12" y="14"/>
                </a:move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moveTo>
                  <a:pt x="8" y="14"/>
                </a:moveTo>
                <a:cubicBezTo>
                  <a:pt x="8" y="13"/>
                  <a:pt x="8" y="13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4"/>
                  <a:pt x="8" y="14"/>
                  <a:pt x="8" y="14"/>
                </a:cubicBezTo>
                <a:moveTo>
                  <a:pt x="36" y="14"/>
                </a:moveTo>
                <a:cubicBezTo>
                  <a:pt x="36" y="14"/>
                  <a:pt x="36" y="14"/>
                  <a:pt x="36" y="14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4"/>
                  <a:pt x="36" y="14"/>
                  <a:pt x="36" y="14"/>
                </a:cubicBezTo>
                <a:moveTo>
                  <a:pt x="12" y="14"/>
                </a:moveTo>
                <a:cubicBezTo>
                  <a:pt x="12" y="14"/>
                  <a:pt x="12" y="14"/>
                  <a:pt x="12" y="14"/>
                </a:cubicBezTo>
                <a:cubicBezTo>
                  <a:pt x="12" y="13"/>
                  <a:pt x="12" y="13"/>
                  <a:pt x="12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4"/>
                  <a:pt x="12" y="14"/>
                  <a:pt x="12" y="14"/>
                </a:cubicBezTo>
                <a:moveTo>
                  <a:pt x="32" y="14"/>
                </a:move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moveTo>
                  <a:pt x="23" y="14"/>
                </a:moveTo>
                <a:cubicBezTo>
                  <a:pt x="23" y="13"/>
                  <a:pt x="23" y="13"/>
                  <a:pt x="23" y="12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moveTo>
                  <a:pt x="21" y="14"/>
                </a:move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3"/>
                  <a:pt x="21" y="13"/>
                  <a:pt x="21" y="14"/>
                </a:cubicBezTo>
                <a:moveTo>
                  <a:pt x="15" y="13"/>
                </a:moveTo>
                <a:cubicBezTo>
                  <a:pt x="15" y="13"/>
                  <a:pt x="15" y="13"/>
                  <a:pt x="15" y="13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moveTo>
                  <a:pt x="29" y="13"/>
                </a:move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30" y="13"/>
                  <a:pt x="30" y="13"/>
                  <a:pt x="30" y="13"/>
                </a:cubicBezTo>
                <a:cubicBezTo>
                  <a:pt x="29" y="13"/>
                  <a:pt x="29" y="13"/>
                  <a:pt x="29" y="13"/>
                </a:cubicBezTo>
                <a:moveTo>
                  <a:pt x="14" y="12"/>
                </a:move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2"/>
                  <a:pt x="14" y="12"/>
                </a:cubicBezTo>
                <a:moveTo>
                  <a:pt x="30" y="13"/>
                </a:moveTo>
                <a:cubicBezTo>
                  <a:pt x="30" y="12"/>
                  <a:pt x="30" y="12"/>
                  <a:pt x="30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3"/>
                  <a:pt x="30" y="13"/>
                  <a:pt x="30" y="13"/>
                </a:cubicBezTo>
                <a:moveTo>
                  <a:pt x="11" y="13"/>
                </a:move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moveTo>
                  <a:pt x="34" y="13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moveTo>
                  <a:pt x="35" y="13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3"/>
                  <a:pt x="35" y="13"/>
                  <a:pt x="35" y="13"/>
                </a:cubicBezTo>
                <a:moveTo>
                  <a:pt x="9" y="13"/>
                </a:move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9" y="13"/>
                  <a:pt x="9" y="13"/>
                  <a:pt x="9" y="13"/>
                </a:cubicBezTo>
                <a:moveTo>
                  <a:pt x="16" y="13"/>
                </a:moveTo>
                <a:cubicBezTo>
                  <a:pt x="16" y="12"/>
                  <a:pt x="16" y="12"/>
                  <a:pt x="16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3"/>
                  <a:pt x="16" y="13"/>
                  <a:pt x="16" y="13"/>
                </a:cubicBezTo>
                <a:moveTo>
                  <a:pt x="29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9" y="13"/>
                  <a:pt x="29" y="13"/>
                  <a:pt x="29" y="13"/>
                </a:cubicBezTo>
                <a:moveTo>
                  <a:pt x="20" y="13"/>
                </a:moveTo>
                <a:cubicBezTo>
                  <a:pt x="20" y="13"/>
                  <a:pt x="20" y="13"/>
                  <a:pt x="20" y="13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2"/>
                  <a:pt x="20" y="13"/>
                </a:cubicBezTo>
                <a:moveTo>
                  <a:pt x="24" y="13"/>
                </a:moveTo>
                <a:cubicBezTo>
                  <a:pt x="24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moveTo>
                  <a:pt x="20" y="12"/>
                </a:moveTo>
                <a:cubicBezTo>
                  <a:pt x="19" y="12"/>
                  <a:pt x="19" y="12"/>
                  <a:pt x="19" y="12"/>
                </a:cubicBezTo>
                <a:cubicBezTo>
                  <a:pt x="20" y="12"/>
                  <a:pt x="21" y="11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1"/>
                  <a:pt x="20" y="12"/>
                  <a:pt x="20" y="12"/>
                </a:cubicBezTo>
                <a:moveTo>
                  <a:pt x="25" y="12"/>
                </a:move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4" y="11"/>
                  <a:pt x="24" y="12"/>
                  <a:pt x="25" y="12"/>
                </a:cubicBezTo>
                <a:cubicBezTo>
                  <a:pt x="25" y="12"/>
                  <a:pt x="25" y="12"/>
                  <a:pt x="25" y="12"/>
                </a:cubicBezTo>
                <a:moveTo>
                  <a:pt x="22" y="12"/>
                </a:moveTo>
                <a:cubicBezTo>
                  <a:pt x="22" y="11"/>
                  <a:pt x="22" y="10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10"/>
                  <a:pt x="22" y="11"/>
                  <a:pt x="22" y="12"/>
                </a:cubicBezTo>
                <a:moveTo>
                  <a:pt x="21" y="7"/>
                </a:move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moveTo>
                  <a:pt x="23" y="7"/>
                </a:moveTo>
                <a:cubicBezTo>
                  <a:pt x="23" y="7"/>
                  <a:pt x="23" y="7"/>
                  <a:pt x="23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7"/>
                  <a:pt x="23" y="7"/>
                  <a:pt x="23" y="7"/>
                </a:cubicBezTo>
                <a:moveTo>
                  <a:pt x="20" y="6"/>
                </a:move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moveTo>
                  <a:pt x="24" y="6"/>
                </a:moveTo>
                <a:cubicBezTo>
                  <a:pt x="24" y="6"/>
                  <a:pt x="24" y="6"/>
                  <a:pt x="24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4" y="6"/>
                  <a:pt x="24" y="6"/>
                  <a:pt x="24" y="6"/>
                </a:cubicBezTo>
                <a:moveTo>
                  <a:pt x="17" y="6"/>
                </a:move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moveTo>
                  <a:pt x="27" y="6"/>
                </a:moveTo>
                <a:cubicBezTo>
                  <a:pt x="27" y="6"/>
                  <a:pt x="27" y="6"/>
                  <a:pt x="27" y="6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6"/>
                  <a:pt x="28" y="6"/>
                  <a:pt x="28" y="6"/>
                </a:cubicBezTo>
                <a:cubicBezTo>
                  <a:pt x="27" y="6"/>
                  <a:pt x="27" y="6"/>
                  <a:pt x="27" y="6"/>
                </a:cubicBezTo>
                <a:moveTo>
                  <a:pt x="23" y="7"/>
                </a:moveTo>
                <a:cubicBezTo>
                  <a:pt x="23" y="6"/>
                  <a:pt x="23" y="5"/>
                  <a:pt x="23" y="4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6"/>
                  <a:pt x="24" y="6"/>
                  <a:pt x="24" y="6"/>
                </a:cubicBezTo>
                <a:cubicBezTo>
                  <a:pt x="23" y="7"/>
                  <a:pt x="23" y="7"/>
                  <a:pt x="23" y="7"/>
                </a:cubicBezTo>
                <a:moveTo>
                  <a:pt x="21" y="7"/>
                </a:move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5"/>
                  <a:pt x="21" y="6"/>
                  <a:pt x="21" y="7"/>
                </a:cubicBezTo>
                <a:moveTo>
                  <a:pt x="16" y="4"/>
                </a:move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moveTo>
                  <a:pt x="29" y="4"/>
                </a:move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moveTo>
                  <a:pt x="12" y="7"/>
                </a:moveTo>
                <a:cubicBezTo>
                  <a:pt x="12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4"/>
                  <a:pt x="12" y="4"/>
                  <a:pt x="13" y="4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7"/>
                  <a:pt x="20" y="7"/>
                </a:cubicBezTo>
                <a:cubicBezTo>
                  <a:pt x="21" y="7"/>
                  <a:pt x="21" y="8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10"/>
                  <a:pt x="20" y="11"/>
                  <a:pt x="19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18" y="13"/>
                  <a:pt x="18" y="13"/>
                  <a:pt x="18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1" y="14"/>
                  <a:pt x="21" y="15"/>
                  <a:pt x="21" y="15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1" y="17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20"/>
                  <a:pt x="21" y="21"/>
                  <a:pt x="20" y="21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8" y="22"/>
                  <a:pt x="18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4"/>
                  <a:pt x="21" y="24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6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1" y="27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9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19" y="30"/>
                  <a:pt x="19" y="30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30"/>
                  <a:pt x="19" y="30"/>
                  <a:pt x="19" y="30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8" y="29"/>
                  <a:pt x="18" y="28"/>
                  <a:pt x="18" y="28"/>
                </a:cubicBezTo>
                <a:cubicBezTo>
                  <a:pt x="18" y="27"/>
                  <a:pt x="18" y="27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7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3" y="25"/>
                  <a:pt x="12" y="25"/>
                  <a:pt x="12" y="25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3"/>
                  <a:pt x="11" y="23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0" y="22"/>
                  <a:pt x="10" y="23"/>
                  <a:pt x="10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5"/>
                  <a:pt x="11" y="25"/>
                  <a:pt x="11" y="25"/>
                </a:cubicBezTo>
                <a:cubicBezTo>
                  <a:pt x="10" y="24"/>
                  <a:pt x="10" y="23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9" y="23"/>
                  <a:pt x="9" y="25"/>
                  <a:pt x="10" y="25"/>
                </a:cubicBezTo>
                <a:cubicBezTo>
                  <a:pt x="11" y="26"/>
                  <a:pt x="11" y="26"/>
                  <a:pt x="11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6" y="29"/>
                  <a:pt x="17" y="29"/>
                </a:cubicBezTo>
                <a:cubicBezTo>
                  <a:pt x="17" y="29"/>
                  <a:pt x="18" y="30"/>
                  <a:pt x="18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9" y="31"/>
                  <a:pt x="19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2"/>
                  <a:pt x="20" y="32"/>
                  <a:pt x="20" y="32"/>
                </a:cubicBezTo>
                <a:cubicBezTo>
                  <a:pt x="21" y="33"/>
                  <a:pt x="21" y="33"/>
                  <a:pt x="21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5"/>
                  <a:pt x="20" y="36"/>
                </a:cubicBezTo>
                <a:cubicBezTo>
                  <a:pt x="20" y="36"/>
                  <a:pt x="20" y="36"/>
                  <a:pt x="19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7"/>
                  <a:pt x="19" y="37"/>
                  <a:pt x="19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20" y="37"/>
                  <a:pt x="20" y="37"/>
                  <a:pt x="20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9"/>
                  <a:pt x="21" y="41"/>
                  <a:pt x="21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43"/>
                  <a:pt x="21" y="44"/>
                  <a:pt x="21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0" y="45"/>
                  <a:pt x="20" y="46"/>
                  <a:pt x="20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20" y="45"/>
                  <a:pt x="21" y="44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0" y="44"/>
                  <a:pt x="20" y="44"/>
                  <a:pt x="20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21" y="43"/>
                  <a:pt x="21" y="43"/>
                  <a:pt x="21" y="43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3"/>
                  <a:pt x="19" y="43"/>
                  <a:pt x="19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2"/>
                  <a:pt x="20" y="41"/>
                  <a:pt x="19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8" y="39"/>
                  <a:pt x="18" y="39"/>
                  <a:pt x="18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8" y="40"/>
                  <a:pt x="18" y="40"/>
                  <a:pt x="18" y="40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9" y="42"/>
                  <a:pt x="19" y="42"/>
                </a:cubicBezTo>
                <a:cubicBezTo>
                  <a:pt x="19" y="43"/>
                  <a:pt x="19" y="43"/>
                  <a:pt x="19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44"/>
                  <a:pt x="18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7"/>
                  <a:pt x="18" y="48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49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5" y="44"/>
                  <a:pt x="15" y="44"/>
                </a:cubicBezTo>
                <a:cubicBezTo>
                  <a:pt x="15" y="44"/>
                  <a:pt x="16" y="43"/>
                  <a:pt x="16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2"/>
                </a:cubicBezTo>
                <a:cubicBezTo>
                  <a:pt x="14" y="41"/>
                  <a:pt x="14" y="41"/>
                  <a:pt x="14" y="41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39"/>
                  <a:pt x="15" y="39"/>
                  <a:pt x="15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0"/>
                  <a:pt x="14" y="40"/>
                  <a:pt x="14" y="40"/>
                </a:cubicBezTo>
                <a:cubicBezTo>
                  <a:pt x="15" y="38"/>
                  <a:pt x="15" y="38"/>
                  <a:pt x="15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9"/>
                  <a:pt x="13" y="39"/>
                  <a:pt x="13" y="39"/>
                </a:cubicBezTo>
                <a:cubicBezTo>
                  <a:pt x="12" y="40"/>
                  <a:pt x="13" y="42"/>
                  <a:pt x="15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43"/>
                  <a:pt x="14" y="44"/>
                  <a:pt x="14" y="44"/>
                </a:cubicBezTo>
                <a:cubicBezTo>
                  <a:pt x="14" y="44"/>
                  <a:pt x="14" y="43"/>
                  <a:pt x="13" y="43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1" y="43"/>
                  <a:pt x="12" y="43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0" y="42"/>
                  <a:pt x="10" y="42"/>
                  <a:pt x="10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39"/>
                  <a:pt x="8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9" y="40"/>
                  <a:pt x="9" y="40"/>
                </a:cubicBezTo>
                <a:cubicBezTo>
                  <a:pt x="9" y="41"/>
                  <a:pt x="9" y="41"/>
                  <a:pt x="9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6" y="38"/>
                  <a:pt x="6" y="38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7"/>
                  <a:pt x="8" y="37"/>
                </a:cubicBezTo>
                <a:cubicBezTo>
                  <a:pt x="9" y="38"/>
                  <a:pt x="9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1" y="38"/>
                  <a:pt x="11" y="38"/>
                  <a:pt x="11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3" y="37"/>
                  <a:pt x="1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6"/>
                  <a:pt x="13" y="36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5"/>
                  <a:pt x="12" y="35"/>
                  <a:pt x="12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1" y="36"/>
                  <a:pt x="11" y="36"/>
                  <a:pt x="10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6"/>
                  <a:pt x="9" y="36"/>
                  <a:pt x="8" y="36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4"/>
                  <a:pt x="8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6"/>
                  <a:pt x="5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31"/>
                  <a:pt x="6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2"/>
                  <a:pt x="9" y="32"/>
                  <a:pt x="10" y="32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1" y="33"/>
                  <a:pt x="11" y="33"/>
                </a:cubicBezTo>
                <a:cubicBezTo>
                  <a:pt x="11" y="33"/>
                  <a:pt x="11" y="33"/>
                  <a:pt x="12" y="33"/>
                </a:cubicBezTo>
                <a:cubicBezTo>
                  <a:pt x="12" y="33"/>
                  <a:pt x="12" y="34"/>
                  <a:pt x="13" y="34"/>
                </a:cubicBezTo>
                <a:cubicBezTo>
                  <a:pt x="14" y="35"/>
                  <a:pt x="14" y="35"/>
                  <a:pt x="15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4" y="34"/>
                  <a:pt x="14" y="34"/>
                  <a:pt x="14" y="33"/>
                </a:cubicBezTo>
                <a:cubicBezTo>
                  <a:pt x="13" y="33"/>
                  <a:pt x="13" y="32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0"/>
                  <a:pt x="9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7" y="29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7"/>
                  <a:pt x="2" y="26"/>
                  <a:pt x="2" y="24"/>
                </a:cubicBezTo>
                <a:cubicBezTo>
                  <a:pt x="2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6" y="25"/>
                  <a:pt x="6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4"/>
                  <a:pt x="9" y="24"/>
                  <a:pt x="9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1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1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9"/>
                  <a:pt x="8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6" y="19"/>
                  <a:pt x="6" y="20"/>
                  <a:pt x="6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18"/>
                  <a:pt x="3" y="17"/>
                  <a:pt x="4" y="16"/>
                </a:cubicBezTo>
                <a:cubicBezTo>
                  <a:pt x="4" y="15"/>
                  <a:pt x="5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5"/>
                  <a:pt x="7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9" y="15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2" y="15"/>
                  <a:pt x="12" y="15"/>
                </a:cubicBezTo>
                <a:cubicBezTo>
                  <a:pt x="12" y="15"/>
                  <a:pt x="12" y="15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4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1"/>
                  <a:pt x="16" y="11"/>
                  <a:pt x="16" y="12"/>
                </a:cubicBezTo>
                <a:cubicBezTo>
                  <a:pt x="16" y="12"/>
                  <a:pt x="15" y="12"/>
                  <a:pt x="15" y="12"/>
                </a:cubicBezTo>
                <a:cubicBezTo>
                  <a:pt x="15" y="12"/>
                  <a:pt x="14" y="12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3" y="12"/>
                  <a:pt x="13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3"/>
                  <a:pt x="10" y="12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3"/>
                  <a:pt x="8" y="13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1"/>
                  <a:pt x="6" y="10"/>
                  <a:pt x="6" y="9"/>
                </a:cubicBezTo>
                <a:cubicBezTo>
                  <a:pt x="7" y="8"/>
                  <a:pt x="8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8"/>
                  <a:pt x="13" y="8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5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4" y="6"/>
                  <a:pt x="14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7"/>
                  <a:pt x="13" y="7"/>
                  <a:pt x="13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moveTo>
                  <a:pt x="29" y="6"/>
                </a:move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4"/>
                  <a:pt x="29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3" y="4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0" y="6"/>
                  <a:pt x="30" y="6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8"/>
                  <a:pt x="28" y="8"/>
                  <a:pt x="28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9"/>
                  <a:pt x="27" y="9"/>
                  <a:pt x="27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0" y="8"/>
                  <a:pt x="30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8"/>
                  <a:pt x="32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3" y="8"/>
                  <a:pt x="33" y="8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5" y="7"/>
                  <a:pt x="35" y="7"/>
                </a:cubicBezTo>
                <a:cubicBezTo>
                  <a:pt x="36" y="7"/>
                  <a:pt x="37" y="8"/>
                  <a:pt x="38" y="9"/>
                </a:cubicBezTo>
                <a:cubicBezTo>
                  <a:pt x="39" y="10"/>
                  <a:pt x="39" y="11"/>
                  <a:pt x="38" y="12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6" y="13"/>
                  <a:pt x="36" y="13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2"/>
                  <a:pt x="33" y="13"/>
                  <a:pt x="33" y="13"/>
                </a:cubicBezTo>
                <a:cubicBezTo>
                  <a:pt x="33" y="13"/>
                  <a:pt x="32" y="13"/>
                  <a:pt x="32" y="13"/>
                </a:cubicBezTo>
                <a:cubicBezTo>
                  <a:pt x="32" y="13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0" y="12"/>
                  <a:pt x="30" y="12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8" y="11"/>
                  <a:pt x="27" y="11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8" y="14"/>
                  <a:pt x="29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1" y="14"/>
                  <a:pt x="31" y="14"/>
                  <a:pt x="32" y="14"/>
                </a:cubicBezTo>
                <a:cubicBezTo>
                  <a:pt x="32" y="15"/>
                  <a:pt x="32" y="15"/>
                  <a:pt x="32" y="15"/>
                </a:cubicBezTo>
                <a:cubicBezTo>
                  <a:pt x="33" y="15"/>
                  <a:pt x="33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5" y="14"/>
                  <a:pt x="36" y="15"/>
                  <a:pt x="36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0" y="15"/>
                  <a:pt x="41" y="16"/>
                </a:cubicBezTo>
                <a:cubicBezTo>
                  <a:pt x="41" y="17"/>
                  <a:pt x="41" y="18"/>
                  <a:pt x="41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20"/>
                  <a:pt x="38" y="19"/>
                  <a:pt x="38" y="19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9"/>
                  <a:pt x="37" y="19"/>
                  <a:pt x="37" y="19"/>
                </a:cubicBezTo>
                <a:cubicBezTo>
                  <a:pt x="37" y="19"/>
                  <a:pt x="36" y="19"/>
                  <a:pt x="36" y="19"/>
                </a:cubicBezTo>
                <a:cubicBezTo>
                  <a:pt x="36" y="19"/>
                  <a:pt x="36" y="19"/>
                  <a:pt x="36" y="19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2"/>
                  <a:pt x="36" y="22"/>
                  <a:pt x="36" y="22"/>
                </a:cubicBezTo>
                <a:cubicBezTo>
                  <a:pt x="37" y="21"/>
                  <a:pt x="37" y="21"/>
                  <a:pt x="37" y="21"/>
                </a:cubicBezTo>
                <a:cubicBezTo>
                  <a:pt x="36" y="20"/>
                  <a:pt x="36" y="20"/>
                  <a:pt x="36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7" y="21"/>
                  <a:pt x="37" y="21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7" y="20"/>
                  <a:pt x="37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4"/>
                  <a:pt x="38" y="24"/>
                  <a:pt x="38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5" y="25"/>
                  <a:pt x="35" y="25"/>
                  <a:pt x="35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5"/>
                  <a:pt x="38" y="25"/>
                  <a:pt x="38" y="25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3" y="26"/>
                  <a:pt x="43" y="27"/>
                  <a:pt x="42" y="28"/>
                </a:cubicBezTo>
                <a:cubicBezTo>
                  <a:pt x="42" y="28"/>
                  <a:pt x="42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8"/>
                  <a:pt x="38" y="28"/>
                  <a:pt x="38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29"/>
                  <a:pt x="37" y="29"/>
                  <a:pt x="36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5" y="30"/>
                  <a:pt x="35" y="30"/>
                  <a:pt x="34" y="31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1"/>
                  <a:pt x="34" y="31"/>
                  <a:pt x="34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2"/>
                  <a:pt x="31" y="33"/>
                  <a:pt x="31" y="33"/>
                </a:cubicBezTo>
                <a:cubicBezTo>
                  <a:pt x="30" y="34"/>
                  <a:pt x="30" y="34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9" y="35"/>
                  <a:pt x="29" y="35"/>
                  <a:pt x="29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1" y="35"/>
                  <a:pt x="31" y="34"/>
                </a:cubicBezTo>
                <a:cubicBezTo>
                  <a:pt x="32" y="34"/>
                  <a:pt x="32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4" y="33"/>
                  <a:pt x="34" y="33"/>
                  <a:pt x="35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2"/>
                  <a:pt x="35" y="32"/>
                  <a:pt x="35" y="32"/>
                </a:cubicBezTo>
                <a:cubicBezTo>
                  <a:pt x="36" y="32"/>
                  <a:pt x="37" y="32"/>
                  <a:pt x="37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9" y="31"/>
                  <a:pt x="39" y="31"/>
                  <a:pt x="40" y="31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1" y="33"/>
                  <a:pt x="42" y="33"/>
                </a:cubicBezTo>
                <a:cubicBezTo>
                  <a:pt x="42" y="34"/>
                  <a:pt x="42" y="34"/>
                  <a:pt x="42" y="34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36"/>
                  <a:pt x="41" y="36"/>
                  <a:pt x="41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39" y="36"/>
                  <a:pt x="39" y="35"/>
                </a:cubicBezTo>
                <a:cubicBezTo>
                  <a:pt x="39" y="35"/>
                  <a:pt x="39" y="35"/>
                  <a:pt x="39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6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5" y="36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4" y="36"/>
                  <a:pt x="33" y="36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1" y="37"/>
                </a:cubicBezTo>
                <a:cubicBezTo>
                  <a:pt x="31" y="37"/>
                  <a:pt x="31" y="37"/>
                  <a:pt x="31" y="37"/>
                </a:cubicBezTo>
                <a:cubicBezTo>
                  <a:pt x="31" y="37"/>
                  <a:pt x="31" y="37"/>
                  <a:pt x="31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5" y="38"/>
                  <a:pt x="36" y="38"/>
                  <a:pt x="36" y="37"/>
                </a:cubicBezTo>
                <a:cubicBezTo>
                  <a:pt x="36" y="37"/>
                  <a:pt x="37" y="36"/>
                  <a:pt x="37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8" y="36"/>
                  <a:pt x="38" y="36"/>
                  <a:pt x="38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38" y="36"/>
                  <a:pt x="38" y="37"/>
                  <a:pt x="39" y="38"/>
                </a:cubicBezTo>
                <a:cubicBezTo>
                  <a:pt x="39" y="38"/>
                  <a:pt x="39" y="38"/>
                  <a:pt x="40" y="38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8" y="42"/>
                  <a:pt x="38" y="42"/>
                  <a:pt x="38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6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9"/>
                  <a:pt x="35" y="40"/>
                  <a:pt x="35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2"/>
                  <a:pt x="34" y="42"/>
                  <a:pt x="34" y="42"/>
                </a:cubicBezTo>
                <a:cubicBezTo>
                  <a:pt x="34" y="42"/>
                  <a:pt x="34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3" y="43"/>
                  <a:pt x="33" y="43"/>
                  <a:pt x="33" y="43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3"/>
                  <a:pt x="34" y="43"/>
                  <a:pt x="34" y="43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44"/>
                  <a:pt x="35" y="45"/>
                  <a:pt x="35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4"/>
                  <a:pt x="33" y="44"/>
                  <a:pt x="33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4"/>
                  <a:pt x="30" y="44"/>
                </a:cubicBezTo>
                <a:cubicBezTo>
                  <a:pt x="30" y="44"/>
                  <a:pt x="30" y="43"/>
                  <a:pt x="30" y="43"/>
                </a:cubicBezTo>
                <a:cubicBezTo>
                  <a:pt x="29" y="43"/>
                  <a:pt x="29" y="43"/>
                  <a:pt x="29" y="43"/>
                </a:cubicBezTo>
                <a:cubicBezTo>
                  <a:pt x="29" y="43"/>
                  <a:pt x="29" y="43"/>
                  <a:pt x="29" y="43"/>
                </a:cubicBezTo>
                <a:cubicBezTo>
                  <a:pt x="30" y="43"/>
                  <a:pt x="30" y="43"/>
                  <a:pt x="30" y="43"/>
                </a:cubicBezTo>
                <a:cubicBezTo>
                  <a:pt x="30" y="43"/>
                  <a:pt x="30" y="43"/>
                  <a:pt x="30" y="43"/>
                </a:cubicBezTo>
                <a:cubicBezTo>
                  <a:pt x="30" y="43"/>
                  <a:pt x="30" y="43"/>
                  <a:pt x="30" y="43"/>
                </a:cubicBezTo>
                <a:cubicBezTo>
                  <a:pt x="31" y="42"/>
                  <a:pt x="32" y="40"/>
                  <a:pt x="32" y="39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1" y="39"/>
                  <a:pt x="31" y="39"/>
                  <a:pt x="31" y="39"/>
                </a:cubicBezTo>
                <a:cubicBezTo>
                  <a:pt x="31" y="39"/>
                  <a:pt x="31" y="39"/>
                  <a:pt x="31" y="39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1"/>
                  <a:pt x="31" y="41"/>
                  <a:pt x="31" y="41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2"/>
                  <a:pt x="29" y="42"/>
                  <a:pt x="29" y="42"/>
                </a:cubicBezTo>
                <a:cubicBezTo>
                  <a:pt x="28" y="43"/>
                  <a:pt x="29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1" y="44"/>
                  <a:pt x="31" y="44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6"/>
                  <a:pt x="31" y="46"/>
                  <a:pt x="31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2" y="48"/>
                  <a:pt x="30" y="49"/>
                  <a:pt x="28" y="49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7" y="49"/>
                  <a:pt x="27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48"/>
                  <a:pt x="26" y="47"/>
                  <a:pt x="25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6" y="44"/>
                  <a:pt x="26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6" y="43"/>
                  <a:pt x="26" y="43"/>
                  <a:pt x="26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2"/>
                  <a:pt x="25" y="41"/>
                  <a:pt x="26" y="41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39"/>
                  <a:pt x="27" y="39"/>
                  <a:pt x="27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4" y="41"/>
                  <a:pt x="24" y="42"/>
                  <a:pt x="24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43"/>
                  <a:pt x="24" y="43"/>
                  <a:pt x="24" y="43"/>
                </a:cubicBezTo>
                <a:cubicBezTo>
                  <a:pt x="25" y="45"/>
                  <a:pt x="25" y="45"/>
                  <a:pt x="25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24" y="44"/>
                  <a:pt x="24" y="44"/>
                  <a:pt x="24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4" y="44"/>
                  <a:pt x="24" y="45"/>
                  <a:pt x="25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4" y="46"/>
                  <a:pt x="24" y="45"/>
                  <a:pt x="24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4"/>
                  <a:pt x="23" y="43"/>
                  <a:pt x="23" y="42"/>
                </a:cubicBezTo>
                <a:cubicBezTo>
                  <a:pt x="23" y="42"/>
                  <a:pt x="23" y="42"/>
                  <a:pt x="23" y="42"/>
                </a:cubicBezTo>
                <a:cubicBezTo>
                  <a:pt x="23" y="42"/>
                  <a:pt x="23" y="42"/>
                  <a:pt x="23" y="42"/>
                </a:cubicBezTo>
                <a:cubicBezTo>
                  <a:pt x="23" y="41"/>
                  <a:pt x="23" y="39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6" y="36"/>
                  <a:pt x="26" y="36"/>
                  <a:pt x="26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4" y="36"/>
                  <a:pt x="24" y="36"/>
                </a:cubicBezTo>
                <a:cubicBezTo>
                  <a:pt x="24" y="35"/>
                  <a:pt x="23" y="34"/>
                  <a:pt x="23" y="34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7" y="30"/>
                  <a:pt x="27" y="29"/>
                  <a:pt x="27" y="29"/>
                </a:cubicBezTo>
                <a:cubicBezTo>
                  <a:pt x="28" y="29"/>
                  <a:pt x="28" y="29"/>
                  <a:pt x="29" y="29"/>
                </a:cubicBezTo>
                <a:cubicBezTo>
                  <a:pt x="29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2" y="27"/>
                  <a:pt x="31" y="26"/>
                </a:cubicBezTo>
                <a:cubicBezTo>
                  <a:pt x="32" y="26"/>
                  <a:pt x="32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6"/>
                  <a:pt x="34" y="26"/>
                  <a:pt x="34" y="25"/>
                </a:cubicBezTo>
                <a:cubicBezTo>
                  <a:pt x="35" y="25"/>
                  <a:pt x="35" y="23"/>
                  <a:pt x="35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3"/>
                  <a:pt x="34" y="24"/>
                  <a:pt x="34" y="25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3"/>
                  <a:pt x="34" y="22"/>
                  <a:pt x="34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4" y="23"/>
                  <a:pt x="34" y="23"/>
                  <a:pt x="34" y="24"/>
                </a:cubicBezTo>
                <a:cubicBezTo>
                  <a:pt x="33" y="24"/>
                  <a:pt x="33" y="24"/>
                  <a:pt x="32" y="25"/>
                </a:cubicBezTo>
                <a:cubicBezTo>
                  <a:pt x="32" y="25"/>
                  <a:pt x="31" y="25"/>
                  <a:pt x="31" y="25"/>
                </a:cubicBezTo>
                <a:cubicBezTo>
                  <a:pt x="31" y="25"/>
                  <a:pt x="30" y="25"/>
                  <a:pt x="30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7"/>
                  <a:pt x="26" y="27"/>
                  <a:pt x="26" y="28"/>
                </a:cubicBezTo>
                <a:cubicBezTo>
                  <a:pt x="26" y="28"/>
                  <a:pt x="26" y="29"/>
                  <a:pt x="26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0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0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4" y="27"/>
                  <a:pt x="24" y="26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4"/>
                  <a:pt x="24" y="24"/>
                  <a:pt x="24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1"/>
                  <a:pt x="24" y="21"/>
                  <a:pt x="24" y="21"/>
                </a:cubicBezTo>
                <a:cubicBezTo>
                  <a:pt x="23" y="21"/>
                  <a:pt x="23" y="20"/>
                  <a:pt x="23" y="19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7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4"/>
                  <a:pt x="24" y="14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5" y="11"/>
                  <a:pt x="24" y="10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4" y="7"/>
                  <a:pt x="24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29" y="6"/>
                  <a:pt x="29" y="6"/>
                </a:cubicBezTo>
                <a:moveTo>
                  <a:pt x="21" y="7"/>
                </a:moveTo>
                <a:cubicBezTo>
                  <a:pt x="21" y="6"/>
                  <a:pt x="21" y="5"/>
                  <a:pt x="2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4"/>
                  <a:pt x="22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moveTo>
                  <a:pt x="23" y="7"/>
                </a:moveTo>
                <a:cubicBezTo>
                  <a:pt x="23" y="7"/>
                  <a:pt x="23" y="7"/>
                  <a:pt x="23" y="7"/>
                </a:cubicBezTo>
                <a:cubicBezTo>
                  <a:pt x="23" y="5"/>
                  <a:pt x="23" y="4"/>
                  <a:pt x="23" y="3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5"/>
                  <a:pt x="23" y="6"/>
                  <a:pt x="23" y="7"/>
                </a:cubicBezTo>
                <a:moveTo>
                  <a:pt x="17" y="4"/>
                </a:move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8" y="2"/>
                </a:cubicBezTo>
                <a:cubicBezTo>
                  <a:pt x="18" y="2"/>
                  <a:pt x="19" y="1"/>
                  <a:pt x="19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4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9" y="6"/>
                  <a:pt x="19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4"/>
                  <a:pt x="17" y="4"/>
                  <a:pt x="17" y="4"/>
                </a:cubicBezTo>
                <a:moveTo>
                  <a:pt x="24" y="1"/>
                </a:move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6" y="1"/>
                  <a:pt x="26" y="2"/>
                  <a:pt x="27" y="2"/>
                </a:cubicBezTo>
                <a:cubicBezTo>
                  <a:pt x="27" y="3"/>
                  <a:pt x="27" y="3"/>
                  <a:pt x="27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5"/>
                  <a:pt x="28" y="5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5"/>
                  <a:pt x="26" y="5"/>
                  <a:pt x="26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4"/>
                  <a:pt x="23" y="3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3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1"/>
                  <a:pt x="22" y="2"/>
                </a:cubicBezTo>
                <a:cubicBezTo>
                  <a:pt x="22" y="1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8" y="1"/>
                  <a:pt x="17" y="2"/>
                </a:cubicBezTo>
                <a:cubicBezTo>
                  <a:pt x="16" y="2"/>
                  <a:pt x="16" y="3"/>
                  <a:pt x="16" y="3"/>
                </a:cubicBezTo>
                <a:cubicBezTo>
                  <a:pt x="15" y="3"/>
                  <a:pt x="15" y="2"/>
                  <a:pt x="14" y="2"/>
                </a:cubicBezTo>
                <a:cubicBezTo>
                  <a:pt x="13" y="2"/>
                  <a:pt x="13" y="3"/>
                  <a:pt x="12" y="3"/>
                </a:cubicBezTo>
                <a:cubicBezTo>
                  <a:pt x="11" y="4"/>
                  <a:pt x="10" y="5"/>
                  <a:pt x="10" y="7"/>
                </a:cubicBezTo>
                <a:cubicBezTo>
                  <a:pt x="10" y="7"/>
                  <a:pt x="10" y="6"/>
                  <a:pt x="9" y="6"/>
                </a:cubicBezTo>
                <a:cubicBezTo>
                  <a:pt x="8" y="6"/>
                  <a:pt x="7" y="7"/>
                  <a:pt x="6" y="8"/>
                </a:cubicBezTo>
                <a:cubicBezTo>
                  <a:pt x="5" y="9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4"/>
                  <a:pt x="4" y="14"/>
                  <a:pt x="3" y="15"/>
                </a:cubicBezTo>
                <a:cubicBezTo>
                  <a:pt x="2" y="17"/>
                  <a:pt x="2" y="18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2"/>
                  <a:pt x="3" y="22"/>
                </a:cubicBezTo>
                <a:cubicBezTo>
                  <a:pt x="2" y="23"/>
                  <a:pt x="0" y="26"/>
                  <a:pt x="1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30"/>
                  <a:pt x="2" y="30"/>
                  <a:pt x="2" y="30"/>
                </a:cubicBezTo>
                <a:cubicBezTo>
                  <a:pt x="3" y="31"/>
                  <a:pt x="2" y="32"/>
                  <a:pt x="2" y="33"/>
                </a:cubicBezTo>
                <a:cubicBezTo>
                  <a:pt x="2" y="35"/>
                  <a:pt x="1" y="36"/>
                  <a:pt x="2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2" y="38"/>
                  <a:pt x="2" y="38"/>
                  <a:pt x="2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42"/>
                  <a:pt x="5" y="44"/>
                  <a:pt x="7" y="45"/>
                </a:cubicBezTo>
                <a:cubicBezTo>
                  <a:pt x="7" y="46"/>
                  <a:pt x="7" y="47"/>
                  <a:pt x="8" y="47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10" y="48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50"/>
                  <a:pt x="10" y="50"/>
                  <a:pt x="10" y="50"/>
                </a:cubicBezTo>
                <a:cubicBezTo>
                  <a:pt x="11" y="50"/>
                  <a:pt x="11" y="50"/>
                  <a:pt x="11" y="51"/>
                </a:cubicBezTo>
                <a:cubicBezTo>
                  <a:pt x="13" y="51"/>
                  <a:pt x="14" y="52"/>
                  <a:pt x="15" y="52"/>
                </a:cubicBezTo>
                <a:cubicBezTo>
                  <a:pt x="18" y="52"/>
                  <a:pt x="20" y="51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4" y="52"/>
                  <a:pt x="26" y="52"/>
                  <a:pt x="28" y="52"/>
                </a:cubicBezTo>
                <a:cubicBezTo>
                  <a:pt x="29" y="52"/>
                  <a:pt x="30" y="52"/>
                  <a:pt x="30" y="52"/>
                </a:cubicBezTo>
                <a:cubicBezTo>
                  <a:pt x="31" y="52"/>
                  <a:pt x="32" y="51"/>
                  <a:pt x="33" y="50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48"/>
                  <a:pt x="37" y="47"/>
                  <a:pt x="37" y="46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5"/>
                  <a:pt x="39" y="45"/>
                  <a:pt x="39" y="45"/>
                </a:cubicBezTo>
                <a:cubicBezTo>
                  <a:pt x="40" y="44"/>
                  <a:pt x="41" y="44"/>
                  <a:pt x="41" y="43"/>
                </a:cubicBezTo>
                <a:cubicBezTo>
                  <a:pt x="41" y="43"/>
                  <a:pt x="41" y="42"/>
                  <a:pt x="41" y="42"/>
                </a:cubicBezTo>
                <a:cubicBezTo>
                  <a:pt x="41" y="41"/>
                  <a:pt x="41" y="41"/>
                  <a:pt x="41" y="41"/>
                </a:cubicBezTo>
                <a:cubicBezTo>
                  <a:pt x="42" y="40"/>
                  <a:pt x="42" y="40"/>
                  <a:pt x="42" y="40"/>
                </a:cubicBezTo>
                <a:cubicBezTo>
                  <a:pt x="42" y="39"/>
                  <a:pt x="42" y="39"/>
                  <a:pt x="42" y="39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6"/>
                  <a:pt x="43" y="34"/>
                  <a:pt x="42" y="33"/>
                </a:cubicBezTo>
                <a:cubicBezTo>
                  <a:pt x="42" y="32"/>
                  <a:pt x="42" y="31"/>
                  <a:pt x="42" y="30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8"/>
                  <a:pt x="43" y="28"/>
                  <a:pt x="43" y="28"/>
                </a:cubicBezTo>
                <a:cubicBezTo>
                  <a:pt x="44" y="26"/>
                  <a:pt x="42" y="23"/>
                  <a:pt x="42" y="22"/>
                </a:cubicBezTo>
                <a:cubicBezTo>
                  <a:pt x="41" y="22"/>
                  <a:pt x="41" y="21"/>
                  <a:pt x="41" y="21"/>
                </a:cubicBezTo>
                <a:cubicBezTo>
                  <a:pt x="41" y="20"/>
                  <a:pt x="41" y="20"/>
                  <a:pt x="41" y="20"/>
                </a:cubicBezTo>
                <a:cubicBezTo>
                  <a:pt x="42" y="20"/>
                  <a:pt x="42" y="20"/>
                  <a:pt x="42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18"/>
                  <a:pt x="42" y="17"/>
                  <a:pt x="41" y="15"/>
                </a:cubicBezTo>
                <a:cubicBezTo>
                  <a:pt x="41" y="14"/>
                  <a:pt x="40" y="14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39" y="9"/>
                  <a:pt x="39" y="8"/>
                </a:cubicBezTo>
                <a:cubicBezTo>
                  <a:pt x="38" y="7"/>
                  <a:pt x="36" y="6"/>
                  <a:pt x="35" y="6"/>
                </a:cubicBezTo>
                <a:cubicBezTo>
                  <a:pt x="35" y="6"/>
                  <a:pt x="35" y="7"/>
                  <a:pt x="34" y="7"/>
                </a:cubicBezTo>
                <a:cubicBezTo>
                  <a:pt x="34" y="5"/>
                  <a:pt x="33" y="4"/>
                  <a:pt x="32" y="3"/>
                </a:cubicBezTo>
                <a:cubicBezTo>
                  <a:pt x="32" y="3"/>
                  <a:pt x="31" y="2"/>
                  <a:pt x="30" y="2"/>
                </a:cubicBezTo>
                <a:cubicBezTo>
                  <a:pt x="30" y="2"/>
                  <a:pt x="29" y="3"/>
                  <a:pt x="28" y="3"/>
                </a:cubicBezTo>
                <a:cubicBezTo>
                  <a:pt x="28" y="3"/>
                  <a:pt x="28" y="2"/>
                  <a:pt x="27" y="2"/>
                </a:cubicBezTo>
                <a:cubicBezTo>
                  <a:pt x="27" y="1"/>
                  <a:pt x="26" y="0"/>
                  <a:pt x="25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2" name="îslîḋè">
            <a:extLst>
              <a:ext uri="{FF2B5EF4-FFF2-40B4-BE49-F238E27FC236}">
                <a16:creationId xmlns:a16="http://schemas.microsoft.com/office/drawing/2014/main" id="{EE21D399-0B19-4C54-B772-0D01380D7D9D}"/>
              </a:ext>
            </a:extLst>
          </p:cNvPr>
          <p:cNvSpPr>
            <a:spLocks/>
          </p:cNvSpPr>
          <p:nvPr/>
        </p:nvSpPr>
        <p:spPr bwMode="auto">
          <a:xfrm>
            <a:off x="4109335" y="2752227"/>
            <a:ext cx="370751" cy="245665"/>
          </a:xfrm>
          <a:custGeom>
            <a:avLst/>
            <a:gdLst>
              <a:gd name="T0" fmla="*/ 6 w 35"/>
              <a:gd name="T1" fmla="*/ 16 h 23"/>
              <a:gd name="T2" fmla="*/ 8 w 35"/>
              <a:gd name="T3" fmla="*/ 21 h 23"/>
              <a:gd name="T4" fmla="*/ 15 w 35"/>
              <a:gd name="T5" fmla="*/ 13 h 23"/>
              <a:gd name="T6" fmla="*/ 13 w 35"/>
              <a:gd name="T7" fmla="*/ 21 h 23"/>
              <a:gd name="T8" fmla="*/ 8 w 35"/>
              <a:gd name="T9" fmla="*/ 22 h 23"/>
              <a:gd name="T10" fmla="*/ 11 w 35"/>
              <a:gd name="T11" fmla="*/ 14 h 23"/>
              <a:gd name="T12" fmla="*/ 14 w 35"/>
              <a:gd name="T13" fmla="*/ 13 h 23"/>
              <a:gd name="T14" fmla="*/ 15 w 35"/>
              <a:gd name="T15" fmla="*/ 13 h 23"/>
              <a:gd name="T16" fmla="*/ 9 w 35"/>
              <a:gd name="T17" fmla="*/ 22 h 23"/>
              <a:gd name="T18" fmla="*/ 27 w 35"/>
              <a:gd name="T19" fmla="*/ 7 h 23"/>
              <a:gd name="T20" fmla="*/ 29 w 35"/>
              <a:gd name="T21" fmla="*/ 6 h 23"/>
              <a:gd name="T22" fmla="*/ 28 w 35"/>
              <a:gd name="T23" fmla="*/ 14 h 23"/>
              <a:gd name="T24" fmla="*/ 30 w 35"/>
              <a:gd name="T25" fmla="*/ 6 h 23"/>
              <a:gd name="T26" fmla="*/ 24 w 35"/>
              <a:gd name="T27" fmla="*/ 15 h 23"/>
              <a:gd name="T28" fmla="*/ 21 w 35"/>
              <a:gd name="T29" fmla="*/ 10 h 23"/>
              <a:gd name="T30" fmla="*/ 25 w 35"/>
              <a:gd name="T31" fmla="*/ 15 h 23"/>
              <a:gd name="T32" fmla="*/ 23 w 35"/>
              <a:gd name="T33" fmla="*/ 0 h 23"/>
              <a:gd name="T34" fmla="*/ 23 w 35"/>
              <a:gd name="T35" fmla="*/ 5 h 23"/>
              <a:gd name="T36" fmla="*/ 23 w 35"/>
              <a:gd name="T37" fmla="*/ 3 h 23"/>
              <a:gd name="T38" fmla="*/ 25 w 35"/>
              <a:gd name="T39" fmla="*/ 2 h 23"/>
              <a:gd name="T40" fmla="*/ 30 w 35"/>
              <a:gd name="T41" fmla="*/ 5 h 23"/>
              <a:gd name="T42" fmla="*/ 20 w 35"/>
              <a:gd name="T43" fmla="*/ 8 h 23"/>
              <a:gd name="T44" fmla="*/ 17 w 35"/>
              <a:gd name="T45" fmla="*/ 11 h 23"/>
              <a:gd name="T46" fmla="*/ 14 w 35"/>
              <a:gd name="T47" fmla="*/ 11 h 23"/>
              <a:gd name="T48" fmla="*/ 9 w 35"/>
              <a:gd name="T49" fmla="*/ 13 h 23"/>
              <a:gd name="T50" fmla="*/ 6 w 35"/>
              <a:gd name="T51" fmla="*/ 9 h 23"/>
              <a:gd name="T52" fmla="*/ 7 w 35"/>
              <a:gd name="T53" fmla="*/ 10 h 23"/>
              <a:gd name="T54" fmla="*/ 9 w 35"/>
              <a:gd name="T55" fmla="*/ 11 h 23"/>
              <a:gd name="T56" fmla="*/ 5 w 35"/>
              <a:gd name="T57" fmla="*/ 8 h 23"/>
              <a:gd name="T58" fmla="*/ 2 w 35"/>
              <a:gd name="T59" fmla="*/ 17 h 23"/>
              <a:gd name="T60" fmla="*/ 2 w 35"/>
              <a:gd name="T61" fmla="*/ 19 h 23"/>
              <a:gd name="T62" fmla="*/ 3 w 35"/>
              <a:gd name="T63" fmla="*/ 19 h 23"/>
              <a:gd name="T64" fmla="*/ 5 w 35"/>
              <a:gd name="T65" fmla="*/ 22 h 23"/>
              <a:gd name="T66" fmla="*/ 16 w 35"/>
              <a:gd name="T67" fmla="*/ 21 h 23"/>
              <a:gd name="T68" fmla="*/ 18 w 35"/>
              <a:gd name="T69" fmla="*/ 12 h 23"/>
              <a:gd name="T70" fmla="*/ 21 w 35"/>
              <a:gd name="T71" fmla="*/ 15 h 23"/>
              <a:gd name="T72" fmla="*/ 31 w 35"/>
              <a:gd name="T73" fmla="*/ 14 h 23"/>
              <a:gd name="T74" fmla="*/ 33 w 35"/>
              <a:gd name="T75" fmla="*/ 6 h 23"/>
              <a:gd name="T76" fmla="*/ 27 w 35"/>
              <a:gd name="T77" fmla="*/ 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5" h="23">
                <a:moveTo>
                  <a:pt x="8" y="21"/>
                </a:moveTo>
                <a:cubicBezTo>
                  <a:pt x="6" y="21"/>
                  <a:pt x="3" y="17"/>
                  <a:pt x="6" y="16"/>
                </a:cubicBezTo>
                <a:cubicBezTo>
                  <a:pt x="7" y="15"/>
                  <a:pt x="9" y="15"/>
                  <a:pt x="10" y="14"/>
                </a:cubicBezTo>
                <a:cubicBezTo>
                  <a:pt x="8" y="21"/>
                  <a:pt x="8" y="21"/>
                  <a:pt x="8" y="21"/>
                </a:cubicBezTo>
                <a:moveTo>
                  <a:pt x="13" y="21"/>
                </a:moveTo>
                <a:cubicBezTo>
                  <a:pt x="15" y="13"/>
                  <a:pt x="15" y="13"/>
                  <a:pt x="15" y="13"/>
                </a:cubicBezTo>
                <a:cubicBezTo>
                  <a:pt x="17" y="14"/>
                  <a:pt x="17" y="18"/>
                  <a:pt x="16" y="19"/>
                </a:cubicBezTo>
                <a:cubicBezTo>
                  <a:pt x="15" y="19"/>
                  <a:pt x="14" y="20"/>
                  <a:pt x="13" y="21"/>
                </a:cubicBezTo>
                <a:moveTo>
                  <a:pt x="9" y="22"/>
                </a:moveTo>
                <a:cubicBezTo>
                  <a:pt x="9" y="22"/>
                  <a:pt x="9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3" y="13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5" y="13"/>
                  <a:pt x="15" y="13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1"/>
                  <a:pt x="10" y="22"/>
                  <a:pt x="9" y="22"/>
                </a:cubicBezTo>
                <a:moveTo>
                  <a:pt x="25" y="15"/>
                </a:moveTo>
                <a:cubicBezTo>
                  <a:pt x="27" y="7"/>
                  <a:pt x="27" y="7"/>
                  <a:pt x="27" y="7"/>
                </a:cubicBezTo>
                <a:cubicBezTo>
                  <a:pt x="28" y="7"/>
                  <a:pt x="28" y="6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30" y="6"/>
                  <a:pt x="30" y="6"/>
                </a:cubicBezTo>
                <a:cubicBezTo>
                  <a:pt x="28" y="14"/>
                  <a:pt x="28" y="14"/>
                  <a:pt x="28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6"/>
                  <a:pt x="30" y="6"/>
                  <a:pt x="30" y="6"/>
                </a:cubicBezTo>
                <a:cubicBezTo>
                  <a:pt x="32" y="7"/>
                  <a:pt x="32" y="11"/>
                  <a:pt x="31" y="12"/>
                </a:cubicBezTo>
                <a:cubicBezTo>
                  <a:pt x="30" y="14"/>
                  <a:pt x="26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2" y="15"/>
                  <a:pt x="18" y="11"/>
                  <a:pt x="21" y="10"/>
                </a:cubicBezTo>
                <a:cubicBezTo>
                  <a:pt x="23" y="9"/>
                  <a:pt x="25" y="8"/>
                  <a:pt x="27" y="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moveTo>
                  <a:pt x="23" y="0"/>
                </a:moveTo>
                <a:cubicBezTo>
                  <a:pt x="22" y="0"/>
                  <a:pt x="21" y="1"/>
                  <a:pt x="22" y="3"/>
                </a:cubicBezTo>
                <a:cubicBezTo>
                  <a:pt x="22" y="4"/>
                  <a:pt x="22" y="5"/>
                  <a:pt x="23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4" y="4"/>
                  <a:pt x="24" y="3"/>
                  <a:pt x="23" y="3"/>
                </a:cubicBezTo>
                <a:cubicBezTo>
                  <a:pt x="23" y="2"/>
                  <a:pt x="23" y="1"/>
                  <a:pt x="24" y="1"/>
                </a:cubicBezTo>
                <a:cubicBezTo>
                  <a:pt x="24" y="1"/>
                  <a:pt x="24" y="1"/>
                  <a:pt x="25" y="2"/>
                </a:cubicBezTo>
                <a:cubicBezTo>
                  <a:pt x="27" y="3"/>
                  <a:pt x="29" y="4"/>
                  <a:pt x="32" y="5"/>
                </a:cubicBezTo>
                <a:cubicBezTo>
                  <a:pt x="31" y="5"/>
                  <a:pt x="30" y="5"/>
                  <a:pt x="30" y="5"/>
                </a:cubicBezTo>
                <a:cubicBezTo>
                  <a:pt x="28" y="5"/>
                  <a:pt x="26" y="6"/>
                  <a:pt x="24" y="6"/>
                </a:cubicBezTo>
                <a:cubicBezTo>
                  <a:pt x="23" y="7"/>
                  <a:pt x="22" y="7"/>
                  <a:pt x="20" y="8"/>
                </a:cubicBezTo>
                <a:cubicBezTo>
                  <a:pt x="19" y="9"/>
                  <a:pt x="19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4" y="11"/>
                </a:cubicBezTo>
                <a:cubicBezTo>
                  <a:pt x="14" y="11"/>
                  <a:pt x="14" y="11"/>
                  <a:pt x="13" y="11"/>
                </a:cubicBezTo>
                <a:cubicBezTo>
                  <a:pt x="12" y="12"/>
                  <a:pt x="11" y="12"/>
                  <a:pt x="9" y="13"/>
                </a:cubicBezTo>
                <a:cubicBezTo>
                  <a:pt x="7" y="14"/>
                  <a:pt x="4" y="14"/>
                  <a:pt x="3" y="17"/>
                </a:cubicBezTo>
                <a:cubicBezTo>
                  <a:pt x="4" y="15"/>
                  <a:pt x="5" y="12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7" y="9"/>
                  <a:pt x="7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9" y="11"/>
                  <a:pt x="9" y="11"/>
                </a:cubicBezTo>
                <a:cubicBezTo>
                  <a:pt x="10" y="11"/>
                  <a:pt x="8" y="7"/>
                  <a:pt x="6" y="7"/>
                </a:cubicBezTo>
                <a:cubicBezTo>
                  <a:pt x="5" y="7"/>
                  <a:pt x="5" y="7"/>
                  <a:pt x="5" y="8"/>
                </a:cubicBezTo>
                <a:cubicBezTo>
                  <a:pt x="4" y="8"/>
                  <a:pt x="4" y="10"/>
                  <a:pt x="3" y="11"/>
                </a:cubicBezTo>
                <a:cubicBezTo>
                  <a:pt x="3" y="13"/>
                  <a:pt x="2" y="15"/>
                  <a:pt x="2" y="17"/>
                </a:cubicBezTo>
                <a:cubicBezTo>
                  <a:pt x="1" y="17"/>
                  <a:pt x="0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5" y="21"/>
                  <a:pt x="5" y="22"/>
                </a:cubicBezTo>
                <a:cubicBezTo>
                  <a:pt x="7" y="23"/>
                  <a:pt x="8" y="23"/>
                  <a:pt x="9" y="23"/>
                </a:cubicBezTo>
                <a:cubicBezTo>
                  <a:pt x="11" y="23"/>
                  <a:pt x="14" y="22"/>
                  <a:pt x="16" y="21"/>
                </a:cubicBezTo>
                <a:cubicBezTo>
                  <a:pt x="18" y="19"/>
                  <a:pt x="18" y="17"/>
                  <a:pt x="18" y="14"/>
                </a:cubicBezTo>
                <a:cubicBezTo>
                  <a:pt x="17" y="13"/>
                  <a:pt x="17" y="13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2"/>
                  <a:pt x="20" y="15"/>
                  <a:pt x="21" y="15"/>
                </a:cubicBezTo>
                <a:cubicBezTo>
                  <a:pt x="22" y="16"/>
                  <a:pt x="23" y="17"/>
                  <a:pt x="24" y="17"/>
                </a:cubicBezTo>
                <a:cubicBezTo>
                  <a:pt x="27" y="17"/>
                  <a:pt x="29" y="16"/>
                  <a:pt x="31" y="14"/>
                </a:cubicBezTo>
                <a:cubicBezTo>
                  <a:pt x="33" y="13"/>
                  <a:pt x="33" y="11"/>
                  <a:pt x="33" y="8"/>
                </a:cubicBezTo>
                <a:cubicBezTo>
                  <a:pt x="33" y="7"/>
                  <a:pt x="32" y="7"/>
                  <a:pt x="33" y="6"/>
                </a:cubicBezTo>
                <a:cubicBezTo>
                  <a:pt x="34" y="6"/>
                  <a:pt x="35" y="5"/>
                  <a:pt x="34" y="4"/>
                </a:cubicBezTo>
                <a:cubicBezTo>
                  <a:pt x="33" y="3"/>
                  <a:pt x="29" y="2"/>
                  <a:pt x="27" y="1"/>
                </a:cubicBezTo>
                <a:cubicBezTo>
                  <a:pt x="26" y="1"/>
                  <a:pt x="24" y="0"/>
                  <a:pt x="2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3" name="îšḷîďê">
            <a:extLst>
              <a:ext uri="{FF2B5EF4-FFF2-40B4-BE49-F238E27FC236}">
                <a16:creationId xmlns:a16="http://schemas.microsoft.com/office/drawing/2014/main" id="{40FFC431-E76E-4CD9-B0DF-A1E9B70BF0D3}"/>
              </a:ext>
            </a:extLst>
          </p:cNvPr>
          <p:cNvSpPr>
            <a:spLocks/>
          </p:cNvSpPr>
          <p:nvPr/>
        </p:nvSpPr>
        <p:spPr bwMode="auto">
          <a:xfrm>
            <a:off x="3090886" y="2412762"/>
            <a:ext cx="62536" cy="75933"/>
          </a:xfrm>
          <a:custGeom>
            <a:avLst/>
            <a:gdLst>
              <a:gd name="T0" fmla="*/ 12 w 14"/>
              <a:gd name="T1" fmla="*/ 0 h 17"/>
              <a:gd name="T2" fmla="*/ 0 w 14"/>
              <a:gd name="T3" fmla="*/ 17 h 17"/>
              <a:gd name="T4" fmla="*/ 2 w 14"/>
              <a:gd name="T5" fmla="*/ 17 h 17"/>
              <a:gd name="T6" fmla="*/ 14 w 14"/>
              <a:gd name="T7" fmla="*/ 0 h 17"/>
              <a:gd name="T8" fmla="*/ 12 w 14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7">
                <a:moveTo>
                  <a:pt x="12" y="0"/>
                </a:moveTo>
                <a:lnTo>
                  <a:pt x="0" y="17"/>
                </a:lnTo>
                <a:lnTo>
                  <a:pt x="2" y="17"/>
                </a:lnTo>
                <a:lnTo>
                  <a:pt x="14" y="0"/>
                </a:lnTo>
                <a:lnTo>
                  <a:pt x="1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4" name="ïsḷíďe">
            <a:extLst>
              <a:ext uri="{FF2B5EF4-FFF2-40B4-BE49-F238E27FC236}">
                <a16:creationId xmlns:a16="http://schemas.microsoft.com/office/drawing/2014/main" id="{FD7E80C0-6385-438C-88B7-0F7717D40CFA}"/>
              </a:ext>
            </a:extLst>
          </p:cNvPr>
          <p:cNvSpPr>
            <a:spLocks/>
          </p:cNvSpPr>
          <p:nvPr/>
        </p:nvSpPr>
        <p:spPr bwMode="auto">
          <a:xfrm>
            <a:off x="3090886" y="2412762"/>
            <a:ext cx="62536" cy="75933"/>
          </a:xfrm>
          <a:custGeom>
            <a:avLst/>
            <a:gdLst>
              <a:gd name="T0" fmla="*/ 12 w 14"/>
              <a:gd name="T1" fmla="*/ 0 h 17"/>
              <a:gd name="T2" fmla="*/ 0 w 14"/>
              <a:gd name="T3" fmla="*/ 17 h 17"/>
              <a:gd name="T4" fmla="*/ 2 w 14"/>
              <a:gd name="T5" fmla="*/ 17 h 17"/>
              <a:gd name="T6" fmla="*/ 14 w 14"/>
              <a:gd name="T7" fmla="*/ 0 h 17"/>
              <a:gd name="T8" fmla="*/ 12 w 14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7">
                <a:moveTo>
                  <a:pt x="12" y="0"/>
                </a:moveTo>
                <a:lnTo>
                  <a:pt x="0" y="17"/>
                </a:lnTo>
                <a:lnTo>
                  <a:pt x="2" y="17"/>
                </a:lnTo>
                <a:lnTo>
                  <a:pt x="14" y="0"/>
                </a:lnTo>
                <a:lnTo>
                  <a:pt x="12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5" name="ïSļîḍe">
            <a:extLst>
              <a:ext uri="{FF2B5EF4-FFF2-40B4-BE49-F238E27FC236}">
                <a16:creationId xmlns:a16="http://schemas.microsoft.com/office/drawing/2014/main" id="{87D93A57-BD31-45D2-96C0-F2D6BA57BEAE}"/>
              </a:ext>
            </a:extLst>
          </p:cNvPr>
          <p:cNvSpPr>
            <a:spLocks/>
          </p:cNvSpPr>
          <p:nvPr/>
        </p:nvSpPr>
        <p:spPr bwMode="auto">
          <a:xfrm>
            <a:off x="3099820" y="2444029"/>
            <a:ext cx="53603" cy="53600"/>
          </a:xfrm>
          <a:custGeom>
            <a:avLst/>
            <a:gdLst>
              <a:gd name="T0" fmla="*/ 10 w 12"/>
              <a:gd name="T1" fmla="*/ 0 h 12"/>
              <a:gd name="T2" fmla="*/ 0 w 12"/>
              <a:gd name="T3" fmla="*/ 12 h 12"/>
              <a:gd name="T4" fmla="*/ 3 w 12"/>
              <a:gd name="T5" fmla="*/ 12 h 12"/>
              <a:gd name="T6" fmla="*/ 12 w 12"/>
              <a:gd name="T7" fmla="*/ 0 h 12"/>
              <a:gd name="T8" fmla="*/ 1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0" y="0"/>
                </a:moveTo>
                <a:lnTo>
                  <a:pt x="0" y="12"/>
                </a:lnTo>
                <a:lnTo>
                  <a:pt x="3" y="12"/>
                </a:lnTo>
                <a:lnTo>
                  <a:pt x="12" y="0"/>
                </a:lnTo>
                <a:lnTo>
                  <a:pt x="1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6" name="iSḻîďe">
            <a:extLst>
              <a:ext uri="{FF2B5EF4-FFF2-40B4-BE49-F238E27FC236}">
                <a16:creationId xmlns:a16="http://schemas.microsoft.com/office/drawing/2014/main" id="{0A456DD9-2135-4BF5-A676-6B47425E412E}"/>
              </a:ext>
            </a:extLst>
          </p:cNvPr>
          <p:cNvSpPr>
            <a:spLocks/>
          </p:cNvSpPr>
          <p:nvPr/>
        </p:nvSpPr>
        <p:spPr bwMode="auto">
          <a:xfrm>
            <a:off x="3099820" y="2444029"/>
            <a:ext cx="53603" cy="53600"/>
          </a:xfrm>
          <a:custGeom>
            <a:avLst/>
            <a:gdLst>
              <a:gd name="T0" fmla="*/ 10 w 12"/>
              <a:gd name="T1" fmla="*/ 0 h 12"/>
              <a:gd name="T2" fmla="*/ 0 w 12"/>
              <a:gd name="T3" fmla="*/ 12 h 12"/>
              <a:gd name="T4" fmla="*/ 3 w 12"/>
              <a:gd name="T5" fmla="*/ 12 h 12"/>
              <a:gd name="T6" fmla="*/ 12 w 12"/>
              <a:gd name="T7" fmla="*/ 0 h 12"/>
              <a:gd name="T8" fmla="*/ 1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0" y="0"/>
                </a:moveTo>
                <a:lnTo>
                  <a:pt x="0" y="12"/>
                </a:lnTo>
                <a:lnTo>
                  <a:pt x="3" y="12"/>
                </a:lnTo>
                <a:lnTo>
                  <a:pt x="12" y="0"/>
                </a:lnTo>
                <a:lnTo>
                  <a:pt x="10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7" name="íŝḷïḍe">
            <a:extLst>
              <a:ext uri="{FF2B5EF4-FFF2-40B4-BE49-F238E27FC236}">
                <a16:creationId xmlns:a16="http://schemas.microsoft.com/office/drawing/2014/main" id="{043D12F8-2AC8-4DB3-984C-8458910D77C7}"/>
              </a:ext>
            </a:extLst>
          </p:cNvPr>
          <p:cNvSpPr>
            <a:spLocks/>
          </p:cNvSpPr>
          <p:nvPr/>
        </p:nvSpPr>
        <p:spPr bwMode="auto">
          <a:xfrm>
            <a:off x="3113221" y="2466362"/>
            <a:ext cx="31268" cy="40200"/>
          </a:xfrm>
          <a:custGeom>
            <a:avLst/>
            <a:gdLst>
              <a:gd name="T0" fmla="*/ 3 w 3"/>
              <a:gd name="T1" fmla="*/ 0 h 4"/>
              <a:gd name="T2" fmla="*/ 1 w 3"/>
              <a:gd name="T3" fmla="*/ 3 h 4"/>
              <a:gd name="T4" fmla="*/ 0 w 3"/>
              <a:gd name="T5" fmla="*/ 4 h 4"/>
              <a:gd name="T6" fmla="*/ 1 w 3"/>
              <a:gd name="T7" fmla="*/ 4 h 4"/>
              <a:gd name="T8" fmla="*/ 1 w 3"/>
              <a:gd name="T9" fmla="*/ 4 h 4"/>
              <a:gd name="T10" fmla="*/ 1 w 3"/>
              <a:gd name="T11" fmla="*/ 4 h 4"/>
              <a:gd name="T12" fmla="*/ 1 w 3"/>
              <a:gd name="T13" fmla="*/ 3 h 4"/>
              <a:gd name="T14" fmla="*/ 3 w 3"/>
              <a:gd name="T15" fmla="*/ 0 h 4"/>
              <a:gd name="T16" fmla="*/ 3 w 3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4">
                <a:moveTo>
                  <a:pt x="3" y="0"/>
                </a:moveTo>
                <a:cubicBezTo>
                  <a:pt x="2" y="1"/>
                  <a:pt x="2" y="2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3"/>
                  <a:pt x="1" y="3"/>
                  <a:pt x="1" y="3"/>
                </a:cubicBezTo>
                <a:cubicBezTo>
                  <a:pt x="2" y="2"/>
                  <a:pt x="3" y="1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8" name="îśḻîde">
            <a:extLst>
              <a:ext uri="{FF2B5EF4-FFF2-40B4-BE49-F238E27FC236}">
                <a16:creationId xmlns:a16="http://schemas.microsoft.com/office/drawing/2014/main" id="{DA9D91C3-13DE-48B8-B7EC-CAD8D264118B}"/>
              </a:ext>
            </a:extLst>
          </p:cNvPr>
          <p:cNvSpPr>
            <a:spLocks/>
          </p:cNvSpPr>
          <p:nvPr/>
        </p:nvSpPr>
        <p:spPr bwMode="auto">
          <a:xfrm>
            <a:off x="2930079" y="3073825"/>
            <a:ext cx="477956" cy="442197"/>
          </a:xfrm>
          <a:custGeom>
            <a:avLst/>
            <a:gdLst>
              <a:gd name="T0" fmla="*/ 27 w 45"/>
              <a:gd name="T1" fmla="*/ 31 h 42"/>
              <a:gd name="T2" fmla="*/ 34 w 45"/>
              <a:gd name="T3" fmla="*/ 32 h 42"/>
              <a:gd name="T4" fmla="*/ 24 w 45"/>
              <a:gd name="T5" fmla="*/ 28 h 42"/>
              <a:gd name="T6" fmla="*/ 32 w 45"/>
              <a:gd name="T7" fmla="*/ 32 h 42"/>
              <a:gd name="T8" fmla="*/ 38 w 45"/>
              <a:gd name="T9" fmla="*/ 28 h 42"/>
              <a:gd name="T10" fmla="*/ 31 w 45"/>
              <a:gd name="T11" fmla="*/ 33 h 42"/>
              <a:gd name="T12" fmla="*/ 20 w 45"/>
              <a:gd name="T13" fmla="*/ 29 h 42"/>
              <a:gd name="T14" fmla="*/ 14 w 45"/>
              <a:gd name="T15" fmla="*/ 33 h 42"/>
              <a:gd name="T16" fmla="*/ 14 w 45"/>
              <a:gd name="T17" fmla="*/ 27 h 42"/>
              <a:gd name="T18" fmla="*/ 15 w 45"/>
              <a:gd name="T19" fmla="*/ 26 h 42"/>
              <a:gd name="T20" fmla="*/ 30 w 45"/>
              <a:gd name="T21" fmla="*/ 22 h 42"/>
              <a:gd name="T22" fmla="*/ 27 w 45"/>
              <a:gd name="T23" fmla="*/ 20 h 42"/>
              <a:gd name="T24" fmla="*/ 28 w 45"/>
              <a:gd name="T25" fmla="*/ 18 h 42"/>
              <a:gd name="T26" fmla="*/ 24 w 45"/>
              <a:gd name="T27" fmla="*/ 19 h 42"/>
              <a:gd name="T28" fmla="*/ 13 w 45"/>
              <a:gd name="T29" fmla="*/ 23 h 42"/>
              <a:gd name="T30" fmla="*/ 19 w 45"/>
              <a:gd name="T31" fmla="*/ 20 h 42"/>
              <a:gd name="T32" fmla="*/ 33 w 45"/>
              <a:gd name="T33" fmla="*/ 23 h 42"/>
              <a:gd name="T34" fmla="*/ 21 w 45"/>
              <a:gd name="T35" fmla="*/ 20 h 42"/>
              <a:gd name="T36" fmla="*/ 16 w 45"/>
              <a:gd name="T37" fmla="*/ 16 h 42"/>
              <a:gd name="T38" fmla="*/ 14 w 45"/>
              <a:gd name="T39" fmla="*/ 15 h 42"/>
              <a:gd name="T40" fmla="*/ 9 w 45"/>
              <a:gd name="T41" fmla="*/ 16 h 42"/>
              <a:gd name="T42" fmla="*/ 7 w 45"/>
              <a:gd name="T43" fmla="*/ 15 h 42"/>
              <a:gd name="T44" fmla="*/ 7 w 45"/>
              <a:gd name="T45" fmla="*/ 14 h 42"/>
              <a:gd name="T46" fmla="*/ 6 w 45"/>
              <a:gd name="T47" fmla="*/ 14 h 42"/>
              <a:gd name="T48" fmla="*/ 22 w 45"/>
              <a:gd name="T49" fmla="*/ 12 h 42"/>
              <a:gd name="T50" fmla="*/ 28 w 45"/>
              <a:gd name="T51" fmla="*/ 10 h 42"/>
              <a:gd name="T52" fmla="*/ 34 w 45"/>
              <a:gd name="T53" fmla="*/ 10 h 42"/>
              <a:gd name="T54" fmla="*/ 28 w 45"/>
              <a:gd name="T55" fmla="*/ 9 h 42"/>
              <a:gd name="T56" fmla="*/ 29 w 45"/>
              <a:gd name="T57" fmla="*/ 7 h 42"/>
              <a:gd name="T58" fmla="*/ 14 w 45"/>
              <a:gd name="T59" fmla="*/ 3 h 42"/>
              <a:gd name="T60" fmla="*/ 28 w 45"/>
              <a:gd name="T61" fmla="*/ 6 h 42"/>
              <a:gd name="T62" fmla="*/ 10 w 45"/>
              <a:gd name="T63" fmla="*/ 7 h 42"/>
              <a:gd name="T64" fmla="*/ 15 w 45"/>
              <a:gd name="T65" fmla="*/ 6 h 42"/>
              <a:gd name="T66" fmla="*/ 11 w 45"/>
              <a:gd name="T67" fmla="*/ 6 h 42"/>
              <a:gd name="T68" fmla="*/ 44 w 45"/>
              <a:gd name="T69" fmla="*/ 1 h 42"/>
              <a:gd name="T70" fmla="*/ 37 w 45"/>
              <a:gd name="T71" fmla="*/ 11 h 42"/>
              <a:gd name="T72" fmla="*/ 15 w 45"/>
              <a:gd name="T73" fmla="*/ 2 h 42"/>
              <a:gd name="T74" fmla="*/ 11 w 45"/>
              <a:gd name="T75" fmla="*/ 9 h 42"/>
              <a:gd name="T76" fmla="*/ 16 w 45"/>
              <a:gd name="T77" fmla="*/ 10 h 42"/>
              <a:gd name="T78" fmla="*/ 21 w 45"/>
              <a:gd name="T79" fmla="*/ 11 h 42"/>
              <a:gd name="T80" fmla="*/ 23 w 45"/>
              <a:gd name="T81" fmla="*/ 0 h 42"/>
              <a:gd name="T82" fmla="*/ 3 w 45"/>
              <a:gd name="T83" fmla="*/ 9 h 42"/>
              <a:gd name="T84" fmla="*/ 3 w 45"/>
              <a:gd name="T85" fmla="*/ 12 h 42"/>
              <a:gd name="T86" fmla="*/ 0 w 45"/>
              <a:gd name="T87" fmla="*/ 15 h 42"/>
              <a:gd name="T88" fmla="*/ 0 w 45"/>
              <a:gd name="T89" fmla="*/ 18 h 42"/>
              <a:gd name="T90" fmla="*/ 12 w 45"/>
              <a:gd name="T91" fmla="*/ 23 h 42"/>
              <a:gd name="T92" fmla="*/ 14 w 45"/>
              <a:gd name="T93" fmla="*/ 28 h 42"/>
              <a:gd name="T94" fmla="*/ 2 w 45"/>
              <a:gd name="T95" fmla="*/ 25 h 42"/>
              <a:gd name="T96" fmla="*/ 12 w 45"/>
              <a:gd name="T97" fmla="*/ 32 h 42"/>
              <a:gd name="T98" fmla="*/ 33 w 45"/>
              <a:gd name="T99" fmla="*/ 41 h 42"/>
              <a:gd name="T100" fmla="*/ 37 w 45"/>
              <a:gd name="T101" fmla="*/ 38 h 42"/>
              <a:gd name="T102" fmla="*/ 33 w 45"/>
              <a:gd name="T103" fmla="*/ 38 h 42"/>
              <a:gd name="T104" fmla="*/ 34 w 45"/>
              <a:gd name="T105" fmla="*/ 37 h 42"/>
              <a:gd name="T106" fmla="*/ 39 w 45"/>
              <a:gd name="T107" fmla="*/ 26 h 42"/>
              <a:gd name="T108" fmla="*/ 44 w 45"/>
              <a:gd name="T109" fmla="*/ 21 h 42"/>
              <a:gd name="T110" fmla="*/ 27 w 45"/>
              <a:gd name="T111" fmla="*/ 25 h 42"/>
              <a:gd name="T112" fmla="*/ 24 w 45"/>
              <a:gd name="T113" fmla="*/ 23 h 42"/>
              <a:gd name="T114" fmla="*/ 45 w 45"/>
              <a:gd name="T115" fmla="*/ 7 h 42"/>
              <a:gd name="T116" fmla="*/ 34 w 45"/>
              <a:gd name="T117" fmla="*/ 16 h 42"/>
              <a:gd name="T118" fmla="*/ 37 w 45"/>
              <a:gd name="T119" fmla="*/ 15 h 42"/>
              <a:gd name="T120" fmla="*/ 24 w 45"/>
              <a:gd name="T12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5" h="42">
                <a:moveTo>
                  <a:pt x="30" y="32"/>
                </a:moveTo>
                <a:cubicBezTo>
                  <a:pt x="30" y="32"/>
                  <a:pt x="30" y="32"/>
                  <a:pt x="29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30" y="31"/>
                  <a:pt x="30" y="31"/>
                  <a:pt x="31" y="30"/>
                </a:cubicBezTo>
                <a:cubicBezTo>
                  <a:pt x="31" y="31"/>
                  <a:pt x="32" y="31"/>
                  <a:pt x="32" y="31"/>
                </a:cubicBezTo>
                <a:cubicBezTo>
                  <a:pt x="31" y="31"/>
                  <a:pt x="31" y="31"/>
                  <a:pt x="30" y="32"/>
                </a:cubicBezTo>
                <a:moveTo>
                  <a:pt x="35" y="32"/>
                </a:moveTo>
                <a:cubicBezTo>
                  <a:pt x="35" y="32"/>
                  <a:pt x="35" y="32"/>
                  <a:pt x="35" y="32"/>
                </a:cubicBezTo>
                <a:cubicBezTo>
                  <a:pt x="36" y="31"/>
                  <a:pt x="37" y="31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5" y="32"/>
                  <a:pt x="35" y="32"/>
                  <a:pt x="35" y="32"/>
                </a:cubicBezTo>
                <a:moveTo>
                  <a:pt x="29" y="31"/>
                </a:moveTo>
                <a:cubicBezTo>
                  <a:pt x="28" y="31"/>
                  <a:pt x="28" y="31"/>
                  <a:pt x="27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30" y="30"/>
                  <a:pt x="30" y="30"/>
                </a:cubicBezTo>
                <a:cubicBezTo>
                  <a:pt x="30" y="31"/>
                  <a:pt x="29" y="31"/>
                  <a:pt x="29" y="31"/>
                </a:cubicBezTo>
                <a:cubicBezTo>
                  <a:pt x="29" y="31"/>
                  <a:pt x="29" y="31"/>
                  <a:pt x="29" y="31"/>
                </a:cubicBezTo>
                <a:moveTo>
                  <a:pt x="27" y="30"/>
                </a:moveTo>
                <a:cubicBezTo>
                  <a:pt x="27" y="29"/>
                  <a:pt x="27" y="29"/>
                  <a:pt x="27" y="29"/>
                </a:cubicBezTo>
                <a:cubicBezTo>
                  <a:pt x="28" y="29"/>
                  <a:pt x="28" y="30"/>
                  <a:pt x="28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30"/>
                  <a:pt x="27" y="30"/>
                  <a:pt x="27" y="30"/>
                </a:cubicBezTo>
                <a:moveTo>
                  <a:pt x="34" y="32"/>
                </a:moveTo>
                <a:cubicBezTo>
                  <a:pt x="34" y="32"/>
                  <a:pt x="33" y="32"/>
                  <a:pt x="33" y="32"/>
                </a:cubicBezTo>
                <a:cubicBezTo>
                  <a:pt x="35" y="31"/>
                  <a:pt x="36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30"/>
                  <a:pt x="38" y="30"/>
                  <a:pt x="38" y="30"/>
                </a:cubicBezTo>
                <a:cubicBezTo>
                  <a:pt x="37" y="30"/>
                  <a:pt x="35" y="31"/>
                  <a:pt x="34" y="32"/>
                </a:cubicBezTo>
                <a:moveTo>
                  <a:pt x="26" y="30"/>
                </a:moveTo>
                <a:cubicBezTo>
                  <a:pt x="25" y="30"/>
                  <a:pt x="25" y="30"/>
                  <a:pt x="25" y="30"/>
                </a:cubicBezTo>
                <a:cubicBezTo>
                  <a:pt x="26" y="29"/>
                  <a:pt x="26" y="29"/>
                  <a:pt x="26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6" y="29"/>
                  <a:pt x="26" y="30"/>
                  <a:pt x="26" y="30"/>
                </a:cubicBezTo>
                <a:moveTo>
                  <a:pt x="24" y="29"/>
                </a:moveTo>
                <a:cubicBezTo>
                  <a:pt x="24" y="29"/>
                  <a:pt x="24" y="29"/>
                  <a:pt x="23" y="29"/>
                </a:cubicBezTo>
                <a:cubicBezTo>
                  <a:pt x="24" y="28"/>
                  <a:pt x="24" y="28"/>
                  <a:pt x="24" y="28"/>
                </a:cubicBezTo>
                <a:cubicBezTo>
                  <a:pt x="25" y="29"/>
                  <a:pt x="25" y="29"/>
                  <a:pt x="25" y="29"/>
                </a:cubicBezTo>
                <a:cubicBezTo>
                  <a:pt x="24" y="29"/>
                  <a:pt x="24" y="29"/>
                  <a:pt x="24" y="29"/>
                </a:cubicBezTo>
                <a:moveTo>
                  <a:pt x="33" y="31"/>
                </a:move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4" y="30"/>
                  <a:pt x="35" y="29"/>
                  <a:pt x="36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7" y="29"/>
                  <a:pt x="37" y="29"/>
                  <a:pt x="37" y="29"/>
                </a:cubicBezTo>
                <a:cubicBezTo>
                  <a:pt x="36" y="30"/>
                  <a:pt x="34" y="31"/>
                  <a:pt x="33" y="31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1" y="32"/>
                  <a:pt x="31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2"/>
                  <a:pt x="32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moveTo>
                  <a:pt x="35" y="33"/>
                </a:move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0"/>
                  <a:pt x="39" y="29"/>
                  <a:pt x="39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30"/>
                  <a:pt x="41" y="31"/>
                  <a:pt x="39" y="32"/>
                </a:cubicBezTo>
                <a:cubicBezTo>
                  <a:pt x="36" y="34"/>
                  <a:pt x="35" y="35"/>
                  <a:pt x="34" y="36"/>
                </a:cubicBezTo>
                <a:cubicBezTo>
                  <a:pt x="31" y="34"/>
                  <a:pt x="29" y="33"/>
                  <a:pt x="26" y="32"/>
                </a:cubicBezTo>
                <a:cubicBezTo>
                  <a:pt x="24" y="31"/>
                  <a:pt x="22" y="31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3" y="30"/>
                  <a:pt x="29" y="32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2" y="33"/>
                  <a:pt x="32" y="32"/>
                  <a:pt x="33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2"/>
                  <a:pt x="34" y="33"/>
                  <a:pt x="34" y="33"/>
                </a:cubicBezTo>
                <a:cubicBezTo>
                  <a:pt x="35" y="33"/>
                  <a:pt x="35" y="33"/>
                  <a:pt x="35" y="33"/>
                </a:cubicBezTo>
                <a:moveTo>
                  <a:pt x="19" y="27"/>
                </a:move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1" y="27"/>
                  <a:pt x="22" y="28"/>
                  <a:pt x="23" y="28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9" y="31"/>
                  <a:pt x="19" y="31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3"/>
                  <a:pt x="19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7" y="35"/>
                  <a:pt x="16" y="34"/>
                  <a:pt x="15" y="34"/>
                </a:cubicBezTo>
                <a:cubicBezTo>
                  <a:pt x="15" y="33"/>
                  <a:pt x="15" y="33"/>
                  <a:pt x="15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4" y="30"/>
                  <a:pt x="14" y="30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8"/>
                  <a:pt x="15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9" y="27"/>
                  <a:pt x="19" y="27"/>
                  <a:pt x="19" y="27"/>
                </a:cubicBezTo>
                <a:moveTo>
                  <a:pt x="14" y="27"/>
                </a:moveTo>
                <a:cubicBezTo>
                  <a:pt x="14" y="27"/>
                  <a:pt x="14" y="27"/>
                  <a:pt x="14" y="27"/>
                </a:cubicBezTo>
                <a:cubicBezTo>
                  <a:pt x="12" y="26"/>
                  <a:pt x="10" y="25"/>
                  <a:pt x="8" y="24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3"/>
                  <a:pt x="5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7" y="22"/>
                  <a:pt x="9" y="23"/>
                  <a:pt x="11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5"/>
                  <a:pt x="12" y="25"/>
                </a:cubicBezTo>
                <a:cubicBezTo>
                  <a:pt x="13" y="25"/>
                  <a:pt x="13" y="25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7"/>
                  <a:pt x="15" y="27"/>
                  <a:pt x="15" y="27"/>
                </a:cubicBezTo>
                <a:cubicBezTo>
                  <a:pt x="14" y="27"/>
                  <a:pt x="14" y="27"/>
                  <a:pt x="14" y="27"/>
                </a:cubicBezTo>
                <a:moveTo>
                  <a:pt x="24" y="20"/>
                </a:moveTo>
                <a:cubicBezTo>
                  <a:pt x="23" y="20"/>
                  <a:pt x="23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3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moveTo>
                  <a:pt x="30" y="22"/>
                </a:moveTo>
                <a:cubicBezTo>
                  <a:pt x="31" y="21"/>
                  <a:pt x="33" y="20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34" y="20"/>
                  <a:pt x="33" y="20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1" y="21"/>
                  <a:pt x="31" y="21"/>
                </a:cubicBezTo>
                <a:cubicBezTo>
                  <a:pt x="31" y="21"/>
                  <a:pt x="30" y="21"/>
                  <a:pt x="30" y="22"/>
                </a:cubicBezTo>
                <a:moveTo>
                  <a:pt x="29" y="22"/>
                </a:moveTo>
                <a:cubicBezTo>
                  <a:pt x="29" y="22"/>
                  <a:pt x="29" y="22"/>
                  <a:pt x="29" y="22"/>
                </a:cubicBezTo>
                <a:cubicBezTo>
                  <a:pt x="28" y="21"/>
                  <a:pt x="27" y="21"/>
                  <a:pt x="26" y="20"/>
                </a:cubicBezTo>
                <a:cubicBezTo>
                  <a:pt x="27" y="20"/>
                  <a:pt x="29" y="19"/>
                  <a:pt x="30" y="18"/>
                </a:cubicBezTo>
                <a:cubicBezTo>
                  <a:pt x="31" y="19"/>
                  <a:pt x="31" y="19"/>
                  <a:pt x="31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3" y="19"/>
                  <a:pt x="33" y="19"/>
                </a:cubicBezTo>
                <a:cubicBezTo>
                  <a:pt x="32" y="20"/>
                  <a:pt x="31" y="21"/>
                  <a:pt x="29" y="22"/>
                </a:cubicBezTo>
                <a:moveTo>
                  <a:pt x="25" y="20"/>
                </a:moveTo>
                <a:cubicBezTo>
                  <a:pt x="25" y="20"/>
                  <a:pt x="25" y="20"/>
                  <a:pt x="24" y="20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19"/>
                  <a:pt x="27" y="19"/>
                  <a:pt x="27" y="19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18"/>
                  <a:pt x="29" y="18"/>
                  <a:pt x="30" y="18"/>
                </a:cubicBezTo>
                <a:cubicBezTo>
                  <a:pt x="28" y="19"/>
                  <a:pt x="27" y="20"/>
                  <a:pt x="25" y="20"/>
                </a:cubicBezTo>
                <a:moveTo>
                  <a:pt x="37" y="19"/>
                </a:moveTo>
                <a:cubicBezTo>
                  <a:pt x="37" y="19"/>
                  <a:pt x="37" y="19"/>
                  <a:pt x="37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7" y="19"/>
                  <a:pt x="37" y="18"/>
                  <a:pt x="38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9"/>
                  <a:pt x="35" y="20"/>
                  <a:pt x="33" y="22"/>
                </a:cubicBezTo>
                <a:cubicBezTo>
                  <a:pt x="33" y="22"/>
                  <a:pt x="32" y="22"/>
                  <a:pt x="32" y="22"/>
                </a:cubicBezTo>
                <a:cubicBezTo>
                  <a:pt x="33" y="21"/>
                  <a:pt x="34" y="20"/>
                  <a:pt x="36" y="19"/>
                </a:cubicBezTo>
                <a:cubicBezTo>
                  <a:pt x="37" y="19"/>
                  <a:pt x="37" y="19"/>
                  <a:pt x="37" y="19"/>
                </a:cubicBezTo>
                <a:moveTo>
                  <a:pt x="24" y="19"/>
                </a:moveTo>
                <a:cubicBezTo>
                  <a:pt x="24" y="19"/>
                  <a:pt x="23" y="19"/>
                  <a:pt x="23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6" y="18"/>
                  <a:pt x="26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6" y="19"/>
                  <a:pt x="25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moveTo>
                  <a:pt x="18" y="26"/>
                </a:moveTo>
                <a:cubicBezTo>
                  <a:pt x="17" y="26"/>
                  <a:pt x="16" y="26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2"/>
                  <a:pt x="13" y="22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0"/>
                  <a:pt x="13" y="19"/>
                  <a:pt x="14" y="19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9" y="17"/>
                  <a:pt x="20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19" y="20"/>
                  <a:pt x="19" y="2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2"/>
                  <a:pt x="18" y="22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4"/>
                  <a:pt x="18" y="25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moveTo>
                  <a:pt x="33" y="23"/>
                </a:moveTo>
                <a:cubicBezTo>
                  <a:pt x="34" y="23"/>
                  <a:pt x="34" y="23"/>
                  <a:pt x="34" y="23"/>
                </a:cubicBezTo>
                <a:cubicBezTo>
                  <a:pt x="36" y="21"/>
                  <a:pt x="38" y="19"/>
                  <a:pt x="41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0" y="17"/>
                  <a:pt x="40" y="17"/>
                  <a:pt x="40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2" y="18"/>
                  <a:pt x="40" y="20"/>
                  <a:pt x="38" y="21"/>
                </a:cubicBezTo>
                <a:cubicBezTo>
                  <a:pt x="35" y="23"/>
                  <a:pt x="34" y="24"/>
                  <a:pt x="33" y="25"/>
                </a:cubicBezTo>
                <a:cubicBezTo>
                  <a:pt x="31" y="24"/>
                  <a:pt x="28" y="23"/>
                  <a:pt x="25" y="22"/>
                </a:cubicBezTo>
                <a:cubicBezTo>
                  <a:pt x="23" y="22"/>
                  <a:pt x="21" y="21"/>
                  <a:pt x="19" y="21"/>
                </a:cubicBezTo>
                <a:cubicBezTo>
                  <a:pt x="20" y="20"/>
                  <a:pt x="20" y="20"/>
                  <a:pt x="20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3" y="20"/>
                  <a:pt x="24" y="21"/>
                  <a:pt x="25" y="21"/>
                </a:cubicBezTo>
                <a:cubicBezTo>
                  <a:pt x="26" y="21"/>
                  <a:pt x="28" y="22"/>
                  <a:pt x="29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2"/>
                  <a:pt x="31" y="22"/>
                  <a:pt x="31" y="22"/>
                </a:cubicBezTo>
                <a:cubicBezTo>
                  <a:pt x="32" y="22"/>
                  <a:pt x="32" y="22"/>
                  <a:pt x="33" y="23"/>
                </a:cubicBezTo>
                <a:cubicBezTo>
                  <a:pt x="33" y="23"/>
                  <a:pt x="33" y="23"/>
                  <a:pt x="33" y="23"/>
                </a:cubicBezTo>
                <a:moveTo>
                  <a:pt x="15" y="17"/>
                </a:move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7"/>
                  <a:pt x="16" y="17"/>
                  <a:pt x="16" y="17"/>
                </a:cubicBezTo>
                <a:cubicBezTo>
                  <a:pt x="15" y="17"/>
                  <a:pt x="15" y="17"/>
                  <a:pt x="15" y="17"/>
                </a:cubicBezTo>
                <a:moveTo>
                  <a:pt x="14" y="17"/>
                </a:move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4" y="17"/>
                  <a:pt x="14" y="17"/>
                  <a:pt x="14" y="17"/>
                </a:cubicBezTo>
                <a:moveTo>
                  <a:pt x="12" y="17"/>
                </a:moveTo>
                <a:cubicBezTo>
                  <a:pt x="11" y="16"/>
                  <a:pt x="11" y="16"/>
                  <a:pt x="11" y="16"/>
                </a:cubicBezTo>
                <a:cubicBezTo>
                  <a:pt x="12" y="16"/>
                  <a:pt x="12" y="16"/>
                  <a:pt x="13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7"/>
                  <a:pt x="12" y="17"/>
                  <a:pt x="12" y="17"/>
                </a:cubicBezTo>
                <a:moveTo>
                  <a:pt x="11" y="16"/>
                </a:moveTo>
                <a:cubicBezTo>
                  <a:pt x="10" y="16"/>
                  <a:pt x="10" y="16"/>
                  <a:pt x="10" y="16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2" y="15"/>
                  <a:pt x="12" y="15"/>
                  <a:pt x="13" y="15"/>
                </a:cubicBezTo>
                <a:cubicBezTo>
                  <a:pt x="12" y="15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moveTo>
                  <a:pt x="10" y="16"/>
                </a:move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0" y="16"/>
                  <a:pt x="10" y="16"/>
                  <a:pt x="10" y="16"/>
                </a:cubicBezTo>
                <a:moveTo>
                  <a:pt x="9" y="16"/>
                </a:moveTo>
                <a:cubicBezTo>
                  <a:pt x="8" y="15"/>
                  <a:pt x="8" y="15"/>
                  <a:pt x="8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6"/>
                </a:cubicBezTo>
                <a:moveTo>
                  <a:pt x="8" y="15"/>
                </a:moveTo>
                <a:cubicBezTo>
                  <a:pt x="7" y="15"/>
                  <a:pt x="7" y="15"/>
                  <a:pt x="7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5"/>
                  <a:pt x="8" y="15"/>
                  <a:pt x="8" y="15"/>
                </a:cubicBezTo>
                <a:moveTo>
                  <a:pt x="7" y="15"/>
                </a:move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4"/>
                  <a:pt x="7" y="14"/>
                  <a:pt x="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7" y="15"/>
                  <a:pt x="7" y="15"/>
                </a:cubicBezTo>
                <a:moveTo>
                  <a:pt x="7" y="14"/>
                </a:move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moveTo>
                  <a:pt x="13" y="19"/>
                </a:moveTo>
                <a:cubicBezTo>
                  <a:pt x="12" y="18"/>
                  <a:pt x="12" y="18"/>
                  <a:pt x="12" y="18"/>
                </a:cubicBezTo>
                <a:cubicBezTo>
                  <a:pt x="10" y="18"/>
                  <a:pt x="8" y="17"/>
                  <a:pt x="6" y="16"/>
                </a:cubicBezTo>
                <a:cubicBezTo>
                  <a:pt x="6" y="16"/>
                  <a:pt x="5" y="16"/>
                  <a:pt x="5" y="16"/>
                </a:cubicBezTo>
                <a:cubicBezTo>
                  <a:pt x="4" y="16"/>
                  <a:pt x="3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8" y="16"/>
                  <a:pt x="9" y="17"/>
                </a:cubicBezTo>
                <a:cubicBezTo>
                  <a:pt x="10" y="17"/>
                  <a:pt x="10" y="17"/>
                  <a:pt x="11" y="17"/>
                </a:cubicBezTo>
                <a:cubicBezTo>
                  <a:pt x="11" y="17"/>
                  <a:pt x="12" y="17"/>
                  <a:pt x="12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9"/>
                  <a:pt x="13" y="19"/>
                  <a:pt x="13" y="19"/>
                </a:cubicBezTo>
                <a:moveTo>
                  <a:pt x="36" y="15"/>
                </a:moveTo>
                <a:cubicBezTo>
                  <a:pt x="34" y="14"/>
                  <a:pt x="31" y="14"/>
                  <a:pt x="27" y="13"/>
                </a:cubicBezTo>
                <a:cubicBezTo>
                  <a:pt x="26" y="13"/>
                  <a:pt x="24" y="13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4" y="12"/>
                  <a:pt x="26" y="13"/>
                  <a:pt x="28" y="13"/>
                </a:cubicBezTo>
                <a:cubicBezTo>
                  <a:pt x="31" y="13"/>
                  <a:pt x="34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6" y="15"/>
                  <a:pt x="36" y="15"/>
                  <a:pt x="36" y="15"/>
                </a:cubicBezTo>
                <a:moveTo>
                  <a:pt x="16" y="9"/>
                </a:moveTo>
                <a:cubicBezTo>
                  <a:pt x="14" y="8"/>
                  <a:pt x="14" y="8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moveTo>
                  <a:pt x="31" y="10"/>
                </a:moveTo>
                <a:cubicBezTo>
                  <a:pt x="28" y="10"/>
                  <a:pt x="28" y="10"/>
                  <a:pt x="28" y="10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8" y="7"/>
                  <a:pt x="37" y="8"/>
                  <a:pt x="36" y="10"/>
                </a:cubicBezTo>
                <a:cubicBezTo>
                  <a:pt x="36" y="10"/>
                  <a:pt x="36" y="10"/>
                  <a:pt x="35" y="10"/>
                </a:cubicBezTo>
                <a:cubicBezTo>
                  <a:pt x="35" y="10"/>
                  <a:pt x="35" y="10"/>
                  <a:pt x="34" y="10"/>
                </a:cubicBezTo>
                <a:cubicBezTo>
                  <a:pt x="35" y="9"/>
                  <a:pt x="36" y="9"/>
                  <a:pt x="36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5" y="9"/>
                  <a:pt x="34" y="9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4" y="9"/>
                  <a:pt x="36" y="7"/>
                  <a:pt x="38" y="6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6" y="7"/>
                  <a:pt x="33" y="8"/>
                  <a:pt x="31" y="10"/>
                </a:cubicBezTo>
                <a:cubicBezTo>
                  <a:pt x="31" y="10"/>
                  <a:pt x="31" y="10"/>
                  <a:pt x="31" y="10"/>
                </a:cubicBezTo>
                <a:moveTo>
                  <a:pt x="28" y="9"/>
                </a:moveTo>
                <a:cubicBezTo>
                  <a:pt x="28" y="9"/>
                  <a:pt x="28" y="9"/>
                  <a:pt x="28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31" y="7"/>
                  <a:pt x="33" y="5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7" y="9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9"/>
                  <a:pt x="28" y="9"/>
                  <a:pt x="28" y="9"/>
                </a:cubicBezTo>
                <a:moveTo>
                  <a:pt x="29" y="8"/>
                </a:move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9" y="6"/>
                  <a:pt x="30" y="6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4"/>
                  <a:pt x="35" y="4"/>
                  <a:pt x="36" y="4"/>
                </a:cubicBezTo>
                <a:cubicBezTo>
                  <a:pt x="33" y="5"/>
                  <a:pt x="31" y="6"/>
                  <a:pt x="29" y="8"/>
                </a:cubicBezTo>
                <a:moveTo>
                  <a:pt x="30" y="5"/>
                </a:move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1" y="4"/>
                  <a:pt x="31" y="3"/>
                </a:cubicBezTo>
                <a:cubicBezTo>
                  <a:pt x="32" y="3"/>
                  <a:pt x="32" y="4"/>
                  <a:pt x="33" y="4"/>
                </a:cubicBezTo>
                <a:cubicBezTo>
                  <a:pt x="30" y="5"/>
                  <a:pt x="30" y="5"/>
                  <a:pt x="30" y="5"/>
                </a:cubicBezTo>
                <a:moveTo>
                  <a:pt x="11" y="5"/>
                </a:moveTo>
                <a:cubicBezTo>
                  <a:pt x="12" y="4"/>
                  <a:pt x="12" y="4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3" y="4"/>
                  <a:pt x="12" y="4"/>
                  <a:pt x="11" y="5"/>
                </a:cubicBezTo>
                <a:moveTo>
                  <a:pt x="29" y="4"/>
                </a:moveTo>
                <a:cubicBezTo>
                  <a:pt x="29" y="3"/>
                  <a:pt x="29" y="3"/>
                  <a:pt x="29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4"/>
                  <a:pt x="30" y="4"/>
                  <a:pt x="29" y="4"/>
                </a:cubicBezTo>
                <a:moveTo>
                  <a:pt x="24" y="9"/>
                </a:moveTo>
                <a:cubicBezTo>
                  <a:pt x="24" y="9"/>
                  <a:pt x="24" y="9"/>
                  <a:pt x="24" y="9"/>
                </a:cubicBezTo>
                <a:cubicBezTo>
                  <a:pt x="25" y="8"/>
                  <a:pt x="26" y="6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9" y="4"/>
                  <a:pt x="29" y="5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7" y="8"/>
                  <a:pt x="26" y="9"/>
                  <a:pt x="24" y="9"/>
                </a:cubicBezTo>
                <a:moveTo>
                  <a:pt x="17" y="8"/>
                </a:moveTo>
                <a:cubicBezTo>
                  <a:pt x="16" y="7"/>
                  <a:pt x="16" y="7"/>
                  <a:pt x="16" y="7"/>
                </a:cubicBezTo>
                <a:cubicBezTo>
                  <a:pt x="17" y="6"/>
                  <a:pt x="17" y="5"/>
                  <a:pt x="18" y="5"/>
                </a:cubicBezTo>
                <a:cubicBezTo>
                  <a:pt x="19" y="4"/>
                  <a:pt x="20" y="3"/>
                  <a:pt x="20" y="3"/>
                </a:cubicBezTo>
                <a:cubicBezTo>
                  <a:pt x="19" y="5"/>
                  <a:pt x="18" y="6"/>
                  <a:pt x="17" y="8"/>
                </a:cubicBezTo>
                <a:cubicBezTo>
                  <a:pt x="17" y="8"/>
                  <a:pt x="17" y="8"/>
                  <a:pt x="17" y="8"/>
                </a:cubicBezTo>
                <a:moveTo>
                  <a:pt x="12" y="8"/>
                </a:move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3" y="6"/>
                  <a:pt x="15" y="4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8" y="4"/>
                  <a:pt x="17" y="4"/>
                </a:cubicBezTo>
                <a:cubicBezTo>
                  <a:pt x="17" y="5"/>
                  <a:pt x="16" y="5"/>
                  <a:pt x="16" y="6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8"/>
                  <a:pt x="12" y="8"/>
                  <a:pt x="12" y="8"/>
                </a:cubicBezTo>
                <a:moveTo>
                  <a:pt x="11" y="6"/>
                </a:moveTo>
                <a:cubicBezTo>
                  <a:pt x="11" y="6"/>
                  <a:pt x="11" y="6"/>
                  <a:pt x="11" y="6"/>
                </a:cubicBezTo>
                <a:cubicBezTo>
                  <a:pt x="12" y="5"/>
                  <a:pt x="13" y="4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6" y="2"/>
                  <a:pt x="16" y="2"/>
                  <a:pt x="16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4"/>
                  <a:pt x="13" y="5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moveTo>
                  <a:pt x="37" y="11"/>
                </a:moveTo>
                <a:cubicBezTo>
                  <a:pt x="37" y="10"/>
                  <a:pt x="37" y="10"/>
                  <a:pt x="37" y="10"/>
                </a:cubicBezTo>
                <a:cubicBezTo>
                  <a:pt x="38" y="9"/>
                  <a:pt x="39" y="7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6" y="3"/>
                  <a:pt x="35" y="3"/>
                  <a:pt x="33" y="3"/>
                </a:cubicBezTo>
                <a:cubicBezTo>
                  <a:pt x="32" y="3"/>
                  <a:pt x="30" y="3"/>
                  <a:pt x="29" y="2"/>
                </a:cubicBezTo>
                <a:cubicBezTo>
                  <a:pt x="29" y="2"/>
                  <a:pt x="29" y="2"/>
                  <a:pt x="29" y="1"/>
                </a:cubicBezTo>
                <a:cubicBezTo>
                  <a:pt x="34" y="1"/>
                  <a:pt x="39" y="1"/>
                  <a:pt x="43" y="1"/>
                </a:cubicBezTo>
                <a:cubicBezTo>
                  <a:pt x="43" y="1"/>
                  <a:pt x="44" y="1"/>
                  <a:pt x="44" y="1"/>
                </a:cubicBezTo>
                <a:cubicBezTo>
                  <a:pt x="42" y="6"/>
                  <a:pt x="39" y="10"/>
                  <a:pt x="36" y="13"/>
                </a:cubicBezTo>
                <a:cubicBezTo>
                  <a:pt x="34" y="13"/>
                  <a:pt x="31" y="12"/>
                  <a:pt x="28" y="12"/>
                </a:cubicBezTo>
                <a:cubicBezTo>
                  <a:pt x="26" y="12"/>
                  <a:pt x="24" y="11"/>
                  <a:pt x="22" y="11"/>
                </a:cubicBezTo>
                <a:cubicBezTo>
                  <a:pt x="22" y="11"/>
                  <a:pt x="23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32" y="11"/>
                  <a:pt x="32" y="11"/>
                  <a:pt x="32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5" y="10"/>
                  <a:pt x="35" y="10"/>
                </a:cubicBezTo>
                <a:cubicBezTo>
                  <a:pt x="36" y="10"/>
                  <a:pt x="36" y="10"/>
                  <a:pt x="36" y="11"/>
                </a:cubicBezTo>
                <a:cubicBezTo>
                  <a:pt x="37" y="11"/>
                  <a:pt x="37" y="11"/>
                  <a:pt x="37" y="11"/>
                </a:cubicBezTo>
                <a:moveTo>
                  <a:pt x="15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2" y="10"/>
                  <a:pt x="10" y="9"/>
                  <a:pt x="8" y="9"/>
                </a:cubicBezTo>
                <a:cubicBezTo>
                  <a:pt x="8" y="9"/>
                  <a:pt x="8" y="9"/>
                  <a:pt x="7" y="9"/>
                </a:cubicBezTo>
                <a:cubicBezTo>
                  <a:pt x="6" y="8"/>
                  <a:pt x="5" y="8"/>
                  <a:pt x="4" y="8"/>
                </a:cubicBezTo>
                <a:cubicBezTo>
                  <a:pt x="7" y="6"/>
                  <a:pt x="10" y="3"/>
                  <a:pt x="13" y="1"/>
                </a:cubicBezTo>
                <a:cubicBezTo>
                  <a:pt x="15" y="1"/>
                  <a:pt x="17" y="1"/>
                  <a:pt x="19" y="1"/>
                </a:cubicBezTo>
                <a:cubicBezTo>
                  <a:pt x="20" y="1"/>
                  <a:pt x="21" y="1"/>
                  <a:pt x="22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4" y="3"/>
                  <a:pt x="14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4"/>
                  <a:pt x="10" y="5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7"/>
                  <a:pt x="10" y="7"/>
                  <a:pt x="9" y="7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5" y="10"/>
                  <a:pt x="15" y="10"/>
                  <a:pt x="15" y="10"/>
                </a:cubicBezTo>
                <a:moveTo>
                  <a:pt x="21" y="17"/>
                </a:moveTo>
                <a:cubicBezTo>
                  <a:pt x="20" y="17"/>
                  <a:pt x="19" y="17"/>
                  <a:pt x="18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6" y="16"/>
                  <a:pt x="16" y="16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3"/>
                  <a:pt x="16" y="13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1"/>
                  <a:pt x="16" y="11"/>
                  <a:pt x="16" y="10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20" y="5"/>
                  <a:pt x="22" y="3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0"/>
                  <a:pt x="27" y="1"/>
                </a:cubicBezTo>
                <a:cubicBezTo>
                  <a:pt x="28" y="1"/>
                  <a:pt x="28" y="1"/>
                  <a:pt x="29" y="1"/>
                </a:cubicBezTo>
                <a:cubicBezTo>
                  <a:pt x="26" y="5"/>
                  <a:pt x="24" y="7"/>
                  <a:pt x="22" y="9"/>
                </a:cubicBezTo>
                <a:cubicBezTo>
                  <a:pt x="22" y="10"/>
                  <a:pt x="22" y="10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2"/>
                  <a:pt x="21" y="13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5"/>
                  <a:pt x="21" y="16"/>
                  <a:pt x="21" y="16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moveTo>
                  <a:pt x="24" y="0"/>
                </a:move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20" y="0"/>
                  <a:pt x="19" y="0"/>
                </a:cubicBezTo>
                <a:cubicBezTo>
                  <a:pt x="17" y="0"/>
                  <a:pt x="15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0" y="3"/>
                  <a:pt x="6" y="6"/>
                  <a:pt x="2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4" y="9"/>
                  <a:pt x="5" y="9"/>
                  <a:pt x="7" y="10"/>
                </a:cubicBezTo>
                <a:cubicBezTo>
                  <a:pt x="7" y="10"/>
                  <a:pt x="8" y="10"/>
                  <a:pt x="8" y="10"/>
                </a:cubicBezTo>
                <a:cubicBezTo>
                  <a:pt x="10" y="10"/>
                  <a:pt x="12" y="10"/>
                  <a:pt x="14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9" y="10"/>
                  <a:pt x="5" y="10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5" y="10"/>
                  <a:pt x="9" y="11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9" y="11"/>
                  <a:pt x="4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1"/>
                  <a:pt x="9" y="12"/>
                  <a:pt x="15" y="13"/>
                </a:cubicBezTo>
                <a:cubicBezTo>
                  <a:pt x="15" y="14"/>
                  <a:pt x="15" y="14"/>
                  <a:pt x="15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0" y="13"/>
                  <a:pt x="8" y="12"/>
                  <a:pt x="8" y="12"/>
                </a:cubicBezTo>
                <a:cubicBezTo>
                  <a:pt x="6" y="12"/>
                  <a:pt x="5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5" y="13"/>
                  <a:pt x="6" y="13"/>
                  <a:pt x="8" y="13"/>
                </a:cubicBezTo>
                <a:cubicBezTo>
                  <a:pt x="8" y="13"/>
                  <a:pt x="9" y="13"/>
                  <a:pt x="13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0" y="14"/>
                  <a:pt x="7" y="13"/>
                  <a:pt x="4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4"/>
                  <a:pt x="2" y="14"/>
                </a:cubicBezTo>
                <a:cubicBezTo>
                  <a:pt x="1" y="14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2" y="16"/>
                  <a:pt x="3" y="16"/>
                  <a:pt x="5" y="17"/>
                </a:cubicBezTo>
                <a:cubicBezTo>
                  <a:pt x="5" y="17"/>
                  <a:pt x="6" y="17"/>
                  <a:pt x="6" y="17"/>
                </a:cubicBezTo>
                <a:cubicBezTo>
                  <a:pt x="8" y="18"/>
                  <a:pt x="10" y="18"/>
                  <a:pt x="12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20"/>
                  <a:pt x="13" y="20"/>
                  <a:pt x="13" y="20"/>
                </a:cubicBezTo>
                <a:cubicBezTo>
                  <a:pt x="7" y="18"/>
                  <a:pt x="3" y="17"/>
                  <a:pt x="1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3" y="17"/>
                  <a:pt x="7" y="19"/>
                  <a:pt x="13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6" y="19"/>
                  <a:pt x="2" y="17"/>
                  <a:pt x="1" y="17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6" y="20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0" y="21"/>
                  <a:pt x="10" y="21"/>
                  <a:pt x="10" y="21"/>
                </a:cubicBezTo>
                <a:cubicBezTo>
                  <a:pt x="8" y="20"/>
                  <a:pt x="6" y="20"/>
                  <a:pt x="5" y="20"/>
                </a:cubicBezTo>
                <a:cubicBezTo>
                  <a:pt x="4" y="19"/>
                  <a:pt x="2" y="19"/>
                  <a:pt x="1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4" y="20"/>
                  <a:pt x="5" y="21"/>
                </a:cubicBezTo>
                <a:cubicBezTo>
                  <a:pt x="5" y="21"/>
                  <a:pt x="7" y="21"/>
                  <a:pt x="10" y="22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7" y="22"/>
                  <a:pt x="4" y="21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0"/>
                  <a:pt x="3" y="21"/>
                  <a:pt x="4" y="21"/>
                </a:cubicBezTo>
                <a:cubicBezTo>
                  <a:pt x="3" y="21"/>
                  <a:pt x="3" y="22"/>
                  <a:pt x="2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4" y="23"/>
                  <a:pt x="5" y="23"/>
                  <a:pt x="7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10" y="26"/>
                  <a:pt x="11" y="26"/>
                  <a:pt x="13" y="27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9" y="25"/>
                  <a:pt x="5" y="24"/>
                  <a:pt x="3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2" y="24"/>
                  <a:pt x="2" y="24"/>
                  <a:pt x="2" y="24"/>
                </a:cubicBezTo>
                <a:cubicBezTo>
                  <a:pt x="5" y="25"/>
                  <a:pt x="8" y="26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8" y="26"/>
                  <a:pt x="4" y="25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5"/>
                  <a:pt x="2" y="25"/>
                  <a:pt x="2" y="25"/>
                </a:cubicBezTo>
                <a:cubicBezTo>
                  <a:pt x="3" y="25"/>
                  <a:pt x="7" y="27"/>
                  <a:pt x="14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1" y="29"/>
                  <a:pt x="11" y="29"/>
                  <a:pt x="11" y="29"/>
                </a:cubicBezTo>
                <a:cubicBezTo>
                  <a:pt x="9" y="28"/>
                  <a:pt x="7" y="27"/>
                  <a:pt x="7" y="27"/>
                </a:cubicBezTo>
                <a:cubicBezTo>
                  <a:pt x="5" y="26"/>
                  <a:pt x="4" y="26"/>
                  <a:pt x="2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3" y="26"/>
                  <a:pt x="5" y="27"/>
                  <a:pt x="6" y="28"/>
                </a:cubicBezTo>
                <a:cubicBezTo>
                  <a:pt x="7" y="28"/>
                  <a:pt x="8" y="29"/>
                  <a:pt x="11" y="30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9" y="29"/>
                  <a:pt x="5" y="28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29"/>
                  <a:pt x="8" y="30"/>
                  <a:pt x="11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4"/>
                  <a:pt x="14" y="34"/>
                  <a:pt x="14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6" y="35"/>
                  <a:pt x="17" y="36"/>
                  <a:pt x="18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6"/>
                  <a:pt x="19" y="36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4" y="38"/>
                  <a:pt x="30" y="41"/>
                  <a:pt x="32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1"/>
                  <a:pt x="33" y="41"/>
                  <a:pt x="33" y="41"/>
                </a:cubicBezTo>
                <a:cubicBezTo>
                  <a:pt x="34" y="41"/>
                  <a:pt x="37" y="39"/>
                  <a:pt x="39" y="38"/>
                </a:cubicBezTo>
                <a:cubicBezTo>
                  <a:pt x="42" y="36"/>
                  <a:pt x="44" y="35"/>
                  <a:pt x="45" y="35"/>
                </a:cubicBezTo>
                <a:cubicBezTo>
                  <a:pt x="45" y="34"/>
                  <a:pt x="45" y="34"/>
                  <a:pt x="45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44" y="35"/>
                  <a:pt x="41" y="36"/>
                  <a:pt x="39" y="37"/>
                </a:cubicBezTo>
                <a:cubicBezTo>
                  <a:pt x="36" y="38"/>
                  <a:pt x="34" y="40"/>
                  <a:pt x="33" y="41"/>
                </a:cubicBezTo>
                <a:cubicBezTo>
                  <a:pt x="30" y="40"/>
                  <a:pt x="23" y="37"/>
                  <a:pt x="19" y="35"/>
                </a:cubicBezTo>
                <a:cubicBezTo>
                  <a:pt x="19" y="34"/>
                  <a:pt x="19" y="34"/>
                  <a:pt x="19" y="34"/>
                </a:cubicBezTo>
                <a:cubicBezTo>
                  <a:pt x="24" y="36"/>
                  <a:pt x="28" y="38"/>
                  <a:pt x="30" y="39"/>
                </a:cubicBezTo>
                <a:cubicBezTo>
                  <a:pt x="32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4" y="39"/>
                  <a:pt x="35" y="39"/>
                  <a:pt x="37" y="38"/>
                </a:cubicBezTo>
                <a:cubicBezTo>
                  <a:pt x="39" y="37"/>
                  <a:pt x="42" y="35"/>
                  <a:pt x="45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2" y="34"/>
                  <a:pt x="39" y="36"/>
                  <a:pt x="36" y="37"/>
                </a:cubicBezTo>
                <a:cubicBezTo>
                  <a:pt x="35" y="38"/>
                  <a:pt x="34" y="39"/>
                  <a:pt x="33" y="39"/>
                </a:cubicBezTo>
                <a:cubicBezTo>
                  <a:pt x="32" y="39"/>
                  <a:pt x="32" y="39"/>
                  <a:pt x="31" y="38"/>
                </a:cubicBezTo>
                <a:cubicBezTo>
                  <a:pt x="28" y="37"/>
                  <a:pt x="24" y="35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2" y="34"/>
                  <a:pt x="25" y="35"/>
                  <a:pt x="27" y="36"/>
                </a:cubicBezTo>
                <a:cubicBezTo>
                  <a:pt x="30" y="38"/>
                  <a:pt x="32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38"/>
                  <a:pt x="30" y="37"/>
                  <a:pt x="27" y="35"/>
                </a:cubicBezTo>
                <a:cubicBezTo>
                  <a:pt x="25" y="34"/>
                  <a:pt x="22" y="33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2" y="32"/>
                  <a:pt x="23" y="33"/>
                  <a:pt x="25" y="34"/>
                </a:cubicBezTo>
                <a:cubicBezTo>
                  <a:pt x="28" y="35"/>
                  <a:pt x="31" y="37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5" y="37"/>
                  <a:pt x="35" y="37"/>
                  <a:pt x="36" y="37"/>
                </a:cubicBezTo>
                <a:cubicBezTo>
                  <a:pt x="39" y="35"/>
                  <a:pt x="42" y="34"/>
                  <a:pt x="45" y="31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1" y="33"/>
                  <a:pt x="39" y="34"/>
                  <a:pt x="36" y="36"/>
                </a:cubicBezTo>
                <a:cubicBezTo>
                  <a:pt x="35" y="36"/>
                  <a:pt x="34" y="37"/>
                  <a:pt x="34" y="37"/>
                </a:cubicBezTo>
                <a:cubicBezTo>
                  <a:pt x="31" y="36"/>
                  <a:pt x="28" y="35"/>
                  <a:pt x="25" y="33"/>
                </a:cubicBezTo>
                <a:cubicBezTo>
                  <a:pt x="24" y="32"/>
                  <a:pt x="22" y="32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2" y="31"/>
                  <a:pt x="24" y="32"/>
                  <a:pt x="26" y="33"/>
                </a:cubicBezTo>
                <a:cubicBezTo>
                  <a:pt x="28" y="34"/>
                  <a:pt x="31" y="35"/>
                  <a:pt x="34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6"/>
                  <a:pt x="37" y="35"/>
                  <a:pt x="40" y="33"/>
                </a:cubicBezTo>
                <a:cubicBezTo>
                  <a:pt x="43" y="31"/>
                  <a:pt x="45" y="30"/>
                  <a:pt x="45" y="30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5"/>
                  <a:pt x="43" y="23"/>
                  <a:pt x="44" y="23"/>
                </a:cubicBezTo>
                <a:cubicBezTo>
                  <a:pt x="44" y="22"/>
                  <a:pt x="44" y="22"/>
                  <a:pt x="44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3"/>
                  <a:pt x="41" y="24"/>
                  <a:pt x="39" y="26"/>
                </a:cubicBezTo>
                <a:cubicBezTo>
                  <a:pt x="36" y="27"/>
                  <a:pt x="34" y="29"/>
                  <a:pt x="33" y="30"/>
                </a:cubicBezTo>
                <a:cubicBezTo>
                  <a:pt x="30" y="30"/>
                  <a:pt x="23" y="27"/>
                  <a:pt x="19" y="26"/>
                </a:cubicBezTo>
                <a:cubicBezTo>
                  <a:pt x="19" y="25"/>
                  <a:pt x="19" y="25"/>
                  <a:pt x="19" y="25"/>
                </a:cubicBezTo>
                <a:cubicBezTo>
                  <a:pt x="23" y="26"/>
                  <a:pt x="27" y="28"/>
                  <a:pt x="30" y="29"/>
                </a:cubicBezTo>
                <a:cubicBezTo>
                  <a:pt x="32" y="29"/>
                  <a:pt x="33" y="29"/>
                  <a:pt x="33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4" y="28"/>
                  <a:pt x="35" y="28"/>
                  <a:pt x="36" y="27"/>
                </a:cubicBezTo>
                <a:cubicBezTo>
                  <a:pt x="39" y="25"/>
                  <a:pt x="42" y="23"/>
                  <a:pt x="44" y="21"/>
                </a:cubicBezTo>
                <a:cubicBezTo>
                  <a:pt x="44" y="20"/>
                  <a:pt x="44" y="20"/>
                  <a:pt x="44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1" y="22"/>
                  <a:pt x="38" y="24"/>
                  <a:pt x="36" y="26"/>
                </a:cubicBezTo>
                <a:cubicBezTo>
                  <a:pt x="35" y="27"/>
                  <a:pt x="34" y="28"/>
                  <a:pt x="33" y="28"/>
                </a:cubicBezTo>
                <a:cubicBezTo>
                  <a:pt x="32" y="28"/>
                  <a:pt x="32" y="28"/>
                  <a:pt x="30" y="28"/>
                </a:cubicBezTo>
                <a:cubicBezTo>
                  <a:pt x="28" y="27"/>
                  <a:pt x="23" y="26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22" y="25"/>
                  <a:pt x="24" y="25"/>
                  <a:pt x="26" y="26"/>
                </a:cubicBezTo>
                <a:cubicBezTo>
                  <a:pt x="30" y="27"/>
                  <a:pt x="32" y="28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7"/>
                  <a:pt x="33" y="27"/>
                  <a:pt x="33" y="27"/>
                </a:cubicBezTo>
                <a:cubicBezTo>
                  <a:pt x="32" y="27"/>
                  <a:pt x="30" y="26"/>
                  <a:pt x="27" y="25"/>
                </a:cubicBezTo>
                <a:cubicBezTo>
                  <a:pt x="24" y="25"/>
                  <a:pt x="22" y="24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21" y="23"/>
                  <a:pt x="22" y="24"/>
                  <a:pt x="24" y="24"/>
                </a:cubicBezTo>
                <a:cubicBezTo>
                  <a:pt x="27" y="25"/>
                  <a:pt x="31" y="26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4" y="27"/>
                  <a:pt x="35" y="26"/>
                  <a:pt x="36" y="25"/>
                </a:cubicBezTo>
                <a:cubicBezTo>
                  <a:pt x="38" y="24"/>
                  <a:pt x="41" y="22"/>
                  <a:pt x="44" y="19"/>
                </a:cubicBezTo>
                <a:cubicBezTo>
                  <a:pt x="44" y="18"/>
                  <a:pt x="44" y="18"/>
                  <a:pt x="44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0" y="21"/>
                  <a:pt x="38" y="23"/>
                  <a:pt x="35" y="25"/>
                </a:cubicBezTo>
                <a:cubicBezTo>
                  <a:pt x="35" y="25"/>
                  <a:pt x="34" y="26"/>
                  <a:pt x="33" y="26"/>
                </a:cubicBezTo>
                <a:cubicBezTo>
                  <a:pt x="31" y="26"/>
                  <a:pt x="28" y="25"/>
                  <a:pt x="24" y="23"/>
                </a:cubicBezTo>
                <a:cubicBezTo>
                  <a:pt x="23" y="23"/>
                  <a:pt x="21" y="22"/>
                  <a:pt x="19" y="22"/>
                </a:cubicBezTo>
                <a:cubicBezTo>
                  <a:pt x="19" y="21"/>
                  <a:pt x="19" y="21"/>
                  <a:pt x="19" y="21"/>
                </a:cubicBezTo>
                <a:cubicBezTo>
                  <a:pt x="21" y="22"/>
                  <a:pt x="23" y="23"/>
                  <a:pt x="25" y="23"/>
                </a:cubicBezTo>
                <a:cubicBezTo>
                  <a:pt x="28" y="24"/>
                  <a:pt x="30" y="25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5"/>
                  <a:pt x="36" y="23"/>
                  <a:pt x="39" y="22"/>
                </a:cubicBezTo>
                <a:cubicBezTo>
                  <a:pt x="42" y="19"/>
                  <a:pt x="44" y="18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39" y="16"/>
                  <a:pt x="39" y="16"/>
                  <a:pt x="39" y="16"/>
                </a:cubicBezTo>
                <a:cubicBezTo>
                  <a:pt x="42" y="13"/>
                  <a:pt x="45" y="9"/>
                  <a:pt x="45" y="8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9"/>
                  <a:pt x="38" y="16"/>
                  <a:pt x="36" y="18"/>
                </a:cubicBezTo>
                <a:cubicBezTo>
                  <a:pt x="34" y="18"/>
                  <a:pt x="27" y="17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6" y="16"/>
                  <a:pt x="31" y="17"/>
                  <a:pt x="34" y="17"/>
                </a:cubicBezTo>
                <a:cubicBezTo>
                  <a:pt x="35" y="18"/>
                  <a:pt x="36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43" y="10"/>
                  <a:pt x="45" y="6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2" y="9"/>
                  <a:pt x="38" y="14"/>
                  <a:pt x="36" y="17"/>
                </a:cubicBezTo>
                <a:cubicBezTo>
                  <a:pt x="36" y="17"/>
                  <a:pt x="35" y="17"/>
                  <a:pt x="34" y="16"/>
                </a:cubicBezTo>
                <a:cubicBezTo>
                  <a:pt x="31" y="16"/>
                  <a:pt x="26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5" y="15"/>
                  <a:pt x="27" y="15"/>
                  <a:pt x="30" y="16"/>
                </a:cubicBezTo>
                <a:cubicBezTo>
                  <a:pt x="34" y="16"/>
                  <a:pt x="36" y="17"/>
                  <a:pt x="36" y="17"/>
                </a:cubicBezTo>
                <a:cubicBezTo>
                  <a:pt x="37" y="16"/>
                  <a:pt x="37" y="16"/>
                  <a:pt x="37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16"/>
                  <a:pt x="33" y="15"/>
                  <a:pt x="30" y="15"/>
                </a:cubicBezTo>
                <a:cubicBezTo>
                  <a:pt x="28" y="14"/>
                  <a:pt x="25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4" y="13"/>
                  <a:pt x="25" y="14"/>
                  <a:pt x="27" y="14"/>
                </a:cubicBezTo>
                <a:cubicBezTo>
                  <a:pt x="31" y="15"/>
                  <a:pt x="34" y="15"/>
                  <a:pt x="36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5"/>
                  <a:pt x="37" y="15"/>
                  <a:pt x="37" y="15"/>
                </a:cubicBezTo>
                <a:cubicBezTo>
                  <a:pt x="39" y="12"/>
                  <a:pt x="42" y="9"/>
                  <a:pt x="45" y="4"/>
                </a:cubicBezTo>
                <a:cubicBezTo>
                  <a:pt x="45" y="3"/>
                  <a:pt x="45" y="3"/>
                  <a:pt x="45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1" y="8"/>
                  <a:pt x="39" y="11"/>
                  <a:pt x="37" y="14"/>
                </a:cubicBezTo>
                <a:cubicBezTo>
                  <a:pt x="40" y="10"/>
                  <a:pt x="43" y="6"/>
                  <a:pt x="45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4" y="1"/>
                  <a:pt x="43" y="1"/>
                </a:cubicBezTo>
                <a:cubicBezTo>
                  <a:pt x="39" y="1"/>
                  <a:pt x="35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29" y="0"/>
                  <a:pt x="2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7" y="0"/>
                  <a:pt x="25" y="0"/>
                  <a:pt x="24" y="0"/>
                </a:cubicBezTo>
                <a:cubicBezTo>
                  <a:pt x="24" y="0"/>
                  <a:pt x="24" y="0"/>
                  <a:pt x="24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9" name="îṥḷiḑe">
            <a:extLst>
              <a:ext uri="{FF2B5EF4-FFF2-40B4-BE49-F238E27FC236}">
                <a16:creationId xmlns:a16="http://schemas.microsoft.com/office/drawing/2014/main" id="{D461B404-D5BD-48D0-B616-611107715C90}"/>
              </a:ext>
            </a:extLst>
          </p:cNvPr>
          <p:cNvSpPr>
            <a:spLocks/>
          </p:cNvSpPr>
          <p:nvPr/>
        </p:nvSpPr>
        <p:spPr bwMode="auto">
          <a:xfrm>
            <a:off x="3099820" y="3189957"/>
            <a:ext cx="53603" cy="8933"/>
          </a:xfrm>
          <a:custGeom>
            <a:avLst/>
            <a:gdLst>
              <a:gd name="T0" fmla="*/ 3 w 12"/>
              <a:gd name="T1" fmla="*/ 0 h 2"/>
              <a:gd name="T2" fmla="*/ 0 w 12"/>
              <a:gd name="T3" fmla="*/ 0 h 2"/>
              <a:gd name="T4" fmla="*/ 3 w 12"/>
              <a:gd name="T5" fmla="*/ 0 h 2"/>
              <a:gd name="T6" fmla="*/ 10 w 12"/>
              <a:gd name="T7" fmla="*/ 2 h 2"/>
              <a:gd name="T8" fmla="*/ 12 w 12"/>
              <a:gd name="T9" fmla="*/ 2 h 2"/>
              <a:gd name="T10" fmla="*/ 10 w 12"/>
              <a:gd name="T11" fmla="*/ 0 h 2"/>
              <a:gd name="T12" fmla="*/ 3 w 12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10" y="2"/>
                </a:lnTo>
                <a:lnTo>
                  <a:pt x="12" y="2"/>
                </a:lnTo>
                <a:lnTo>
                  <a:pt x="10" y="0"/>
                </a:lnTo>
                <a:lnTo>
                  <a:pt x="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0" name="işlîḓè">
            <a:extLst>
              <a:ext uri="{FF2B5EF4-FFF2-40B4-BE49-F238E27FC236}">
                <a16:creationId xmlns:a16="http://schemas.microsoft.com/office/drawing/2014/main" id="{859CA8DC-54C0-49E9-9A53-2B2B2F3D0C8F}"/>
              </a:ext>
            </a:extLst>
          </p:cNvPr>
          <p:cNvSpPr>
            <a:spLocks/>
          </p:cNvSpPr>
          <p:nvPr/>
        </p:nvSpPr>
        <p:spPr bwMode="auto">
          <a:xfrm>
            <a:off x="3099820" y="3189957"/>
            <a:ext cx="53603" cy="8933"/>
          </a:xfrm>
          <a:custGeom>
            <a:avLst/>
            <a:gdLst>
              <a:gd name="T0" fmla="*/ 3 w 12"/>
              <a:gd name="T1" fmla="*/ 0 h 2"/>
              <a:gd name="T2" fmla="*/ 0 w 12"/>
              <a:gd name="T3" fmla="*/ 0 h 2"/>
              <a:gd name="T4" fmla="*/ 3 w 12"/>
              <a:gd name="T5" fmla="*/ 0 h 2"/>
              <a:gd name="T6" fmla="*/ 10 w 12"/>
              <a:gd name="T7" fmla="*/ 2 h 2"/>
              <a:gd name="T8" fmla="*/ 12 w 12"/>
              <a:gd name="T9" fmla="*/ 2 h 2"/>
              <a:gd name="T10" fmla="*/ 10 w 12"/>
              <a:gd name="T11" fmla="*/ 0 h 2"/>
              <a:gd name="T12" fmla="*/ 3 w 12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10" y="2"/>
                </a:lnTo>
                <a:lnTo>
                  <a:pt x="12" y="2"/>
                </a:lnTo>
                <a:lnTo>
                  <a:pt x="10" y="0"/>
                </a:lnTo>
                <a:lnTo>
                  <a:pt x="3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1" name="íşḷïḑe">
            <a:extLst>
              <a:ext uri="{FF2B5EF4-FFF2-40B4-BE49-F238E27FC236}">
                <a16:creationId xmlns:a16="http://schemas.microsoft.com/office/drawing/2014/main" id="{FA29A699-EAEC-4634-AE04-DA4D9AD905CF}"/>
              </a:ext>
            </a:extLst>
          </p:cNvPr>
          <p:cNvSpPr>
            <a:spLocks/>
          </p:cNvSpPr>
          <p:nvPr/>
        </p:nvSpPr>
        <p:spPr bwMode="auto">
          <a:xfrm>
            <a:off x="3077486" y="3274823"/>
            <a:ext cx="44669" cy="22333"/>
          </a:xfrm>
          <a:custGeom>
            <a:avLst/>
            <a:gdLst>
              <a:gd name="T0" fmla="*/ 0 w 10"/>
              <a:gd name="T1" fmla="*/ 0 h 5"/>
              <a:gd name="T2" fmla="*/ 0 w 10"/>
              <a:gd name="T3" fmla="*/ 2 h 5"/>
              <a:gd name="T4" fmla="*/ 0 w 10"/>
              <a:gd name="T5" fmla="*/ 2 h 5"/>
              <a:gd name="T6" fmla="*/ 10 w 10"/>
              <a:gd name="T7" fmla="*/ 5 h 5"/>
              <a:gd name="T8" fmla="*/ 10 w 10"/>
              <a:gd name="T9" fmla="*/ 5 h 5"/>
              <a:gd name="T10" fmla="*/ 10 w 10"/>
              <a:gd name="T11" fmla="*/ 5 h 5"/>
              <a:gd name="T12" fmla="*/ 10 w 10"/>
              <a:gd name="T13" fmla="*/ 5 h 5"/>
              <a:gd name="T14" fmla="*/ 0 w 10"/>
              <a:gd name="T1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5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10" y="5"/>
                </a:lnTo>
                <a:lnTo>
                  <a:pt x="10" y="5"/>
                </a:lnTo>
                <a:lnTo>
                  <a:pt x="10" y="5"/>
                </a:lnTo>
                <a:lnTo>
                  <a:pt x="10" y="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2" name="ísḻîḋè">
            <a:extLst>
              <a:ext uri="{FF2B5EF4-FFF2-40B4-BE49-F238E27FC236}">
                <a16:creationId xmlns:a16="http://schemas.microsoft.com/office/drawing/2014/main" id="{01237DB1-1D45-4A11-BF87-F8D5D2331FB2}"/>
              </a:ext>
            </a:extLst>
          </p:cNvPr>
          <p:cNvSpPr>
            <a:spLocks/>
          </p:cNvSpPr>
          <p:nvPr/>
        </p:nvSpPr>
        <p:spPr bwMode="auto">
          <a:xfrm>
            <a:off x="3077486" y="3274823"/>
            <a:ext cx="44669" cy="22333"/>
          </a:xfrm>
          <a:custGeom>
            <a:avLst/>
            <a:gdLst>
              <a:gd name="T0" fmla="*/ 0 w 10"/>
              <a:gd name="T1" fmla="*/ 0 h 5"/>
              <a:gd name="T2" fmla="*/ 0 w 10"/>
              <a:gd name="T3" fmla="*/ 2 h 5"/>
              <a:gd name="T4" fmla="*/ 0 w 10"/>
              <a:gd name="T5" fmla="*/ 2 h 5"/>
              <a:gd name="T6" fmla="*/ 10 w 10"/>
              <a:gd name="T7" fmla="*/ 5 h 5"/>
              <a:gd name="T8" fmla="*/ 10 w 10"/>
              <a:gd name="T9" fmla="*/ 5 h 5"/>
              <a:gd name="T10" fmla="*/ 10 w 10"/>
              <a:gd name="T11" fmla="*/ 5 h 5"/>
              <a:gd name="T12" fmla="*/ 10 w 10"/>
              <a:gd name="T13" fmla="*/ 5 h 5"/>
              <a:gd name="T14" fmla="*/ 0 w 10"/>
              <a:gd name="T1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5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10" y="5"/>
                </a:lnTo>
                <a:lnTo>
                  <a:pt x="10" y="5"/>
                </a:lnTo>
                <a:lnTo>
                  <a:pt x="10" y="5"/>
                </a:lnTo>
                <a:lnTo>
                  <a:pt x="10" y="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3" name="išļîḓé">
            <a:extLst>
              <a:ext uri="{FF2B5EF4-FFF2-40B4-BE49-F238E27FC236}">
                <a16:creationId xmlns:a16="http://schemas.microsoft.com/office/drawing/2014/main" id="{9583E438-2CFA-4CE4-84F6-4BED76A5E89B}"/>
              </a:ext>
            </a:extLst>
          </p:cNvPr>
          <p:cNvSpPr>
            <a:spLocks/>
          </p:cNvSpPr>
          <p:nvPr/>
        </p:nvSpPr>
        <p:spPr bwMode="auto">
          <a:xfrm>
            <a:off x="3090886" y="3368623"/>
            <a:ext cx="40202" cy="22333"/>
          </a:xfrm>
          <a:custGeom>
            <a:avLst/>
            <a:gdLst>
              <a:gd name="T0" fmla="*/ 0 w 9"/>
              <a:gd name="T1" fmla="*/ 0 h 5"/>
              <a:gd name="T2" fmla="*/ 0 w 9"/>
              <a:gd name="T3" fmla="*/ 0 h 5"/>
              <a:gd name="T4" fmla="*/ 0 w 9"/>
              <a:gd name="T5" fmla="*/ 0 h 5"/>
              <a:gd name="T6" fmla="*/ 9 w 9"/>
              <a:gd name="T7" fmla="*/ 5 h 5"/>
              <a:gd name="T8" fmla="*/ 9 w 9"/>
              <a:gd name="T9" fmla="*/ 5 h 5"/>
              <a:gd name="T10" fmla="*/ 9 w 9"/>
              <a:gd name="T11" fmla="*/ 5 h 5"/>
              <a:gd name="T12" fmla="*/ 9 w 9"/>
              <a:gd name="T13" fmla="*/ 5 h 5"/>
              <a:gd name="T14" fmla="*/ 0 w 9"/>
              <a:gd name="T1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4" name="ís1ídê">
            <a:extLst>
              <a:ext uri="{FF2B5EF4-FFF2-40B4-BE49-F238E27FC236}">
                <a16:creationId xmlns:a16="http://schemas.microsoft.com/office/drawing/2014/main" id="{76D6CE71-0BED-45D4-8406-EE2F4FC57AB0}"/>
              </a:ext>
            </a:extLst>
          </p:cNvPr>
          <p:cNvSpPr>
            <a:spLocks/>
          </p:cNvSpPr>
          <p:nvPr/>
        </p:nvSpPr>
        <p:spPr bwMode="auto">
          <a:xfrm>
            <a:off x="3090886" y="3368623"/>
            <a:ext cx="40202" cy="22333"/>
          </a:xfrm>
          <a:custGeom>
            <a:avLst/>
            <a:gdLst>
              <a:gd name="T0" fmla="*/ 0 w 9"/>
              <a:gd name="T1" fmla="*/ 0 h 5"/>
              <a:gd name="T2" fmla="*/ 0 w 9"/>
              <a:gd name="T3" fmla="*/ 0 h 5"/>
              <a:gd name="T4" fmla="*/ 0 w 9"/>
              <a:gd name="T5" fmla="*/ 0 h 5"/>
              <a:gd name="T6" fmla="*/ 9 w 9"/>
              <a:gd name="T7" fmla="*/ 5 h 5"/>
              <a:gd name="T8" fmla="*/ 9 w 9"/>
              <a:gd name="T9" fmla="*/ 5 h 5"/>
              <a:gd name="T10" fmla="*/ 9 w 9"/>
              <a:gd name="T11" fmla="*/ 5 h 5"/>
              <a:gd name="T12" fmla="*/ 9 w 9"/>
              <a:gd name="T13" fmla="*/ 5 h 5"/>
              <a:gd name="T14" fmla="*/ 0 w 9"/>
              <a:gd name="T1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5" name="îSľïḋe">
            <a:extLst>
              <a:ext uri="{FF2B5EF4-FFF2-40B4-BE49-F238E27FC236}">
                <a16:creationId xmlns:a16="http://schemas.microsoft.com/office/drawing/2014/main" id="{D0AF6993-DA66-445D-8892-E4D1496721FA}"/>
              </a:ext>
            </a:extLst>
          </p:cNvPr>
          <p:cNvSpPr>
            <a:spLocks/>
          </p:cNvSpPr>
          <p:nvPr/>
        </p:nvSpPr>
        <p:spPr bwMode="auto">
          <a:xfrm>
            <a:off x="1313069" y="4123484"/>
            <a:ext cx="397552" cy="509197"/>
          </a:xfrm>
          <a:custGeom>
            <a:avLst/>
            <a:gdLst>
              <a:gd name="T0" fmla="*/ 30 w 37"/>
              <a:gd name="T1" fmla="*/ 41 h 48"/>
              <a:gd name="T2" fmla="*/ 26 w 37"/>
              <a:gd name="T3" fmla="*/ 46 h 48"/>
              <a:gd name="T4" fmla="*/ 28 w 37"/>
              <a:gd name="T5" fmla="*/ 41 h 48"/>
              <a:gd name="T6" fmla="*/ 14 w 37"/>
              <a:gd name="T7" fmla="*/ 41 h 48"/>
              <a:gd name="T8" fmla="*/ 15 w 37"/>
              <a:gd name="T9" fmla="*/ 41 h 48"/>
              <a:gd name="T10" fmla="*/ 17 w 37"/>
              <a:gd name="T11" fmla="*/ 40 h 48"/>
              <a:gd name="T12" fmla="*/ 19 w 37"/>
              <a:gd name="T13" fmla="*/ 39 h 48"/>
              <a:gd name="T14" fmla="*/ 22 w 37"/>
              <a:gd name="T15" fmla="*/ 39 h 48"/>
              <a:gd name="T16" fmla="*/ 29 w 37"/>
              <a:gd name="T17" fmla="*/ 36 h 48"/>
              <a:gd name="T18" fmla="*/ 30 w 37"/>
              <a:gd name="T19" fmla="*/ 35 h 48"/>
              <a:gd name="T20" fmla="*/ 32 w 37"/>
              <a:gd name="T21" fmla="*/ 35 h 48"/>
              <a:gd name="T22" fmla="*/ 8 w 37"/>
              <a:gd name="T23" fmla="*/ 29 h 48"/>
              <a:gd name="T24" fmla="*/ 9 w 37"/>
              <a:gd name="T25" fmla="*/ 30 h 48"/>
              <a:gd name="T26" fmla="*/ 11 w 37"/>
              <a:gd name="T27" fmla="*/ 30 h 48"/>
              <a:gd name="T28" fmla="*/ 18 w 37"/>
              <a:gd name="T29" fmla="*/ 29 h 48"/>
              <a:gd name="T30" fmla="*/ 14 w 37"/>
              <a:gd name="T31" fmla="*/ 29 h 48"/>
              <a:gd name="T32" fmla="*/ 16 w 37"/>
              <a:gd name="T33" fmla="*/ 27 h 48"/>
              <a:gd name="T34" fmla="*/ 25 w 37"/>
              <a:gd name="T35" fmla="*/ 23 h 48"/>
              <a:gd name="T36" fmla="*/ 26 w 37"/>
              <a:gd name="T37" fmla="*/ 24 h 48"/>
              <a:gd name="T38" fmla="*/ 11 w 37"/>
              <a:gd name="T39" fmla="*/ 22 h 48"/>
              <a:gd name="T40" fmla="*/ 28 w 37"/>
              <a:gd name="T41" fmla="*/ 24 h 48"/>
              <a:gd name="T42" fmla="*/ 31 w 37"/>
              <a:gd name="T43" fmla="*/ 23 h 48"/>
              <a:gd name="T44" fmla="*/ 10 w 37"/>
              <a:gd name="T45" fmla="*/ 20 h 48"/>
              <a:gd name="T46" fmla="*/ 8 w 37"/>
              <a:gd name="T47" fmla="*/ 18 h 48"/>
              <a:gd name="T48" fmla="*/ 6 w 37"/>
              <a:gd name="T49" fmla="*/ 17 h 48"/>
              <a:gd name="T50" fmla="*/ 5 w 37"/>
              <a:gd name="T51" fmla="*/ 16 h 48"/>
              <a:gd name="T52" fmla="*/ 3 w 37"/>
              <a:gd name="T53" fmla="*/ 16 h 48"/>
              <a:gd name="T54" fmla="*/ 27 w 37"/>
              <a:gd name="T55" fmla="*/ 13 h 48"/>
              <a:gd name="T56" fmla="*/ 29 w 37"/>
              <a:gd name="T57" fmla="*/ 6 h 48"/>
              <a:gd name="T58" fmla="*/ 29 w 37"/>
              <a:gd name="T59" fmla="*/ 7 h 48"/>
              <a:gd name="T60" fmla="*/ 25 w 37"/>
              <a:gd name="T61" fmla="*/ 17 h 48"/>
              <a:gd name="T62" fmla="*/ 26 w 37"/>
              <a:gd name="T63" fmla="*/ 17 h 48"/>
              <a:gd name="T64" fmla="*/ 24 w 37"/>
              <a:gd name="T65" fmla="*/ 22 h 48"/>
              <a:gd name="T66" fmla="*/ 25 w 37"/>
              <a:gd name="T67" fmla="*/ 27 h 48"/>
              <a:gd name="T68" fmla="*/ 25 w 37"/>
              <a:gd name="T69" fmla="*/ 27 h 48"/>
              <a:gd name="T70" fmla="*/ 27 w 37"/>
              <a:gd name="T71" fmla="*/ 33 h 48"/>
              <a:gd name="T72" fmla="*/ 21 w 37"/>
              <a:gd name="T73" fmla="*/ 35 h 48"/>
              <a:gd name="T74" fmla="*/ 19 w 37"/>
              <a:gd name="T75" fmla="*/ 30 h 48"/>
              <a:gd name="T76" fmla="*/ 17 w 37"/>
              <a:gd name="T77" fmla="*/ 26 h 48"/>
              <a:gd name="T78" fmla="*/ 7 w 37"/>
              <a:gd name="T79" fmla="*/ 24 h 48"/>
              <a:gd name="T80" fmla="*/ 13 w 37"/>
              <a:gd name="T81" fmla="*/ 23 h 48"/>
              <a:gd name="T82" fmla="*/ 19 w 37"/>
              <a:gd name="T83" fmla="*/ 20 h 48"/>
              <a:gd name="T84" fmla="*/ 1 w 37"/>
              <a:gd name="T85" fmla="*/ 11 h 48"/>
              <a:gd name="T86" fmla="*/ 7 w 37"/>
              <a:gd name="T87" fmla="*/ 21 h 48"/>
              <a:gd name="T88" fmla="*/ 7 w 37"/>
              <a:gd name="T89" fmla="*/ 29 h 48"/>
              <a:gd name="T90" fmla="*/ 14 w 37"/>
              <a:gd name="T91" fmla="*/ 30 h 48"/>
              <a:gd name="T92" fmla="*/ 11 w 37"/>
              <a:gd name="T93" fmla="*/ 38 h 48"/>
              <a:gd name="T94" fmla="*/ 24 w 37"/>
              <a:gd name="T95" fmla="*/ 45 h 48"/>
              <a:gd name="T96" fmla="*/ 26 w 37"/>
              <a:gd name="T97" fmla="*/ 48 h 48"/>
              <a:gd name="T98" fmla="*/ 30 w 37"/>
              <a:gd name="T99" fmla="*/ 46 h 48"/>
              <a:gd name="T100" fmla="*/ 31 w 37"/>
              <a:gd name="T101" fmla="*/ 40 h 48"/>
              <a:gd name="T102" fmla="*/ 36 w 37"/>
              <a:gd name="T103" fmla="*/ 30 h 48"/>
              <a:gd name="T104" fmla="*/ 26 w 37"/>
              <a:gd name="T105" fmla="*/ 25 h 48"/>
              <a:gd name="T106" fmla="*/ 31 w 37"/>
              <a:gd name="T107" fmla="*/ 24 h 48"/>
              <a:gd name="T108" fmla="*/ 31 w 37"/>
              <a:gd name="T109" fmla="*/ 14 h 48"/>
              <a:gd name="T110" fmla="*/ 30 w 37"/>
              <a:gd name="T11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" h="48">
                <a:moveTo>
                  <a:pt x="26" y="47"/>
                </a:moveTo>
                <a:cubicBezTo>
                  <a:pt x="24" y="43"/>
                  <a:pt x="24" y="43"/>
                  <a:pt x="24" y="43"/>
                </a:cubicBezTo>
                <a:cubicBezTo>
                  <a:pt x="25" y="42"/>
                  <a:pt x="25" y="42"/>
                  <a:pt x="26" y="42"/>
                </a:cubicBezTo>
                <a:cubicBezTo>
                  <a:pt x="26" y="43"/>
                  <a:pt x="26" y="45"/>
                  <a:pt x="26" y="46"/>
                </a:cubicBezTo>
                <a:cubicBezTo>
                  <a:pt x="26" y="47"/>
                  <a:pt x="26" y="47"/>
                  <a:pt x="26" y="47"/>
                </a:cubicBezTo>
                <a:moveTo>
                  <a:pt x="30" y="45"/>
                </a:moveTo>
                <a:cubicBezTo>
                  <a:pt x="30" y="44"/>
                  <a:pt x="30" y="42"/>
                  <a:pt x="30" y="41"/>
                </a:cubicBezTo>
                <a:cubicBezTo>
                  <a:pt x="30" y="42"/>
                  <a:pt x="30" y="43"/>
                  <a:pt x="31" y="44"/>
                </a:cubicBezTo>
                <a:cubicBezTo>
                  <a:pt x="31" y="44"/>
                  <a:pt x="30" y="45"/>
                  <a:pt x="30" y="45"/>
                </a:cubicBezTo>
                <a:moveTo>
                  <a:pt x="14" y="41"/>
                </a:move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moveTo>
                  <a:pt x="26" y="46"/>
                </a:moveTo>
                <a:cubicBezTo>
                  <a:pt x="26" y="45"/>
                  <a:pt x="26" y="43"/>
                  <a:pt x="26" y="41"/>
                </a:cubicBezTo>
                <a:cubicBezTo>
                  <a:pt x="27" y="41"/>
                  <a:pt x="28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2"/>
                  <a:pt x="29" y="43"/>
                  <a:pt x="29" y="45"/>
                </a:cubicBezTo>
                <a:cubicBezTo>
                  <a:pt x="29" y="45"/>
                  <a:pt x="28" y="45"/>
                  <a:pt x="28" y="46"/>
                </a:cubicBezTo>
                <a:cubicBezTo>
                  <a:pt x="28" y="44"/>
                  <a:pt x="28" y="43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3"/>
                  <a:pt x="27" y="44"/>
                  <a:pt x="27" y="46"/>
                </a:cubicBezTo>
                <a:cubicBezTo>
                  <a:pt x="26" y="46"/>
                  <a:pt x="26" y="46"/>
                  <a:pt x="26" y="46"/>
                </a:cubicBezTo>
                <a:moveTo>
                  <a:pt x="14" y="41"/>
                </a:moveTo>
                <a:cubicBezTo>
                  <a:pt x="14" y="40"/>
                  <a:pt x="13" y="39"/>
                  <a:pt x="12" y="39"/>
                </a:cubicBezTo>
                <a:cubicBezTo>
                  <a:pt x="13" y="39"/>
                  <a:pt x="13" y="38"/>
                  <a:pt x="14" y="38"/>
                </a:cubicBezTo>
                <a:cubicBezTo>
                  <a:pt x="14" y="39"/>
                  <a:pt x="14" y="40"/>
                  <a:pt x="14" y="41"/>
                </a:cubicBezTo>
                <a:moveTo>
                  <a:pt x="14" y="41"/>
                </a:moveTo>
                <a:cubicBezTo>
                  <a:pt x="14" y="41"/>
                  <a:pt x="14" y="41"/>
                  <a:pt x="14" y="41"/>
                </a:cubicBezTo>
                <a:cubicBezTo>
                  <a:pt x="14" y="40"/>
                  <a:pt x="14" y="39"/>
                  <a:pt x="14" y="38"/>
                </a:cubicBezTo>
                <a:cubicBezTo>
                  <a:pt x="14" y="38"/>
                  <a:pt x="15" y="38"/>
                  <a:pt x="15" y="38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4" y="41"/>
                  <a:pt x="14" y="41"/>
                  <a:pt x="14" y="41"/>
                </a:cubicBezTo>
                <a:moveTo>
                  <a:pt x="16" y="40"/>
                </a:moveTo>
                <a:cubicBezTo>
                  <a:pt x="16" y="38"/>
                  <a:pt x="16" y="38"/>
                  <a:pt x="16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37"/>
                  <a:pt x="17" y="37"/>
                  <a:pt x="17" y="37"/>
                </a:cubicBezTo>
                <a:cubicBezTo>
                  <a:pt x="17" y="38"/>
                  <a:pt x="17" y="39"/>
                  <a:pt x="17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7" y="40"/>
                  <a:pt x="16" y="40"/>
                  <a:pt x="16" y="40"/>
                </a:cubicBezTo>
                <a:moveTo>
                  <a:pt x="18" y="39"/>
                </a:moveTo>
                <a:cubicBezTo>
                  <a:pt x="18" y="39"/>
                  <a:pt x="18" y="38"/>
                  <a:pt x="18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9" y="36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39"/>
                  <a:pt x="18" y="39"/>
                  <a:pt x="18" y="39"/>
                </a:cubicBezTo>
                <a:moveTo>
                  <a:pt x="20" y="39"/>
                </a:move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7"/>
                  <a:pt x="22" y="39"/>
                  <a:pt x="23" y="40"/>
                </a:cubicBezTo>
                <a:cubicBezTo>
                  <a:pt x="22" y="40"/>
                  <a:pt x="22" y="39"/>
                  <a:pt x="22" y="39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9"/>
                  <a:pt x="20" y="39"/>
                  <a:pt x="20" y="39"/>
                </a:cubicBezTo>
                <a:moveTo>
                  <a:pt x="29" y="36"/>
                </a:moveTo>
                <a:cubicBezTo>
                  <a:pt x="29" y="35"/>
                  <a:pt x="28" y="34"/>
                  <a:pt x="28" y="33"/>
                </a:cubicBezTo>
                <a:cubicBezTo>
                  <a:pt x="28" y="33"/>
                  <a:pt x="29" y="33"/>
                  <a:pt x="29" y="33"/>
                </a:cubicBezTo>
                <a:cubicBezTo>
                  <a:pt x="30" y="36"/>
                  <a:pt x="30" y="36"/>
                  <a:pt x="30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6"/>
                  <a:pt x="29" y="36"/>
                  <a:pt x="29" y="36"/>
                </a:cubicBezTo>
                <a:moveTo>
                  <a:pt x="30" y="35"/>
                </a:moveTo>
                <a:cubicBezTo>
                  <a:pt x="30" y="33"/>
                  <a:pt x="30" y="33"/>
                  <a:pt x="30" y="33"/>
                </a:cubicBezTo>
                <a:cubicBezTo>
                  <a:pt x="30" y="32"/>
                  <a:pt x="31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5"/>
                  <a:pt x="32" y="35"/>
                  <a:pt x="32" y="35"/>
                </a:cubicBezTo>
                <a:cubicBezTo>
                  <a:pt x="31" y="35"/>
                  <a:pt x="30" y="35"/>
                  <a:pt x="30" y="35"/>
                </a:cubicBezTo>
                <a:moveTo>
                  <a:pt x="32" y="35"/>
                </a:move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3" y="31"/>
                  <a:pt x="33" y="31"/>
                  <a:pt x="34" y="31"/>
                </a:cubicBezTo>
                <a:cubicBezTo>
                  <a:pt x="34" y="31"/>
                  <a:pt x="34" y="31"/>
                  <a:pt x="34" y="31"/>
                </a:cubicBezTo>
                <a:cubicBezTo>
                  <a:pt x="33" y="32"/>
                  <a:pt x="33" y="33"/>
                  <a:pt x="33" y="34"/>
                </a:cubicBezTo>
                <a:cubicBezTo>
                  <a:pt x="33" y="34"/>
                  <a:pt x="32" y="34"/>
                  <a:pt x="32" y="35"/>
                </a:cubicBezTo>
                <a:moveTo>
                  <a:pt x="34" y="34"/>
                </a:moveTo>
                <a:cubicBezTo>
                  <a:pt x="34" y="33"/>
                  <a:pt x="34" y="32"/>
                  <a:pt x="34" y="31"/>
                </a:cubicBezTo>
                <a:cubicBezTo>
                  <a:pt x="34" y="31"/>
                  <a:pt x="34" y="31"/>
                  <a:pt x="34" y="31"/>
                </a:cubicBezTo>
                <a:cubicBezTo>
                  <a:pt x="34" y="31"/>
                  <a:pt x="35" y="31"/>
                  <a:pt x="35" y="31"/>
                </a:cubicBezTo>
                <a:cubicBezTo>
                  <a:pt x="36" y="33"/>
                  <a:pt x="36" y="33"/>
                  <a:pt x="36" y="33"/>
                </a:cubicBezTo>
                <a:cubicBezTo>
                  <a:pt x="35" y="33"/>
                  <a:pt x="35" y="34"/>
                  <a:pt x="34" y="34"/>
                </a:cubicBezTo>
                <a:moveTo>
                  <a:pt x="8" y="29"/>
                </a:moveTo>
                <a:cubicBezTo>
                  <a:pt x="8" y="29"/>
                  <a:pt x="8" y="29"/>
                  <a:pt x="8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30"/>
                  <a:pt x="9" y="30"/>
                </a:cubicBezTo>
                <a:cubicBezTo>
                  <a:pt x="9" y="31"/>
                  <a:pt x="9" y="31"/>
                  <a:pt x="9" y="31"/>
                </a:cubicBezTo>
                <a:cubicBezTo>
                  <a:pt x="8" y="30"/>
                  <a:pt x="8" y="30"/>
                  <a:pt x="8" y="29"/>
                </a:cubicBezTo>
                <a:cubicBezTo>
                  <a:pt x="8" y="29"/>
                  <a:pt x="8" y="29"/>
                  <a:pt x="8" y="29"/>
                </a:cubicBezTo>
                <a:moveTo>
                  <a:pt x="9" y="30"/>
                </a:moveTo>
                <a:cubicBezTo>
                  <a:pt x="9" y="30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9"/>
                  <a:pt x="10" y="29"/>
                  <a:pt x="10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9" y="30"/>
                  <a:pt x="9" y="30"/>
                  <a:pt x="9" y="30"/>
                </a:cubicBezTo>
                <a:moveTo>
                  <a:pt x="11" y="30"/>
                </a:moveTo>
                <a:cubicBezTo>
                  <a:pt x="11" y="29"/>
                  <a:pt x="11" y="29"/>
                  <a:pt x="11" y="28"/>
                </a:cubicBezTo>
                <a:cubicBezTo>
                  <a:pt x="11" y="28"/>
                  <a:pt x="12" y="28"/>
                  <a:pt x="13" y="28"/>
                </a:cubicBezTo>
                <a:cubicBezTo>
                  <a:pt x="13" y="29"/>
                  <a:pt x="13" y="29"/>
                  <a:pt x="13" y="29"/>
                </a:cubicBezTo>
                <a:cubicBezTo>
                  <a:pt x="12" y="29"/>
                  <a:pt x="11" y="30"/>
                  <a:pt x="11" y="30"/>
                </a:cubicBezTo>
                <a:moveTo>
                  <a:pt x="17" y="29"/>
                </a:moveTo>
                <a:cubicBezTo>
                  <a:pt x="17" y="27"/>
                  <a:pt x="17" y="27"/>
                  <a:pt x="17" y="27"/>
                </a:cubicBezTo>
                <a:cubicBezTo>
                  <a:pt x="18" y="28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7" y="29"/>
                  <a:pt x="17" y="29"/>
                </a:cubicBezTo>
                <a:moveTo>
                  <a:pt x="13" y="29"/>
                </a:moveTo>
                <a:cubicBezTo>
                  <a:pt x="13" y="27"/>
                  <a:pt x="13" y="27"/>
                  <a:pt x="13" y="27"/>
                </a:cubicBezTo>
                <a:cubicBezTo>
                  <a:pt x="14" y="27"/>
                  <a:pt x="15" y="27"/>
                  <a:pt x="15" y="27"/>
                </a:cubicBezTo>
                <a:cubicBezTo>
                  <a:pt x="15" y="27"/>
                  <a:pt x="15" y="28"/>
                  <a:pt x="15" y="28"/>
                </a:cubicBezTo>
                <a:cubicBezTo>
                  <a:pt x="15" y="28"/>
                  <a:pt x="14" y="29"/>
                  <a:pt x="1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moveTo>
                  <a:pt x="17" y="29"/>
                </a:moveTo>
                <a:cubicBezTo>
                  <a:pt x="16" y="28"/>
                  <a:pt x="16" y="28"/>
                  <a:pt x="16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9"/>
                  <a:pt x="17" y="29"/>
                  <a:pt x="17" y="29"/>
                </a:cubicBezTo>
                <a:moveTo>
                  <a:pt x="25" y="26"/>
                </a:moveTo>
                <a:cubicBezTo>
                  <a:pt x="25" y="26"/>
                  <a:pt x="25" y="25"/>
                  <a:pt x="25" y="24"/>
                </a:cubicBezTo>
                <a:cubicBezTo>
                  <a:pt x="25" y="24"/>
                  <a:pt x="25" y="24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4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moveTo>
                  <a:pt x="26" y="24"/>
                </a:moveTo>
                <a:cubicBezTo>
                  <a:pt x="26" y="24"/>
                  <a:pt x="26" y="23"/>
                  <a:pt x="26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3"/>
                  <a:pt x="27" y="23"/>
                  <a:pt x="27" y="24"/>
                </a:cubicBezTo>
                <a:cubicBezTo>
                  <a:pt x="26" y="24"/>
                  <a:pt x="26" y="24"/>
                  <a:pt x="26" y="24"/>
                </a:cubicBezTo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1" y="22"/>
                  <a:pt x="11" y="22"/>
                  <a:pt x="11" y="22"/>
                </a:cubicBezTo>
                <a:moveTo>
                  <a:pt x="28" y="24"/>
                </a:moveTo>
                <a:cubicBezTo>
                  <a:pt x="28" y="23"/>
                  <a:pt x="28" y="22"/>
                  <a:pt x="28" y="22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2"/>
                  <a:pt x="29" y="23"/>
                  <a:pt x="29" y="23"/>
                </a:cubicBezTo>
                <a:cubicBezTo>
                  <a:pt x="29" y="23"/>
                  <a:pt x="28" y="24"/>
                  <a:pt x="28" y="24"/>
                </a:cubicBezTo>
                <a:moveTo>
                  <a:pt x="30" y="23"/>
                </a:moveTo>
                <a:cubicBezTo>
                  <a:pt x="30" y="22"/>
                  <a:pt x="30" y="22"/>
                  <a:pt x="30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3"/>
                  <a:pt x="31" y="23"/>
                  <a:pt x="31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moveTo>
                  <a:pt x="31" y="23"/>
                </a:moveTo>
                <a:cubicBezTo>
                  <a:pt x="32" y="21"/>
                  <a:pt x="32" y="21"/>
                  <a:pt x="32" y="21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1"/>
                  <a:pt x="32" y="22"/>
                  <a:pt x="32" y="22"/>
                </a:cubicBezTo>
                <a:cubicBezTo>
                  <a:pt x="31" y="23"/>
                  <a:pt x="31" y="23"/>
                  <a:pt x="31" y="23"/>
                </a:cubicBezTo>
                <a:moveTo>
                  <a:pt x="10" y="23"/>
                </a:moveTo>
                <a:cubicBezTo>
                  <a:pt x="10" y="23"/>
                  <a:pt x="10" y="23"/>
                  <a:pt x="10" y="23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0" y="23"/>
                  <a:pt x="10" y="23"/>
                  <a:pt x="10" y="23"/>
                </a:cubicBezTo>
                <a:moveTo>
                  <a:pt x="9" y="22"/>
                </a:moveTo>
                <a:cubicBezTo>
                  <a:pt x="9" y="22"/>
                  <a:pt x="8" y="21"/>
                  <a:pt x="8" y="21"/>
                </a:cubicBezTo>
                <a:cubicBezTo>
                  <a:pt x="8" y="20"/>
                  <a:pt x="8" y="19"/>
                  <a:pt x="8" y="18"/>
                </a:cubicBezTo>
                <a:cubicBezTo>
                  <a:pt x="8" y="19"/>
                  <a:pt x="9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2"/>
                  <a:pt x="9" y="22"/>
                  <a:pt x="9" y="22"/>
                </a:cubicBezTo>
                <a:moveTo>
                  <a:pt x="7" y="20"/>
                </a:moveTo>
                <a:cubicBezTo>
                  <a:pt x="7" y="20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20"/>
                </a:cubicBezTo>
                <a:moveTo>
                  <a:pt x="5" y="18"/>
                </a:moveTo>
                <a:cubicBezTo>
                  <a:pt x="5" y="18"/>
                  <a:pt x="5" y="17"/>
                  <a:pt x="4" y="17"/>
                </a:cubicBezTo>
                <a:cubicBezTo>
                  <a:pt x="4" y="16"/>
                  <a:pt x="4" y="16"/>
                  <a:pt x="4" y="15"/>
                </a:cubicBezTo>
                <a:cubicBezTo>
                  <a:pt x="4" y="15"/>
                  <a:pt x="5" y="16"/>
                  <a:pt x="5" y="16"/>
                </a:cubicBezTo>
                <a:cubicBezTo>
                  <a:pt x="5" y="18"/>
                  <a:pt x="5" y="18"/>
                  <a:pt x="5" y="18"/>
                </a:cubicBezTo>
                <a:moveTo>
                  <a:pt x="26" y="16"/>
                </a:move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5"/>
                  <a:pt x="27" y="16"/>
                </a:cubicBezTo>
                <a:cubicBezTo>
                  <a:pt x="26" y="16"/>
                  <a:pt x="26" y="16"/>
                  <a:pt x="26" y="16"/>
                </a:cubicBezTo>
                <a:moveTo>
                  <a:pt x="4" y="17"/>
                </a:move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5"/>
                  <a:pt x="3" y="15"/>
                </a:cubicBezTo>
                <a:cubicBezTo>
                  <a:pt x="2" y="14"/>
                  <a:pt x="2" y="14"/>
                  <a:pt x="2" y="12"/>
                </a:cubicBezTo>
                <a:cubicBezTo>
                  <a:pt x="2" y="13"/>
                  <a:pt x="3" y="14"/>
                  <a:pt x="3" y="14"/>
                </a:cubicBezTo>
                <a:cubicBezTo>
                  <a:pt x="3" y="15"/>
                  <a:pt x="4" y="16"/>
                  <a:pt x="4" y="17"/>
                </a:cubicBezTo>
                <a:moveTo>
                  <a:pt x="28" y="15"/>
                </a:moveTo>
                <a:cubicBezTo>
                  <a:pt x="27" y="14"/>
                  <a:pt x="27" y="13"/>
                  <a:pt x="27" y="13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3"/>
                  <a:pt x="28" y="14"/>
                  <a:pt x="28" y="15"/>
                </a:cubicBezTo>
                <a:moveTo>
                  <a:pt x="28" y="11"/>
                </a:moveTo>
                <a:cubicBezTo>
                  <a:pt x="28" y="9"/>
                  <a:pt x="28" y="9"/>
                  <a:pt x="28" y="9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7"/>
                  <a:pt x="29" y="8"/>
                  <a:pt x="29" y="9"/>
                </a:cubicBezTo>
                <a:cubicBezTo>
                  <a:pt x="29" y="10"/>
                  <a:pt x="29" y="11"/>
                  <a:pt x="28" y="11"/>
                </a:cubicBezTo>
                <a:moveTo>
                  <a:pt x="29" y="7"/>
                </a:moveTo>
                <a:cubicBezTo>
                  <a:pt x="29" y="7"/>
                  <a:pt x="29" y="6"/>
                  <a:pt x="29" y="5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4"/>
                  <a:pt x="29" y="5"/>
                  <a:pt x="30" y="6"/>
                </a:cubicBezTo>
                <a:cubicBezTo>
                  <a:pt x="30" y="6"/>
                  <a:pt x="29" y="7"/>
                  <a:pt x="29" y="7"/>
                </a:cubicBezTo>
                <a:moveTo>
                  <a:pt x="19" y="20"/>
                </a:moveTo>
                <a:cubicBezTo>
                  <a:pt x="19" y="19"/>
                  <a:pt x="19" y="19"/>
                  <a:pt x="19" y="19"/>
                </a:cubicBezTo>
                <a:cubicBezTo>
                  <a:pt x="19" y="15"/>
                  <a:pt x="19" y="10"/>
                  <a:pt x="20" y="5"/>
                </a:cubicBezTo>
                <a:cubicBezTo>
                  <a:pt x="29" y="1"/>
                  <a:pt x="29" y="1"/>
                  <a:pt x="29" y="1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8" y="16"/>
                  <a:pt x="30" y="16"/>
                  <a:pt x="31" y="15"/>
                </a:cubicBezTo>
                <a:cubicBezTo>
                  <a:pt x="31" y="16"/>
                  <a:pt x="32" y="18"/>
                  <a:pt x="32" y="19"/>
                </a:cubicBezTo>
                <a:cubicBezTo>
                  <a:pt x="32" y="20"/>
                  <a:pt x="32" y="20"/>
                  <a:pt x="32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4" y="24"/>
                </a:cubicBezTo>
                <a:cubicBezTo>
                  <a:pt x="24" y="25"/>
                  <a:pt x="24" y="25"/>
                  <a:pt x="25" y="26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8" y="26"/>
                  <a:pt x="30" y="26"/>
                  <a:pt x="31" y="25"/>
                </a:cubicBezTo>
                <a:cubicBezTo>
                  <a:pt x="32" y="25"/>
                  <a:pt x="33" y="25"/>
                  <a:pt x="33" y="25"/>
                </a:cubicBezTo>
                <a:cubicBezTo>
                  <a:pt x="34" y="26"/>
                  <a:pt x="35" y="29"/>
                  <a:pt x="35" y="30"/>
                </a:cubicBezTo>
                <a:cubicBezTo>
                  <a:pt x="34" y="30"/>
                  <a:pt x="32" y="31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3"/>
                  <a:pt x="27" y="33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5"/>
                  <a:pt x="28" y="36"/>
                  <a:pt x="28" y="37"/>
                </a:cubicBezTo>
                <a:cubicBezTo>
                  <a:pt x="29" y="38"/>
                  <a:pt x="29" y="38"/>
                  <a:pt x="30" y="40"/>
                </a:cubicBezTo>
                <a:cubicBezTo>
                  <a:pt x="28" y="40"/>
                  <a:pt x="26" y="40"/>
                  <a:pt x="24" y="42"/>
                </a:cubicBezTo>
                <a:cubicBezTo>
                  <a:pt x="23" y="39"/>
                  <a:pt x="23" y="38"/>
                  <a:pt x="22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16" y="36"/>
                  <a:pt x="13" y="37"/>
                  <a:pt x="12" y="38"/>
                </a:cubicBezTo>
                <a:cubicBezTo>
                  <a:pt x="12" y="36"/>
                  <a:pt x="11" y="34"/>
                  <a:pt x="11" y="33"/>
                </a:cubicBezTo>
                <a:cubicBezTo>
                  <a:pt x="12" y="32"/>
                  <a:pt x="16" y="31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18" y="26"/>
                  <a:pt x="18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6"/>
                  <a:pt x="16" y="26"/>
                  <a:pt x="16" y="26"/>
                </a:cubicBezTo>
                <a:cubicBezTo>
                  <a:pt x="13" y="27"/>
                  <a:pt x="10" y="27"/>
                  <a:pt x="8" y="28"/>
                </a:cubicBezTo>
                <a:cubicBezTo>
                  <a:pt x="7" y="27"/>
                  <a:pt x="7" y="26"/>
                  <a:pt x="7" y="24"/>
                </a:cubicBezTo>
                <a:cubicBezTo>
                  <a:pt x="8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1" y="23"/>
                  <a:pt x="12" y="23"/>
                  <a:pt x="12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0" y="19"/>
                  <a:pt x="5" y="15"/>
                  <a:pt x="2" y="11"/>
                </a:cubicBezTo>
                <a:cubicBezTo>
                  <a:pt x="3" y="10"/>
                  <a:pt x="7" y="9"/>
                  <a:pt x="8" y="9"/>
                </a:cubicBezTo>
                <a:cubicBezTo>
                  <a:pt x="9" y="10"/>
                  <a:pt x="16" y="17"/>
                  <a:pt x="18" y="20"/>
                </a:cubicBezTo>
                <a:cubicBezTo>
                  <a:pt x="19" y="20"/>
                  <a:pt x="19" y="20"/>
                  <a:pt x="19" y="20"/>
                </a:cubicBezTo>
                <a:moveTo>
                  <a:pt x="29" y="0"/>
                </a:move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9"/>
                  <a:pt x="18" y="14"/>
                  <a:pt x="18" y="18"/>
                </a:cubicBezTo>
                <a:cubicBezTo>
                  <a:pt x="15" y="15"/>
                  <a:pt x="9" y="8"/>
                  <a:pt x="9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2" y="9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12"/>
                  <a:pt x="0" y="12"/>
                  <a:pt x="0" y="12"/>
                </a:cubicBezTo>
                <a:cubicBezTo>
                  <a:pt x="1" y="14"/>
                  <a:pt x="1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3" y="17"/>
                  <a:pt x="3" y="17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9"/>
                  <a:pt x="6" y="20"/>
                  <a:pt x="7" y="21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9" y="23"/>
                  <a:pt x="9" y="23"/>
                  <a:pt x="9" y="23"/>
                </a:cubicBezTo>
                <a:cubicBezTo>
                  <a:pt x="8" y="23"/>
                  <a:pt x="7" y="23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6"/>
                  <a:pt x="6" y="27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1"/>
                  <a:pt x="8" y="31"/>
                </a:cubicBezTo>
                <a:cubicBezTo>
                  <a:pt x="8" y="32"/>
                  <a:pt x="8" y="32"/>
                  <a:pt x="8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1"/>
                  <a:pt x="10" y="31"/>
                  <a:pt x="11" y="31"/>
                </a:cubicBezTo>
                <a:cubicBezTo>
                  <a:pt x="11" y="31"/>
                  <a:pt x="12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30"/>
                  <a:pt x="16" y="30"/>
                  <a:pt x="16" y="30"/>
                </a:cubicBezTo>
                <a:cubicBezTo>
                  <a:pt x="12" y="31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4"/>
                  <a:pt x="11" y="36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9"/>
                  <a:pt x="11" y="39"/>
                  <a:pt x="11" y="39"/>
                </a:cubicBezTo>
                <a:cubicBezTo>
                  <a:pt x="12" y="40"/>
                  <a:pt x="13" y="41"/>
                  <a:pt x="14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7" y="41"/>
                  <a:pt x="19" y="40"/>
                  <a:pt x="21" y="39"/>
                </a:cubicBezTo>
                <a:cubicBezTo>
                  <a:pt x="22" y="41"/>
                  <a:pt x="23" y="43"/>
                  <a:pt x="24" y="45"/>
                </a:cubicBezTo>
                <a:cubicBezTo>
                  <a:pt x="24" y="46"/>
                  <a:pt x="25" y="47"/>
                  <a:pt x="25" y="47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7"/>
                  <a:pt x="26" y="47"/>
                  <a:pt x="26" y="47"/>
                </a:cubicBezTo>
                <a:cubicBezTo>
                  <a:pt x="27" y="47"/>
                  <a:pt x="28" y="46"/>
                  <a:pt x="29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5"/>
                  <a:pt x="31" y="45"/>
                  <a:pt x="32" y="45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1" y="43"/>
                  <a:pt x="31" y="42"/>
                  <a:pt x="30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30" y="39"/>
                  <a:pt x="30" y="38"/>
                  <a:pt x="29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6"/>
                  <a:pt x="35" y="34"/>
                  <a:pt x="36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5" y="25"/>
                  <a:pt x="34" y="24"/>
                </a:cubicBezTo>
                <a:cubicBezTo>
                  <a:pt x="34" y="23"/>
                  <a:pt x="34" y="23"/>
                  <a:pt x="34" y="23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2" y="24"/>
                  <a:pt x="31" y="24"/>
                </a:cubicBezTo>
                <a:cubicBezTo>
                  <a:pt x="30" y="25"/>
                  <a:pt x="28" y="25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8" y="25"/>
                  <a:pt x="29" y="24"/>
                  <a:pt x="30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2" y="23"/>
                  <a:pt x="32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2"/>
                  <a:pt x="33" y="21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18"/>
                  <a:pt x="32" y="16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0" y="14"/>
                  <a:pt x="29" y="15"/>
                  <a:pt x="28" y="15"/>
                </a:cubicBezTo>
                <a:cubicBezTo>
                  <a:pt x="29" y="14"/>
                  <a:pt x="29" y="13"/>
                  <a:pt x="29" y="12"/>
                </a:cubicBezTo>
                <a:cubicBezTo>
                  <a:pt x="29" y="11"/>
                  <a:pt x="30" y="10"/>
                  <a:pt x="30" y="8"/>
                </a:cubicBezTo>
                <a:cubicBezTo>
                  <a:pt x="30" y="8"/>
                  <a:pt x="31" y="7"/>
                  <a:pt x="30" y="6"/>
                </a:cubicBezTo>
                <a:cubicBezTo>
                  <a:pt x="30" y="4"/>
                  <a:pt x="30" y="2"/>
                  <a:pt x="30" y="1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6" name="ïšḻiḍé">
            <a:extLst>
              <a:ext uri="{FF2B5EF4-FFF2-40B4-BE49-F238E27FC236}">
                <a16:creationId xmlns:a16="http://schemas.microsoft.com/office/drawing/2014/main" id="{13511DCE-BAEC-4D37-A11D-167F888F9154}"/>
              </a:ext>
            </a:extLst>
          </p:cNvPr>
          <p:cNvSpPr>
            <a:spLocks/>
          </p:cNvSpPr>
          <p:nvPr/>
        </p:nvSpPr>
        <p:spPr bwMode="auto">
          <a:xfrm>
            <a:off x="4131669" y="3051491"/>
            <a:ext cx="339483" cy="540463"/>
          </a:xfrm>
          <a:custGeom>
            <a:avLst/>
            <a:gdLst>
              <a:gd name="T0" fmla="*/ 24 w 32"/>
              <a:gd name="T1" fmla="*/ 50 h 51"/>
              <a:gd name="T2" fmla="*/ 22 w 32"/>
              <a:gd name="T3" fmla="*/ 49 h 51"/>
              <a:gd name="T4" fmla="*/ 20 w 32"/>
              <a:gd name="T5" fmla="*/ 49 h 51"/>
              <a:gd name="T6" fmla="*/ 28 w 32"/>
              <a:gd name="T7" fmla="*/ 46 h 51"/>
              <a:gd name="T8" fmla="*/ 16 w 32"/>
              <a:gd name="T9" fmla="*/ 48 h 51"/>
              <a:gd name="T10" fmla="*/ 27 w 32"/>
              <a:gd name="T11" fmla="*/ 49 h 51"/>
              <a:gd name="T12" fmla="*/ 29 w 32"/>
              <a:gd name="T13" fmla="*/ 49 h 51"/>
              <a:gd name="T14" fmla="*/ 16 w 32"/>
              <a:gd name="T15" fmla="*/ 48 h 51"/>
              <a:gd name="T16" fmla="*/ 3 w 32"/>
              <a:gd name="T17" fmla="*/ 46 h 51"/>
              <a:gd name="T18" fmla="*/ 12 w 32"/>
              <a:gd name="T19" fmla="*/ 47 h 51"/>
              <a:gd name="T20" fmla="*/ 5 w 32"/>
              <a:gd name="T21" fmla="*/ 45 h 51"/>
              <a:gd name="T22" fmla="*/ 11 w 32"/>
              <a:gd name="T23" fmla="*/ 44 h 51"/>
              <a:gd name="T24" fmla="*/ 9 w 32"/>
              <a:gd name="T25" fmla="*/ 43 h 51"/>
              <a:gd name="T26" fmla="*/ 9 w 32"/>
              <a:gd name="T27" fmla="*/ 47 h 51"/>
              <a:gd name="T28" fmla="*/ 4 w 32"/>
              <a:gd name="T29" fmla="*/ 43 h 51"/>
              <a:gd name="T30" fmla="*/ 2 w 32"/>
              <a:gd name="T31" fmla="*/ 41 h 51"/>
              <a:gd name="T32" fmla="*/ 1 w 32"/>
              <a:gd name="T33" fmla="*/ 39 h 51"/>
              <a:gd name="T34" fmla="*/ 23 w 32"/>
              <a:gd name="T35" fmla="*/ 29 h 51"/>
              <a:gd name="T36" fmla="*/ 22 w 32"/>
              <a:gd name="T37" fmla="*/ 31 h 51"/>
              <a:gd name="T38" fmla="*/ 20 w 32"/>
              <a:gd name="T39" fmla="*/ 31 h 51"/>
              <a:gd name="T40" fmla="*/ 18 w 32"/>
              <a:gd name="T41" fmla="*/ 31 h 51"/>
              <a:gd name="T42" fmla="*/ 16 w 32"/>
              <a:gd name="T43" fmla="*/ 30 h 51"/>
              <a:gd name="T44" fmla="*/ 4 w 32"/>
              <a:gd name="T45" fmla="*/ 28 h 51"/>
              <a:gd name="T46" fmla="*/ 5 w 32"/>
              <a:gd name="T47" fmla="*/ 31 h 51"/>
              <a:gd name="T48" fmla="*/ 7 w 32"/>
              <a:gd name="T49" fmla="*/ 31 h 51"/>
              <a:gd name="T50" fmla="*/ 28 w 32"/>
              <a:gd name="T51" fmla="*/ 15 h 51"/>
              <a:gd name="T52" fmla="*/ 22 w 32"/>
              <a:gd name="T53" fmla="*/ 18 h 51"/>
              <a:gd name="T54" fmla="*/ 20 w 32"/>
              <a:gd name="T55" fmla="*/ 14 h 51"/>
              <a:gd name="T56" fmla="*/ 28 w 32"/>
              <a:gd name="T57" fmla="*/ 14 h 51"/>
              <a:gd name="T58" fmla="*/ 24 w 32"/>
              <a:gd name="T59" fmla="*/ 17 h 51"/>
              <a:gd name="T60" fmla="*/ 26 w 32"/>
              <a:gd name="T61" fmla="*/ 14 h 51"/>
              <a:gd name="T62" fmla="*/ 21 w 32"/>
              <a:gd name="T63" fmla="*/ 11 h 51"/>
              <a:gd name="T64" fmla="*/ 14 w 32"/>
              <a:gd name="T65" fmla="*/ 14 h 51"/>
              <a:gd name="T66" fmla="*/ 21 w 32"/>
              <a:gd name="T67" fmla="*/ 11 h 51"/>
              <a:gd name="T68" fmla="*/ 16 w 32"/>
              <a:gd name="T69" fmla="*/ 11 h 51"/>
              <a:gd name="T70" fmla="*/ 18 w 32"/>
              <a:gd name="T71" fmla="*/ 10 h 51"/>
              <a:gd name="T72" fmla="*/ 7 w 32"/>
              <a:gd name="T73" fmla="*/ 8 h 51"/>
              <a:gd name="T74" fmla="*/ 19 w 32"/>
              <a:gd name="T75" fmla="*/ 9 h 51"/>
              <a:gd name="T76" fmla="*/ 14 w 32"/>
              <a:gd name="T77" fmla="*/ 17 h 51"/>
              <a:gd name="T78" fmla="*/ 16 w 32"/>
              <a:gd name="T79" fmla="*/ 27 h 51"/>
              <a:gd name="T80" fmla="*/ 29 w 32"/>
              <a:gd name="T81" fmla="*/ 38 h 51"/>
              <a:gd name="T82" fmla="*/ 3 w 32"/>
              <a:gd name="T83" fmla="*/ 40 h 51"/>
              <a:gd name="T84" fmla="*/ 9 w 32"/>
              <a:gd name="T85" fmla="*/ 27 h 51"/>
              <a:gd name="T86" fmla="*/ 8 w 32"/>
              <a:gd name="T87" fmla="*/ 27 h 51"/>
              <a:gd name="T88" fmla="*/ 12 w 32"/>
              <a:gd name="T89" fmla="*/ 1 h 51"/>
              <a:gd name="T90" fmla="*/ 1 w 32"/>
              <a:gd name="T91" fmla="*/ 27 h 51"/>
              <a:gd name="T92" fmla="*/ 5 w 32"/>
              <a:gd name="T93" fmla="*/ 32 h 51"/>
              <a:gd name="T94" fmla="*/ 0 w 32"/>
              <a:gd name="T95" fmla="*/ 41 h 51"/>
              <a:gd name="T96" fmla="*/ 4 w 32"/>
              <a:gd name="T97" fmla="*/ 50 h 51"/>
              <a:gd name="T98" fmla="*/ 30 w 32"/>
              <a:gd name="T99" fmla="*/ 50 h 51"/>
              <a:gd name="T100" fmla="*/ 32 w 32"/>
              <a:gd name="T101" fmla="*/ 44 h 51"/>
              <a:gd name="T102" fmla="*/ 30 w 32"/>
              <a:gd name="T103" fmla="*/ 37 h 51"/>
              <a:gd name="T104" fmla="*/ 24 w 32"/>
              <a:gd name="T105" fmla="*/ 32 h 51"/>
              <a:gd name="T106" fmla="*/ 16 w 32"/>
              <a:gd name="T107" fmla="*/ 21 h 51"/>
              <a:gd name="T108" fmla="*/ 20 w 32"/>
              <a:gd name="T109" fmla="*/ 17 h 51"/>
              <a:gd name="T110" fmla="*/ 29 w 32"/>
              <a:gd name="T111" fmla="*/ 1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" h="51">
                <a:moveTo>
                  <a:pt x="21" y="49"/>
                </a:moveTo>
                <a:cubicBezTo>
                  <a:pt x="21" y="49"/>
                  <a:pt x="21" y="49"/>
                  <a:pt x="20" y="49"/>
                </a:cubicBezTo>
                <a:cubicBezTo>
                  <a:pt x="20" y="49"/>
                  <a:pt x="21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3" y="46"/>
                  <a:pt x="23" y="46"/>
                </a:cubicBezTo>
                <a:cubicBezTo>
                  <a:pt x="22" y="47"/>
                  <a:pt x="22" y="48"/>
                  <a:pt x="21" y="49"/>
                </a:cubicBezTo>
                <a:moveTo>
                  <a:pt x="24" y="50"/>
                </a:moveTo>
                <a:cubicBezTo>
                  <a:pt x="24" y="49"/>
                  <a:pt x="24" y="49"/>
                  <a:pt x="24" y="49"/>
                </a:cubicBezTo>
                <a:cubicBezTo>
                  <a:pt x="24" y="48"/>
                  <a:pt x="25" y="47"/>
                  <a:pt x="26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26" y="46"/>
                  <a:pt x="27" y="46"/>
                  <a:pt x="27" y="46"/>
                </a:cubicBezTo>
                <a:cubicBezTo>
                  <a:pt x="26" y="47"/>
                  <a:pt x="26" y="48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4" y="50"/>
                  <a:pt x="23" y="50"/>
                  <a:pt x="22" y="49"/>
                </a:cubicBezTo>
                <a:cubicBezTo>
                  <a:pt x="22" y="48"/>
                  <a:pt x="23" y="47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5" y="46"/>
                  <a:pt x="25" y="46"/>
                </a:cubicBezTo>
                <a:cubicBezTo>
                  <a:pt x="25" y="47"/>
                  <a:pt x="24" y="48"/>
                  <a:pt x="23" y="49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moveTo>
                  <a:pt x="20" y="49"/>
                </a:moveTo>
                <a:cubicBezTo>
                  <a:pt x="19" y="49"/>
                  <a:pt x="18" y="49"/>
                  <a:pt x="18" y="48"/>
                </a:cubicBezTo>
                <a:cubicBezTo>
                  <a:pt x="18" y="47"/>
                  <a:pt x="19" y="47"/>
                  <a:pt x="20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20" y="46"/>
                  <a:pt x="21" y="46"/>
                  <a:pt x="21" y="46"/>
                </a:cubicBezTo>
                <a:cubicBezTo>
                  <a:pt x="20" y="49"/>
                  <a:pt x="20" y="49"/>
                  <a:pt x="20" y="49"/>
                </a:cubicBezTo>
                <a:moveTo>
                  <a:pt x="26" y="50"/>
                </a:moveTo>
                <a:cubicBezTo>
                  <a:pt x="26" y="48"/>
                  <a:pt x="27" y="47"/>
                  <a:pt x="28" y="46"/>
                </a:cubicBezTo>
                <a:cubicBezTo>
                  <a:pt x="28" y="45"/>
                  <a:pt x="29" y="45"/>
                  <a:pt x="29" y="45"/>
                </a:cubicBezTo>
                <a:cubicBezTo>
                  <a:pt x="28" y="47"/>
                  <a:pt x="28" y="48"/>
                  <a:pt x="27" y="49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6" y="50"/>
                  <a:pt x="26" y="50"/>
                </a:cubicBezTo>
                <a:moveTo>
                  <a:pt x="17" y="48"/>
                </a:move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7"/>
                  <a:pt x="17" y="46"/>
                  <a:pt x="18" y="45"/>
                </a:cubicBezTo>
                <a:cubicBezTo>
                  <a:pt x="18" y="45"/>
                  <a:pt x="18" y="45"/>
                  <a:pt x="18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6"/>
                  <a:pt x="18" y="47"/>
                  <a:pt x="17" y="48"/>
                </a:cubicBezTo>
                <a:moveTo>
                  <a:pt x="27" y="49"/>
                </a:moveTo>
                <a:cubicBezTo>
                  <a:pt x="27" y="49"/>
                  <a:pt x="27" y="49"/>
                  <a:pt x="27" y="49"/>
                </a:cubicBezTo>
                <a:cubicBezTo>
                  <a:pt x="28" y="48"/>
                  <a:pt x="29" y="46"/>
                  <a:pt x="3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5"/>
                  <a:pt x="30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29" y="49"/>
                  <a:pt x="29" y="49"/>
                  <a:pt x="29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9"/>
                  <a:pt x="30" y="49"/>
                </a:cubicBezTo>
                <a:cubicBezTo>
                  <a:pt x="29" y="49"/>
                  <a:pt x="28" y="49"/>
                  <a:pt x="27" y="49"/>
                </a:cubicBezTo>
                <a:moveTo>
                  <a:pt x="16" y="48"/>
                </a:moveTo>
                <a:cubicBezTo>
                  <a:pt x="15" y="47"/>
                  <a:pt x="14" y="47"/>
                  <a:pt x="13" y="47"/>
                </a:cubicBezTo>
                <a:cubicBezTo>
                  <a:pt x="14" y="46"/>
                  <a:pt x="14" y="45"/>
                  <a:pt x="15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6" y="44"/>
                  <a:pt x="16" y="45"/>
                  <a:pt x="17" y="45"/>
                </a:cubicBezTo>
                <a:cubicBezTo>
                  <a:pt x="17" y="46"/>
                  <a:pt x="16" y="47"/>
                  <a:pt x="16" y="48"/>
                </a:cubicBezTo>
                <a:moveTo>
                  <a:pt x="3" y="48"/>
                </a:moveTo>
                <a:cubicBezTo>
                  <a:pt x="3" y="47"/>
                  <a:pt x="3" y="47"/>
                  <a:pt x="3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3" y="45"/>
                  <a:pt x="3" y="44"/>
                  <a:pt x="4" y="44"/>
                </a:cubicBezTo>
                <a:cubicBezTo>
                  <a:pt x="4" y="45"/>
                  <a:pt x="4" y="46"/>
                  <a:pt x="3" y="47"/>
                </a:cubicBezTo>
                <a:cubicBezTo>
                  <a:pt x="3" y="48"/>
                  <a:pt x="3" y="48"/>
                  <a:pt x="3" y="48"/>
                </a:cubicBezTo>
                <a:moveTo>
                  <a:pt x="13" y="47"/>
                </a:moveTo>
                <a:cubicBezTo>
                  <a:pt x="13" y="47"/>
                  <a:pt x="13" y="47"/>
                  <a:pt x="13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6"/>
                  <a:pt x="13" y="45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5"/>
                  <a:pt x="13" y="46"/>
                  <a:pt x="13" y="47"/>
                </a:cubicBezTo>
                <a:moveTo>
                  <a:pt x="4" y="48"/>
                </a:moveTo>
                <a:cubicBezTo>
                  <a:pt x="4" y="48"/>
                  <a:pt x="4" y="47"/>
                  <a:pt x="5" y="47"/>
                </a:cubicBezTo>
                <a:cubicBezTo>
                  <a:pt x="5" y="46"/>
                  <a:pt x="5" y="46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6" y="45"/>
                  <a:pt x="6" y="44"/>
                  <a:pt x="7" y="44"/>
                </a:cubicBezTo>
                <a:cubicBezTo>
                  <a:pt x="6" y="45"/>
                  <a:pt x="5" y="47"/>
                  <a:pt x="4" y="48"/>
                </a:cubicBezTo>
                <a:moveTo>
                  <a:pt x="9" y="47"/>
                </a:moveTo>
                <a:cubicBezTo>
                  <a:pt x="10" y="47"/>
                  <a:pt x="10" y="47"/>
                  <a:pt x="10" y="47"/>
                </a:cubicBezTo>
                <a:cubicBezTo>
                  <a:pt x="11" y="44"/>
                  <a:pt x="11" y="44"/>
                  <a:pt x="11" y="44"/>
                </a:cubicBezTo>
                <a:cubicBezTo>
                  <a:pt x="12" y="44"/>
                  <a:pt x="12" y="44"/>
                  <a:pt x="13" y="44"/>
                </a:cubicBezTo>
                <a:cubicBezTo>
                  <a:pt x="12" y="45"/>
                  <a:pt x="12" y="46"/>
                  <a:pt x="11" y="47"/>
                </a:cubicBezTo>
                <a:cubicBezTo>
                  <a:pt x="11" y="47"/>
                  <a:pt x="10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moveTo>
                  <a:pt x="5" y="48"/>
                </a:moveTo>
                <a:cubicBezTo>
                  <a:pt x="6" y="47"/>
                  <a:pt x="7" y="45"/>
                  <a:pt x="7" y="44"/>
                </a:cubicBezTo>
                <a:cubicBezTo>
                  <a:pt x="8" y="44"/>
                  <a:pt x="8" y="44"/>
                  <a:pt x="9" y="43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6" y="48"/>
                  <a:pt x="6" y="48"/>
                  <a:pt x="5" y="48"/>
                </a:cubicBezTo>
                <a:moveTo>
                  <a:pt x="7" y="47"/>
                </a:move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4"/>
                  <a:pt x="10" y="44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47"/>
                  <a:pt x="8" y="47"/>
                  <a:pt x="7" y="47"/>
                </a:cubicBezTo>
                <a:moveTo>
                  <a:pt x="2" y="46"/>
                </a:moveTo>
                <a:cubicBezTo>
                  <a:pt x="2" y="45"/>
                  <a:pt x="2" y="45"/>
                  <a:pt x="2" y="45"/>
                </a:cubicBezTo>
                <a:cubicBezTo>
                  <a:pt x="2" y="44"/>
                  <a:pt x="2" y="43"/>
                  <a:pt x="3" y="42"/>
                </a:cubicBezTo>
                <a:cubicBezTo>
                  <a:pt x="3" y="42"/>
                  <a:pt x="3" y="43"/>
                  <a:pt x="4" y="43"/>
                </a:cubicBezTo>
                <a:cubicBezTo>
                  <a:pt x="3" y="44"/>
                  <a:pt x="3" y="45"/>
                  <a:pt x="2" y="46"/>
                </a:cubicBezTo>
                <a:moveTo>
                  <a:pt x="1" y="44"/>
                </a:moveTo>
                <a:cubicBezTo>
                  <a:pt x="1" y="44"/>
                  <a:pt x="1" y="44"/>
                  <a:pt x="1" y="44"/>
                </a:cubicBezTo>
                <a:cubicBezTo>
                  <a:pt x="1" y="43"/>
                  <a:pt x="1" y="43"/>
                  <a:pt x="1" y="43"/>
                </a:cubicBezTo>
                <a:cubicBezTo>
                  <a:pt x="1" y="43"/>
                  <a:pt x="1" y="43"/>
                  <a:pt x="1" y="43"/>
                </a:cubicBezTo>
                <a:cubicBezTo>
                  <a:pt x="1" y="43"/>
                  <a:pt x="1" y="43"/>
                  <a:pt x="1" y="43"/>
                </a:cubicBezTo>
                <a:cubicBezTo>
                  <a:pt x="1" y="42"/>
                  <a:pt x="2" y="41"/>
                  <a:pt x="2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2" y="42"/>
                  <a:pt x="2" y="43"/>
                  <a:pt x="1" y="44"/>
                </a:cubicBezTo>
                <a:moveTo>
                  <a:pt x="1" y="42"/>
                </a:moveTo>
                <a:cubicBezTo>
                  <a:pt x="1" y="42"/>
                  <a:pt x="1" y="41"/>
                  <a:pt x="1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1" y="40"/>
                  <a:pt x="1" y="40"/>
                  <a:pt x="1" y="39"/>
                </a:cubicBezTo>
                <a:cubicBezTo>
                  <a:pt x="1" y="40"/>
                  <a:pt x="2" y="40"/>
                  <a:pt x="2" y="40"/>
                </a:cubicBezTo>
                <a:cubicBezTo>
                  <a:pt x="1" y="41"/>
                  <a:pt x="1" y="42"/>
                  <a:pt x="1" y="42"/>
                </a:cubicBezTo>
                <a:moveTo>
                  <a:pt x="23" y="31"/>
                </a:move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3" y="30"/>
                  <a:pt x="23" y="29"/>
                  <a:pt x="23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30"/>
                  <a:pt x="23" y="30"/>
                  <a:pt x="23" y="31"/>
                </a:cubicBezTo>
                <a:moveTo>
                  <a:pt x="22" y="31"/>
                </a:moveTo>
                <a:cubicBezTo>
                  <a:pt x="21" y="31"/>
                  <a:pt x="21" y="31"/>
                  <a:pt x="21" y="31"/>
                </a:cubicBezTo>
                <a:cubicBezTo>
                  <a:pt x="21" y="30"/>
                  <a:pt x="22" y="29"/>
                  <a:pt x="22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2" y="30"/>
                  <a:pt x="22" y="31"/>
                </a:cubicBezTo>
                <a:cubicBezTo>
                  <a:pt x="22" y="31"/>
                  <a:pt x="22" y="31"/>
                  <a:pt x="22" y="31"/>
                </a:cubicBezTo>
                <a:moveTo>
                  <a:pt x="20" y="31"/>
                </a:moveTo>
                <a:cubicBezTo>
                  <a:pt x="19" y="31"/>
                  <a:pt x="19" y="31"/>
                  <a:pt x="18" y="31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20" y="29"/>
                  <a:pt x="20" y="28"/>
                </a:cubicBezTo>
                <a:cubicBezTo>
                  <a:pt x="20" y="28"/>
                  <a:pt x="21" y="28"/>
                  <a:pt x="22" y="29"/>
                </a:cubicBezTo>
                <a:cubicBezTo>
                  <a:pt x="21" y="29"/>
                  <a:pt x="20" y="30"/>
                  <a:pt x="20" y="31"/>
                </a:cubicBezTo>
                <a:moveTo>
                  <a:pt x="18" y="31"/>
                </a:moveTo>
                <a:cubicBezTo>
                  <a:pt x="17" y="31"/>
                  <a:pt x="17" y="31"/>
                  <a:pt x="16" y="31"/>
                </a:cubicBezTo>
                <a:cubicBezTo>
                  <a:pt x="17" y="30"/>
                  <a:pt x="17" y="29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8"/>
                  <a:pt x="19" y="28"/>
                </a:cubicBezTo>
                <a:cubicBezTo>
                  <a:pt x="19" y="29"/>
                  <a:pt x="19" y="29"/>
                  <a:pt x="18" y="30"/>
                </a:cubicBezTo>
                <a:cubicBezTo>
                  <a:pt x="18" y="30"/>
                  <a:pt x="18" y="31"/>
                  <a:pt x="18" y="31"/>
                </a:cubicBezTo>
                <a:moveTo>
                  <a:pt x="2" y="30"/>
                </a:moveTo>
                <a:cubicBezTo>
                  <a:pt x="2" y="29"/>
                  <a:pt x="2" y="29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2" y="30"/>
                  <a:pt x="2" y="30"/>
                  <a:pt x="2" y="30"/>
                </a:cubicBezTo>
                <a:moveTo>
                  <a:pt x="16" y="30"/>
                </a:moveTo>
                <a:cubicBezTo>
                  <a:pt x="16" y="30"/>
                  <a:pt x="16" y="29"/>
                  <a:pt x="16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9"/>
                  <a:pt x="16" y="30"/>
                  <a:pt x="16" y="30"/>
                </a:cubicBezTo>
                <a:moveTo>
                  <a:pt x="3" y="31"/>
                </a:moveTo>
                <a:cubicBezTo>
                  <a:pt x="3" y="31"/>
                  <a:pt x="3" y="31"/>
                  <a:pt x="3" y="31"/>
                </a:cubicBezTo>
                <a:cubicBezTo>
                  <a:pt x="3" y="30"/>
                  <a:pt x="3" y="29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1"/>
                  <a:pt x="3" y="31"/>
                  <a:pt x="3" y="31"/>
                </a:cubicBezTo>
                <a:moveTo>
                  <a:pt x="4" y="31"/>
                </a:move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6" y="28"/>
                  <a:pt x="6" y="28"/>
                </a:cubicBezTo>
                <a:cubicBezTo>
                  <a:pt x="6" y="29"/>
                  <a:pt x="5" y="30"/>
                  <a:pt x="5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4" y="31"/>
                  <a:pt x="4" y="31"/>
                  <a:pt x="4" y="31"/>
                </a:cubicBezTo>
                <a:moveTo>
                  <a:pt x="5" y="31"/>
                </a:moveTo>
                <a:cubicBezTo>
                  <a:pt x="6" y="30"/>
                  <a:pt x="7" y="29"/>
                  <a:pt x="7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9"/>
                  <a:pt x="7" y="30"/>
                  <a:pt x="7" y="31"/>
                </a:cubicBezTo>
                <a:cubicBezTo>
                  <a:pt x="6" y="31"/>
                  <a:pt x="6" y="31"/>
                  <a:pt x="5" y="31"/>
                </a:cubicBezTo>
                <a:moveTo>
                  <a:pt x="7" y="21"/>
                </a:moveTo>
                <a:cubicBezTo>
                  <a:pt x="7" y="20"/>
                  <a:pt x="7" y="19"/>
                  <a:pt x="7" y="18"/>
                </a:cubicBezTo>
                <a:cubicBezTo>
                  <a:pt x="7" y="19"/>
                  <a:pt x="7" y="20"/>
                  <a:pt x="7" y="21"/>
                </a:cubicBezTo>
                <a:cubicBezTo>
                  <a:pt x="7" y="21"/>
                  <a:pt x="7" y="21"/>
                  <a:pt x="7" y="21"/>
                </a:cubicBezTo>
                <a:moveTo>
                  <a:pt x="28" y="16"/>
                </a:move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6"/>
                  <a:pt x="28" y="16"/>
                  <a:pt x="28" y="16"/>
                </a:cubicBezTo>
                <a:moveTo>
                  <a:pt x="22" y="17"/>
                </a:moveTo>
                <a:cubicBezTo>
                  <a:pt x="22" y="16"/>
                  <a:pt x="22" y="15"/>
                  <a:pt x="22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2" y="15"/>
                  <a:pt x="22" y="16"/>
                  <a:pt x="22" y="17"/>
                </a:cubicBezTo>
                <a:moveTo>
                  <a:pt x="22" y="18"/>
                </a:moveTo>
                <a:cubicBezTo>
                  <a:pt x="22" y="17"/>
                  <a:pt x="23" y="15"/>
                  <a:pt x="24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4" y="15"/>
                  <a:pt x="23" y="16"/>
                  <a:pt x="23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7"/>
                  <a:pt x="22" y="17"/>
                  <a:pt x="22" y="18"/>
                </a:cubicBezTo>
                <a:moveTo>
                  <a:pt x="21" y="15"/>
                </a:moveTo>
                <a:cubicBezTo>
                  <a:pt x="20" y="14"/>
                  <a:pt x="20" y="14"/>
                  <a:pt x="20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5"/>
                  <a:pt x="21" y="15"/>
                  <a:pt x="21" y="15"/>
                </a:cubicBezTo>
                <a:moveTo>
                  <a:pt x="27" y="16"/>
                </a:moveTo>
                <a:cubicBezTo>
                  <a:pt x="28" y="14"/>
                  <a:pt x="28" y="14"/>
                  <a:pt x="28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4"/>
                  <a:pt x="28" y="14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moveTo>
                  <a:pt x="24" y="17"/>
                </a:moveTo>
                <a:cubicBezTo>
                  <a:pt x="24" y="16"/>
                  <a:pt x="25" y="15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8" y="13"/>
                  <a:pt x="28" y="13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6" y="16"/>
                  <a:pt x="26" y="15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5" y="15"/>
                  <a:pt x="25" y="16"/>
                  <a:pt x="24" y="17"/>
                </a:cubicBezTo>
                <a:cubicBezTo>
                  <a:pt x="24" y="17"/>
                  <a:pt x="24" y="17"/>
                  <a:pt x="24" y="17"/>
                </a:cubicBezTo>
                <a:moveTo>
                  <a:pt x="20" y="14"/>
                </a:moveTo>
                <a:cubicBezTo>
                  <a:pt x="19" y="13"/>
                  <a:pt x="19" y="13"/>
                  <a:pt x="19" y="13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3"/>
                  <a:pt x="20" y="13"/>
                  <a:pt x="20" y="14"/>
                </a:cubicBezTo>
                <a:moveTo>
                  <a:pt x="14" y="14"/>
                </a:moveTo>
                <a:cubicBezTo>
                  <a:pt x="14" y="13"/>
                  <a:pt x="14" y="13"/>
                  <a:pt x="14" y="13"/>
                </a:cubicBezTo>
                <a:cubicBezTo>
                  <a:pt x="14" y="12"/>
                  <a:pt x="15" y="12"/>
                  <a:pt x="15" y="11"/>
                </a:cubicBezTo>
                <a:cubicBezTo>
                  <a:pt x="15" y="12"/>
                  <a:pt x="15" y="13"/>
                  <a:pt x="14" y="14"/>
                </a:cubicBezTo>
                <a:cubicBezTo>
                  <a:pt x="14" y="14"/>
                  <a:pt x="14" y="14"/>
                  <a:pt x="14" y="14"/>
                </a:cubicBezTo>
                <a:moveTo>
                  <a:pt x="19" y="13"/>
                </a:moveTo>
                <a:cubicBezTo>
                  <a:pt x="19" y="13"/>
                  <a:pt x="19" y="13"/>
                  <a:pt x="19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1"/>
                  <a:pt x="21" y="11"/>
                  <a:pt x="21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3"/>
                  <a:pt x="19" y="13"/>
                  <a:pt x="19" y="13"/>
                </a:cubicBezTo>
                <a:moveTo>
                  <a:pt x="14" y="15"/>
                </a:moveTo>
                <a:cubicBezTo>
                  <a:pt x="14" y="15"/>
                  <a:pt x="14" y="15"/>
                  <a:pt x="14" y="15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3"/>
                  <a:pt x="16" y="12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10"/>
                  <a:pt x="17" y="10"/>
                  <a:pt x="17" y="10"/>
                </a:cubicBezTo>
                <a:cubicBezTo>
                  <a:pt x="16" y="11"/>
                  <a:pt x="16" y="13"/>
                  <a:pt x="15" y="14"/>
                </a:cubicBezTo>
                <a:cubicBezTo>
                  <a:pt x="15" y="14"/>
                  <a:pt x="15" y="15"/>
                  <a:pt x="14" y="15"/>
                </a:cubicBezTo>
                <a:moveTo>
                  <a:pt x="16" y="13"/>
                </a:moveTo>
                <a:cubicBezTo>
                  <a:pt x="17" y="12"/>
                  <a:pt x="17" y="11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8" y="13"/>
                  <a:pt x="18" y="13"/>
                  <a:pt x="18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6" y="13"/>
                  <a:pt x="16" y="13"/>
                  <a:pt x="16" y="13"/>
                </a:cubicBezTo>
                <a:moveTo>
                  <a:pt x="8" y="22"/>
                </a:moveTo>
                <a:cubicBezTo>
                  <a:pt x="8" y="21"/>
                  <a:pt x="8" y="21"/>
                  <a:pt x="8" y="21"/>
                </a:cubicBezTo>
                <a:cubicBezTo>
                  <a:pt x="8" y="19"/>
                  <a:pt x="6" y="12"/>
                  <a:pt x="7" y="8"/>
                </a:cubicBezTo>
                <a:cubicBezTo>
                  <a:pt x="7" y="6"/>
                  <a:pt x="10" y="3"/>
                  <a:pt x="12" y="2"/>
                </a:cubicBezTo>
                <a:cubicBezTo>
                  <a:pt x="13" y="2"/>
                  <a:pt x="15" y="1"/>
                  <a:pt x="17" y="1"/>
                </a:cubicBezTo>
                <a:cubicBezTo>
                  <a:pt x="19" y="1"/>
                  <a:pt x="22" y="2"/>
                  <a:pt x="24" y="3"/>
                </a:cubicBezTo>
                <a:cubicBezTo>
                  <a:pt x="27" y="5"/>
                  <a:pt x="28" y="8"/>
                  <a:pt x="29" y="12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2" y="10"/>
                  <a:pt x="21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6" y="9"/>
                  <a:pt x="14" y="10"/>
                  <a:pt x="13" y="12"/>
                </a:cubicBezTo>
                <a:cubicBezTo>
                  <a:pt x="13" y="13"/>
                  <a:pt x="13" y="14"/>
                  <a:pt x="13" y="1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4" y="17"/>
                </a:cubicBezTo>
                <a:cubicBezTo>
                  <a:pt x="14" y="19"/>
                  <a:pt x="14" y="21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6" y="23"/>
                  <a:pt x="16" y="23"/>
                  <a:pt x="16" y="23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4"/>
                  <a:pt x="24" y="26"/>
                  <a:pt x="24" y="28"/>
                </a:cubicBezTo>
                <a:cubicBezTo>
                  <a:pt x="22" y="27"/>
                  <a:pt x="20" y="27"/>
                  <a:pt x="18" y="27"/>
                </a:cubicBezTo>
                <a:cubicBezTo>
                  <a:pt x="17" y="27"/>
                  <a:pt x="16" y="27"/>
                  <a:pt x="16" y="27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31"/>
                  <a:pt x="14" y="34"/>
                  <a:pt x="12" y="36"/>
                </a:cubicBezTo>
                <a:cubicBezTo>
                  <a:pt x="12" y="37"/>
                  <a:pt x="12" y="37"/>
                  <a:pt x="12" y="37"/>
                </a:cubicBezTo>
                <a:cubicBezTo>
                  <a:pt x="13" y="37"/>
                  <a:pt x="17" y="39"/>
                  <a:pt x="23" y="39"/>
                </a:cubicBezTo>
                <a:cubicBezTo>
                  <a:pt x="25" y="39"/>
                  <a:pt x="27" y="39"/>
                  <a:pt x="29" y="38"/>
                </a:cubicBezTo>
                <a:cubicBezTo>
                  <a:pt x="30" y="40"/>
                  <a:pt x="30" y="41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29" y="44"/>
                  <a:pt x="27" y="45"/>
                  <a:pt x="24" y="45"/>
                </a:cubicBezTo>
                <a:cubicBezTo>
                  <a:pt x="22" y="45"/>
                  <a:pt x="20" y="45"/>
                  <a:pt x="18" y="44"/>
                </a:cubicBezTo>
                <a:cubicBezTo>
                  <a:pt x="14" y="43"/>
                  <a:pt x="11" y="42"/>
                  <a:pt x="9" y="42"/>
                </a:cubicBezTo>
                <a:cubicBezTo>
                  <a:pt x="7" y="42"/>
                  <a:pt x="6" y="43"/>
                  <a:pt x="5" y="44"/>
                </a:cubicBezTo>
                <a:cubicBezTo>
                  <a:pt x="5" y="42"/>
                  <a:pt x="4" y="41"/>
                  <a:pt x="3" y="40"/>
                </a:cubicBezTo>
                <a:cubicBezTo>
                  <a:pt x="3" y="40"/>
                  <a:pt x="2" y="39"/>
                  <a:pt x="2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2" y="37"/>
                  <a:pt x="2" y="37"/>
                  <a:pt x="2" y="37"/>
                </a:cubicBezTo>
                <a:cubicBezTo>
                  <a:pt x="4" y="36"/>
                  <a:pt x="6" y="34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8" y="31"/>
                  <a:pt x="9" y="29"/>
                  <a:pt x="9" y="28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6" y="27"/>
                  <a:pt x="5" y="27"/>
                  <a:pt x="2" y="27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moveTo>
                  <a:pt x="17" y="0"/>
                </a:moveTo>
                <a:cubicBezTo>
                  <a:pt x="15" y="0"/>
                  <a:pt x="13" y="0"/>
                  <a:pt x="12" y="1"/>
                </a:cubicBezTo>
                <a:cubicBezTo>
                  <a:pt x="9" y="2"/>
                  <a:pt x="6" y="5"/>
                  <a:pt x="6" y="8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5" y="12"/>
                  <a:pt x="5" y="17"/>
                  <a:pt x="6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30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4" y="32"/>
                  <a:pt x="5" y="32"/>
                </a:cubicBezTo>
                <a:cubicBezTo>
                  <a:pt x="5" y="32"/>
                  <a:pt x="5" y="32"/>
                  <a:pt x="6" y="32"/>
                </a:cubicBezTo>
                <a:cubicBezTo>
                  <a:pt x="5" y="34"/>
                  <a:pt x="3" y="35"/>
                  <a:pt x="1" y="36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9"/>
                  <a:pt x="0" y="39"/>
                  <a:pt x="0" y="40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2"/>
                  <a:pt x="0" y="43"/>
                </a:cubicBezTo>
                <a:cubicBezTo>
                  <a:pt x="0" y="43"/>
                  <a:pt x="0" y="44"/>
                  <a:pt x="0" y="44"/>
                </a:cubicBezTo>
                <a:cubicBezTo>
                  <a:pt x="1" y="45"/>
                  <a:pt x="1" y="46"/>
                  <a:pt x="2" y="47"/>
                </a:cubicBezTo>
                <a:cubicBezTo>
                  <a:pt x="2" y="48"/>
                  <a:pt x="3" y="49"/>
                  <a:pt x="3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5" y="49"/>
                  <a:pt x="8" y="48"/>
                  <a:pt x="10" y="48"/>
                </a:cubicBezTo>
                <a:cubicBezTo>
                  <a:pt x="10" y="48"/>
                  <a:pt x="11" y="48"/>
                  <a:pt x="12" y="48"/>
                </a:cubicBezTo>
                <a:cubicBezTo>
                  <a:pt x="12" y="48"/>
                  <a:pt x="12" y="48"/>
                  <a:pt x="13" y="48"/>
                </a:cubicBezTo>
                <a:cubicBezTo>
                  <a:pt x="14" y="48"/>
                  <a:pt x="15" y="49"/>
                  <a:pt x="16" y="49"/>
                </a:cubicBezTo>
                <a:cubicBezTo>
                  <a:pt x="16" y="49"/>
                  <a:pt x="17" y="49"/>
                  <a:pt x="17" y="49"/>
                </a:cubicBezTo>
                <a:cubicBezTo>
                  <a:pt x="19" y="50"/>
                  <a:pt x="22" y="51"/>
                  <a:pt x="25" y="51"/>
                </a:cubicBezTo>
                <a:cubicBezTo>
                  <a:pt x="27" y="51"/>
                  <a:pt x="28" y="51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48"/>
                  <a:pt x="31" y="48"/>
                  <a:pt x="31" y="48"/>
                </a:cubicBezTo>
                <a:cubicBezTo>
                  <a:pt x="32" y="47"/>
                  <a:pt x="32" y="46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1" y="41"/>
                  <a:pt x="31" y="40"/>
                  <a:pt x="31" y="38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27" y="38"/>
                  <a:pt x="25" y="38"/>
                  <a:pt x="23" y="38"/>
                </a:cubicBezTo>
                <a:cubicBezTo>
                  <a:pt x="18" y="38"/>
                  <a:pt x="15" y="37"/>
                  <a:pt x="13" y="36"/>
                </a:cubicBezTo>
                <a:cubicBezTo>
                  <a:pt x="14" y="35"/>
                  <a:pt x="15" y="34"/>
                  <a:pt x="16" y="32"/>
                </a:cubicBezTo>
                <a:cubicBezTo>
                  <a:pt x="19" y="32"/>
                  <a:pt x="21" y="32"/>
                  <a:pt x="2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1"/>
                  <a:pt x="25" y="30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6"/>
                  <a:pt x="25" y="24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5" y="21"/>
                  <a:pt x="15" y="19"/>
                  <a:pt x="15" y="18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4"/>
                  <a:pt x="17" y="14"/>
                </a:cubicBezTo>
                <a:cubicBezTo>
                  <a:pt x="17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4"/>
                  <a:pt x="19" y="14"/>
                  <a:pt x="19" y="15"/>
                </a:cubicBezTo>
                <a:cubicBezTo>
                  <a:pt x="20" y="15"/>
                  <a:pt x="20" y="16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4" y="18"/>
                  <a:pt x="26" y="17"/>
                  <a:pt x="29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5"/>
                  <a:pt x="30" y="13"/>
                  <a:pt x="30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29" y="7"/>
                  <a:pt x="27" y="4"/>
                  <a:pt x="24" y="2"/>
                </a:cubicBezTo>
                <a:cubicBezTo>
                  <a:pt x="22" y="1"/>
                  <a:pt x="19" y="0"/>
                  <a:pt x="17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7" name="íṣḷïḋê">
            <a:extLst>
              <a:ext uri="{FF2B5EF4-FFF2-40B4-BE49-F238E27FC236}">
                <a16:creationId xmlns:a16="http://schemas.microsoft.com/office/drawing/2014/main" id="{57E99323-CA6E-451D-AF86-D8FE627DB50E}"/>
              </a:ext>
            </a:extLst>
          </p:cNvPr>
          <p:cNvSpPr>
            <a:spLocks/>
          </p:cNvSpPr>
          <p:nvPr/>
        </p:nvSpPr>
        <p:spPr bwMode="auto">
          <a:xfrm>
            <a:off x="1165662" y="3252490"/>
            <a:ext cx="469022" cy="285865"/>
          </a:xfrm>
          <a:custGeom>
            <a:avLst/>
            <a:gdLst>
              <a:gd name="T0" fmla="*/ 35 w 44"/>
              <a:gd name="T1" fmla="*/ 26 h 27"/>
              <a:gd name="T2" fmla="*/ 43 w 44"/>
              <a:gd name="T3" fmla="*/ 14 h 27"/>
              <a:gd name="T4" fmla="*/ 43 w 44"/>
              <a:gd name="T5" fmla="*/ 26 h 27"/>
              <a:gd name="T6" fmla="*/ 35 w 44"/>
              <a:gd name="T7" fmla="*/ 26 h 27"/>
              <a:gd name="T8" fmla="*/ 5 w 44"/>
              <a:gd name="T9" fmla="*/ 26 h 27"/>
              <a:gd name="T10" fmla="*/ 2 w 44"/>
              <a:gd name="T11" fmla="*/ 26 h 27"/>
              <a:gd name="T12" fmla="*/ 2 w 44"/>
              <a:gd name="T13" fmla="*/ 10 h 27"/>
              <a:gd name="T14" fmla="*/ 1 w 44"/>
              <a:gd name="T15" fmla="*/ 8 h 27"/>
              <a:gd name="T16" fmla="*/ 2 w 44"/>
              <a:gd name="T17" fmla="*/ 2 h 27"/>
              <a:gd name="T18" fmla="*/ 2 w 44"/>
              <a:gd name="T19" fmla="*/ 1 h 27"/>
              <a:gd name="T20" fmla="*/ 21 w 44"/>
              <a:gd name="T21" fmla="*/ 1 h 27"/>
              <a:gd name="T22" fmla="*/ 4 w 44"/>
              <a:gd name="T23" fmla="*/ 25 h 27"/>
              <a:gd name="T24" fmla="*/ 5 w 44"/>
              <a:gd name="T25" fmla="*/ 26 h 27"/>
              <a:gd name="T26" fmla="*/ 5 w 44"/>
              <a:gd name="T27" fmla="*/ 26 h 27"/>
              <a:gd name="T28" fmla="*/ 22 w 44"/>
              <a:gd name="T29" fmla="*/ 1 h 27"/>
              <a:gd name="T30" fmla="*/ 30 w 44"/>
              <a:gd name="T31" fmla="*/ 1 h 27"/>
              <a:gd name="T32" fmla="*/ 13 w 44"/>
              <a:gd name="T33" fmla="*/ 25 h 27"/>
              <a:gd name="T34" fmla="*/ 13 w 44"/>
              <a:gd name="T35" fmla="*/ 26 h 27"/>
              <a:gd name="T36" fmla="*/ 11 w 44"/>
              <a:gd name="T37" fmla="*/ 26 h 27"/>
              <a:gd name="T38" fmla="*/ 10 w 44"/>
              <a:gd name="T39" fmla="*/ 26 h 27"/>
              <a:gd name="T40" fmla="*/ 6 w 44"/>
              <a:gd name="T41" fmla="*/ 26 h 27"/>
              <a:gd name="T42" fmla="*/ 5 w 44"/>
              <a:gd name="T43" fmla="*/ 26 h 27"/>
              <a:gd name="T44" fmla="*/ 14 w 44"/>
              <a:gd name="T45" fmla="*/ 26 h 27"/>
              <a:gd name="T46" fmla="*/ 31 w 44"/>
              <a:gd name="T47" fmla="*/ 1 h 27"/>
              <a:gd name="T48" fmla="*/ 38 w 44"/>
              <a:gd name="T49" fmla="*/ 1 h 27"/>
              <a:gd name="T50" fmla="*/ 43 w 44"/>
              <a:gd name="T51" fmla="*/ 1 h 27"/>
              <a:gd name="T52" fmla="*/ 43 w 44"/>
              <a:gd name="T53" fmla="*/ 3 h 27"/>
              <a:gd name="T54" fmla="*/ 43 w 44"/>
              <a:gd name="T55" fmla="*/ 3 h 27"/>
              <a:gd name="T56" fmla="*/ 43 w 44"/>
              <a:gd name="T57" fmla="*/ 13 h 27"/>
              <a:gd name="T58" fmla="*/ 43 w 44"/>
              <a:gd name="T59" fmla="*/ 13 h 27"/>
              <a:gd name="T60" fmla="*/ 34 w 44"/>
              <a:gd name="T61" fmla="*/ 25 h 27"/>
              <a:gd name="T62" fmla="*/ 35 w 44"/>
              <a:gd name="T63" fmla="*/ 26 h 27"/>
              <a:gd name="T64" fmla="*/ 14 w 44"/>
              <a:gd name="T65" fmla="*/ 26 h 27"/>
              <a:gd name="T66" fmla="*/ 22 w 44"/>
              <a:gd name="T67" fmla="*/ 0 h 27"/>
              <a:gd name="T68" fmla="*/ 22 w 44"/>
              <a:gd name="T69" fmla="*/ 0 h 27"/>
              <a:gd name="T70" fmla="*/ 2 w 44"/>
              <a:gd name="T71" fmla="*/ 0 h 27"/>
              <a:gd name="T72" fmla="*/ 1 w 44"/>
              <a:gd name="T73" fmla="*/ 1 h 27"/>
              <a:gd name="T74" fmla="*/ 0 w 44"/>
              <a:gd name="T75" fmla="*/ 8 h 27"/>
              <a:gd name="T76" fmla="*/ 1 w 44"/>
              <a:gd name="T77" fmla="*/ 10 h 27"/>
              <a:gd name="T78" fmla="*/ 1 w 44"/>
              <a:gd name="T79" fmla="*/ 26 h 27"/>
              <a:gd name="T80" fmla="*/ 2 w 44"/>
              <a:gd name="T81" fmla="*/ 27 h 27"/>
              <a:gd name="T82" fmla="*/ 6 w 44"/>
              <a:gd name="T83" fmla="*/ 27 h 27"/>
              <a:gd name="T84" fmla="*/ 10 w 44"/>
              <a:gd name="T85" fmla="*/ 27 h 27"/>
              <a:gd name="T86" fmla="*/ 43 w 44"/>
              <a:gd name="T87" fmla="*/ 27 h 27"/>
              <a:gd name="T88" fmla="*/ 44 w 44"/>
              <a:gd name="T89" fmla="*/ 26 h 27"/>
              <a:gd name="T90" fmla="*/ 44 w 44"/>
              <a:gd name="T91" fmla="*/ 3 h 27"/>
              <a:gd name="T92" fmla="*/ 44 w 44"/>
              <a:gd name="T93" fmla="*/ 3 h 27"/>
              <a:gd name="T94" fmla="*/ 44 w 44"/>
              <a:gd name="T95" fmla="*/ 1 h 27"/>
              <a:gd name="T96" fmla="*/ 43 w 44"/>
              <a:gd name="T97" fmla="*/ 0 h 27"/>
              <a:gd name="T98" fmla="*/ 22 w 44"/>
              <a:gd name="T99" fmla="*/ 0 h 27"/>
              <a:gd name="T100" fmla="*/ 22 w 44"/>
              <a:gd name="T10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4" h="27">
                <a:moveTo>
                  <a:pt x="35" y="26"/>
                </a:moveTo>
                <a:cubicBezTo>
                  <a:pt x="38" y="22"/>
                  <a:pt x="40" y="18"/>
                  <a:pt x="43" y="14"/>
                </a:cubicBezTo>
                <a:cubicBezTo>
                  <a:pt x="43" y="26"/>
                  <a:pt x="43" y="26"/>
                  <a:pt x="43" y="26"/>
                </a:cubicBezTo>
                <a:cubicBezTo>
                  <a:pt x="35" y="26"/>
                  <a:pt x="35" y="26"/>
                  <a:pt x="35" y="26"/>
                </a:cubicBezTo>
                <a:moveTo>
                  <a:pt x="5" y="26"/>
                </a:moveTo>
                <a:cubicBezTo>
                  <a:pt x="3" y="26"/>
                  <a:pt x="2" y="26"/>
                  <a:pt x="2" y="26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1" y="8"/>
                </a:cubicBezTo>
                <a:cubicBezTo>
                  <a:pt x="1" y="6"/>
                  <a:pt x="1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15" y="9"/>
                  <a:pt x="9" y="17"/>
                  <a:pt x="4" y="25"/>
                </a:cubicBezTo>
                <a:cubicBezTo>
                  <a:pt x="5" y="26"/>
                  <a:pt x="5" y="26"/>
                  <a:pt x="5" y="26"/>
                </a:cubicBezTo>
                <a:moveTo>
                  <a:pt x="5" y="26"/>
                </a:moveTo>
                <a:cubicBezTo>
                  <a:pt x="10" y="17"/>
                  <a:pt x="16" y="9"/>
                  <a:pt x="22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24" y="9"/>
                  <a:pt x="18" y="17"/>
                  <a:pt x="13" y="25"/>
                </a:cubicBezTo>
                <a:cubicBezTo>
                  <a:pt x="13" y="26"/>
                  <a:pt x="13" y="26"/>
                  <a:pt x="13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9" y="26"/>
                  <a:pt x="7" y="26"/>
                  <a:pt x="6" y="26"/>
                </a:cubicBezTo>
                <a:cubicBezTo>
                  <a:pt x="5" y="26"/>
                  <a:pt x="5" y="26"/>
                  <a:pt x="5" y="26"/>
                </a:cubicBezTo>
                <a:moveTo>
                  <a:pt x="14" y="26"/>
                </a:moveTo>
                <a:cubicBezTo>
                  <a:pt x="20" y="17"/>
                  <a:pt x="25" y="9"/>
                  <a:pt x="31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3" y="1"/>
                  <a:pt x="43" y="2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13"/>
                  <a:pt x="43" y="13"/>
                  <a:pt x="43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0" y="17"/>
                  <a:pt x="37" y="21"/>
                  <a:pt x="34" y="25"/>
                </a:cubicBezTo>
                <a:cubicBezTo>
                  <a:pt x="35" y="26"/>
                  <a:pt x="35" y="26"/>
                  <a:pt x="35" y="26"/>
                </a:cubicBezTo>
                <a:cubicBezTo>
                  <a:pt x="14" y="26"/>
                  <a:pt x="14" y="26"/>
                  <a:pt x="14" y="26"/>
                </a:cubicBezTo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2"/>
                  <a:pt x="0" y="5"/>
                  <a:pt x="0" y="8"/>
                </a:cubicBezTo>
                <a:cubicBezTo>
                  <a:pt x="1" y="9"/>
                  <a:pt x="1" y="9"/>
                  <a:pt x="1" y="10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7"/>
                  <a:pt x="2" y="27"/>
                </a:cubicBezTo>
                <a:cubicBezTo>
                  <a:pt x="3" y="27"/>
                  <a:pt x="4" y="27"/>
                  <a:pt x="6" y="27"/>
                </a:cubicBezTo>
                <a:cubicBezTo>
                  <a:pt x="7" y="27"/>
                  <a:pt x="9" y="27"/>
                  <a:pt x="10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2"/>
                  <a:pt x="44" y="1"/>
                  <a:pt x="44" y="1"/>
                </a:cubicBezTo>
                <a:cubicBezTo>
                  <a:pt x="43" y="0"/>
                  <a:pt x="43" y="0"/>
                  <a:pt x="43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2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8" name="íşlídé">
            <a:extLst>
              <a:ext uri="{FF2B5EF4-FFF2-40B4-BE49-F238E27FC236}">
                <a16:creationId xmlns:a16="http://schemas.microsoft.com/office/drawing/2014/main" id="{5B6CAB42-5675-496D-8801-CB5159605A99}"/>
              </a:ext>
            </a:extLst>
          </p:cNvPr>
          <p:cNvSpPr>
            <a:spLocks/>
          </p:cNvSpPr>
          <p:nvPr/>
        </p:nvSpPr>
        <p:spPr bwMode="auto">
          <a:xfrm>
            <a:off x="955718" y="3931419"/>
            <a:ext cx="464555" cy="424331"/>
          </a:xfrm>
          <a:custGeom>
            <a:avLst/>
            <a:gdLst>
              <a:gd name="T0" fmla="*/ 4 w 44"/>
              <a:gd name="T1" fmla="*/ 36 h 40"/>
              <a:gd name="T2" fmla="*/ 16 w 44"/>
              <a:gd name="T3" fmla="*/ 39 h 40"/>
              <a:gd name="T4" fmla="*/ 16 w 44"/>
              <a:gd name="T5" fmla="*/ 39 h 40"/>
              <a:gd name="T6" fmla="*/ 28 w 44"/>
              <a:gd name="T7" fmla="*/ 34 h 40"/>
              <a:gd name="T8" fmla="*/ 30 w 44"/>
              <a:gd name="T9" fmla="*/ 15 h 40"/>
              <a:gd name="T10" fmla="*/ 35 w 44"/>
              <a:gd name="T11" fmla="*/ 12 h 40"/>
              <a:gd name="T12" fmla="*/ 37 w 44"/>
              <a:gd name="T13" fmla="*/ 20 h 40"/>
              <a:gd name="T14" fmla="*/ 30 w 44"/>
              <a:gd name="T15" fmla="*/ 20 h 40"/>
              <a:gd name="T16" fmla="*/ 35 w 44"/>
              <a:gd name="T17" fmla="*/ 8 h 40"/>
              <a:gd name="T18" fmla="*/ 33 w 44"/>
              <a:gd name="T19" fmla="*/ 26 h 40"/>
              <a:gd name="T20" fmla="*/ 30 w 44"/>
              <a:gd name="T21" fmla="*/ 22 h 40"/>
              <a:gd name="T22" fmla="*/ 39 w 44"/>
              <a:gd name="T23" fmla="*/ 13 h 40"/>
              <a:gd name="T24" fmla="*/ 31 w 44"/>
              <a:gd name="T25" fmla="*/ 12 h 40"/>
              <a:gd name="T26" fmla="*/ 30 w 44"/>
              <a:gd name="T27" fmla="*/ 11 h 40"/>
              <a:gd name="T28" fmla="*/ 29 w 44"/>
              <a:gd name="T29" fmla="*/ 8 h 40"/>
              <a:gd name="T30" fmla="*/ 24 w 44"/>
              <a:gd name="T31" fmla="*/ 15 h 40"/>
              <a:gd name="T32" fmla="*/ 24 w 44"/>
              <a:gd name="T33" fmla="*/ 15 h 40"/>
              <a:gd name="T34" fmla="*/ 29 w 44"/>
              <a:gd name="T35" fmla="*/ 10 h 40"/>
              <a:gd name="T36" fmla="*/ 25 w 44"/>
              <a:gd name="T37" fmla="*/ 22 h 40"/>
              <a:gd name="T38" fmla="*/ 25 w 44"/>
              <a:gd name="T39" fmla="*/ 22 h 40"/>
              <a:gd name="T40" fmla="*/ 28 w 44"/>
              <a:gd name="T41" fmla="*/ 20 h 40"/>
              <a:gd name="T42" fmla="*/ 25 w 44"/>
              <a:gd name="T43" fmla="*/ 26 h 40"/>
              <a:gd name="T44" fmla="*/ 28 w 44"/>
              <a:gd name="T45" fmla="*/ 31 h 40"/>
              <a:gd name="T46" fmla="*/ 24 w 44"/>
              <a:gd name="T47" fmla="*/ 36 h 40"/>
              <a:gd name="T48" fmla="*/ 3 w 44"/>
              <a:gd name="T49" fmla="*/ 32 h 40"/>
              <a:gd name="T50" fmla="*/ 5 w 44"/>
              <a:gd name="T51" fmla="*/ 9 h 40"/>
              <a:gd name="T52" fmla="*/ 27 w 44"/>
              <a:gd name="T53" fmla="*/ 9 h 40"/>
              <a:gd name="T54" fmla="*/ 24 w 44"/>
              <a:gd name="T55" fmla="*/ 12 h 40"/>
              <a:gd name="T56" fmla="*/ 8 w 44"/>
              <a:gd name="T57" fmla="*/ 8 h 40"/>
              <a:gd name="T58" fmla="*/ 16 w 44"/>
              <a:gd name="T59" fmla="*/ 5 h 40"/>
              <a:gd name="T60" fmla="*/ 24 w 44"/>
              <a:gd name="T61" fmla="*/ 7 h 40"/>
              <a:gd name="T62" fmla="*/ 23 w 44"/>
              <a:gd name="T63" fmla="*/ 7 h 40"/>
              <a:gd name="T64" fmla="*/ 9 w 44"/>
              <a:gd name="T65" fmla="*/ 7 h 40"/>
              <a:gd name="T66" fmla="*/ 9 w 44"/>
              <a:gd name="T67" fmla="*/ 8 h 40"/>
              <a:gd name="T68" fmla="*/ 22 w 44"/>
              <a:gd name="T69" fmla="*/ 8 h 40"/>
              <a:gd name="T70" fmla="*/ 13 w 44"/>
              <a:gd name="T71" fmla="*/ 7 h 40"/>
              <a:gd name="T72" fmla="*/ 16 w 44"/>
              <a:gd name="T73" fmla="*/ 8 h 40"/>
              <a:gd name="T74" fmla="*/ 15 w 44"/>
              <a:gd name="T75" fmla="*/ 7 h 40"/>
              <a:gd name="T76" fmla="*/ 18 w 44"/>
              <a:gd name="T77" fmla="*/ 8 h 40"/>
              <a:gd name="T78" fmla="*/ 15 w 44"/>
              <a:gd name="T79" fmla="*/ 6 h 40"/>
              <a:gd name="T80" fmla="*/ 21 w 44"/>
              <a:gd name="T81" fmla="*/ 9 h 40"/>
              <a:gd name="T82" fmla="*/ 2 w 44"/>
              <a:gd name="T83" fmla="*/ 6 h 40"/>
              <a:gd name="T84" fmla="*/ 16 w 44"/>
              <a:gd name="T85" fmla="*/ 1 h 40"/>
              <a:gd name="T86" fmla="*/ 27 w 44"/>
              <a:gd name="T87" fmla="*/ 8 h 40"/>
              <a:gd name="T88" fmla="*/ 4 w 44"/>
              <a:gd name="T89" fmla="*/ 8 h 40"/>
              <a:gd name="T90" fmla="*/ 1 w 44"/>
              <a:gd name="T91" fmla="*/ 5 h 40"/>
              <a:gd name="T92" fmla="*/ 1 w 44"/>
              <a:gd name="T93" fmla="*/ 23 h 40"/>
              <a:gd name="T94" fmla="*/ 3 w 44"/>
              <a:gd name="T95" fmla="*/ 34 h 40"/>
              <a:gd name="T96" fmla="*/ 3 w 44"/>
              <a:gd name="T97" fmla="*/ 36 h 40"/>
              <a:gd name="T98" fmla="*/ 3 w 44"/>
              <a:gd name="T99" fmla="*/ 37 h 40"/>
              <a:gd name="T100" fmla="*/ 28 w 44"/>
              <a:gd name="T101" fmla="*/ 37 h 40"/>
              <a:gd name="T102" fmla="*/ 28 w 44"/>
              <a:gd name="T103" fmla="*/ 35 h 40"/>
              <a:gd name="T104" fmla="*/ 29 w 44"/>
              <a:gd name="T105" fmla="*/ 34 h 40"/>
              <a:gd name="T106" fmla="*/ 29 w 44"/>
              <a:gd name="T107" fmla="*/ 25 h 40"/>
              <a:gd name="T108" fmla="*/ 42 w 44"/>
              <a:gd name="T109" fmla="*/ 11 h 40"/>
              <a:gd name="T110" fmla="*/ 30 w 44"/>
              <a:gd name="T111" fmla="*/ 9 h 40"/>
              <a:gd name="T112" fmla="*/ 30 w 44"/>
              <a:gd name="T113" fmla="*/ 5 h 40"/>
              <a:gd name="T114" fmla="*/ 16 w 44"/>
              <a:gd name="T115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" h="40">
                <a:moveTo>
                  <a:pt x="16" y="39"/>
                </a:moveTo>
                <a:cubicBezTo>
                  <a:pt x="15" y="39"/>
                  <a:pt x="14" y="39"/>
                  <a:pt x="12" y="39"/>
                </a:cubicBezTo>
                <a:cubicBezTo>
                  <a:pt x="9" y="39"/>
                  <a:pt x="5" y="37"/>
                  <a:pt x="4" y="36"/>
                </a:cubicBezTo>
                <a:cubicBezTo>
                  <a:pt x="4" y="35"/>
                  <a:pt x="4" y="35"/>
                  <a:pt x="4" y="35"/>
                </a:cubicBezTo>
                <a:cubicBezTo>
                  <a:pt x="6" y="37"/>
                  <a:pt x="9" y="38"/>
                  <a:pt x="14" y="39"/>
                </a:cubicBezTo>
                <a:cubicBezTo>
                  <a:pt x="15" y="39"/>
                  <a:pt x="15" y="39"/>
                  <a:pt x="16" y="39"/>
                </a:cubicBezTo>
                <a:cubicBezTo>
                  <a:pt x="20" y="39"/>
                  <a:pt x="24" y="38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6" y="37"/>
                  <a:pt x="23" y="39"/>
                  <a:pt x="16" y="39"/>
                </a:cubicBezTo>
                <a:moveTo>
                  <a:pt x="24" y="36"/>
                </a:moveTo>
                <a:cubicBezTo>
                  <a:pt x="26" y="34"/>
                  <a:pt x="27" y="33"/>
                  <a:pt x="28" y="32"/>
                </a:cubicBezTo>
                <a:cubicBezTo>
                  <a:pt x="28" y="32"/>
                  <a:pt x="28" y="33"/>
                  <a:pt x="28" y="34"/>
                </a:cubicBezTo>
                <a:cubicBezTo>
                  <a:pt x="27" y="34"/>
                  <a:pt x="26" y="35"/>
                  <a:pt x="24" y="36"/>
                </a:cubicBezTo>
                <a:moveTo>
                  <a:pt x="30" y="20"/>
                </a:moveTo>
                <a:cubicBezTo>
                  <a:pt x="30" y="19"/>
                  <a:pt x="30" y="17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4"/>
                  <a:pt x="31" y="13"/>
                </a:cubicBezTo>
                <a:cubicBezTo>
                  <a:pt x="32" y="12"/>
                  <a:pt x="33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8" y="12"/>
                  <a:pt x="38" y="13"/>
                </a:cubicBezTo>
                <a:cubicBezTo>
                  <a:pt x="39" y="16"/>
                  <a:pt x="39" y="18"/>
                  <a:pt x="37" y="20"/>
                </a:cubicBezTo>
                <a:cubicBezTo>
                  <a:pt x="36" y="21"/>
                  <a:pt x="35" y="22"/>
                  <a:pt x="33" y="22"/>
                </a:cubicBezTo>
                <a:cubicBezTo>
                  <a:pt x="32" y="22"/>
                  <a:pt x="31" y="21"/>
                  <a:pt x="30" y="20"/>
                </a:cubicBezTo>
                <a:cubicBezTo>
                  <a:pt x="30" y="20"/>
                  <a:pt x="30" y="20"/>
                  <a:pt x="30" y="20"/>
                </a:cubicBezTo>
                <a:moveTo>
                  <a:pt x="30" y="11"/>
                </a:moveTo>
                <a:cubicBezTo>
                  <a:pt x="31" y="9"/>
                  <a:pt x="33" y="8"/>
                  <a:pt x="35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8" y="8"/>
                  <a:pt x="40" y="9"/>
                  <a:pt x="41" y="11"/>
                </a:cubicBezTo>
                <a:cubicBezTo>
                  <a:pt x="43" y="16"/>
                  <a:pt x="41" y="21"/>
                  <a:pt x="39" y="23"/>
                </a:cubicBezTo>
                <a:cubicBezTo>
                  <a:pt x="37" y="25"/>
                  <a:pt x="35" y="26"/>
                  <a:pt x="33" y="26"/>
                </a:cubicBezTo>
                <a:cubicBezTo>
                  <a:pt x="32" y="26"/>
                  <a:pt x="31" y="25"/>
                  <a:pt x="30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4"/>
                  <a:pt x="29" y="23"/>
                  <a:pt x="30" y="22"/>
                </a:cubicBezTo>
                <a:cubicBezTo>
                  <a:pt x="31" y="22"/>
                  <a:pt x="32" y="23"/>
                  <a:pt x="33" y="23"/>
                </a:cubicBezTo>
                <a:cubicBezTo>
                  <a:pt x="35" y="23"/>
                  <a:pt x="36" y="22"/>
                  <a:pt x="37" y="21"/>
                </a:cubicBezTo>
                <a:cubicBezTo>
                  <a:pt x="40" y="19"/>
                  <a:pt x="40" y="16"/>
                  <a:pt x="39" y="13"/>
                </a:cubicBezTo>
                <a:cubicBezTo>
                  <a:pt x="38" y="11"/>
                  <a:pt x="37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3" y="11"/>
                  <a:pt x="31" y="12"/>
                  <a:pt x="31" y="12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3"/>
                  <a:pt x="30" y="12"/>
                  <a:pt x="30" y="11"/>
                </a:cubicBezTo>
                <a:cubicBezTo>
                  <a:pt x="30" y="11"/>
                  <a:pt x="30" y="11"/>
                  <a:pt x="30" y="11"/>
                </a:cubicBezTo>
                <a:moveTo>
                  <a:pt x="24" y="12"/>
                </a:moveTo>
                <a:cubicBezTo>
                  <a:pt x="24" y="12"/>
                  <a:pt x="24" y="12"/>
                  <a:pt x="24" y="12"/>
                </a:cubicBezTo>
                <a:cubicBezTo>
                  <a:pt x="26" y="11"/>
                  <a:pt x="28" y="9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9"/>
                  <a:pt x="29" y="10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2"/>
                  <a:pt x="29" y="14"/>
                  <a:pt x="29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9"/>
                  <a:pt x="29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6"/>
                  <a:pt x="24" y="26"/>
                  <a:pt x="24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9" y="21"/>
                  <a:pt x="29" y="21"/>
                  <a:pt x="29" y="21"/>
                </a:cubicBezTo>
                <a:cubicBezTo>
                  <a:pt x="28" y="24"/>
                  <a:pt x="28" y="28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6" y="33"/>
                  <a:pt x="25" y="34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1" y="37"/>
                  <a:pt x="19" y="38"/>
                  <a:pt x="16" y="38"/>
                </a:cubicBezTo>
                <a:cubicBezTo>
                  <a:pt x="15" y="38"/>
                  <a:pt x="15" y="38"/>
                  <a:pt x="14" y="38"/>
                </a:cubicBezTo>
                <a:cubicBezTo>
                  <a:pt x="6" y="37"/>
                  <a:pt x="3" y="33"/>
                  <a:pt x="3" y="32"/>
                </a:cubicBezTo>
                <a:cubicBezTo>
                  <a:pt x="2" y="29"/>
                  <a:pt x="2" y="26"/>
                  <a:pt x="2" y="23"/>
                </a:cubicBezTo>
                <a:cubicBezTo>
                  <a:pt x="2" y="18"/>
                  <a:pt x="2" y="12"/>
                  <a:pt x="1" y="8"/>
                </a:cubicBezTo>
                <a:cubicBezTo>
                  <a:pt x="2" y="8"/>
                  <a:pt x="3" y="9"/>
                  <a:pt x="5" y="9"/>
                </a:cubicBezTo>
                <a:cubicBezTo>
                  <a:pt x="8" y="10"/>
                  <a:pt x="12" y="10"/>
                  <a:pt x="16" y="10"/>
                </a:cubicBezTo>
                <a:cubicBezTo>
                  <a:pt x="18" y="10"/>
                  <a:pt x="20" y="10"/>
                  <a:pt x="23" y="10"/>
                </a:cubicBezTo>
                <a:cubicBezTo>
                  <a:pt x="24" y="10"/>
                  <a:pt x="26" y="9"/>
                  <a:pt x="27" y="9"/>
                </a:cubicBezTo>
                <a:cubicBezTo>
                  <a:pt x="26" y="10"/>
                  <a:pt x="25" y="11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moveTo>
                  <a:pt x="15" y="9"/>
                </a:moveTo>
                <a:cubicBezTo>
                  <a:pt x="13" y="9"/>
                  <a:pt x="11" y="9"/>
                  <a:pt x="9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9" y="7"/>
                </a:cubicBezTo>
                <a:cubicBezTo>
                  <a:pt x="11" y="6"/>
                  <a:pt x="13" y="5"/>
                  <a:pt x="16" y="5"/>
                </a:cubicBezTo>
                <a:cubicBezTo>
                  <a:pt x="16" y="5"/>
                  <a:pt x="17" y="5"/>
                  <a:pt x="17" y="5"/>
                </a:cubicBezTo>
                <a:cubicBezTo>
                  <a:pt x="20" y="5"/>
                  <a:pt x="21" y="6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1" y="6"/>
                  <a:pt x="20" y="6"/>
                  <a:pt x="17" y="6"/>
                </a:cubicBezTo>
                <a:cubicBezTo>
                  <a:pt x="17" y="6"/>
                  <a:pt x="16" y="6"/>
                  <a:pt x="16" y="6"/>
                </a:cubicBezTo>
                <a:cubicBezTo>
                  <a:pt x="13" y="6"/>
                  <a:pt x="11" y="6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1" y="8"/>
                  <a:pt x="13" y="9"/>
                  <a:pt x="15" y="9"/>
                </a:cubicBezTo>
                <a:cubicBezTo>
                  <a:pt x="17" y="9"/>
                  <a:pt x="19" y="8"/>
                  <a:pt x="21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19" y="7"/>
                  <a:pt x="16" y="7"/>
                </a:cubicBezTo>
                <a:cubicBezTo>
                  <a:pt x="16" y="7"/>
                  <a:pt x="15" y="7"/>
                  <a:pt x="15" y="7"/>
                </a:cubicBezTo>
                <a:cubicBezTo>
                  <a:pt x="14" y="7"/>
                  <a:pt x="13" y="7"/>
                  <a:pt x="13" y="7"/>
                </a:cubicBezTo>
                <a:cubicBezTo>
                  <a:pt x="13" y="7"/>
                  <a:pt x="14" y="8"/>
                  <a:pt x="15" y="8"/>
                </a:cubicBezTo>
                <a:cubicBezTo>
                  <a:pt x="16" y="8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8"/>
                  <a:pt x="16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8" y="7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7" y="8"/>
                  <a:pt x="15" y="8"/>
                </a:cubicBezTo>
                <a:cubicBezTo>
                  <a:pt x="13" y="8"/>
                  <a:pt x="12" y="8"/>
                  <a:pt x="12" y="7"/>
                </a:cubicBezTo>
                <a:cubicBezTo>
                  <a:pt x="12" y="7"/>
                  <a:pt x="15" y="6"/>
                  <a:pt x="15" y="6"/>
                </a:cubicBezTo>
                <a:cubicBezTo>
                  <a:pt x="15" y="6"/>
                  <a:pt x="16" y="6"/>
                  <a:pt x="16" y="6"/>
                </a:cubicBezTo>
                <a:cubicBezTo>
                  <a:pt x="19" y="6"/>
                  <a:pt x="22" y="7"/>
                  <a:pt x="22" y="8"/>
                </a:cubicBezTo>
                <a:cubicBezTo>
                  <a:pt x="22" y="8"/>
                  <a:pt x="21" y="9"/>
                  <a:pt x="21" y="9"/>
                </a:cubicBezTo>
                <a:cubicBezTo>
                  <a:pt x="19" y="9"/>
                  <a:pt x="17" y="9"/>
                  <a:pt x="15" y="9"/>
                </a:cubicBezTo>
                <a:moveTo>
                  <a:pt x="4" y="8"/>
                </a:moveTo>
                <a:cubicBezTo>
                  <a:pt x="2" y="7"/>
                  <a:pt x="2" y="7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4"/>
                  <a:pt x="7" y="2"/>
                  <a:pt x="9" y="1"/>
                </a:cubicBezTo>
                <a:cubicBezTo>
                  <a:pt x="11" y="1"/>
                  <a:pt x="13" y="1"/>
                  <a:pt x="16" y="1"/>
                </a:cubicBezTo>
                <a:cubicBezTo>
                  <a:pt x="20" y="1"/>
                  <a:pt x="25" y="1"/>
                  <a:pt x="26" y="2"/>
                </a:cubicBezTo>
                <a:cubicBezTo>
                  <a:pt x="28" y="3"/>
                  <a:pt x="29" y="4"/>
                  <a:pt x="29" y="5"/>
                </a:cubicBezTo>
                <a:cubicBezTo>
                  <a:pt x="29" y="6"/>
                  <a:pt x="28" y="7"/>
                  <a:pt x="27" y="8"/>
                </a:cubicBezTo>
                <a:cubicBezTo>
                  <a:pt x="26" y="5"/>
                  <a:pt x="22" y="4"/>
                  <a:pt x="16" y="4"/>
                </a:cubicBezTo>
                <a:cubicBezTo>
                  <a:pt x="15" y="4"/>
                  <a:pt x="14" y="5"/>
                  <a:pt x="13" y="5"/>
                </a:cubicBezTo>
                <a:cubicBezTo>
                  <a:pt x="8" y="5"/>
                  <a:pt x="4" y="7"/>
                  <a:pt x="4" y="8"/>
                </a:cubicBezTo>
                <a:moveTo>
                  <a:pt x="16" y="0"/>
                </a:moveTo>
                <a:cubicBezTo>
                  <a:pt x="13" y="0"/>
                  <a:pt x="11" y="0"/>
                  <a:pt x="9" y="0"/>
                </a:cubicBezTo>
                <a:cubicBezTo>
                  <a:pt x="7" y="1"/>
                  <a:pt x="2" y="3"/>
                  <a:pt x="1" y="5"/>
                </a:cubicBezTo>
                <a:cubicBezTo>
                  <a:pt x="1" y="5"/>
                  <a:pt x="0" y="6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11"/>
                  <a:pt x="1" y="17"/>
                  <a:pt x="1" y="23"/>
                </a:cubicBezTo>
                <a:cubicBezTo>
                  <a:pt x="1" y="27"/>
                  <a:pt x="1" y="30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3"/>
                  <a:pt x="2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5" y="38"/>
                  <a:pt x="9" y="40"/>
                  <a:pt x="12" y="40"/>
                </a:cubicBezTo>
                <a:cubicBezTo>
                  <a:pt x="14" y="40"/>
                  <a:pt x="15" y="40"/>
                  <a:pt x="16" y="40"/>
                </a:cubicBezTo>
                <a:cubicBezTo>
                  <a:pt x="23" y="40"/>
                  <a:pt x="27" y="38"/>
                  <a:pt x="28" y="37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5"/>
                  <a:pt x="29" y="35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1"/>
                  <a:pt x="29" y="28"/>
                  <a:pt x="29" y="25"/>
                </a:cubicBezTo>
                <a:cubicBezTo>
                  <a:pt x="31" y="26"/>
                  <a:pt x="32" y="27"/>
                  <a:pt x="33" y="27"/>
                </a:cubicBezTo>
                <a:cubicBezTo>
                  <a:pt x="35" y="27"/>
                  <a:pt x="38" y="26"/>
                  <a:pt x="39" y="24"/>
                </a:cubicBezTo>
                <a:cubicBezTo>
                  <a:pt x="42" y="22"/>
                  <a:pt x="44" y="17"/>
                  <a:pt x="42" y="11"/>
                </a:cubicBezTo>
                <a:cubicBezTo>
                  <a:pt x="40" y="8"/>
                  <a:pt x="38" y="7"/>
                  <a:pt x="35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3" y="7"/>
                  <a:pt x="31" y="7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8"/>
                  <a:pt x="30" y="6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4"/>
                  <a:pt x="30" y="2"/>
                  <a:pt x="26" y="1"/>
                </a:cubicBezTo>
                <a:cubicBezTo>
                  <a:pt x="25" y="0"/>
                  <a:pt x="21" y="0"/>
                  <a:pt x="16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9" name="íṥ1îḋé">
            <a:extLst>
              <a:ext uri="{FF2B5EF4-FFF2-40B4-BE49-F238E27FC236}">
                <a16:creationId xmlns:a16="http://schemas.microsoft.com/office/drawing/2014/main" id="{6BE39704-E773-475D-86FB-FA8FCDC96C32}"/>
              </a:ext>
            </a:extLst>
          </p:cNvPr>
          <p:cNvSpPr>
            <a:spLocks/>
          </p:cNvSpPr>
          <p:nvPr/>
        </p:nvSpPr>
        <p:spPr bwMode="auto">
          <a:xfrm>
            <a:off x="495630" y="3721487"/>
            <a:ext cx="500290" cy="348398"/>
          </a:xfrm>
          <a:custGeom>
            <a:avLst/>
            <a:gdLst>
              <a:gd name="T0" fmla="*/ 18 w 47"/>
              <a:gd name="T1" fmla="*/ 22 h 33"/>
              <a:gd name="T2" fmla="*/ 17 w 47"/>
              <a:gd name="T3" fmla="*/ 22 h 33"/>
              <a:gd name="T4" fmla="*/ 3 w 47"/>
              <a:gd name="T5" fmla="*/ 19 h 33"/>
              <a:gd name="T6" fmla="*/ 1 w 47"/>
              <a:gd name="T7" fmla="*/ 11 h 33"/>
              <a:gd name="T8" fmla="*/ 16 w 47"/>
              <a:gd name="T9" fmla="*/ 2 h 33"/>
              <a:gd name="T10" fmla="*/ 19 w 47"/>
              <a:gd name="T11" fmla="*/ 2 h 33"/>
              <a:gd name="T12" fmla="*/ 24 w 47"/>
              <a:gd name="T13" fmla="*/ 1 h 33"/>
              <a:gd name="T14" fmla="*/ 32 w 47"/>
              <a:gd name="T15" fmla="*/ 1 h 33"/>
              <a:gd name="T16" fmla="*/ 44 w 47"/>
              <a:gd name="T17" fmla="*/ 7 h 33"/>
              <a:gd name="T18" fmla="*/ 44 w 47"/>
              <a:gd name="T19" fmla="*/ 7 h 33"/>
              <a:gd name="T20" fmla="*/ 41 w 47"/>
              <a:gd name="T21" fmla="*/ 20 h 33"/>
              <a:gd name="T22" fmla="*/ 35 w 47"/>
              <a:gd name="T23" fmla="*/ 27 h 33"/>
              <a:gd name="T24" fmla="*/ 33 w 47"/>
              <a:gd name="T25" fmla="*/ 31 h 33"/>
              <a:gd name="T26" fmla="*/ 34 w 47"/>
              <a:gd name="T27" fmla="*/ 27 h 33"/>
              <a:gd name="T28" fmla="*/ 35 w 47"/>
              <a:gd name="T29" fmla="*/ 22 h 33"/>
              <a:gd name="T30" fmla="*/ 33 w 47"/>
              <a:gd name="T31" fmla="*/ 21 h 33"/>
              <a:gd name="T32" fmla="*/ 31 w 47"/>
              <a:gd name="T33" fmla="*/ 21 h 33"/>
              <a:gd name="T34" fmla="*/ 25 w 47"/>
              <a:gd name="T35" fmla="*/ 22 h 33"/>
              <a:gd name="T36" fmla="*/ 18 w 47"/>
              <a:gd name="T37" fmla="*/ 22 h 33"/>
              <a:gd name="T38" fmla="*/ 32 w 47"/>
              <a:gd name="T39" fmla="*/ 0 h 33"/>
              <a:gd name="T40" fmla="*/ 24 w 47"/>
              <a:gd name="T41" fmla="*/ 0 h 33"/>
              <a:gd name="T42" fmla="*/ 19 w 47"/>
              <a:gd name="T43" fmla="*/ 1 h 33"/>
              <a:gd name="T44" fmla="*/ 16 w 47"/>
              <a:gd name="T45" fmla="*/ 1 h 33"/>
              <a:gd name="T46" fmla="*/ 0 w 47"/>
              <a:gd name="T47" fmla="*/ 11 h 33"/>
              <a:gd name="T48" fmla="*/ 3 w 47"/>
              <a:gd name="T49" fmla="*/ 19 h 33"/>
              <a:gd name="T50" fmla="*/ 17 w 47"/>
              <a:gd name="T51" fmla="*/ 23 h 33"/>
              <a:gd name="T52" fmla="*/ 18 w 47"/>
              <a:gd name="T53" fmla="*/ 23 h 33"/>
              <a:gd name="T54" fmla="*/ 25 w 47"/>
              <a:gd name="T55" fmla="*/ 22 h 33"/>
              <a:gd name="T56" fmla="*/ 31 w 47"/>
              <a:gd name="T57" fmla="*/ 22 h 33"/>
              <a:gd name="T58" fmla="*/ 33 w 47"/>
              <a:gd name="T59" fmla="*/ 22 h 33"/>
              <a:gd name="T60" fmla="*/ 34 w 47"/>
              <a:gd name="T61" fmla="*/ 22 h 33"/>
              <a:gd name="T62" fmla="*/ 33 w 47"/>
              <a:gd name="T63" fmla="*/ 27 h 33"/>
              <a:gd name="T64" fmla="*/ 31 w 47"/>
              <a:gd name="T65" fmla="*/ 32 h 33"/>
              <a:gd name="T66" fmla="*/ 31 w 47"/>
              <a:gd name="T67" fmla="*/ 33 h 33"/>
              <a:gd name="T68" fmla="*/ 32 w 47"/>
              <a:gd name="T69" fmla="*/ 33 h 33"/>
              <a:gd name="T70" fmla="*/ 32 w 47"/>
              <a:gd name="T71" fmla="*/ 33 h 33"/>
              <a:gd name="T72" fmla="*/ 36 w 47"/>
              <a:gd name="T73" fmla="*/ 28 h 33"/>
              <a:gd name="T74" fmla="*/ 41 w 47"/>
              <a:gd name="T75" fmla="*/ 21 h 33"/>
              <a:gd name="T76" fmla="*/ 45 w 47"/>
              <a:gd name="T77" fmla="*/ 7 h 33"/>
              <a:gd name="T78" fmla="*/ 45 w 47"/>
              <a:gd name="T79" fmla="*/ 6 h 33"/>
              <a:gd name="T80" fmla="*/ 45 w 47"/>
              <a:gd name="T81" fmla="*/ 6 h 33"/>
              <a:gd name="T82" fmla="*/ 44 w 47"/>
              <a:gd name="T83" fmla="*/ 5 h 33"/>
              <a:gd name="T84" fmla="*/ 44 w 47"/>
              <a:gd name="T85" fmla="*/ 5 h 33"/>
              <a:gd name="T86" fmla="*/ 32 w 47"/>
              <a:gd name="T8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7" h="33">
                <a:moveTo>
                  <a:pt x="18" y="22"/>
                </a:moveTo>
                <a:cubicBezTo>
                  <a:pt x="17" y="22"/>
                  <a:pt x="17" y="22"/>
                  <a:pt x="17" y="22"/>
                </a:cubicBezTo>
                <a:cubicBezTo>
                  <a:pt x="12" y="22"/>
                  <a:pt x="6" y="22"/>
                  <a:pt x="3" y="19"/>
                </a:cubicBezTo>
                <a:cubicBezTo>
                  <a:pt x="2" y="17"/>
                  <a:pt x="1" y="14"/>
                  <a:pt x="1" y="11"/>
                </a:cubicBezTo>
                <a:cubicBezTo>
                  <a:pt x="2" y="2"/>
                  <a:pt x="9" y="2"/>
                  <a:pt x="16" y="2"/>
                </a:cubicBezTo>
                <a:cubicBezTo>
                  <a:pt x="17" y="2"/>
                  <a:pt x="18" y="2"/>
                  <a:pt x="19" y="2"/>
                </a:cubicBezTo>
                <a:cubicBezTo>
                  <a:pt x="21" y="2"/>
                  <a:pt x="22" y="2"/>
                  <a:pt x="24" y="1"/>
                </a:cubicBezTo>
                <a:cubicBezTo>
                  <a:pt x="27" y="1"/>
                  <a:pt x="29" y="1"/>
                  <a:pt x="32" y="1"/>
                </a:cubicBezTo>
                <a:cubicBezTo>
                  <a:pt x="38" y="1"/>
                  <a:pt x="42" y="3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12"/>
                  <a:pt x="45" y="17"/>
                  <a:pt x="41" y="20"/>
                </a:cubicBezTo>
                <a:cubicBezTo>
                  <a:pt x="40" y="20"/>
                  <a:pt x="39" y="22"/>
                  <a:pt x="35" y="27"/>
                </a:cubicBezTo>
                <a:cubicBezTo>
                  <a:pt x="35" y="28"/>
                  <a:pt x="34" y="30"/>
                  <a:pt x="33" y="31"/>
                </a:cubicBezTo>
                <a:cubicBezTo>
                  <a:pt x="33" y="29"/>
                  <a:pt x="34" y="28"/>
                  <a:pt x="34" y="27"/>
                </a:cubicBezTo>
                <a:cubicBezTo>
                  <a:pt x="35" y="25"/>
                  <a:pt x="35" y="23"/>
                  <a:pt x="35" y="22"/>
                </a:cubicBezTo>
                <a:cubicBezTo>
                  <a:pt x="35" y="21"/>
                  <a:pt x="34" y="21"/>
                  <a:pt x="33" y="21"/>
                </a:cubicBezTo>
                <a:cubicBezTo>
                  <a:pt x="32" y="21"/>
                  <a:pt x="32" y="21"/>
                  <a:pt x="31" y="21"/>
                </a:cubicBezTo>
                <a:cubicBezTo>
                  <a:pt x="29" y="21"/>
                  <a:pt x="27" y="21"/>
                  <a:pt x="25" y="22"/>
                </a:cubicBezTo>
                <a:cubicBezTo>
                  <a:pt x="22" y="22"/>
                  <a:pt x="20" y="22"/>
                  <a:pt x="18" y="22"/>
                </a:cubicBezTo>
                <a:moveTo>
                  <a:pt x="32" y="0"/>
                </a:moveTo>
                <a:cubicBezTo>
                  <a:pt x="29" y="0"/>
                  <a:pt x="27" y="0"/>
                  <a:pt x="24" y="0"/>
                </a:cubicBezTo>
                <a:cubicBezTo>
                  <a:pt x="22" y="1"/>
                  <a:pt x="21" y="1"/>
                  <a:pt x="19" y="1"/>
                </a:cubicBezTo>
                <a:cubicBezTo>
                  <a:pt x="18" y="1"/>
                  <a:pt x="17" y="1"/>
                  <a:pt x="16" y="1"/>
                </a:cubicBezTo>
                <a:cubicBezTo>
                  <a:pt x="9" y="1"/>
                  <a:pt x="1" y="1"/>
                  <a:pt x="0" y="11"/>
                </a:cubicBezTo>
                <a:cubicBezTo>
                  <a:pt x="0" y="15"/>
                  <a:pt x="1" y="17"/>
                  <a:pt x="3" y="19"/>
                </a:cubicBezTo>
                <a:cubicBezTo>
                  <a:pt x="6" y="23"/>
                  <a:pt x="12" y="23"/>
                  <a:pt x="17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20" y="23"/>
                  <a:pt x="23" y="23"/>
                  <a:pt x="25" y="22"/>
                </a:cubicBezTo>
                <a:cubicBezTo>
                  <a:pt x="27" y="22"/>
                  <a:pt x="29" y="22"/>
                  <a:pt x="31" y="22"/>
                </a:cubicBezTo>
                <a:cubicBezTo>
                  <a:pt x="32" y="22"/>
                  <a:pt x="32" y="22"/>
                  <a:pt x="33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5" y="23"/>
                  <a:pt x="34" y="25"/>
                  <a:pt x="33" y="27"/>
                </a:cubicBezTo>
                <a:cubicBezTo>
                  <a:pt x="33" y="28"/>
                  <a:pt x="32" y="30"/>
                  <a:pt x="31" y="32"/>
                </a:cubicBezTo>
                <a:cubicBezTo>
                  <a:pt x="31" y="33"/>
                  <a:pt x="31" y="33"/>
                  <a:pt x="31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6" y="28"/>
                </a:cubicBezTo>
                <a:cubicBezTo>
                  <a:pt x="38" y="25"/>
                  <a:pt x="41" y="21"/>
                  <a:pt x="41" y="21"/>
                </a:cubicBezTo>
                <a:cubicBezTo>
                  <a:pt x="46" y="18"/>
                  <a:pt x="47" y="12"/>
                  <a:pt x="45" y="7"/>
                </a:cubicBezTo>
                <a:cubicBezTo>
                  <a:pt x="45" y="6"/>
                  <a:pt x="45" y="6"/>
                  <a:pt x="45" y="6"/>
                </a:cubicBezTo>
                <a:cubicBezTo>
                  <a:pt x="45" y="6"/>
                  <a:pt x="45" y="6"/>
                  <a:pt x="45" y="6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1" y="0"/>
                  <a:pt x="36" y="0"/>
                  <a:pt x="32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0" name="íSḻïḍè">
            <a:extLst>
              <a:ext uri="{FF2B5EF4-FFF2-40B4-BE49-F238E27FC236}">
                <a16:creationId xmlns:a16="http://schemas.microsoft.com/office/drawing/2014/main" id="{F8788E2A-06E7-4E5D-B8A8-A61A2941EEEB}"/>
              </a:ext>
            </a:extLst>
          </p:cNvPr>
          <p:cNvSpPr>
            <a:spLocks/>
          </p:cNvSpPr>
          <p:nvPr/>
        </p:nvSpPr>
        <p:spPr bwMode="auto">
          <a:xfrm>
            <a:off x="687705" y="3806353"/>
            <a:ext cx="53603" cy="62533"/>
          </a:xfrm>
          <a:custGeom>
            <a:avLst/>
            <a:gdLst>
              <a:gd name="T0" fmla="*/ 3 w 5"/>
              <a:gd name="T1" fmla="*/ 5 h 6"/>
              <a:gd name="T2" fmla="*/ 2 w 5"/>
              <a:gd name="T3" fmla="*/ 4 h 6"/>
              <a:gd name="T4" fmla="*/ 2 w 5"/>
              <a:gd name="T5" fmla="*/ 1 h 6"/>
              <a:gd name="T6" fmla="*/ 3 w 5"/>
              <a:gd name="T7" fmla="*/ 1 h 6"/>
              <a:gd name="T8" fmla="*/ 4 w 5"/>
              <a:gd name="T9" fmla="*/ 1 h 6"/>
              <a:gd name="T10" fmla="*/ 4 w 5"/>
              <a:gd name="T11" fmla="*/ 2 h 6"/>
              <a:gd name="T12" fmla="*/ 4 w 5"/>
              <a:gd name="T13" fmla="*/ 3 h 6"/>
              <a:gd name="T14" fmla="*/ 4 w 5"/>
              <a:gd name="T15" fmla="*/ 4 h 6"/>
              <a:gd name="T16" fmla="*/ 3 w 5"/>
              <a:gd name="T17" fmla="*/ 5 h 6"/>
              <a:gd name="T18" fmla="*/ 3 w 5"/>
              <a:gd name="T19" fmla="*/ 0 h 6"/>
              <a:gd name="T20" fmla="*/ 1 w 5"/>
              <a:gd name="T21" fmla="*/ 1 h 6"/>
              <a:gd name="T22" fmla="*/ 1 w 5"/>
              <a:gd name="T23" fmla="*/ 4 h 6"/>
              <a:gd name="T24" fmla="*/ 3 w 5"/>
              <a:gd name="T25" fmla="*/ 6 h 6"/>
              <a:gd name="T26" fmla="*/ 4 w 5"/>
              <a:gd name="T27" fmla="*/ 5 h 6"/>
              <a:gd name="T28" fmla="*/ 5 w 5"/>
              <a:gd name="T29" fmla="*/ 4 h 6"/>
              <a:gd name="T30" fmla="*/ 5 w 5"/>
              <a:gd name="T31" fmla="*/ 2 h 6"/>
              <a:gd name="T32" fmla="*/ 5 w 5"/>
              <a:gd name="T33" fmla="*/ 1 h 6"/>
              <a:gd name="T34" fmla="*/ 3 w 5"/>
              <a:gd name="T3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" h="6">
                <a:moveTo>
                  <a:pt x="3" y="5"/>
                </a:moveTo>
                <a:cubicBezTo>
                  <a:pt x="3" y="5"/>
                  <a:pt x="2" y="4"/>
                  <a:pt x="2" y="4"/>
                </a:cubicBezTo>
                <a:cubicBezTo>
                  <a:pt x="1" y="3"/>
                  <a:pt x="1" y="2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3" y="5"/>
                  <a:pt x="3" y="5"/>
                </a:cubicBezTo>
                <a:moveTo>
                  <a:pt x="3" y="0"/>
                </a:moveTo>
                <a:cubicBezTo>
                  <a:pt x="2" y="0"/>
                  <a:pt x="2" y="0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5"/>
                  <a:pt x="2" y="6"/>
                  <a:pt x="3" y="6"/>
                </a:cubicBezTo>
                <a:cubicBezTo>
                  <a:pt x="3" y="6"/>
                  <a:pt x="4" y="5"/>
                  <a:pt x="4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3"/>
                  <a:pt x="5" y="3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1" name="îṣḷïďè">
            <a:extLst>
              <a:ext uri="{FF2B5EF4-FFF2-40B4-BE49-F238E27FC236}">
                <a16:creationId xmlns:a16="http://schemas.microsoft.com/office/drawing/2014/main" id="{5A4865C9-FF95-4897-980D-5D49E596A96F}"/>
              </a:ext>
            </a:extLst>
          </p:cNvPr>
          <p:cNvSpPr>
            <a:spLocks/>
          </p:cNvSpPr>
          <p:nvPr/>
        </p:nvSpPr>
        <p:spPr bwMode="auto">
          <a:xfrm>
            <a:off x="785977" y="3806353"/>
            <a:ext cx="71470" cy="93799"/>
          </a:xfrm>
          <a:custGeom>
            <a:avLst/>
            <a:gdLst>
              <a:gd name="T0" fmla="*/ 1 w 7"/>
              <a:gd name="T1" fmla="*/ 8 h 9"/>
              <a:gd name="T2" fmla="*/ 1 w 7"/>
              <a:gd name="T3" fmla="*/ 2 h 9"/>
              <a:gd name="T4" fmla="*/ 1 w 7"/>
              <a:gd name="T5" fmla="*/ 2 h 9"/>
              <a:gd name="T6" fmla="*/ 1 w 7"/>
              <a:gd name="T7" fmla="*/ 1 h 9"/>
              <a:gd name="T8" fmla="*/ 6 w 7"/>
              <a:gd name="T9" fmla="*/ 7 h 9"/>
              <a:gd name="T10" fmla="*/ 1 w 7"/>
              <a:gd name="T11" fmla="*/ 8 h 9"/>
              <a:gd name="T12" fmla="*/ 1 w 7"/>
              <a:gd name="T13" fmla="*/ 0 h 9"/>
              <a:gd name="T14" fmla="*/ 1 w 7"/>
              <a:gd name="T15" fmla="*/ 1 h 9"/>
              <a:gd name="T16" fmla="*/ 0 w 7"/>
              <a:gd name="T17" fmla="*/ 1 h 9"/>
              <a:gd name="T18" fmla="*/ 0 w 7"/>
              <a:gd name="T19" fmla="*/ 2 h 9"/>
              <a:gd name="T20" fmla="*/ 0 w 7"/>
              <a:gd name="T21" fmla="*/ 9 h 9"/>
              <a:gd name="T22" fmla="*/ 1 w 7"/>
              <a:gd name="T23" fmla="*/ 9 h 9"/>
              <a:gd name="T24" fmla="*/ 7 w 7"/>
              <a:gd name="T25" fmla="*/ 7 h 9"/>
              <a:gd name="T26" fmla="*/ 7 w 7"/>
              <a:gd name="T27" fmla="*/ 7 h 9"/>
              <a:gd name="T28" fmla="*/ 1 w 7"/>
              <a:gd name="T29" fmla="*/ 0 h 9"/>
              <a:gd name="T30" fmla="*/ 1 w 7"/>
              <a:gd name="T3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" h="9">
                <a:moveTo>
                  <a:pt x="1" y="8"/>
                </a:moveTo>
                <a:cubicBezTo>
                  <a:pt x="1" y="6"/>
                  <a:pt x="1" y="4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3" y="3"/>
                  <a:pt x="5" y="5"/>
                  <a:pt x="6" y="7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5"/>
                  <a:pt x="0" y="7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6" y="4"/>
                  <a:pt x="4" y="2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2" name="íṧľiḋe">
            <a:extLst>
              <a:ext uri="{FF2B5EF4-FFF2-40B4-BE49-F238E27FC236}">
                <a16:creationId xmlns:a16="http://schemas.microsoft.com/office/drawing/2014/main" id="{9B864C8B-0AC7-4FCD-82D0-75FAAFB54AA5}"/>
              </a:ext>
            </a:extLst>
          </p:cNvPr>
          <p:cNvSpPr>
            <a:spLocks/>
          </p:cNvSpPr>
          <p:nvPr/>
        </p:nvSpPr>
        <p:spPr bwMode="auto">
          <a:xfrm>
            <a:off x="1719555" y="5195478"/>
            <a:ext cx="393085" cy="352864"/>
          </a:xfrm>
          <a:custGeom>
            <a:avLst/>
            <a:gdLst>
              <a:gd name="T0" fmla="*/ 29 w 37"/>
              <a:gd name="T1" fmla="*/ 29 h 33"/>
              <a:gd name="T2" fmla="*/ 27 w 37"/>
              <a:gd name="T3" fmla="*/ 30 h 33"/>
              <a:gd name="T4" fmla="*/ 27 w 37"/>
              <a:gd name="T5" fmla="*/ 29 h 33"/>
              <a:gd name="T6" fmla="*/ 9 w 37"/>
              <a:gd name="T7" fmla="*/ 27 h 33"/>
              <a:gd name="T8" fmla="*/ 11 w 37"/>
              <a:gd name="T9" fmla="*/ 26 h 33"/>
              <a:gd name="T10" fmla="*/ 7 w 37"/>
              <a:gd name="T11" fmla="*/ 26 h 33"/>
              <a:gd name="T12" fmla="*/ 33 w 37"/>
              <a:gd name="T13" fmla="*/ 19 h 33"/>
              <a:gd name="T14" fmla="*/ 11 w 37"/>
              <a:gd name="T15" fmla="*/ 19 h 33"/>
              <a:gd name="T16" fmla="*/ 8 w 37"/>
              <a:gd name="T17" fmla="*/ 20 h 33"/>
              <a:gd name="T18" fmla="*/ 13 w 37"/>
              <a:gd name="T19" fmla="*/ 24 h 33"/>
              <a:gd name="T20" fmla="*/ 16 w 37"/>
              <a:gd name="T21" fmla="*/ 31 h 33"/>
              <a:gd name="T22" fmla="*/ 15 w 37"/>
              <a:gd name="T23" fmla="*/ 22 h 33"/>
              <a:gd name="T24" fmla="*/ 14 w 37"/>
              <a:gd name="T25" fmla="*/ 19 h 33"/>
              <a:gd name="T26" fmla="*/ 22 w 37"/>
              <a:gd name="T27" fmla="*/ 28 h 33"/>
              <a:gd name="T28" fmla="*/ 13 w 37"/>
              <a:gd name="T29" fmla="*/ 28 h 33"/>
              <a:gd name="T30" fmla="*/ 12 w 37"/>
              <a:gd name="T31" fmla="*/ 18 h 33"/>
              <a:gd name="T32" fmla="*/ 11 w 37"/>
              <a:gd name="T33" fmla="*/ 17 h 33"/>
              <a:gd name="T34" fmla="*/ 7 w 37"/>
              <a:gd name="T35" fmla="*/ 17 h 33"/>
              <a:gd name="T36" fmla="*/ 9 w 37"/>
              <a:gd name="T37" fmla="*/ 19 h 33"/>
              <a:gd name="T38" fmla="*/ 12 w 37"/>
              <a:gd name="T39" fmla="*/ 17 h 33"/>
              <a:gd name="T40" fmla="*/ 6 w 37"/>
              <a:gd name="T41" fmla="*/ 17 h 33"/>
              <a:gd name="T42" fmla="*/ 33 w 37"/>
              <a:gd name="T43" fmla="*/ 19 h 33"/>
              <a:gd name="T44" fmla="*/ 29 w 37"/>
              <a:gd name="T45" fmla="*/ 15 h 33"/>
              <a:gd name="T46" fmla="*/ 30 w 37"/>
              <a:gd name="T47" fmla="*/ 17 h 33"/>
              <a:gd name="T48" fmla="*/ 31 w 37"/>
              <a:gd name="T49" fmla="*/ 15 h 33"/>
              <a:gd name="T50" fmla="*/ 33 w 37"/>
              <a:gd name="T51" fmla="*/ 15 h 33"/>
              <a:gd name="T52" fmla="*/ 33 w 37"/>
              <a:gd name="T53" fmla="*/ 19 h 33"/>
              <a:gd name="T54" fmla="*/ 18 w 37"/>
              <a:gd name="T55" fmla="*/ 12 h 33"/>
              <a:gd name="T56" fmla="*/ 17 w 37"/>
              <a:gd name="T57" fmla="*/ 11 h 33"/>
              <a:gd name="T58" fmla="*/ 15 w 37"/>
              <a:gd name="T59" fmla="*/ 12 h 33"/>
              <a:gd name="T60" fmla="*/ 22 w 37"/>
              <a:gd name="T61" fmla="*/ 9 h 33"/>
              <a:gd name="T62" fmla="*/ 10 w 37"/>
              <a:gd name="T63" fmla="*/ 9 h 33"/>
              <a:gd name="T64" fmla="*/ 11 w 37"/>
              <a:gd name="T65" fmla="*/ 4 h 33"/>
              <a:gd name="T66" fmla="*/ 19 w 37"/>
              <a:gd name="T67" fmla="*/ 7 h 33"/>
              <a:gd name="T68" fmla="*/ 18 w 37"/>
              <a:gd name="T69" fmla="*/ 7 h 33"/>
              <a:gd name="T70" fmla="*/ 18 w 37"/>
              <a:gd name="T71" fmla="*/ 10 h 33"/>
              <a:gd name="T72" fmla="*/ 13 w 37"/>
              <a:gd name="T73" fmla="*/ 7 h 33"/>
              <a:gd name="T74" fmla="*/ 26 w 37"/>
              <a:gd name="T75" fmla="*/ 12 h 33"/>
              <a:gd name="T76" fmla="*/ 32 w 37"/>
              <a:gd name="T77" fmla="*/ 8 h 33"/>
              <a:gd name="T78" fmla="*/ 22 w 37"/>
              <a:gd name="T79" fmla="*/ 24 h 33"/>
              <a:gd name="T80" fmla="*/ 19 w 37"/>
              <a:gd name="T81" fmla="*/ 16 h 33"/>
              <a:gd name="T82" fmla="*/ 22 w 37"/>
              <a:gd name="T83" fmla="*/ 2 h 33"/>
              <a:gd name="T84" fmla="*/ 27 w 37"/>
              <a:gd name="T85" fmla="*/ 16 h 33"/>
              <a:gd name="T86" fmla="*/ 33 w 37"/>
              <a:gd name="T87" fmla="*/ 21 h 33"/>
              <a:gd name="T88" fmla="*/ 23 w 37"/>
              <a:gd name="T89" fmla="*/ 28 h 33"/>
              <a:gd name="T90" fmla="*/ 13 w 37"/>
              <a:gd name="T91" fmla="*/ 16 h 33"/>
              <a:gd name="T92" fmla="*/ 6 w 37"/>
              <a:gd name="T93" fmla="*/ 12 h 33"/>
              <a:gd name="T94" fmla="*/ 14 w 37"/>
              <a:gd name="T95" fmla="*/ 13 h 33"/>
              <a:gd name="T96" fmla="*/ 19 w 37"/>
              <a:gd name="T97" fmla="*/ 18 h 33"/>
              <a:gd name="T98" fmla="*/ 22 w 37"/>
              <a:gd name="T99" fmla="*/ 1 h 33"/>
              <a:gd name="T100" fmla="*/ 7 w 37"/>
              <a:gd name="T101" fmla="*/ 8 h 33"/>
              <a:gd name="T102" fmla="*/ 6 w 37"/>
              <a:gd name="T103" fmla="*/ 25 h 33"/>
              <a:gd name="T104" fmla="*/ 15 w 37"/>
              <a:gd name="T105" fmla="*/ 33 h 33"/>
              <a:gd name="T106" fmla="*/ 26 w 37"/>
              <a:gd name="T107" fmla="*/ 31 h 33"/>
              <a:gd name="T108" fmla="*/ 29 w 37"/>
              <a:gd name="T109" fmla="*/ 30 h 33"/>
              <a:gd name="T110" fmla="*/ 36 w 37"/>
              <a:gd name="T111" fmla="*/ 22 h 33"/>
              <a:gd name="T112" fmla="*/ 33 w 37"/>
              <a:gd name="T113" fmla="*/ 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" h="33">
                <a:moveTo>
                  <a:pt x="25" y="30"/>
                </a:moveTo>
                <a:cubicBezTo>
                  <a:pt x="25" y="30"/>
                  <a:pt x="24" y="30"/>
                  <a:pt x="24" y="30"/>
                </a:cubicBezTo>
                <a:cubicBezTo>
                  <a:pt x="24" y="29"/>
                  <a:pt x="24" y="29"/>
                  <a:pt x="24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30"/>
                  <a:pt x="25" y="30"/>
                  <a:pt x="25" y="30"/>
                </a:cubicBezTo>
                <a:moveTo>
                  <a:pt x="29" y="29"/>
                </a:moveTo>
                <a:cubicBezTo>
                  <a:pt x="29" y="29"/>
                  <a:pt x="29" y="29"/>
                  <a:pt x="29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29" y="29"/>
                  <a:pt x="29" y="29"/>
                  <a:pt x="29" y="29"/>
                </a:cubicBezTo>
                <a:moveTo>
                  <a:pt x="27" y="30"/>
                </a:move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7" y="30"/>
                  <a:pt x="27" y="30"/>
                </a:cubicBezTo>
                <a:moveTo>
                  <a:pt x="28" y="29"/>
                </a:moveTo>
                <a:cubicBezTo>
                  <a:pt x="28" y="29"/>
                  <a:pt x="28" y="29"/>
                  <a:pt x="28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9"/>
                  <a:pt x="28" y="29"/>
                  <a:pt x="28" y="29"/>
                </a:cubicBezTo>
                <a:moveTo>
                  <a:pt x="27" y="30"/>
                </a:move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8" y="30"/>
                  <a:pt x="28" y="30"/>
                  <a:pt x="28" y="30"/>
                </a:cubicBezTo>
                <a:cubicBezTo>
                  <a:pt x="27" y="30"/>
                  <a:pt x="27" y="30"/>
                  <a:pt x="27" y="30"/>
                </a:cubicBezTo>
                <a:moveTo>
                  <a:pt x="10" y="30"/>
                </a:moveTo>
                <a:cubicBezTo>
                  <a:pt x="9" y="29"/>
                  <a:pt x="8" y="28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8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1" y="29"/>
                  <a:pt x="11" y="29"/>
                  <a:pt x="10" y="30"/>
                </a:cubicBezTo>
                <a:moveTo>
                  <a:pt x="11" y="26"/>
                </a:moveTo>
                <a:cubicBezTo>
                  <a:pt x="11" y="26"/>
                  <a:pt x="11" y="26"/>
                  <a:pt x="11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6"/>
                  <a:pt x="11" y="26"/>
                </a:cubicBezTo>
                <a:moveTo>
                  <a:pt x="7" y="26"/>
                </a:moveTo>
                <a:cubicBezTo>
                  <a:pt x="7" y="25"/>
                  <a:pt x="7" y="25"/>
                  <a:pt x="7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moveTo>
                  <a:pt x="10" y="26"/>
                </a:moveTo>
                <a:cubicBezTo>
                  <a:pt x="9" y="26"/>
                  <a:pt x="9" y="26"/>
                  <a:pt x="9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10" y="26"/>
                  <a:pt x="10" y="26"/>
                  <a:pt x="10" y="26"/>
                </a:cubicBezTo>
                <a:moveTo>
                  <a:pt x="33" y="19"/>
                </a:moveTo>
                <a:cubicBezTo>
                  <a:pt x="33" y="19"/>
                  <a:pt x="33" y="19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9"/>
                  <a:pt x="33" y="19"/>
                  <a:pt x="33" y="19"/>
                </a:cubicBezTo>
                <a:moveTo>
                  <a:pt x="16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9"/>
                  <a:pt x="15" y="20"/>
                  <a:pt x="16" y="20"/>
                </a:cubicBezTo>
                <a:moveTo>
                  <a:pt x="11" y="19"/>
                </a:move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moveTo>
                  <a:pt x="7" y="24"/>
                </a:moveTo>
                <a:cubicBezTo>
                  <a:pt x="5" y="23"/>
                  <a:pt x="3" y="21"/>
                  <a:pt x="2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5" y="20"/>
                  <a:pt x="7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0" y="20"/>
                  <a:pt x="11" y="20"/>
                  <a:pt x="11" y="20"/>
                </a:cubicBezTo>
                <a:cubicBezTo>
                  <a:pt x="12" y="21"/>
                  <a:pt x="13" y="22"/>
                  <a:pt x="13" y="22"/>
                </a:cubicBezTo>
                <a:cubicBezTo>
                  <a:pt x="13" y="23"/>
                  <a:pt x="13" y="24"/>
                  <a:pt x="13" y="24"/>
                </a:cubicBezTo>
                <a:cubicBezTo>
                  <a:pt x="13" y="25"/>
                  <a:pt x="13" y="25"/>
                  <a:pt x="13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4" y="27"/>
                  <a:pt x="14" y="28"/>
                </a:cubicBezTo>
                <a:cubicBezTo>
                  <a:pt x="14" y="28"/>
                  <a:pt x="14" y="29"/>
                  <a:pt x="14" y="29"/>
                </a:cubicBezTo>
                <a:cubicBezTo>
                  <a:pt x="15" y="31"/>
                  <a:pt x="15" y="31"/>
                  <a:pt x="1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8"/>
                  <a:pt x="14" y="28"/>
                  <a:pt x="14" y="28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3"/>
                  <a:pt x="15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1"/>
                  <a:pt x="13" y="20"/>
                  <a:pt x="12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0"/>
                  <a:pt x="15" y="21"/>
                  <a:pt x="15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2"/>
                  <a:pt x="17" y="22"/>
                  <a:pt x="17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7"/>
                  <a:pt x="21" y="28"/>
                  <a:pt x="22" y="28"/>
                </a:cubicBezTo>
                <a:cubicBezTo>
                  <a:pt x="22" y="29"/>
                  <a:pt x="22" y="30"/>
                  <a:pt x="23" y="30"/>
                </a:cubicBezTo>
                <a:cubicBezTo>
                  <a:pt x="22" y="31"/>
                  <a:pt x="20" y="32"/>
                  <a:pt x="19" y="32"/>
                </a:cubicBezTo>
                <a:cubicBezTo>
                  <a:pt x="18" y="32"/>
                  <a:pt x="18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6" y="32"/>
                  <a:pt x="16" y="31"/>
                  <a:pt x="15" y="31"/>
                </a:cubicBezTo>
                <a:cubicBezTo>
                  <a:pt x="15" y="32"/>
                  <a:pt x="15" y="32"/>
                  <a:pt x="15" y="32"/>
                </a:cubicBezTo>
                <a:cubicBezTo>
                  <a:pt x="14" y="29"/>
                  <a:pt x="14" y="29"/>
                  <a:pt x="1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3" y="28"/>
                  <a:pt x="13" y="28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5"/>
                  <a:pt x="11" y="25"/>
                </a:cubicBezTo>
                <a:cubicBezTo>
                  <a:pt x="11" y="24"/>
                  <a:pt x="10" y="24"/>
                  <a:pt x="10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8" y="24"/>
                  <a:pt x="8" y="24"/>
                  <a:pt x="7" y="24"/>
                </a:cubicBezTo>
                <a:moveTo>
                  <a:pt x="12" y="18"/>
                </a:moveTo>
                <a:cubicBezTo>
                  <a:pt x="12" y="18"/>
                  <a:pt x="12" y="18"/>
                  <a:pt x="12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2" y="18"/>
                  <a:pt x="12" y="18"/>
                  <a:pt x="12" y="18"/>
                </a:cubicBezTo>
                <a:moveTo>
                  <a:pt x="6" y="18"/>
                </a:moveTo>
                <a:cubicBezTo>
                  <a:pt x="5" y="18"/>
                  <a:pt x="5" y="18"/>
                  <a:pt x="5" y="18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8"/>
                  <a:pt x="6" y="18"/>
                  <a:pt x="6" y="18"/>
                </a:cubicBezTo>
                <a:moveTo>
                  <a:pt x="11" y="19"/>
                </a:moveTo>
                <a:cubicBezTo>
                  <a:pt x="11" y="18"/>
                  <a:pt x="11" y="18"/>
                  <a:pt x="11" y="18"/>
                </a:cubicBezTo>
                <a:cubicBezTo>
                  <a:pt x="10" y="17"/>
                  <a:pt x="10" y="17"/>
                  <a:pt x="10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moveTo>
                  <a:pt x="9" y="19"/>
                </a:move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7" y="17"/>
                </a:cubicBezTo>
                <a:cubicBezTo>
                  <a:pt x="8" y="17"/>
                  <a:pt x="8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8"/>
                  <a:pt x="10" y="18"/>
                  <a:pt x="10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9"/>
                  <a:pt x="9" y="19"/>
                  <a:pt x="9" y="19"/>
                </a:cubicBezTo>
                <a:moveTo>
                  <a:pt x="12" y="18"/>
                </a:move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moveTo>
                  <a:pt x="13" y="18"/>
                </a:moveTo>
                <a:cubicBezTo>
                  <a:pt x="12" y="17"/>
                  <a:pt x="12" y="17"/>
                  <a:pt x="12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moveTo>
                  <a:pt x="7" y="19"/>
                </a:moveTo>
                <a:cubicBezTo>
                  <a:pt x="7" y="19"/>
                  <a:pt x="7" y="19"/>
                  <a:pt x="7" y="19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9"/>
                </a:cubicBezTo>
                <a:moveTo>
                  <a:pt x="33" y="19"/>
                </a:move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7"/>
                  <a:pt x="32" y="16"/>
                </a:cubicBezTo>
                <a:cubicBezTo>
                  <a:pt x="32" y="17"/>
                  <a:pt x="32" y="18"/>
                  <a:pt x="33" y="19"/>
                </a:cubicBezTo>
                <a:moveTo>
                  <a:pt x="28" y="16"/>
                </a:move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6"/>
                  <a:pt x="28" y="16"/>
                  <a:pt x="28" y="16"/>
                </a:cubicBezTo>
                <a:moveTo>
                  <a:pt x="30" y="17"/>
                </a:moveTo>
                <a:cubicBezTo>
                  <a:pt x="29" y="17"/>
                  <a:pt x="29" y="17"/>
                  <a:pt x="29" y="17"/>
                </a:cubicBezTo>
                <a:cubicBezTo>
                  <a:pt x="29" y="16"/>
                  <a:pt x="29" y="16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6"/>
                  <a:pt x="29" y="16"/>
                  <a:pt x="30" y="17"/>
                </a:cubicBezTo>
                <a:moveTo>
                  <a:pt x="34" y="16"/>
                </a:moveTo>
                <a:cubicBezTo>
                  <a:pt x="34" y="16"/>
                  <a:pt x="34" y="15"/>
                  <a:pt x="33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6"/>
                  <a:pt x="34" y="16"/>
                  <a:pt x="34" y="16"/>
                </a:cubicBezTo>
                <a:moveTo>
                  <a:pt x="31" y="17"/>
                </a:move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6"/>
                  <a:pt x="29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1" y="17"/>
                  <a:pt x="31" y="17"/>
                  <a:pt x="31" y="17"/>
                </a:cubicBezTo>
                <a:moveTo>
                  <a:pt x="32" y="18"/>
                </a:moveTo>
                <a:cubicBezTo>
                  <a:pt x="31" y="18"/>
                  <a:pt x="31" y="18"/>
                  <a:pt x="31" y="18"/>
                </a:cubicBezTo>
                <a:cubicBezTo>
                  <a:pt x="30" y="15"/>
                  <a:pt x="30" y="15"/>
                  <a:pt x="30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6"/>
                  <a:pt x="31" y="17"/>
                  <a:pt x="32" y="18"/>
                </a:cubicBezTo>
                <a:moveTo>
                  <a:pt x="33" y="19"/>
                </a:moveTo>
                <a:cubicBezTo>
                  <a:pt x="33" y="17"/>
                  <a:pt x="32" y="16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6"/>
                  <a:pt x="33" y="16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2" y="16"/>
                  <a:pt x="32" y="16"/>
                  <a:pt x="32" y="16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9"/>
                  <a:pt x="33" y="19"/>
                  <a:pt x="33" y="19"/>
                </a:cubicBezTo>
                <a:moveTo>
                  <a:pt x="10" y="17"/>
                </a:move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8" y="17"/>
                  <a:pt x="7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5"/>
                  <a:pt x="6" y="14"/>
                  <a:pt x="7" y="14"/>
                </a:cubicBezTo>
                <a:cubicBezTo>
                  <a:pt x="8" y="15"/>
                  <a:pt x="9" y="16"/>
                  <a:pt x="10" y="17"/>
                </a:cubicBezTo>
                <a:moveTo>
                  <a:pt x="18" y="14"/>
                </a:moveTo>
                <a:cubicBezTo>
                  <a:pt x="18" y="12"/>
                  <a:pt x="18" y="12"/>
                  <a:pt x="18" y="12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4"/>
                  <a:pt x="18" y="14"/>
                  <a:pt x="18" y="14"/>
                </a:cubicBezTo>
                <a:moveTo>
                  <a:pt x="18" y="14"/>
                </a:move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7" y="13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4"/>
                  <a:pt x="18" y="14"/>
                  <a:pt x="18" y="14"/>
                </a:cubicBezTo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15" y="12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13"/>
                  <a:pt x="16" y="13"/>
                  <a:pt x="16" y="13"/>
                </a:cubicBezTo>
                <a:moveTo>
                  <a:pt x="15" y="12"/>
                </a:move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1"/>
                  <a:pt x="14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5" y="11"/>
                  <a:pt x="15" y="12"/>
                  <a:pt x="15" y="12"/>
                </a:cubicBezTo>
                <a:moveTo>
                  <a:pt x="22" y="9"/>
                </a:moveTo>
                <a:cubicBezTo>
                  <a:pt x="21" y="8"/>
                  <a:pt x="21" y="8"/>
                  <a:pt x="21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9"/>
                  <a:pt x="22" y="9"/>
                  <a:pt x="22" y="9"/>
                </a:cubicBezTo>
                <a:moveTo>
                  <a:pt x="11" y="9"/>
                </a:move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moveTo>
                  <a:pt x="10" y="9"/>
                </a:moveTo>
                <a:cubicBezTo>
                  <a:pt x="9" y="8"/>
                  <a:pt x="9" y="8"/>
                  <a:pt x="8" y="8"/>
                </a:cubicBezTo>
                <a:cubicBezTo>
                  <a:pt x="9" y="8"/>
                  <a:pt x="9" y="7"/>
                  <a:pt x="9" y="7"/>
                </a:cubicBezTo>
                <a:cubicBezTo>
                  <a:pt x="10" y="7"/>
                  <a:pt x="10" y="8"/>
                  <a:pt x="10" y="9"/>
                </a:cubicBezTo>
                <a:moveTo>
                  <a:pt x="12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1" y="4"/>
                  <a:pt x="11" y="4"/>
                </a:cubicBezTo>
                <a:cubicBezTo>
                  <a:pt x="11" y="4"/>
                  <a:pt x="13" y="4"/>
                  <a:pt x="15" y="4"/>
                </a:cubicBezTo>
                <a:cubicBezTo>
                  <a:pt x="18" y="4"/>
                  <a:pt x="19" y="4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1"/>
                  <a:pt x="21" y="11"/>
                  <a:pt x="21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9"/>
                  <a:pt x="18" y="8"/>
                  <a:pt x="19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8"/>
                  <a:pt x="18" y="10"/>
                  <a:pt x="19" y="11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8"/>
                  <a:pt x="14" y="8"/>
                  <a:pt x="14" y="8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moveTo>
                  <a:pt x="28" y="14"/>
                </a:move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5" y="11"/>
                  <a:pt x="25" y="11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5" y="6"/>
                  <a:pt x="25" y="6"/>
                </a:cubicBezTo>
                <a:cubicBezTo>
                  <a:pt x="25" y="5"/>
                  <a:pt x="25" y="5"/>
                  <a:pt x="24" y="4"/>
                </a:cubicBezTo>
                <a:cubicBezTo>
                  <a:pt x="24" y="3"/>
                  <a:pt x="23" y="2"/>
                  <a:pt x="23" y="2"/>
                </a:cubicBezTo>
                <a:cubicBezTo>
                  <a:pt x="25" y="3"/>
                  <a:pt x="30" y="5"/>
                  <a:pt x="31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8"/>
                  <a:pt x="31" y="8"/>
                  <a:pt x="32" y="8"/>
                </a:cubicBezTo>
                <a:cubicBezTo>
                  <a:pt x="32" y="9"/>
                  <a:pt x="32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5" y="14"/>
                  <a:pt x="35" y="14"/>
                  <a:pt x="35" y="14"/>
                </a:cubicBezTo>
                <a:cubicBezTo>
                  <a:pt x="35" y="14"/>
                  <a:pt x="35" y="14"/>
                  <a:pt x="34" y="14"/>
                </a:cubicBezTo>
                <a:cubicBezTo>
                  <a:pt x="34" y="14"/>
                  <a:pt x="33" y="14"/>
                  <a:pt x="33" y="14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28" y="14"/>
                  <a:pt x="28" y="14"/>
                  <a:pt x="28" y="14"/>
                </a:cubicBezTo>
                <a:moveTo>
                  <a:pt x="22" y="24"/>
                </a:move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2" y="23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1"/>
                  <a:pt x="20" y="20"/>
                  <a:pt x="20" y="20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7"/>
                  <a:pt x="20" y="17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5"/>
                  <a:pt x="19" y="14"/>
                  <a:pt x="20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8"/>
                  <a:pt x="23" y="8"/>
                </a:cubicBezTo>
                <a:cubicBezTo>
                  <a:pt x="22" y="7"/>
                  <a:pt x="21" y="5"/>
                  <a:pt x="21" y="4"/>
                </a:cubicBezTo>
                <a:cubicBezTo>
                  <a:pt x="21" y="3"/>
                  <a:pt x="22" y="2"/>
                  <a:pt x="22" y="1"/>
                </a:cubicBezTo>
                <a:cubicBezTo>
                  <a:pt x="22" y="2"/>
                  <a:pt x="22" y="2"/>
                  <a:pt x="22" y="2"/>
                </a:cubicBezTo>
                <a:cubicBezTo>
                  <a:pt x="23" y="3"/>
                  <a:pt x="23" y="4"/>
                  <a:pt x="24" y="4"/>
                </a:cubicBezTo>
                <a:cubicBezTo>
                  <a:pt x="24" y="5"/>
                  <a:pt x="25" y="5"/>
                  <a:pt x="25" y="6"/>
                </a:cubicBezTo>
                <a:cubicBezTo>
                  <a:pt x="25" y="6"/>
                  <a:pt x="25" y="7"/>
                  <a:pt x="25" y="7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1"/>
                  <a:pt x="25" y="11"/>
                  <a:pt x="25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4"/>
                  <a:pt x="26" y="15"/>
                  <a:pt x="27" y="16"/>
                </a:cubicBezTo>
                <a:cubicBezTo>
                  <a:pt x="27" y="17"/>
                  <a:pt x="28" y="17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1" y="19"/>
                  <a:pt x="32" y="20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22"/>
                  <a:pt x="35" y="22"/>
                  <a:pt x="35" y="22"/>
                </a:cubicBezTo>
                <a:cubicBezTo>
                  <a:pt x="33" y="24"/>
                  <a:pt x="32" y="26"/>
                  <a:pt x="31" y="28"/>
                </a:cubicBezTo>
                <a:cubicBezTo>
                  <a:pt x="30" y="28"/>
                  <a:pt x="28" y="27"/>
                  <a:pt x="27" y="27"/>
                </a:cubicBezTo>
                <a:cubicBezTo>
                  <a:pt x="26" y="27"/>
                  <a:pt x="26" y="27"/>
                  <a:pt x="25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4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2" y="27"/>
                  <a:pt x="21" y="26"/>
                  <a:pt x="20" y="25"/>
                </a:cubicBezTo>
                <a:cubicBezTo>
                  <a:pt x="19" y="22"/>
                  <a:pt x="19" y="22"/>
                  <a:pt x="19" y="22"/>
                </a:cubicBezTo>
                <a:cubicBezTo>
                  <a:pt x="18" y="21"/>
                  <a:pt x="18" y="21"/>
                  <a:pt x="18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19"/>
                  <a:pt x="15" y="18"/>
                  <a:pt x="14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2" y="16"/>
                  <a:pt x="12" y="16"/>
                  <a:pt x="11" y="17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7"/>
                  <a:pt x="11" y="17"/>
                  <a:pt x="11" y="17"/>
                </a:cubicBezTo>
                <a:cubicBezTo>
                  <a:pt x="10" y="16"/>
                  <a:pt x="8" y="14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1"/>
                  <a:pt x="7" y="10"/>
                  <a:pt x="8" y="9"/>
                </a:cubicBezTo>
                <a:cubicBezTo>
                  <a:pt x="9" y="9"/>
                  <a:pt x="9" y="10"/>
                  <a:pt x="10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4" y="12"/>
                  <a:pt x="14" y="12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6" y="13"/>
                  <a:pt x="16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9"/>
                  <a:pt x="18" y="19"/>
                  <a:pt x="18" y="20"/>
                </a:cubicBezTo>
                <a:cubicBezTo>
                  <a:pt x="19" y="21"/>
                  <a:pt x="19" y="21"/>
                  <a:pt x="19" y="22"/>
                </a:cubicBezTo>
                <a:cubicBezTo>
                  <a:pt x="21" y="24"/>
                  <a:pt x="21" y="24"/>
                  <a:pt x="21" y="24"/>
                </a:cubicBezTo>
                <a:cubicBezTo>
                  <a:pt x="22" y="24"/>
                  <a:pt x="22" y="24"/>
                  <a:pt x="22" y="24"/>
                </a:cubicBezTo>
                <a:moveTo>
                  <a:pt x="22" y="1"/>
                </a:move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0" y="2"/>
                  <a:pt x="20" y="3"/>
                </a:cubicBezTo>
                <a:cubicBezTo>
                  <a:pt x="19" y="3"/>
                  <a:pt x="17" y="3"/>
                  <a:pt x="15" y="3"/>
                </a:cubicBezTo>
                <a:cubicBezTo>
                  <a:pt x="13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6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6" y="9"/>
                  <a:pt x="5" y="10"/>
                  <a:pt x="5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4"/>
                  <a:pt x="5" y="15"/>
                  <a:pt x="5" y="16"/>
                </a:cubicBezTo>
                <a:cubicBezTo>
                  <a:pt x="5" y="16"/>
                  <a:pt x="4" y="17"/>
                  <a:pt x="4" y="18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21"/>
                  <a:pt x="4" y="23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8"/>
                  <a:pt x="9" y="29"/>
                  <a:pt x="10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0"/>
                  <a:pt x="12" y="30"/>
                  <a:pt x="13" y="29"/>
                </a:cubicBezTo>
                <a:cubicBezTo>
                  <a:pt x="14" y="32"/>
                  <a:pt x="14" y="32"/>
                  <a:pt x="14" y="32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6" y="33"/>
                  <a:pt x="16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8" y="33"/>
                  <a:pt x="18" y="33"/>
                  <a:pt x="19" y="33"/>
                </a:cubicBezTo>
                <a:cubicBezTo>
                  <a:pt x="21" y="33"/>
                  <a:pt x="23" y="32"/>
                  <a:pt x="24" y="30"/>
                </a:cubicBezTo>
                <a:cubicBezTo>
                  <a:pt x="25" y="30"/>
                  <a:pt x="25" y="31"/>
                  <a:pt x="2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30"/>
                  <a:pt x="27" y="30"/>
                  <a:pt x="27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29"/>
                  <a:pt x="31" y="29"/>
                  <a:pt x="31" y="29"/>
                </a:cubicBezTo>
                <a:cubicBezTo>
                  <a:pt x="33" y="27"/>
                  <a:pt x="34" y="25"/>
                  <a:pt x="36" y="23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2"/>
                  <a:pt x="36" y="22"/>
                  <a:pt x="36" y="22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18"/>
                  <a:pt x="35" y="16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8"/>
                  <a:pt x="33" y="8"/>
                  <a:pt x="3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6"/>
                  <a:pt x="32" y="6"/>
                  <a:pt x="32" y="6"/>
                </a:cubicBezTo>
                <a:cubicBezTo>
                  <a:pt x="30" y="3"/>
                  <a:pt x="23" y="0"/>
                  <a:pt x="22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3" name="ïṩḻide">
            <a:extLst>
              <a:ext uri="{FF2B5EF4-FFF2-40B4-BE49-F238E27FC236}">
                <a16:creationId xmlns:a16="http://schemas.microsoft.com/office/drawing/2014/main" id="{46E4AD3E-ACBB-4D54-AC3A-E1AB47800FE2}"/>
              </a:ext>
            </a:extLst>
          </p:cNvPr>
          <p:cNvSpPr>
            <a:spLocks/>
          </p:cNvSpPr>
          <p:nvPr/>
        </p:nvSpPr>
        <p:spPr bwMode="auto">
          <a:xfrm>
            <a:off x="3162356" y="5025745"/>
            <a:ext cx="428820" cy="468997"/>
          </a:xfrm>
          <a:custGeom>
            <a:avLst/>
            <a:gdLst>
              <a:gd name="T0" fmla="*/ 26 w 40"/>
              <a:gd name="T1" fmla="*/ 40 h 44"/>
              <a:gd name="T2" fmla="*/ 22 w 40"/>
              <a:gd name="T3" fmla="*/ 38 h 44"/>
              <a:gd name="T4" fmla="*/ 26 w 40"/>
              <a:gd name="T5" fmla="*/ 38 h 44"/>
              <a:gd name="T6" fmla="*/ 23 w 40"/>
              <a:gd name="T7" fmla="*/ 39 h 44"/>
              <a:gd name="T8" fmla="*/ 22 w 40"/>
              <a:gd name="T9" fmla="*/ 36 h 44"/>
              <a:gd name="T10" fmla="*/ 7 w 40"/>
              <a:gd name="T11" fmla="*/ 35 h 44"/>
              <a:gd name="T12" fmla="*/ 25 w 40"/>
              <a:gd name="T13" fmla="*/ 34 h 44"/>
              <a:gd name="T14" fmla="*/ 8 w 40"/>
              <a:gd name="T15" fmla="*/ 33 h 44"/>
              <a:gd name="T16" fmla="*/ 23 w 40"/>
              <a:gd name="T17" fmla="*/ 33 h 44"/>
              <a:gd name="T18" fmla="*/ 7 w 40"/>
              <a:gd name="T19" fmla="*/ 32 h 44"/>
              <a:gd name="T20" fmla="*/ 28 w 40"/>
              <a:gd name="T21" fmla="*/ 37 h 44"/>
              <a:gd name="T22" fmla="*/ 30 w 40"/>
              <a:gd name="T23" fmla="*/ 27 h 44"/>
              <a:gd name="T24" fmla="*/ 33 w 40"/>
              <a:gd name="T25" fmla="*/ 36 h 44"/>
              <a:gd name="T26" fmla="*/ 25 w 40"/>
              <a:gd name="T27" fmla="*/ 19 h 44"/>
              <a:gd name="T28" fmla="*/ 26 w 40"/>
              <a:gd name="T29" fmla="*/ 18 h 44"/>
              <a:gd name="T30" fmla="*/ 15 w 40"/>
              <a:gd name="T31" fmla="*/ 19 h 44"/>
              <a:gd name="T32" fmla="*/ 16 w 40"/>
              <a:gd name="T33" fmla="*/ 15 h 44"/>
              <a:gd name="T34" fmla="*/ 18 w 40"/>
              <a:gd name="T35" fmla="*/ 15 h 44"/>
              <a:gd name="T36" fmla="*/ 24 w 40"/>
              <a:gd name="T37" fmla="*/ 15 h 44"/>
              <a:gd name="T38" fmla="*/ 7 w 40"/>
              <a:gd name="T39" fmla="*/ 15 h 44"/>
              <a:gd name="T40" fmla="*/ 17 w 40"/>
              <a:gd name="T41" fmla="*/ 14 h 44"/>
              <a:gd name="T42" fmla="*/ 16 w 40"/>
              <a:gd name="T43" fmla="*/ 12 h 44"/>
              <a:gd name="T44" fmla="*/ 17 w 40"/>
              <a:gd name="T45" fmla="*/ 12 h 44"/>
              <a:gd name="T46" fmla="*/ 5 w 40"/>
              <a:gd name="T47" fmla="*/ 11 h 44"/>
              <a:gd name="T48" fmla="*/ 6 w 40"/>
              <a:gd name="T49" fmla="*/ 11 h 44"/>
              <a:gd name="T50" fmla="*/ 27 w 40"/>
              <a:gd name="T51" fmla="*/ 10 h 44"/>
              <a:gd name="T52" fmla="*/ 17 w 40"/>
              <a:gd name="T53" fmla="*/ 11 h 44"/>
              <a:gd name="T54" fmla="*/ 14 w 40"/>
              <a:gd name="T55" fmla="*/ 11 h 44"/>
              <a:gd name="T56" fmla="*/ 29 w 40"/>
              <a:gd name="T57" fmla="*/ 13 h 44"/>
              <a:gd name="T58" fmla="*/ 29 w 40"/>
              <a:gd name="T59" fmla="*/ 11 h 44"/>
              <a:gd name="T60" fmla="*/ 33 w 40"/>
              <a:gd name="T61" fmla="*/ 20 h 44"/>
              <a:gd name="T62" fmla="*/ 26 w 40"/>
              <a:gd name="T63" fmla="*/ 21 h 44"/>
              <a:gd name="T64" fmla="*/ 27 w 40"/>
              <a:gd name="T65" fmla="*/ 20 h 44"/>
              <a:gd name="T66" fmla="*/ 27 w 40"/>
              <a:gd name="T67" fmla="*/ 9 h 44"/>
              <a:gd name="T68" fmla="*/ 16 w 40"/>
              <a:gd name="T69" fmla="*/ 7 h 44"/>
              <a:gd name="T70" fmla="*/ 17 w 40"/>
              <a:gd name="T71" fmla="*/ 7 h 44"/>
              <a:gd name="T72" fmla="*/ 21 w 40"/>
              <a:gd name="T73" fmla="*/ 8 h 44"/>
              <a:gd name="T74" fmla="*/ 25 w 40"/>
              <a:gd name="T75" fmla="*/ 13 h 44"/>
              <a:gd name="T76" fmla="*/ 22 w 40"/>
              <a:gd name="T77" fmla="*/ 18 h 44"/>
              <a:gd name="T78" fmla="*/ 14 w 40"/>
              <a:gd name="T79" fmla="*/ 24 h 44"/>
              <a:gd name="T80" fmla="*/ 18 w 40"/>
              <a:gd name="T81" fmla="*/ 24 h 44"/>
              <a:gd name="T82" fmla="*/ 25 w 40"/>
              <a:gd name="T83" fmla="*/ 22 h 44"/>
              <a:gd name="T84" fmla="*/ 34 w 40"/>
              <a:gd name="T85" fmla="*/ 25 h 44"/>
              <a:gd name="T86" fmla="*/ 21 w 40"/>
              <a:gd name="T87" fmla="*/ 33 h 44"/>
              <a:gd name="T88" fmla="*/ 19 w 40"/>
              <a:gd name="T89" fmla="*/ 40 h 44"/>
              <a:gd name="T90" fmla="*/ 14 w 40"/>
              <a:gd name="T91" fmla="*/ 23 h 44"/>
              <a:gd name="T92" fmla="*/ 18 w 40"/>
              <a:gd name="T93" fmla="*/ 13 h 44"/>
              <a:gd name="T94" fmla="*/ 2 w 40"/>
              <a:gd name="T95" fmla="*/ 21 h 44"/>
              <a:gd name="T96" fmla="*/ 13 w 40"/>
              <a:gd name="T97" fmla="*/ 2 h 44"/>
              <a:gd name="T98" fmla="*/ 13 w 40"/>
              <a:gd name="T99" fmla="*/ 11 h 44"/>
              <a:gd name="T100" fmla="*/ 6 w 40"/>
              <a:gd name="T101" fmla="*/ 19 h 44"/>
              <a:gd name="T102" fmla="*/ 6 w 40"/>
              <a:gd name="T103" fmla="*/ 20 h 44"/>
              <a:gd name="T104" fmla="*/ 13 w 40"/>
              <a:gd name="T105" fmla="*/ 18 h 44"/>
              <a:gd name="T106" fmla="*/ 16 w 40"/>
              <a:gd name="T107" fmla="*/ 16 h 44"/>
              <a:gd name="T108" fmla="*/ 7 w 40"/>
              <a:gd name="T109" fmla="*/ 29 h 44"/>
              <a:gd name="T110" fmla="*/ 1 w 40"/>
              <a:gd name="T111" fmla="*/ 16 h 44"/>
              <a:gd name="T112" fmla="*/ 6 w 40"/>
              <a:gd name="T113" fmla="*/ 32 h 44"/>
              <a:gd name="T114" fmla="*/ 8 w 40"/>
              <a:gd name="T115" fmla="*/ 37 h 44"/>
              <a:gd name="T116" fmla="*/ 9 w 40"/>
              <a:gd name="T117" fmla="*/ 40 h 44"/>
              <a:gd name="T118" fmla="*/ 27 w 40"/>
              <a:gd name="T119" fmla="*/ 41 h 44"/>
              <a:gd name="T120" fmla="*/ 34 w 40"/>
              <a:gd name="T121" fmla="*/ 35 h 44"/>
              <a:gd name="T122" fmla="*/ 33 w 40"/>
              <a:gd name="T123" fmla="*/ 8 h 44"/>
              <a:gd name="T124" fmla="*/ 17 w 40"/>
              <a:gd name="T125" fmla="*/ 6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0" h="44">
                <a:moveTo>
                  <a:pt x="21" y="38"/>
                </a:moveTo>
                <a:cubicBezTo>
                  <a:pt x="21" y="38"/>
                  <a:pt x="21" y="38"/>
                  <a:pt x="21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1" y="38"/>
                  <a:pt x="21" y="38"/>
                  <a:pt x="21" y="38"/>
                </a:cubicBezTo>
                <a:moveTo>
                  <a:pt x="26" y="40"/>
                </a:moveTo>
                <a:cubicBezTo>
                  <a:pt x="26" y="39"/>
                  <a:pt x="25" y="39"/>
                  <a:pt x="25" y="39"/>
                </a:cubicBezTo>
                <a:cubicBezTo>
                  <a:pt x="25" y="39"/>
                  <a:pt x="26" y="39"/>
                  <a:pt x="26" y="38"/>
                </a:cubicBezTo>
                <a:cubicBezTo>
                  <a:pt x="26" y="39"/>
                  <a:pt x="26" y="39"/>
                  <a:pt x="26" y="40"/>
                </a:cubicBezTo>
                <a:moveTo>
                  <a:pt x="9" y="38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8"/>
                  <a:pt x="9" y="38"/>
                  <a:pt x="9" y="38"/>
                </a:cubicBezTo>
                <a:moveTo>
                  <a:pt x="22" y="38"/>
                </a:moveTo>
                <a:cubicBezTo>
                  <a:pt x="22" y="38"/>
                  <a:pt x="22" y="38"/>
                  <a:pt x="22" y="38"/>
                </a:cubicBezTo>
                <a:cubicBezTo>
                  <a:pt x="23" y="37"/>
                  <a:pt x="23" y="37"/>
                  <a:pt x="24" y="36"/>
                </a:cubicBezTo>
                <a:cubicBezTo>
                  <a:pt x="23" y="37"/>
                  <a:pt x="23" y="38"/>
                  <a:pt x="22" y="38"/>
                </a:cubicBezTo>
                <a:moveTo>
                  <a:pt x="23" y="39"/>
                </a:moveTo>
                <a:cubicBezTo>
                  <a:pt x="23" y="39"/>
                  <a:pt x="22" y="39"/>
                  <a:pt x="22" y="39"/>
                </a:cubicBezTo>
                <a:cubicBezTo>
                  <a:pt x="23" y="38"/>
                  <a:pt x="25" y="37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8"/>
                  <a:pt x="26" y="38"/>
                  <a:pt x="26" y="38"/>
                </a:cubicBezTo>
                <a:cubicBezTo>
                  <a:pt x="25" y="38"/>
                  <a:pt x="25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7"/>
                  <a:pt x="26" y="37"/>
                  <a:pt x="26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moveTo>
                  <a:pt x="8" y="37"/>
                </a:moveTo>
                <a:cubicBezTo>
                  <a:pt x="8" y="36"/>
                  <a:pt x="8" y="36"/>
                  <a:pt x="8" y="36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8" y="37"/>
                  <a:pt x="8" y="37"/>
                  <a:pt x="8" y="37"/>
                </a:cubicBezTo>
                <a:moveTo>
                  <a:pt x="22" y="37"/>
                </a:moveTo>
                <a:cubicBezTo>
                  <a:pt x="22" y="36"/>
                  <a:pt x="22" y="36"/>
                  <a:pt x="22" y="36"/>
                </a:cubicBezTo>
                <a:cubicBezTo>
                  <a:pt x="25" y="34"/>
                  <a:pt x="25" y="34"/>
                  <a:pt x="25" y="34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5"/>
                  <a:pt x="26" y="35"/>
                  <a:pt x="26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6"/>
                  <a:pt x="23" y="36"/>
                  <a:pt x="22" y="37"/>
                </a:cubicBezTo>
                <a:moveTo>
                  <a:pt x="8" y="36"/>
                </a:moveTo>
                <a:cubicBezTo>
                  <a:pt x="7" y="35"/>
                  <a:pt x="7" y="35"/>
                  <a:pt x="7" y="35"/>
                </a:cubicBezTo>
                <a:cubicBezTo>
                  <a:pt x="8" y="34"/>
                  <a:pt x="8" y="34"/>
                  <a:pt x="8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8" y="36"/>
                  <a:pt x="8" y="36"/>
                  <a:pt x="8" y="36"/>
                </a:cubicBezTo>
                <a:moveTo>
                  <a:pt x="23" y="35"/>
                </a:moveTo>
                <a:cubicBezTo>
                  <a:pt x="23" y="35"/>
                  <a:pt x="23" y="35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5"/>
                  <a:pt x="24" y="34"/>
                  <a:pt x="25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3" y="35"/>
                  <a:pt x="23" y="35"/>
                  <a:pt x="23" y="35"/>
                </a:cubicBezTo>
                <a:moveTo>
                  <a:pt x="7" y="35"/>
                </a:moveTo>
                <a:cubicBezTo>
                  <a:pt x="7" y="35"/>
                  <a:pt x="7" y="35"/>
                  <a:pt x="7" y="35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3"/>
                  <a:pt x="7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5"/>
                  <a:pt x="7" y="35"/>
                  <a:pt x="7" y="35"/>
                </a:cubicBezTo>
                <a:moveTo>
                  <a:pt x="23" y="34"/>
                </a:moveTo>
                <a:cubicBezTo>
                  <a:pt x="23" y="34"/>
                  <a:pt x="23" y="34"/>
                  <a:pt x="23" y="34"/>
                </a:cubicBezTo>
                <a:cubicBezTo>
                  <a:pt x="23" y="33"/>
                  <a:pt x="24" y="33"/>
                  <a:pt x="24" y="33"/>
                </a:cubicBezTo>
                <a:cubicBezTo>
                  <a:pt x="25" y="33"/>
                  <a:pt x="25" y="33"/>
                  <a:pt x="25" y="33"/>
                </a:cubicBezTo>
                <a:cubicBezTo>
                  <a:pt x="24" y="33"/>
                  <a:pt x="23" y="34"/>
                  <a:pt x="23" y="34"/>
                </a:cubicBezTo>
                <a:moveTo>
                  <a:pt x="23" y="33"/>
                </a:moveTo>
                <a:cubicBezTo>
                  <a:pt x="23" y="32"/>
                  <a:pt x="24" y="32"/>
                  <a:pt x="24" y="32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2"/>
                  <a:pt x="24" y="32"/>
                  <a:pt x="24" y="32"/>
                </a:cubicBezTo>
                <a:cubicBezTo>
                  <a:pt x="23" y="33"/>
                  <a:pt x="23" y="33"/>
                  <a:pt x="23" y="33"/>
                </a:cubicBezTo>
                <a:moveTo>
                  <a:pt x="7" y="33"/>
                </a:moveTo>
                <a:cubicBezTo>
                  <a:pt x="6" y="33"/>
                  <a:pt x="6" y="32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2"/>
                  <a:pt x="7" y="32"/>
                </a:cubicBezTo>
                <a:cubicBezTo>
                  <a:pt x="7" y="32"/>
                  <a:pt x="7" y="33"/>
                  <a:pt x="7" y="33"/>
                </a:cubicBezTo>
                <a:moveTo>
                  <a:pt x="30" y="23"/>
                </a:moveTo>
                <a:cubicBezTo>
                  <a:pt x="30" y="23"/>
                  <a:pt x="30" y="23"/>
                  <a:pt x="30" y="23"/>
                </a:cubicBezTo>
                <a:cubicBezTo>
                  <a:pt x="31" y="22"/>
                  <a:pt x="31" y="22"/>
                  <a:pt x="31" y="22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moveTo>
                  <a:pt x="28" y="40"/>
                </a:moveTo>
                <a:cubicBezTo>
                  <a:pt x="27" y="39"/>
                  <a:pt x="27" y="38"/>
                  <a:pt x="28" y="37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1"/>
                  <a:pt x="26" y="31"/>
                  <a:pt x="26" y="31"/>
                </a:cubicBezTo>
                <a:cubicBezTo>
                  <a:pt x="27" y="30"/>
                  <a:pt x="27" y="29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9" y="27"/>
                  <a:pt x="29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6"/>
                  <a:pt x="34" y="26"/>
                  <a:pt x="34" y="26"/>
                </a:cubicBezTo>
                <a:cubicBezTo>
                  <a:pt x="35" y="26"/>
                  <a:pt x="36" y="25"/>
                  <a:pt x="36" y="25"/>
                </a:cubicBezTo>
                <a:cubicBezTo>
                  <a:pt x="37" y="24"/>
                  <a:pt x="38" y="23"/>
                  <a:pt x="39" y="22"/>
                </a:cubicBezTo>
                <a:cubicBezTo>
                  <a:pt x="38" y="25"/>
                  <a:pt x="37" y="31"/>
                  <a:pt x="35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3"/>
                  <a:pt x="33" y="34"/>
                  <a:pt x="33" y="34"/>
                </a:cubicBezTo>
                <a:cubicBezTo>
                  <a:pt x="33" y="35"/>
                  <a:pt x="33" y="35"/>
                  <a:pt x="33" y="36"/>
                </a:cubicBezTo>
                <a:cubicBezTo>
                  <a:pt x="28" y="40"/>
                  <a:pt x="28" y="40"/>
                  <a:pt x="28" y="40"/>
                </a:cubicBezTo>
                <a:moveTo>
                  <a:pt x="39" y="21"/>
                </a:moveTo>
                <a:cubicBezTo>
                  <a:pt x="39" y="21"/>
                  <a:pt x="39" y="21"/>
                  <a:pt x="39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39" y="21"/>
                  <a:pt x="39" y="21"/>
                  <a:pt x="39" y="21"/>
                </a:cubicBezTo>
                <a:moveTo>
                  <a:pt x="24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5" y="19"/>
                  <a:pt x="25" y="19"/>
                  <a:pt x="25" y="19"/>
                </a:cubicBezTo>
                <a:cubicBezTo>
                  <a:pt x="24" y="20"/>
                  <a:pt x="24" y="20"/>
                  <a:pt x="24" y="20"/>
                </a:cubicBezTo>
                <a:moveTo>
                  <a:pt x="22" y="20"/>
                </a:moveTo>
                <a:cubicBezTo>
                  <a:pt x="22" y="20"/>
                  <a:pt x="22" y="20"/>
                  <a:pt x="22" y="20"/>
                </a:cubicBezTo>
                <a:cubicBezTo>
                  <a:pt x="23" y="20"/>
                  <a:pt x="23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2" y="20"/>
                  <a:pt x="22" y="20"/>
                  <a:pt x="22" y="20"/>
                </a:cubicBezTo>
                <a:moveTo>
                  <a:pt x="15" y="20"/>
                </a:move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8"/>
                  <a:pt x="16" y="19"/>
                  <a:pt x="15" y="20"/>
                </a:cubicBezTo>
                <a:moveTo>
                  <a:pt x="24" y="17"/>
                </a:move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5" y="16"/>
                  <a:pt x="26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4" y="17"/>
                  <a:pt x="24" y="17"/>
                  <a:pt x="24" y="17"/>
                </a:cubicBezTo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moveTo>
                  <a:pt x="17" y="16"/>
                </a:moveTo>
                <a:cubicBezTo>
                  <a:pt x="17" y="16"/>
                  <a:pt x="17" y="16"/>
                  <a:pt x="17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7" y="16"/>
                  <a:pt x="17" y="16"/>
                  <a:pt x="17" y="16"/>
                </a:cubicBezTo>
                <a:moveTo>
                  <a:pt x="24" y="16"/>
                </a:move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5"/>
                  <a:pt x="25" y="15"/>
                  <a:pt x="25" y="14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4" y="16"/>
                  <a:pt x="24" y="16"/>
                </a:cubicBezTo>
                <a:moveTo>
                  <a:pt x="7" y="16"/>
                </a:move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6"/>
                  <a:pt x="7" y="16"/>
                  <a:pt x="7" y="16"/>
                </a:cubicBezTo>
                <a:moveTo>
                  <a:pt x="17" y="14"/>
                </a:move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moveTo>
                  <a:pt x="6" y="14"/>
                </a:moveTo>
                <a:cubicBezTo>
                  <a:pt x="6" y="13"/>
                  <a:pt x="6" y="13"/>
                  <a:pt x="6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3"/>
                  <a:pt x="7" y="13"/>
                  <a:pt x="7" y="13"/>
                </a:cubicBezTo>
                <a:cubicBezTo>
                  <a:pt x="6" y="14"/>
                  <a:pt x="6" y="14"/>
                  <a:pt x="6" y="14"/>
                </a:cubicBezTo>
                <a:moveTo>
                  <a:pt x="15" y="13"/>
                </a:moveTo>
                <a:cubicBezTo>
                  <a:pt x="15" y="13"/>
                  <a:pt x="15" y="13"/>
                  <a:pt x="15" y="13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moveTo>
                  <a:pt x="16" y="14"/>
                </a:move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2"/>
                  <a:pt x="17" y="12"/>
                  <a:pt x="17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6" y="14"/>
                  <a:pt x="16" y="14"/>
                  <a:pt x="16" y="14"/>
                </a:cubicBezTo>
                <a:moveTo>
                  <a:pt x="4" y="17"/>
                </a:moveTo>
                <a:cubicBezTo>
                  <a:pt x="4" y="17"/>
                  <a:pt x="3" y="16"/>
                  <a:pt x="3" y="16"/>
                </a:cubicBezTo>
                <a:cubicBezTo>
                  <a:pt x="4" y="14"/>
                  <a:pt x="4" y="13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2"/>
                  <a:pt x="5" y="13"/>
                  <a:pt x="6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5" y="14"/>
                  <a:pt x="5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5"/>
                  <a:pt x="6" y="15"/>
                  <a:pt x="6" y="16"/>
                </a:cubicBezTo>
                <a:cubicBezTo>
                  <a:pt x="4" y="17"/>
                  <a:pt x="4" y="17"/>
                  <a:pt x="4" y="17"/>
                </a:cubicBezTo>
                <a:moveTo>
                  <a:pt x="6" y="12"/>
                </a:move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2"/>
                  <a:pt x="6" y="12"/>
                  <a:pt x="6" y="12"/>
                </a:cubicBezTo>
                <a:moveTo>
                  <a:pt x="27" y="10"/>
                </a:move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8" y="10"/>
                </a:cubicBezTo>
                <a:cubicBezTo>
                  <a:pt x="27" y="10"/>
                  <a:pt x="27" y="10"/>
                  <a:pt x="27" y="10"/>
                </a:cubicBezTo>
                <a:moveTo>
                  <a:pt x="28" y="9"/>
                </a:move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8" y="9"/>
                  <a:pt x="28" y="9"/>
                </a:cubicBezTo>
                <a:moveTo>
                  <a:pt x="14" y="11"/>
                </a:moveTo>
                <a:cubicBezTo>
                  <a:pt x="14" y="10"/>
                  <a:pt x="14" y="10"/>
                  <a:pt x="14" y="10"/>
                </a:cubicBezTo>
                <a:cubicBezTo>
                  <a:pt x="15" y="10"/>
                  <a:pt x="16" y="9"/>
                  <a:pt x="16" y="9"/>
                </a:cubicBezTo>
                <a:cubicBezTo>
                  <a:pt x="16" y="9"/>
                  <a:pt x="16" y="10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6" y="11"/>
                  <a:pt x="15" y="12"/>
                  <a:pt x="15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4" y="11"/>
                  <a:pt x="14" y="11"/>
                  <a:pt x="14" y="11"/>
                </a:cubicBezTo>
                <a:moveTo>
                  <a:pt x="27" y="19"/>
                </a:moveTo>
                <a:cubicBezTo>
                  <a:pt x="27" y="18"/>
                  <a:pt x="27" y="18"/>
                  <a:pt x="27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1"/>
                  <a:pt x="29" y="11"/>
                  <a:pt x="29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29" y="9"/>
                  <a:pt x="30" y="8"/>
                </a:cubicBezTo>
                <a:cubicBezTo>
                  <a:pt x="31" y="9"/>
                  <a:pt x="32" y="9"/>
                  <a:pt x="32" y="9"/>
                </a:cubicBezTo>
                <a:cubicBezTo>
                  <a:pt x="33" y="12"/>
                  <a:pt x="35" y="18"/>
                  <a:pt x="34" y="19"/>
                </a:cubicBezTo>
                <a:cubicBezTo>
                  <a:pt x="34" y="20"/>
                  <a:pt x="34" y="20"/>
                  <a:pt x="34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29" y="23"/>
                  <a:pt x="29" y="23"/>
                  <a:pt x="29" y="23"/>
                </a:cubicBezTo>
                <a:cubicBezTo>
                  <a:pt x="28" y="22"/>
                  <a:pt x="28" y="22"/>
                  <a:pt x="28" y="22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19"/>
                  <a:pt x="32" y="19"/>
                  <a:pt x="32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0"/>
                  <a:pt x="29" y="19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29" y="18"/>
                  <a:pt x="28" y="19"/>
                  <a:pt x="27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7" y="19"/>
                  <a:pt x="27" y="19"/>
                  <a:pt x="27" y="19"/>
                </a:cubicBezTo>
                <a:moveTo>
                  <a:pt x="27" y="9"/>
                </a:moveTo>
                <a:cubicBezTo>
                  <a:pt x="27" y="8"/>
                  <a:pt x="27" y="8"/>
                  <a:pt x="27" y="7"/>
                </a:cubicBezTo>
                <a:cubicBezTo>
                  <a:pt x="28" y="8"/>
                  <a:pt x="28" y="8"/>
                  <a:pt x="29" y="8"/>
                </a:cubicBezTo>
                <a:cubicBezTo>
                  <a:pt x="28" y="8"/>
                  <a:pt x="27" y="9"/>
                  <a:pt x="27" y="9"/>
                </a:cubicBezTo>
                <a:moveTo>
                  <a:pt x="14" y="9"/>
                </a:moveTo>
                <a:cubicBezTo>
                  <a:pt x="14" y="8"/>
                  <a:pt x="14" y="8"/>
                  <a:pt x="14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5" y="9"/>
                  <a:pt x="14" y="9"/>
                </a:cubicBezTo>
                <a:moveTo>
                  <a:pt x="17" y="12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9"/>
                  <a:pt x="17" y="8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19" y="7"/>
                  <a:pt x="20" y="7"/>
                </a:cubicBezTo>
                <a:cubicBezTo>
                  <a:pt x="19" y="9"/>
                  <a:pt x="18" y="10"/>
                  <a:pt x="17" y="12"/>
                </a:cubicBezTo>
                <a:moveTo>
                  <a:pt x="14" y="7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4" y="7"/>
                  <a:pt x="14" y="7"/>
                  <a:pt x="14" y="7"/>
                </a:cubicBezTo>
                <a:moveTo>
                  <a:pt x="21" y="8"/>
                </a:moveTo>
                <a:cubicBezTo>
                  <a:pt x="21" y="7"/>
                  <a:pt x="21" y="7"/>
                  <a:pt x="21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3" y="5"/>
                  <a:pt x="24" y="6"/>
                  <a:pt x="26" y="7"/>
                </a:cubicBezTo>
                <a:cubicBezTo>
                  <a:pt x="26" y="8"/>
                  <a:pt x="25" y="9"/>
                  <a:pt x="25" y="10"/>
                </a:cubicBezTo>
                <a:cubicBezTo>
                  <a:pt x="25" y="11"/>
                  <a:pt x="25" y="11"/>
                  <a:pt x="25" y="11"/>
                </a:cubicBezTo>
                <a:cubicBezTo>
                  <a:pt x="27" y="12"/>
                  <a:pt x="27" y="12"/>
                  <a:pt x="27" y="12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4" y="14"/>
                  <a:pt x="24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7"/>
                  <a:pt x="23" y="17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9"/>
                  <a:pt x="23" y="19"/>
                  <a:pt x="23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7" y="22"/>
                </a:cubicBezTo>
                <a:cubicBezTo>
                  <a:pt x="17" y="22"/>
                  <a:pt x="16" y="22"/>
                  <a:pt x="16" y="22"/>
                </a:cubicBezTo>
                <a:cubicBezTo>
                  <a:pt x="15" y="23"/>
                  <a:pt x="15" y="23"/>
                  <a:pt x="14" y="24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4"/>
                  <a:pt x="16" y="24"/>
                  <a:pt x="17" y="24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8" y="24"/>
                  <a:pt x="1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20" y="23"/>
                  <a:pt x="20" y="23"/>
                </a:cubicBezTo>
                <a:cubicBezTo>
                  <a:pt x="20" y="22"/>
                  <a:pt x="21" y="22"/>
                  <a:pt x="21" y="22"/>
                </a:cubicBezTo>
                <a:cubicBezTo>
                  <a:pt x="22" y="21"/>
                  <a:pt x="22" y="21"/>
                  <a:pt x="23" y="21"/>
                </a:cubicBezTo>
                <a:cubicBezTo>
                  <a:pt x="23" y="21"/>
                  <a:pt x="24" y="21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9" y="24"/>
                  <a:pt x="29" y="24"/>
                  <a:pt x="29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1" y="24"/>
                  <a:pt x="31" y="24"/>
                </a:cubicBezTo>
                <a:cubicBezTo>
                  <a:pt x="32" y="23"/>
                  <a:pt x="34" y="22"/>
                  <a:pt x="35" y="20"/>
                </a:cubicBezTo>
                <a:cubicBezTo>
                  <a:pt x="36" y="20"/>
                  <a:pt x="38" y="21"/>
                  <a:pt x="39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7" y="22"/>
                  <a:pt x="37" y="23"/>
                  <a:pt x="36" y="24"/>
                </a:cubicBezTo>
                <a:cubicBezTo>
                  <a:pt x="35" y="25"/>
                  <a:pt x="35" y="25"/>
                  <a:pt x="34" y="25"/>
                </a:cubicBezTo>
                <a:cubicBezTo>
                  <a:pt x="34" y="26"/>
                  <a:pt x="33" y="26"/>
                  <a:pt x="33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8" y="27"/>
                  <a:pt x="28" y="27"/>
                  <a:pt x="28" y="28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5" y="28"/>
                  <a:pt x="24" y="29"/>
                  <a:pt x="23" y="31"/>
                </a:cubicBezTo>
                <a:cubicBezTo>
                  <a:pt x="22" y="31"/>
                  <a:pt x="22" y="32"/>
                  <a:pt x="21" y="33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37"/>
                  <a:pt x="20" y="38"/>
                  <a:pt x="19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18" y="42"/>
                  <a:pt x="18" y="42"/>
                  <a:pt x="18" y="42"/>
                </a:cubicBezTo>
                <a:cubicBezTo>
                  <a:pt x="15" y="41"/>
                  <a:pt x="13" y="40"/>
                  <a:pt x="10" y="39"/>
                </a:cubicBezTo>
                <a:cubicBezTo>
                  <a:pt x="11" y="37"/>
                  <a:pt x="10" y="34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8" y="31"/>
                  <a:pt x="8" y="31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29"/>
                  <a:pt x="10" y="27"/>
                  <a:pt x="11" y="26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19"/>
                  <a:pt x="17" y="18"/>
                  <a:pt x="18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4"/>
                  <a:pt x="18" y="13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9" y="11"/>
                  <a:pt x="20" y="9"/>
                  <a:pt x="20" y="7"/>
                </a:cubicBezTo>
                <a:cubicBezTo>
                  <a:pt x="21" y="8"/>
                  <a:pt x="21" y="8"/>
                  <a:pt x="21" y="8"/>
                </a:cubicBezTo>
                <a:moveTo>
                  <a:pt x="6" y="30"/>
                </a:moveTo>
                <a:cubicBezTo>
                  <a:pt x="3" y="29"/>
                  <a:pt x="2" y="27"/>
                  <a:pt x="2" y="25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3"/>
                  <a:pt x="2" y="22"/>
                  <a:pt x="2" y="21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7"/>
                  <a:pt x="8" y="16"/>
                  <a:pt x="8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8" y="12"/>
                  <a:pt x="8" y="11"/>
                  <a:pt x="8" y="10"/>
                </a:cubicBezTo>
                <a:cubicBezTo>
                  <a:pt x="9" y="7"/>
                  <a:pt x="11" y="5"/>
                  <a:pt x="13" y="2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7"/>
                  <a:pt x="13" y="9"/>
                  <a:pt x="13" y="10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2"/>
                  <a:pt x="14" y="13"/>
                  <a:pt x="14" y="14"/>
                </a:cubicBezTo>
                <a:cubicBezTo>
                  <a:pt x="13" y="15"/>
                  <a:pt x="12" y="16"/>
                  <a:pt x="12" y="17"/>
                </a:cubicBezTo>
                <a:cubicBezTo>
                  <a:pt x="11" y="17"/>
                  <a:pt x="10" y="17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7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5" y="19"/>
                  <a:pt x="5" y="20"/>
                  <a:pt x="4" y="20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6" y="20"/>
                  <a:pt x="6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4" y="16"/>
                  <a:pt x="15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7"/>
                  <a:pt x="14" y="18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2"/>
                  <a:pt x="13" y="22"/>
                  <a:pt x="13" y="22"/>
                </a:cubicBezTo>
                <a:cubicBezTo>
                  <a:pt x="10" y="25"/>
                  <a:pt x="10" y="25"/>
                  <a:pt x="10" y="25"/>
                </a:cubicBezTo>
                <a:cubicBezTo>
                  <a:pt x="9" y="26"/>
                  <a:pt x="8" y="27"/>
                  <a:pt x="7" y="29"/>
                </a:cubicBezTo>
                <a:cubicBezTo>
                  <a:pt x="7" y="29"/>
                  <a:pt x="6" y="30"/>
                  <a:pt x="6" y="30"/>
                </a:cubicBezTo>
                <a:moveTo>
                  <a:pt x="14" y="0"/>
                </a:moveTo>
                <a:cubicBezTo>
                  <a:pt x="13" y="0"/>
                  <a:pt x="13" y="0"/>
                  <a:pt x="13" y="0"/>
                </a:cubicBezTo>
                <a:cubicBezTo>
                  <a:pt x="10" y="3"/>
                  <a:pt x="8" y="6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2"/>
                  <a:pt x="2" y="14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7"/>
                  <a:pt x="3" y="18"/>
                  <a:pt x="3" y="18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2"/>
                  <a:pt x="0" y="22"/>
                  <a:pt x="0" y="22"/>
                </a:cubicBezTo>
                <a:cubicBezTo>
                  <a:pt x="1" y="22"/>
                  <a:pt x="1" y="23"/>
                  <a:pt x="1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8"/>
                  <a:pt x="3" y="31"/>
                  <a:pt x="6" y="32"/>
                </a:cubicBezTo>
                <a:cubicBezTo>
                  <a:pt x="6" y="33"/>
                  <a:pt x="6" y="34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2" y="41"/>
                  <a:pt x="15" y="42"/>
                  <a:pt x="18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9" y="43"/>
                  <a:pt x="19" y="43"/>
                  <a:pt x="19" y="43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3" y="40"/>
                  <a:pt x="25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6"/>
                  <a:pt x="35" y="36"/>
                  <a:pt x="35" y="36"/>
                </a:cubicBezTo>
                <a:cubicBezTo>
                  <a:pt x="34" y="35"/>
                  <a:pt x="34" y="35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5" y="34"/>
                  <a:pt x="35" y="34"/>
                  <a:pt x="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9" y="31"/>
                  <a:pt x="40" y="21"/>
                  <a:pt x="40" y="21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20"/>
                  <a:pt x="37" y="19"/>
                  <a:pt x="36" y="19"/>
                </a:cubicBezTo>
                <a:cubicBezTo>
                  <a:pt x="36" y="16"/>
                  <a:pt x="34" y="9"/>
                  <a:pt x="33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8"/>
                  <a:pt x="29" y="7"/>
                  <a:pt x="27" y="6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5"/>
                  <a:pt x="23" y="4"/>
                  <a:pt x="22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19" y="5"/>
                  <a:pt x="18" y="5"/>
                </a:cubicBezTo>
                <a:cubicBezTo>
                  <a:pt x="18" y="5"/>
                  <a:pt x="17" y="5"/>
                  <a:pt x="17" y="6"/>
                </a:cubicBezTo>
                <a:cubicBezTo>
                  <a:pt x="16" y="5"/>
                  <a:pt x="15" y="5"/>
                  <a:pt x="15" y="5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4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4" name="îs1ïḍé">
            <a:extLst>
              <a:ext uri="{FF2B5EF4-FFF2-40B4-BE49-F238E27FC236}">
                <a16:creationId xmlns:a16="http://schemas.microsoft.com/office/drawing/2014/main" id="{55645B3B-829F-4DCA-868D-1BC3DAF65561}"/>
              </a:ext>
            </a:extLst>
          </p:cNvPr>
          <p:cNvSpPr>
            <a:spLocks/>
          </p:cNvSpPr>
          <p:nvPr/>
        </p:nvSpPr>
        <p:spPr bwMode="auto">
          <a:xfrm>
            <a:off x="4417549" y="3145291"/>
            <a:ext cx="236745" cy="267998"/>
          </a:xfrm>
          <a:custGeom>
            <a:avLst/>
            <a:gdLst>
              <a:gd name="T0" fmla="*/ 16 w 22"/>
              <a:gd name="T1" fmla="*/ 15 h 25"/>
              <a:gd name="T2" fmla="*/ 14 w 22"/>
              <a:gd name="T3" fmla="*/ 16 h 25"/>
              <a:gd name="T4" fmla="*/ 8 w 22"/>
              <a:gd name="T5" fmla="*/ 14 h 25"/>
              <a:gd name="T6" fmla="*/ 1 w 22"/>
              <a:gd name="T7" fmla="*/ 24 h 25"/>
              <a:gd name="T8" fmla="*/ 18 w 22"/>
              <a:gd name="T9" fmla="*/ 11 h 25"/>
              <a:gd name="T10" fmla="*/ 17 w 22"/>
              <a:gd name="T11" fmla="*/ 11 h 25"/>
              <a:gd name="T12" fmla="*/ 17 w 22"/>
              <a:gd name="T13" fmla="*/ 11 h 25"/>
              <a:gd name="T14" fmla="*/ 8 w 22"/>
              <a:gd name="T15" fmla="*/ 13 h 25"/>
              <a:gd name="T16" fmla="*/ 10 w 22"/>
              <a:gd name="T17" fmla="*/ 5 h 25"/>
              <a:gd name="T18" fmla="*/ 10 w 22"/>
              <a:gd name="T19" fmla="*/ 6 h 25"/>
              <a:gd name="T20" fmla="*/ 10 w 22"/>
              <a:gd name="T21" fmla="*/ 7 h 25"/>
              <a:gd name="T22" fmla="*/ 15 w 22"/>
              <a:gd name="T23" fmla="*/ 13 h 25"/>
              <a:gd name="T24" fmla="*/ 16 w 22"/>
              <a:gd name="T25" fmla="*/ 13 h 25"/>
              <a:gd name="T26" fmla="*/ 18 w 22"/>
              <a:gd name="T27" fmla="*/ 12 h 25"/>
              <a:gd name="T28" fmla="*/ 15 w 22"/>
              <a:gd name="T29" fmla="*/ 14 h 25"/>
              <a:gd name="T30" fmla="*/ 18 w 22"/>
              <a:gd name="T31" fmla="*/ 14 h 25"/>
              <a:gd name="T32" fmla="*/ 14 w 22"/>
              <a:gd name="T33" fmla="*/ 14 h 25"/>
              <a:gd name="T34" fmla="*/ 17 w 22"/>
              <a:gd name="T35" fmla="*/ 15 h 25"/>
              <a:gd name="T36" fmla="*/ 16 w 22"/>
              <a:gd name="T37" fmla="*/ 15 h 25"/>
              <a:gd name="T38" fmla="*/ 13 w 22"/>
              <a:gd name="T39" fmla="*/ 16 h 25"/>
              <a:gd name="T40" fmla="*/ 11 w 22"/>
              <a:gd name="T41" fmla="*/ 11 h 25"/>
              <a:gd name="T42" fmla="*/ 14 w 22"/>
              <a:gd name="T43" fmla="*/ 3 h 25"/>
              <a:gd name="T44" fmla="*/ 19 w 22"/>
              <a:gd name="T45" fmla="*/ 6 h 25"/>
              <a:gd name="T46" fmla="*/ 19 w 22"/>
              <a:gd name="T47" fmla="*/ 7 h 25"/>
              <a:gd name="T48" fmla="*/ 17 w 22"/>
              <a:gd name="T49" fmla="*/ 7 h 25"/>
              <a:gd name="T50" fmla="*/ 19 w 22"/>
              <a:gd name="T51" fmla="*/ 7 h 25"/>
              <a:gd name="T52" fmla="*/ 16 w 22"/>
              <a:gd name="T53" fmla="*/ 7 h 25"/>
              <a:gd name="T54" fmla="*/ 18 w 22"/>
              <a:gd name="T55" fmla="*/ 9 h 25"/>
              <a:gd name="T56" fmla="*/ 16 w 22"/>
              <a:gd name="T57" fmla="*/ 8 h 25"/>
              <a:gd name="T58" fmla="*/ 17 w 22"/>
              <a:gd name="T59" fmla="*/ 9 h 25"/>
              <a:gd name="T60" fmla="*/ 15 w 22"/>
              <a:gd name="T61" fmla="*/ 9 h 25"/>
              <a:gd name="T62" fmla="*/ 17 w 22"/>
              <a:gd name="T63" fmla="*/ 10 h 25"/>
              <a:gd name="T64" fmla="*/ 15 w 22"/>
              <a:gd name="T65" fmla="*/ 10 h 25"/>
              <a:gd name="T66" fmla="*/ 14 w 22"/>
              <a:gd name="T67" fmla="*/ 11 h 25"/>
              <a:gd name="T68" fmla="*/ 16 w 22"/>
              <a:gd name="T69" fmla="*/ 11 h 25"/>
              <a:gd name="T70" fmla="*/ 14 w 22"/>
              <a:gd name="T71" fmla="*/ 11 h 25"/>
              <a:gd name="T72" fmla="*/ 14 w 22"/>
              <a:gd name="T73" fmla="*/ 12 h 25"/>
              <a:gd name="T74" fmla="*/ 15 w 22"/>
              <a:gd name="T75" fmla="*/ 3 h 25"/>
              <a:gd name="T76" fmla="*/ 20 w 22"/>
              <a:gd name="T77" fmla="*/ 2 h 25"/>
              <a:gd name="T78" fmla="*/ 19 w 22"/>
              <a:gd name="T79" fmla="*/ 5 h 25"/>
              <a:gd name="T80" fmla="*/ 14 w 22"/>
              <a:gd name="T81" fmla="*/ 0 h 25"/>
              <a:gd name="T82" fmla="*/ 11 w 22"/>
              <a:gd name="T83" fmla="*/ 4 h 25"/>
              <a:gd name="T84" fmla="*/ 6 w 22"/>
              <a:gd name="T85" fmla="*/ 9 h 25"/>
              <a:gd name="T86" fmla="*/ 1 w 22"/>
              <a:gd name="T87" fmla="*/ 21 h 25"/>
              <a:gd name="T88" fmla="*/ 0 w 22"/>
              <a:gd name="T89" fmla="*/ 25 h 25"/>
              <a:gd name="T90" fmla="*/ 4 w 22"/>
              <a:gd name="T91" fmla="*/ 23 h 25"/>
              <a:gd name="T92" fmla="*/ 12 w 22"/>
              <a:gd name="T93" fmla="*/ 17 h 25"/>
              <a:gd name="T94" fmla="*/ 19 w 22"/>
              <a:gd name="T95" fmla="*/ 9 h 25"/>
              <a:gd name="T96" fmla="*/ 21 w 22"/>
              <a:gd name="T97" fmla="*/ 5 h 25"/>
              <a:gd name="T98" fmla="*/ 16 w 22"/>
              <a:gd name="T9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" h="25">
                <a:moveTo>
                  <a:pt x="14" y="16"/>
                </a:moveTo>
                <a:cubicBezTo>
                  <a:pt x="13" y="16"/>
                  <a:pt x="13" y="16"/>
                  <a:pt x="13" y="16"/>
                </a:cubicBezTo>
                <a:cubicBezTo>
                  <a:pt x="14" y="16"/>
                  <a:pt x="16" y="15"/>
                  <a:pt x="16" y="15"/>
                </a:cubicBezTo>
                <a:cubicBezTo>
                  <a:pt x="16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4" y="16"/>
                  <a:pt x="14" y="16"/>
                  <a:pt x="14" y="16"/>
                </a:cubicBezTo>
                <a:moveTo>
                  <a:pt x="1" y="24"/>
                </a:moveTo>
                <a:cubicBezTo>
                  <a:pt x="1" y="23"/>
                  <a:pt x="2" y="22"/>
                  <a:pt x="2" y="21"/>
                </a:cubicBezTo>
                <a:cubicBezTo>
                  <a:pt x="2" y="21"/>
                  <a:pt x="6" y="17"/>
                  <a:pt x="8" y="14"/>
                </a:cubicBezTo>
                <a:cubicBezTo>
                  <a:pt x="8" y="15"/>
                  <a:pt x="9" y="15"/>
                  <a:pt x="9" y="15"/>
                </a:cubicBezTo>
                <a:cubicBezTo>
                  <a:pt x="3" y="23"/>
                  <a:pt x="3" y="23"/>
                  <a:pt x="3" y="23"/>
                </a:cubicBezTo>
                <a:cubicBezTo>
                  <a:pt x="1" y="24"/>
                  <a:pt x="1" y="24"/>
                  <a:pt x="1" y="24"/>
                </a:cubicBezTo>
                <a:moveTo>
                  <a:pt x="18" y="11"/>
                </a:move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moveTo>
                  <a:pt x="17" y="11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7" y="11"/>
                  <a:pt x="17" y="11"/>
                  <a:pt x="17" y="11"/>
                </a:cubicBezTo>
                <a:moveTo>
                  <a:pt x="13" y="16"/>
                </a:moveTo>
                <a:cubicBezTo>
                  <a:pt x="13" y="16"/>
                  <a:pt x="13" y="16"/>
                  <a:pt x="13" y="16"/>
                </a:cubicBezTo>
                <a:cubicBezTo>
                  <a:pt x="11" y="15"/>
                  <a:pt x="9" y="14"/>
                  <a:pt x="8" y="13"/>
                </a:cubicBezTo>
                <a:cubicBezTo>
                  <a:pt x="7" y="12"/>
                  <a:pt x="7" y="11"/>
                  <a:pt x="7" y="9"/>
                </a:cubicBezTo>
                <a:cubicBezTo>
                  <a:pt x="7" y="8"/>
                  <a:pt x="7" y="7"/>
                  <a:pt x="8" y="6"/>
                </a:cubicBezTo>
                <a:cubicBezTo>
                  <a:pt x="9" y="5"/>
                  <a:pt x="10" y="5"/>
                  <a:pt x="10" y="5"/>
                </a:cubicBezTo>
                <a:cubicBezTo>
                  <a:pt x="10" y="5"/>
                  <a:pt x="11" y="5"/>
                  <a:pt x="11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8"/>
                  <a:pt x="9" y="10"/>
                  <a:pt x="11" y="12"/>
                </a:cubicBezTo>
                <a:cubicBezTo>
                  <a:pt x="11" y="12"/>
                  <a:pt x="13" y="13"/>
                  <a:pt x="14" y="13"/>
                </a:cubicBezTo>
                <a:cubicBezTo>
                  <a:pt x="14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2"/>
                  <a:pt x="17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3"/>
                  <a:pt x="16" y="13"/>
                  <a:pt x="15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3"/>
                  <a:pt x="17" y="13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3"/>
                  <a:pt x="18" y="13"/>
                  <a:pt x="18" y="14"/>
                </a:cubicBezTo>
                <a:cubicBezTo>
                  <a:pt x="18" y="13"/>
                  <a:pt x="18" y="13"/>
                  <a:pt x="18" y="13"/>
                </a:cubicBezTo>
                <a:cubicBezTo>
                  <a:pt x="16" y="14"/>
                  <a:pt x="15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5" y="15"/>
                  <a:pt x="17" y="14"/>
                  <a:pt x="18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moveTo>
                  <a:pt x="14" y="12"/>
                </a:moveTo>
                <a:cubicBezTo>
                  <a:pt x="13" y="12"/>
                  <a:pt x="12" y="12"/>
                  <a:pt x="11" y="11"/>
                </a:cubicBezTo>
                <a:cubicBezTo>
                  <a:pt x="10" y="10"/>
                  <a:pt x="10" y="8"/>
                  <a:pt x="11" y="7"/>
                </a:cubicBezTo>
                <a:cubicBezTo>
                  <a:pt x="11" y="6"/>
                  <a:pt x="12" y="6"/>
                  <a:pt x="12" y="5"/>
                </a:cubicBezTo>
                <a:cubicBezTo>
                  <a:pt x="13" y="4"/>
                  <a:pt x="13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4"/>
                  <a:pt x="14" y="5"/>
                  <a:pt x="15" y="5"/>
                </a:cubicBezTo>
                <a:cubicBezTo>
                  <a:pt x="17" y="6"/>
                  <a:pt x="18" y="6"/>
                  <a:pt x="19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8" y="7"/>
                </a:cubicBezTo>
                <a:cubicBezTo>
                  <a:pt x="18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8" y="8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8" y="8"/>
                  <a:pt x="18" y="8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7" y="8"/>
                  <a:pt x="17" y="8"/>
                </a:cubicBezTo>
                <a:cubicBezTo>
                  <a:pt x="17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5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7" y="10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11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11"/>
                  <a:pt x="14" y="11"/>
                  <a:pt x="14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11"/>
                  <a:pt x="15" y="11"/>
                  <a:pt x="15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12"/>
                  <a:pt x="14" y="12"/>
                  <a:pt x="14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4" y="12"/>
                  <a:pt x="14" y="12"/>
                  <a:pt x="14" y="12"/>
                </a:cubicBezTo>
                <a:moveTo>
                  <a:pt x="19" y="5"/>
                </a:moveTo>
                <a:cubicBezTo>
                  <a:pt x="18" y="5"/>
                  <a:pt x="17" y="5"/>
                  <a:pt x="16" y="4"/>
                </a:cubicBezTo>
                <a:cubicBezTo>
                  <a:pt x="15" y="4"/>
                  <a:pt x="15" y="3"/>
                  <a:pt x="15" y="3"/>
                </a:cubicBezTo>
                <a:cubicBezTo>
                  <a:pt x="15" y="2"/>
                  <a:pt x="15" y="2"/>
                  <a:pt x="15" y="1"/>
                </a:cubicBezTo>
                <a:cubicBezTo>
                  <a:pt x="15" y="1"/>
                  <a:pt x="16" y="1"/>
                  <a:pt x="16" y="1"/>
                </a:cubicBezTo>
                <a:cubicBezTo>
                  <a:pt x="17" y="1"/>
                  <a:pt x="19" y="1"/>
                  <a:pt x="20" y="2"/>
                </a:cubicBezTo>
                <a:cubicBezTo>
                  <a:pt x="20" y="3"/>
                  <a:pt x="21" y="4"/>
                  <a:pt x="21" y="4"/>
                </a:cubicBezTo>
                <a:cubicBezTo>
                  <a:pt x="21" y="5"/>
                  <a:pt x="20" y="5"/>
                  <a:pt x="20" y="5"/>
                </a:cubicBezTo>
                <a:cubicBezTo>
                  <a:pt x="20" y="5"/>
                  <a:pt x="19" y="5"/>
                  <a:pt x="19" y="5"/>
                </a:cubicBezTo>
                <a:moveTo>
                  <a:pt x="16" y="0"/>
                </a:moveTo>
                <a:cubicBezTo>
                  <a:pt x="16" y="0"/>
                  <a:pt x="15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2"/>
                  <a:pt x="12" y="3"/>
                  <a:pt x="11" y="4"/>
                </a:cubicBezTo>
                <a:cubicBezTo>
                  <a:pt x="11" y="4"/>
                  <a:pt x="11" y="4"/>
                  <a:pt x="10" y="4"/>
                </a:cubicBezTo>
                <a:cubicBezTo>
                  <a:pt x="9" y="4"/>
                  <a:pt x="8" y="4"/>
                  <a:pt x="8" y="5"/>
                </a:cubicBezTo>
                <a:cubicBezTo>
                  <a:pt x="6" y="6"/>
                  <a:pt x="6" y="8"/>
                  <a:pt x="6" y="9"/>
                </a:cubicBezTo>
                <a:cubicBezTo>
                  <a:pt x="6" y="11"/>
                  <a:pt x="6" y="12"/>
                  <a:pt x="7" y="14"/>
                </a:cubicBezTo>
                <a:cubicBezTo>
                  <a:pt x="5" y="17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2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10" y="16"/>
                  <a:pt x="10" y="16"/>
                  <a:pt x="10" y="16"/>
                </a:cubicBezTo>
                <a:cubicBezTo>
                  <a:pt x="11" y="16"/>
                  <a:pt x="12" y="17"/>
                  <a:pt x="12" y="17"/>
                </a:cubicBezTo>
                <a:cubicBezTo>
                  <a:pt x="13" y="17"/>
                  <a:pt x="13" y="17"/>
                  <a:pt x="14" y="17"/>
                </a:cubicBezTo>
                <a:cubicBezTo>
                  <a:pt x="15" y="17"/>
                  <a:pt x="17" y="16"/>
                  <a:pt x="18" y="15"/>
                </a:cubicBezTo>
                <a:cubicBezTo>
                  <a:pt x="20" y="14"/>
                  <a:pt x="20" y="11"/>
                  <a:pt x="19" y="9"/>
                </a:cubicBezTo>
                <a:cubicBezTo>
                  <a:pt x="19" y="9"/>
                  <a:pt x="19" y="8"/>
                  <a:pt x="20" y="8"/>
                </a:cubicBezTo>
                <a:cubicBezTo>
                  <a:pt x="20" y="7"/>
                  <a:pt x="21" y="6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3"/>
                  <a:pt x="21" y="2"/>
                  <a:pt x="20" y="1"/>
                </a:cubicBezTo>
                <a:cubicBezTo>
                  <a:pt x="19" y="0"/>
                  <a:pt x="18" y="0"/>
                  <a:pt x="16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5" name="ïSļíďè">
            <a:extLst>
              <a:ext uri="{FF2B5EF4-FFF2-40B4-BE49-F238E27FC236}">
                <a16:creationId xmlns:a16="http://schemas.microsoft.com/office/drawing/2014/main" id="{A644E730-000B-42CD-9A28-16C3185E9CF2}"/>
              </a:ext>
            </a:extLst>
          </p:cNvPr>
          <p:cNvSpPr>
            <a:spLocks/>
          </p:cNvSpPr>
          <p:nvPr/>
        </p:nvSpPr>
        <p:spPr bwMode="auto">
          <a:xfrm>
            <a:off x="656437" y="3145291"/>
            <a:ext cx="370751" cy="522597"/>
          </a:xfrm>
          <a:custGeom>
            <a:avLst/>
            <a:gdLst>
              <a:gd name="T0" fmla="*/ 27 w 35"/>
              <a:gd name="T1" fmla="*/ 48 h 49"/>
              <a:gd name="T2" fmla="*/ 24 w 35"/>
              <a:gd name="T3" fmla="*/ 44 h 49"/>
              <a:gd name="T4" fmla="*/ 29 w 35"/>
              <a:gd name="T5" fmla="*/ 48 h 49"/>
              <a:gd name="T6" fmla="*/ 22 w 35"/>
              <a:gd name="T7" fmla="*/ 47 h 49"/>
              <a:gd name="T8" fmla="*/ 30 w 35"/>
              <a:gd name="T9" fmla="*/ 48 h 49"/>
              <a:gd name="T10" fmla="*/ 17 w 35"/>
              <a:gd name="T11" fmla="*/ 46 h 49"/>
              <a:gd name="T12" fmla="*/ 14 w 35"/>
              <a:gd name="T13" fmla="*/ 44 h 49"/>
              <a:gd name="T14" fmla="*/ 13 w 35"/>
              <a:gd name="T15" fmla="*/ 40 h 49"/>
              <a:gd name="T16" fmla="*/ 15 w 35"/>
              <a:gd name="T17" fmla="*/ 41 h 49"/>
              <a:gd name="T18" fmla="*/ 12 w 35"/>
              <a:gd name="T19" fmla="*/ 39 h 49"/>
              <a:gd name="T20" fmla="*/ 11 w 35"/>
              <a:gd name="T21" fmla="*/ 38 h 49"/>
              <a:gd name="T22" fmla="*/ 8 w 35"/>
              <a:gd name="T23" fmla="*/ 36 h 49"/>
              <a:gd name="T24" fmla="*/ 7 w 35"/>
              <a:gd name="T25" fmla="*/ 33 h 49"/>
              <a:gd name="T26" fmla="*/ 3 w 35"/>
              <a:gd name="T27" fmla="*/ 29 h 49"/>
              <a:gd name="T28" fmla="*/ 4 w 35"/>
              <a:gd name="T29" fmla="*/ 29 h 49"/>
              <a:gd name="T30" fmla="*/ 5 w 35"/>
              <a:gd name="T31" fmla="*/ 29 h 49"/>
              <a:gd name="T32" fmla="*/ 20 w 35"/>
              <a:gd name="T33" fmla="*/ 29 h 49"/>
              <a:gd name="T34" fmla="*/ 18 w 35"/>
              <a:gd name="T35" fmla="*/ 29 h 49"/>
              <a:gd name="T36" fmla="*/ 24 w 35"/>
              <a:gd name="T37" fmla="*/ 29 h 49"/>
              <a:gd name="T38" fmla="*/ 23 w 35"/>
              <a:gd name="T39" fmla="*/ 32 h 49"/>
              <a:gd name="T40" fmla="*/ 27 w 35"/>
              <a:gd name="T41" fmla="*/ 29 h 49"/>
              <a:gd name="T42" fmla="*/ 29 w 35"/>
              <a:gd name="T43" fmla="*/ 29 h 49"/>
              <a:gd name="T44" fmla="*/ 1 w 35"/>
              <a:gd name="T45" fmla="*/ 29 h 49"/>
              <a:gd name="T46" fmla="*/ 1 w 35"/>
              <a:gd name="T47" fmla="*/ 23 h 49"/>
              <a:gd name="T48" fmla="*/ 3 w 35"/>
              <a:gd name="T49" fmla="*/ 23 h 49"/>
              <a:gd name="T50" fmla="*/ 22 w 35"/>
              <a:gd name="T51" fmla="*/ 21 h 49"/>
              <a:gd name="T52" fmla="*/ 20 w 35"/>
              <a:gd name="T53" fmla="*/ 23 h 49"/>
              <a:gd name="T54" fmla="*/ 23 w 35"/>
              <a:gd name="T55" fmla="*/ 23 h 49"/>
              <a:gd name="T56" fmla="*/ 16 w 35"/>
              <a:gd name="T57" fmla="*/ 23 h 49"/>
              <a:gd name="T58" fmla="*/ 18 w 35"/>
              <a:gd name="T59" fmla="*/ 23 h 49"/>
              <a:gd name="T60" fmla="*/ 26 w 35"/>
              <a:gd name="T61" fmla="*/ 21 h 49"/>
              <a:gd name="T62" fmla="*/ 28 w 35"/>
              <a:gd name="T63" fmla="*/ 21 h 49"/>
              <a:gd name="T64" fmla="*/ 5 w 35"/>
              <a:gd name="T65" fmla="*/ 21 h 49"/>
              <a:gd name="T66" fmla="*/ 1 w 35"/>
              <a:gd name="T67" fmla="*/ 21 h 49"/>
              <a:gd name="T68" fmla="*/ 18 w 35"/>
              <a:gd name="T69" fmla="*/ 15 h 49"/>
              <a:gd name="T70" fmla="*/ 18 w 35"/>
              <a:gd name="T71" fmla="*/ 14 h 49"/>
              <a:gd name="T72" fmla="*/ 30 w 35"/>
              <a:gd name="T73" fmla="*/ 12 h 49"/>
              <a:gd name="T74" fmla="*/ 22 w 35"/>
              <a:gd name="T75" fmla="*/ 10 h 49"/>
              <a:gd name="T76" fmla="*/ 30 w 35"/>
              <a:gd name="T77" fmla="*/ 10 h 49"/>
              <a:gd name="T78" fmla="*/ 23 w 35"/>
              <a:gd name="T79" fmla="*/ 11 h 49"/>
              <a:gd name="T80" fmla="*/ 28 w 35"/>
              <a:gd name="T81" fmla="*/ 9 h 49"/>
              <a:gd name="T82" fmla="*/ 24 w 35"/>
              <a:gd name="T83" fmla="*/ 11 h 49"/>
              <a:gd name="T84" fmla="*/ 33 w 35"/>
              <a:gd name="T85" fmla="*/ 10 h 49"/>
              <a:gd name="T86" fmla="*/ 16 w 35"/>
              <a:gd name="T87" fmla="*/ 15 h 49"/>
              <a:gd name="T88" fmla="*/ 18 w 35"/>
              <a:gd name="T89" fmla="*/ 20 h 49"/>
              <a:gd name="T90" fmla="*/ 14 w 35"/>
              <a:gd name="T91" fmla="*/ 24 h 49"/>
              <a:gd name="T92" fmla="*/ 19 w 35"/>
              <a:gd name="T93" fmla="*/ 28 h 49"/>
              <a:gd name="T94" fmla="*/ 17 w 35"/>
              <a:gd name="T95" fmla="*/ 32 h 49"/>
              <a:gd name="T96" fmla="*/ 8 w 35"/>
              <a:gd name="T97" fmla="*/ 28 h 49"/>
              <a:gd name="T98" fmla="*/ 3 w 35"/>
              <a:gd name="T99" fmla="*/ 25 h 49"/>
              <a:gd name="T100" fmla="*/ 4 w 35"/>
              <a:gd name="T101" fmla="*/ 20 h 49"/>
              <a:gd name="T102" fmla="*/ 26 w 35"/>
              <a:gd name="T103" fmla="*/ 0 h 49"/>
              <a:gd name="T104" fmla="*/ 2 w 35"/>
              <a:gd name="T105" fmla="*/ 15 h 49"/>
              <a:gd name="T106" fmla="*/ 0 w 35"/>
              <a:gd name="T107" fmla="*/ 24 h 49"/>
              <a:gd name="T108" fmla="*/ 2 w 35"/>
              <a:gd name="T109" fmla="*/ 24 h 49"/>
              <a:gd name="T110" fmla="*/ 1 w 35"/>
              <a:gd name="T111" fmla="*/ 34 h 49"/>
              <a:gd name="T112" fmla="*/ 28 w 35"/>
              <a:gd name="T113" fmla="*/ 49 h 49"/>
              <a:gd name="T114" fmla="*/ 35 w 35"/>
              <a:gd name="T115" fmla="*/ 43 h 49"/>
              <a:gd name="T116" fmla="*/ 28 w 35"/>
              <a:gd name="T117" fmla="*/ 33 h 49"/>
              <a:gd name="T118" fmla="*/ 29 w 35"/>
              <a:gd name="T119" fmla="*/ 23 h 49"/>
              <a:gd name="T120" fmla="*/ 21 w 35"/>
              <a:gd name="T121" fmla="*/ 15 h 49"/>
              <a:gd name="T122" fmla="*/ 34 w 35"/>
              <a:gd name="T123" fmla="*/ 1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" h="49">
                <a:moveTo>
                  <a:pt x="32" y="48"/>
                </a:moveTo>
                <a:cubicBezTo>
                  <a:pt x="32" y="47"/>
                  <a:pt x="33" y="46"/>
                  <a:pt x="33" y="45"/>
                </a:cubicBezTo>
                <a:cubicBezTo>
                  <a:pt x="33" y="46"/>
                  <a:pt x="33" y="47"/>
                  <a:pt x="33" y="47"/>
                </a:cubicBezTo>
                <a:cubicBezTo>
                  <a:pt x="33" y="48"/>
                  <a:pt x="32" y="48"/>
                  <a:pt x="32" y="48"/>
                </a:cubicBezTo>
                <a:moveTo>
                  <a:pt x="27" y="45"/>
                </a:moveTo>
                <a:cubicBezTo>
                  <a:pt x="27" y="45"/>
                  <a:pt x="28" y="45"/>
                  <a:pt x="28" y="44"/>
                </a:cubicBezTo>
                <a:cubicBezTo>
                  <a:pt x="28" y="46"/>
                  <a:pt x="27" y="47"/>
                  <a:pt x="27" y="48"/>
                </a:cubicBezTo>
                <a:cubicBezTo>
                  <a:pt x="26" y="48"/>
                  <a:pt x="25" y="48"/>
                  <a:pt x="25" y="48"/>
                </a:cubicBezTo>
                <a:cubicBezTo>
                  <a:pt x="25" y="47"/>
                  <a:pt x="26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moveTo>
                  <a:pt x="24" y="48"/>
                </a:moveTo>
                <a:cubicBezTo>
                  <a:pt x="24" y="48"/>
                  <a:pt x="23" y="47"/>
                  <a:pt x="23" y="47"/>
                </a:cubicBezTo>
                <a:cubicBezTo>
                  <a:pt x="23" y="46"/>
                  <a:pt x="23" y="45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5" y="44"/>
                  <a:pt x="25" y="44"/>
                  <a:pt x="26" y="44"/>
                </a:cubicBezTo>
                <a:cubicBezTo>
                  <a:pt x="25" y="45"/>
                  <a:pt x="25" y="46"/>
                  <a:pt x="24" y="48"/>
                </a:cubicBezTo>
                <a:moveTo>
                  <a:pt x="28" y="48"/>
                </a:moveTo>
                <a:cubicBezTo>
                  <a:pt x="28" y="48"/>
                  <a:pt x="27" y="48"/>
                  <a:pt x="27" y="48"/>
                </a:cubicBezTo>
                <a:cubicBezTo>
                  <a:pt x="28" y="47"/>
                  <a:pt x="28" y="45"/>
                  <a:pt x="29" y="44"/>
                </a:cubicBezTo>
                <a:cubicBezTo>
                  <a:pt x="30" y="44"/>
                  <a:pt x="31" y="44"/>
                  <a:pt x="31" y="44"/>
                </a:cubicBezTo>
                <a:cubicBezTo>
                  <a:pt x="30" y="45"/>
                  <a:pt x="30" y="46"/>
                  <a:pt x="29" y="48"/>
                </a:cubicBezTo>
                <a:cubicBezTo>
                  <a:pt x="29" y="48"/>
                  <a:pt x="28" y="48"/>
                  <a:pt x="28" y="48"/>
                </a:cubicBezTo>
                <a:moveTo>
                  <a:pt x="22" y="47"/>
                </a:moveTo>
                <a:cubicBezTo>
                  <a:pt x="21" y="47"/>
                  <a:pt x="21" y="47"/>
                  <a:pt x="20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4"/>
                  <a:pt x="23" y="44"/>
                  <a:pt x="24" y="44"/>
                </a:cubicBezTo>
                <a:cubicBezTo>
                  <a:pt x="23" y="45"/>
                  <a:pt x="22" y="46"/>
                  <a:pt x="22" y="47"/>
                </a:cubicBezTo>
                <a:moveTo>
                  <a:pt x="20" y="47"/>
                </a:moveTo>
                <a:cubicBezTo>
                  <a:pt x="19" y="46"/>
                  <a:pt x="18" y="46"/>
                  <a:pt x="18" y="46"/>
                </a:cubicBezTo>
                <a:cubicBezTo>
                  <a:pt x="18" y="45"/>
                  <a:pt x="19" y="44"/>
                  <a:pt x="19" y="43"/>
                </a:cubicBezTo>
                <a:cubicBezTo>
                  <a:pt x="20" y="43"/>
                  <a:pt x="21" y="44"/>
                  <a:pt x="21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0" y="47"/>
                  <a:pt x="20" y="47"/>
                  <a:pt x="20" y="47"/>
                </a:cubicBezTo>
                <a:moveTo>
                  <a:pt x="30" y="48"/>
                </a:moveTo>
                <a:cubicBezTo>
                  <a:pt x="30" y="46"/>
                  <a:pt x="31" y="45"/>
                  <a:pt x="32" y="44"/>
                </a:cubicBezTo>
                <a:cubicBezTo>
                  <a:pt x="33" y="44"/>
                  <a:pt x="33" y="43"/>
                  <a:pt x="33" y="43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5"/>
                  <a:pt x="32" y="46"/>
                  <a:pt x="31" y="48"/>
                </a:cubicBezTo>
                <a:cubicBezTo>
                  <a:pt x="31" y="48"/>
                  <a:pt x="30" y="48"/>
                  <a:pt x="30" y="48"/>
                </a:cubicBezTo>
                <a:moveTo>
                  <a:pt x="17" y="46"/>
                </a:moveTo>
                <a:cubicBezTo>
                  <a:pt x="17" y="45"/>
                  <a:pt x="17" y="45"/>
                  <a:pt x="16" y="45"/>
                </a:cubicBezTo>
                <a:cubicBezTo>
                  <a:pt x="17" y="44"/>
                  <a:pt x="17" y="43"/>
                  <a:pt x="18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8" y="44"/>
                  <a:pt x="18" y="45"/>
                  <a:pt x="17" y="46"/>
                </a:cubicBezTo>
                <a:cubicBezTo>
                  <a:pt x="17" y="46"/>
                  <a:pt x="17" y="46"/>
                  <a:pt x="17" y="46"/>
                </a:cubicBezTo>
                <a:moveTo>
                  <a:pt x="16" y="45"/>
                </a:moveTo>
                <a:cubicBezTo>
                  <a:pt x="15" y="45"/>
                  <a:pt x="15" y="44"/>
                  <a:pt x="14" y="44"/>
                </a:cubicBezTo>
                <a:cubicBezTo>
                  <a:pt x="15" y="43"/>
                  <a:pt x="15" y="43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2"/>
                  <a:pt x="17" y="42"/>
                  <a:pt x="17" y="42"/>
                </a:cubicBezTo>
                <a:cubicBezTo>
                  <a:pt x="17" y="43"/>
                  <a:pt x="16" y="44"/>
                  <a:pt x="16" y="45"/>
                </a:cubicBezTo>
                <a:moveTo>
                  <a:pt x="14" y="44"/>
                </a:moveTo>
                <a:cubicBezTo>
                  <a:pt x="13" y="43"/>
                  <a:pt x="12" y="42"/>
                  <a:pt x="12" y="42"/>
                </a:cubicBezTo>
                <a:cubicBezTo>
                  <a:pt x="12" y="41"/>
                  <a:pt x="12" y="40"/>
                  <a:pt x="13" y="40"/>
                </a:cubicBezTo>
                <a:cubicBezTo>
                  <a:pt x="13" y="40"/>
                  <a:pt x="14" y="40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3" y="42"/>
                  <a:pt x="13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42"/>
                  <a:pt x="14" y="42"/>
                  <a:pt x="15" y="41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42"/>
                  <a:pt x="14" y="43"/>
                  <a:pt x="14" y="44"/>
                </a:cubicBezTo>
                <a:moveTo>
                  <a:pt x="11" y="41"/>
                </a:moveTo>
                <a:cubicBezTo>
                  <a:pt x="11" y="41"/>
                  <a:pt x="11" y="41"/>
                  <a:pt x="10" y="40"/>
                </a:cubicBezTo>
                <a:cubicBezTo>
                  <a:pt x="11" y="40"/>
                  <a:pt x="11" y="39"/>
                  <a:pt x="11" y="38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40"/>
                  <a:pt x="12" y="41"/>
                  <a:pt x="11" y="41"/>
                </a:cubicBezTo>
                <a:moveTo>
                  <a:pt x="10" y="40"/>
                </a:moveTo>
                <a:cubicBezTo>
                  <a:pt x="10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8"/>
                  <a:pt x="9" y="38"/>
                  <a:pt x="9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1" y="37"/>
                  <a:pt x="11" y="37"/>
                  <a:pt x="11" y="38"/>
                </a:cubicBezTo>
                <a:cubicBezTo>
                  <a:pt x="11" y="39"/>
                  <a:pt x="10" y="39"/>
                  <a:pt x="10" y="40"/>
                </a:cubicBezTo>
                <a:moveTo>
                  <a:pt x="9" y="38"/>
                </a:moveTo>
                <a:cubicBezTo>
                  <a:pt x="9" y="38"/>
                  <a:pt x="8" y="37"/>
                  <a:pt x="8" y="37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10" y="36"/>
                  <a:pt x="10" y="36"/>
                </a:cubicBezTo>
                <a:cubicBezTo>
                  <a:pt x="9" y="38"/>
                  <a:pt x="9" y="38"/>
                  <a:pt x="9" y="38"/>
                </a:cubicBezTo>
                <a:moveTo>
                  <a:pt x="8" y="36"/>
                </a:moveTo>
                <a:cubicBezTo>
                  <a:pt x="7" y="35"/>
                  <a:pt x="7" y="35"/>
                  <a:pt x="7" y="35"/>
                </a:cubicBezTo>
                <a:cubicBezTo>
                  <a:pt x="8" y="34"/>
                  <a:pt x="8" y="34"/>
                  <a:pt x="8" y="33"/>
                </a:cubicBezTo>
                <a:cubicBezTo>
                  <a:pt x="9" y="34"/>
                  <a:pt x="9" y="34"/>
                  <a:pt x="9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6"/>
                  <a:pt x="8" y="36"/>
                  <a:pt x="8" y="36"/>
                </a:cubicBezTo>
                <a:moveTo>
                  <a:pt x="7" y="34"/>
                </a:moveTo>
                <a:cubicBezTo>
                  <a:pt x="7" y="33"/>
                  <a:pt x="7" y="33"/>
                  <a:pt x="7" y="33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1"/>
                  <a:pt x="7" y="31"/>
                  <a:pt x="7" y="30"/>
                </a:cubicBezTo>
                <a:cubicBezTo>
                  <a:pt x="7" y="31"/>
                  <a:pt x="8" y="32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3"/>
                  <a:pt x="7" y="34"/>
                  <a:pt x="7" y="34"/>
                </a:cubicBezTo>
                <a:moveTo>
                  <a:pt x="3" y="29"/>
                </a:moveTo>
                <a:cubicBezTo>
                  <a:pt x="3" y="29"/>
                  <a:pt x="3" y="29"/>
                  <a:pt x="3" y="29"/>
                </a:cubicBezTo>
                <a:cubicBezTo>
                  <a:pt x="3" y="31"/>
                  <a:pt x="2" y="32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29"/>
                  <a:pt x="2" y="29"/>
                  <a:pt x="2" y="29"/>
                </a:cubicBezTo>
                <a:cubicBezTo>
                  <a:pt x="3" y="29"/>
                  <a:pt x="3" y="29"/>
                  <a:pt x="3" y="29"/>
                </a:cubicBezTo>
                <a:moveTo>
                  <a:pt x="2" y="33"/>
                </a:moveTo>
                <a:cubicBezTo>
                  <a:pt x="3" y="32"/>
                  <a:pt x="3" y="31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5" y="29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4" y="31"/>
                  <a:pt x="4" y="32"/>
                  <a:pt x="3" y="33"/>
                </a:cubicBezTo>
                <a:cubicBezTo>
                  <a:pt x="2" y="33"/>
                  <a:pt x="2" y="33"/>
                  <a:pt x="2" y="33"/>
                </a:cubicBezTo>
                <a:moveTo>
                  <a:pt x="4" y="33"/>
                </a:moveTo>
                <a:cubicBezTo>
                  <a:pt x="4" y="32"/>
                  <a:pt x="5" y="31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1"/>
                  <a:pt x="6" y="32"/>
                </a:cubicBezTo>
                <a:cubicBezTo>
                  <a:pt x="6" y="33"/>
                  <a:pt x="6" y="33"/>
                  <a:pt x="6" y="33"/>
                </a:cubicBezTo>
                <a:cubicBezTo>
                  <a:pt x="4" y="33"/>
                  <a:pt x="4" y="33"/>
                  <a:pt x="4" y="33"/>
                </a:cubicBezTo>
                <a:moveTo>
                  <a:pt x="19" y="32"/>
                </a:moveTo>
                <a:cubicBezTo>
                  <a:pt x="19" y="32"/>
                  <a:pt x="19" y="32"/>
                  <a:pt x="19" y="32"/>
                </a:cubicBezTo>
                <a:cubicBezTo>
                  <a:pt x="19" y="31"/>
                  <a:pt x="20" y="30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1" y="29"/>
                  <a:pt x="21" y="29"/>
                  <a:pt x="22" y="29"/>
                </a:cubicBezTo>
                <a:cubicBezTo>
                  <a:pt x="21" y="30"/>
                  <a:pt x="21" y="31"/>
                  <a:pt x="20" y="32"/>
                </a:cubicBezTo>
                <a:cubicBezTo>
                  <a:pt x="19" y="32"/>
                  <a:pt x="19" y="32"/>
                  <a:pt x="19" y="32"/>
                </a:cubicBezTo>
                <a:moveTo>
                  <a:pt x="18" y="32"/>
                </a:moveTo>
                <a:cubicBezTo>
                  <a:pt x="17" y="31"/>
                  <a:pt x="17" y="31"/>
                  <a:pt x="17" y="31"/>
                </a:cubicBezTo>
                <a:cubicBezTo>
                  <a:pt x="17" y="30"/>
                  <a:pt x="18" y="30"/>
                  <a:pt x="18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20" y="29"/>
                </a:cubicBezTo>
                <a:cubicBezTo>
                  <a:pt x="19" y="30"/>
                  <a:pt x="19" y="31"/>
                  <a:pt x="18" y="32"/>
                </a:cubicBezTo>
                <a:cubicBezTo>
                  <a:pt x="18" y="32"/>
                  <a:pt x="18" y="32"/>
                  <a:pt x="18" y="32"/>
                </a:cubicBezTo>
                <a:moveTo>
                  <a:pt x="21" y="32"/>
                </a:moveTo>
                <a:cubicBezTo>
                  <a:pt x="21" y="31"/>
                  <a:pt x="22" y="30"/>
                  <a:pt x="22" y="29"/>
                </a:cubicBezTo>
                <a:cubicBezTo>
                  <a:pt x="23" y="29"/>
                  <a:pt x="24" y="29"/>
                  <a:pt x="24" y="29"/>
                </a:cubicBezTo>
                <a:cubicBezTo>
                  <a:pt x="23" y="30"/>
                  <a:pt x="23" y="31"/>
                  <a:pt x="22" y="32"/>
                </a:cubicBezTo>
                <a:cubicBezTo>
                  <a:pt x="21" y="32"/>
                  <a:pt x="21" y="32"/>
                  <a:pt x="21" y="32"/>
                </a:cubicBezTo>
                <a:moveTo>
                  <a:pt x="17" y="30"/>
                </a:moveTo>
                <a:cubicBezTo>
                  <a:pt x="16" y="30"/>
                  <a:pt x="16" y="29"/>
                  <a:pt x="16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9"/>
                  <a:pt x="17" y="30"/>
                  <a:pt x="17" y="30"/>
                </a:cubicBezTo>
                <a:moveTo>
                  <a:pt x="23" y="32"/>
                </a:moveTo>
                <a:cubicBezTo>
                  <a:pt x="23" y="31"/>
                  <a:pt x="24" y="30"/>
                  <a:pt x="25" y="29"/>
                </a:cubicBezTo>
                <a:cubicBezTo>
                  <a:pt x="25" y="29"/>
                  <a:pt x="26" y="29"/>
                  <a:pt x="26" y="29"/>
                </a:cubicBezTo>
                <a:cubicBezTo>
                  <a:pt x="25" y="30"/>
                  <a:pt x="25" y="31"/>
                  <a:pt x="24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3" y="32"/>
                  <a:pt x="23" y="32"/>
                  <a:pt x="23" y="32"/>
                </a:cubicBezTo>
                <a:moveTo>
                  <a:pt x="25" y="32"/>
                </a:moveTo>
                <a:cubicBezTo>
                  <a:pt x="25" y="31"/>
                  <a:pt x="26" y="30"/>
                  <a:pt x="27" y="29"/>
                </a:cubicBezTo>
                <a:cubicBezTo>
                  <a:pt x="27" y="29"/>
                  <a:pt x="28" y="29"/>
                  <a:pt x="28" y="29"/>
                </a:cubicBezTo>
                <a:cubicBezTo>
                  <a:pt x="28" y="30"/>
                  <a:pt x="27" y="30"/>
                  <a:pt x="27" y="31"/>
                </a:cubicBezTo>
                <a:cubicBezTo>
                  <a:pt x="26" y="32"/>
                  <a:pt x="26" y="32"/>
                  <a:pt x="26" y="32"/>
                </a:cubicBezTo>
                <a:cubicBezTo>
                  <a:pt x="25" y="32"/>
                  <a:pt x="25" y="32"/>
                  <a:pt x="25" y="32"/>
                </a:cubicBezTo>
                <a:moveTo>
                  <a:pt x="27" y="32"/>
                </a:moveTo>
                <a:cubicBezTo>
                  <a:pt x="27" y="31"/>
                  <a:pt x="27" y="31"/>
                  <a:pt x="27" y="31"/>
                </a:cubicBezTo>
                <a:cubicBezTo>
                  <a:pt x="28" y="31"/>
                  <a:pt x="28" y="30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8" y="32"/>
                  <a:pt x="28" y="32"/>
                  <a:pt x="28" y="32"/>
                </a:cubicBezTo>
                <a:cubicBezTo>
                  <a:pt x="27" y="32"/>
                  <a:pt x="27" y="32"/>
                  <a:pt x="27" y="32"/>
                </a:cubicBezTo>
                <a:moveTo>
                  <a:pt x="1" y="29"/>
                </a:move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moveTo>
                  <a:pt x="1" y="23"/>
                </a:move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2" y="23"/>
                  <a:pt x="2" y="23"/>
                  <a:pt x="2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1" y="23"/>
                  <a:pt x="1" y="23"/>
                </a:cubicBezTo>
                <a:moveTo>
                  <a:pt x="3" y="23"/>
                </a:move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2"/>
                  <a:pt x="4" y="22"/>
                  <a:pt x="4" y="23"/>
                </a:cubicBezTo>
                <a:cubicBezTo>
                  <a:pt x="3" y="23"/>
                  <a:pt x="3" y="23"/>
                  <a:pt x="3" y="23"/>
                </a:cubicBezTo>
                <a:moveTo>
                  <a:pt x="22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3"/>
                  <a:pt x="21" y="23"/>
                  <a:pt x="20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moveTo>
                  <a:pt x="18" y="23"/>
                </a:moveTo>
                <a:cubicBezTo>
                  <a:pt x="18" y="23"/>
                  <a:pt x="18" y="23"/>
                  <a:pt x="18" y="23"/>
                </a:cubicBezTo>
                <a:cubicBezTo>
                  <a:pt x="19" y="22"/>
                  <a:pt x="19" y="22"/>
                  <a:pt x="20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8" y="23"/>
                  <a:pt x="18" y="23"/>
                  <a:pt x="18" y="23"/>
                </a:cubicBezTo>
                <a:moveTo>
                  <a:pt x="22" y="23"/>
                </a:move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5" y="21"/>
                  <a:pt x="25" y="21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2" y="23"/>
                </a:cubicBezTo>
                <a:moveTo>
                  <a:pt x="15" y="23"/>
                </a:moveTo>
                <a:cubicBezTo>
                  <a:pt x="15" y="23"/>
                  <a:pt x="15" y="23"/>
                  <a:pt x="15" y="23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1"/>
                  <a:pt x="17" y="21"/>
                  <a:pt x="17" y="21"/>
                </a:cubicBezTo>
                <a:cubicBezTo>
                  <a:pt x="17" y="22"/>
                  <a:pt x="16" y="22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2"/>
                  <a:pt x="17" y="22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2"/>
                  <a:pt x="18" y="22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7" y="23"/>
                  <a:pt x="16" y="23"/>
                  <a:pt x="15" y="23"/>
                </a:cubicBezTo>
                <a:moveTo>
                  <a:pt x="15" y="22"/>
                </a:move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moveTo>
                  <a:pt x="24" y="23"/>
                </a:move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8" y="21"/>
                  <a:pt x="28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7" y="23"/>
                  <a:pt x="27" y="23"/>
                  <a:pt x="26" y="23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23"/>
                  <a:pt x="25" y="23"/>
                  <a:pt x="24" y="23"/>
                </a:cubicBezTo>
                <a:moveTo>
                  <a:pt x="4" y="23"/>
                </a:moveTo>
                <a:cubicBezTo>
                  <a:pt x="5" y="22"/>
                  <a:pt x="5" y="22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2"/>
                  <a:pt x="6" y="22"/>
                  <a:pt x="6" y="23"/>
                </a:cubicBezTo>
                <a:cubicBezTo>
                  <a:pt x="4" y="23"/>
                  <a:pt x="4" y="23"/>
                  <a:pt x="4" y="23"/>
                </a:cubicBezTo>
                <a:moveTo>
                  <a:pt x="1" y="21"/>
                </a:moveTo>
                <a:cubicBezTo>
                  <a:pt x="1" y="19"/>
                  <a:pt x="1" y="19"/>
                  <a:pt x="1" y="19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20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7" y="14"/>
                </a:move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moveTo>
                  <a:pt x="18" y="15"/>
                </a:moveTo>
                <a:cubicBezTo>
                  <a:pt x="17" y="15"/>
                  <a:pt x="17" y="15"/>
                  <a:pt x="17" y="15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2"/>
                  <a:pt x="19" y="12"/>
                  <a:pt x="20" y="11"/>
                </a:cubicBezTo>
                <a:cubicBezTo>
                  <a:pt x="19" y="12"/>
                  <a:pt x="19" y="13"/>
                  <a:pt x="19" y="13"/>
                </a:cubicBezTo>
                <a:cubicBezTo>
                  <a:pt x="19" y="14"/>
                  <a:pt x="19" y="14"/>
                  <a:pt x="19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moveTo>
                  <a:pt x="31" y="13"/>
                </a:moveTo>
                <a:cubicBezTo>
                  <a:pt x="31" y="13"/>
                  <a:pt x="31" y="13"/>
                  <a:pt x="31" y="13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1" y="13"/>
                  <a:pt x="31" y="13"/>
                  <a:pt x="31" y="13"/>
                </a:cubicBezTo>
                <a:moveTo>
                  <a:pt x="30" y="12"/>
                </a:moveTo>
                <a:cubicBezTo>
                  <a:pt x="29" y="12"/>
                  <a:pt x="29" y="12"/>
                  <a:pt x="29" y="12"/>
                </a:cubicBezTo>
                <a:cubicBezTo>
                  <a:pt x="30" y="11"/>
                  <a:pt x="31" y="11"/>
                  <a:pt x="31" y="10"/>
                </a:cubicBezTo>
                <a:cubicBezTo>
                  <a:pt x="31" y="10"/>
                  <a:pt x="32" y="10"/>
                  <a:pt x="32" y="11"/>
                </a:cubicBezTo>
                <a:cubicBezTo>
                  <a:pt x="30" y="12"/>
                  <a:pt x="30" y="12"/>
                  <a:pt x="30" y="12"/>
                </a:cubicBezTo>
                <a:moveTo>
                  <a:pt x="19" y="13"/>
                </a:moveTo>
                <a:cubicBezTo>
                  <a:pt x="20" y="12"/>
                  <a:pt x="20" y="11"/>
                  <a:pt x="20" y="11"/>
                </a:cubicBezTo>
                <a:cubicBezTo>
                  <a:pt x="21" y="10"/>
                  <a:pt x="21" y="10"/>
                  <a:pt x="22" y="10"/>
                </a:cubicBezTo>
                <a:cubicBezTo>
                  <a:pt x="21" y="11"/>
                  <a:pt x="21" y="11"/>
                  <a:pt x="21" y="12"/>
                </a:cubicBezTo>
                <a:cubicBezTo>
                  <a:pt x="20" y="12"/>
                  <a:pt x="20" y="13"/>
                  <a:pt x="19" y="13"/>
                </a:cubicBezTo>
                <a:moveTo>
                  <a:pt x="29" y="12"/>
                </a:moveTo>
                <a:cubicBezTo>
                  <a:pt x="29" y="12"/>
                  <a:pt x="28" y="11"/>
                  <a:pt x="28" y="11"/>
                </a:cubicBezTo>
                <a:cubicBezTo>
                  <a:pt x="28" y="11"/>
                  <a:pt x="28" y="10"/>
                  <a:pt x="29" y="10"/>
                </a:cubicBezTo>
                <a:cubicBezTo>
                  <a:pt x="29" y="9"/>
                  <a:pt x="29" y="9"/>
                  <a:pt x="29" y="9"/>
                </a:cubicBezTo>
                <a:cubicBezTo>
                  <a:pt x="30" y="9"/>
                  <a:pt x="30" y="10"/>
                  <a:pt x="30" y="10"/>
                </a:cubicBezTo>
                <a:cubicBezTo>
                  <a:pt x="30" y="10"/>
                  <a:pt x="29" y="11"/>
                  <a:pt x="29" y="12"/>
                </a:cubicBezTo>
                <a:moveTo>
                  <a:pt x="22" y="12"/>
                </a:moveTo>
                <a:cubicBezTo>
                  <a:pt x="22" y="11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3" y="10"/>
                  <a:pt x="23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3" y="11"/>
                  <a:pt x="23" y="11"/>
                  <a:pt x="23" y="11"/>
                </a:cubicBezTo>
                <a:cubicBezTo>
                  <a:pt x="22" y="11"/>
                  <a:pt x="22" y="11"/>
                  <a:pt x="22" y="12"/>
                </a:cubicBezTo>
                <a:moveTo>
                  <a:pt x="27" y="11"/>
                </a:moveTo>
                <a:cubicBezTo>
                  <a:pt x="27" y="11"/>
                  <a:pt x="26" y="11"/>
                  <a:pt x="26" y="11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8" y="9"/>
                  <a:pt x="28" y="9"/>
                  <a:pt x="29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0"/>
                  <a:pt x="27" y="11"/>
                  <a:pt x="27" y="11"/>
                </a:cubicBezTo>
                <a:moveTo>
                  <a:pt x="24" y="11"/>
                </a:move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6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5" y="11"/>
                  <a:pt x="25" y="11"/>
                  <a:pt x="25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moveTo>
                  <a:pt x="7" y="16"/>
                </a:moveTo>
                <a:cubicBezTo>
                  <a:pt x="8" y="15"/>
                  <a:pt x="8" y="15"/>
                  <a:pt x="8" y="15"/>
                </a:cubicBezTo>
                <a:cubicBezTo>
                  <a:pt x="9" y="10"/>
                  <a:pt x="13" y="5"/>
                  <a:pt x="19" y="3"/>
                </a:cubicBezTo>
                <a:cubicBezTo>
                  <a:pt x="21" y="2"/>
                  <a:pt x="23" y="1"/>
                  <a:pt x="26" y="1"/>
                </a:cubicBezTo>
                <a:cubicBezTo>
                  <a:pt x="28" y="1"/>
                  <a:pt x="31" y="2"/>
                  <a:pt x="33" y="3"/>
                </a:cubicBezTo>
                <a:cubicBezTo>
                  <a:pt x="33" y="5"/>
                  <a:pt x="33" y="8"/>
                  <a:pt x="33" y="10"/>
                </a:cubicBezTo>
                <a:cubicBezTo>
                  <a:pt x="31" y="9"/>
                  <a:pt x="29" y="8"/>
                  <a:pt x="26" y="8"/>
                </a:cubicBezTo>
                <a:cubicBezTo>
                  <a:pt x="25" y="8"/>
                  <a:pt x="24" y="8"/>
                  <a:pt x="23" y="8"/>
                </a:cubicBezTo>
                <a:cubicBezTo>
                  <a:pt x="20" y="9"/>
                  <a:pt x="17" y="12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9" y="16"/>
                  <a:pt x="21" y="16"/>
                </a:cubicBezTo>
                <a:cubicBezTo>
                  <a:pt x="23" y="16"/>
                  <a:pt x="25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9" y="19"/>
                  <a:pt x="29" y="20"/>
                </a:cubicBezTo>
                <a:cubicBezTo>
                  <a:pt x="26" y="20"/>
                  <a:pt x="24" y="20"/>
                  <a:pt x="22" y="20"/>
                </a:cubicBezTo>
                <a:cubicBezTo>
                  <a:pt x="21" y="20"/>
                  <a:pt x="20" y="20"/>
                  <a:pt x="18" y="20"/>
                </a:cubicBezTo>
                <a:cubicBezTo>
                  <a:pt x="17" y="20"/>
                  <a:pt x="16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3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5" y="24"/>
                  <a:pt x="17" y="24"/>
                  <a:pt x="19" y="24"/>
                </a:cubicBezTo>
                <a:cubicBezTo>
                  <a:pt x="20" y="24"/>
                  <a:pt x="20" y="24"/>
                  <a:pt x="21" y="24"/>
                </a:cubicBezTo>
                <a:cubicBezTo>
                  <a:pt x="24" y="24"/>
                  <a:pt x="27" y="24"/>
                  <a:pt x="28" y="24"/>
                </a:cubicBezTo>
                <a:cubicBezTo>
                  <a:pt x="29" y="25"/>
                  <a:pt x="29" y="26"/>
                  <a:pt x="29" y="28"/>
                </a:cubicBezTo>
                <a:cubicBezTo>
                  <a:pt x="26" y="28"/>
                  <a:pt x="24" y="28"/>
                  <a:pt x="22" y="28"/>
                </a:cubicBezTo>
                <a:cubicBezTo>
                  <a:pt x="21" y="28"/>
                  <a:pt x="20" y="28"/>
                  <a:pt x="19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30"/>
                  <a:pt x="16" y="31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3"/>
                  <a:pt x="17" y="33"/>
                  <a:pt x="17" y="33"/>
                </a:cubicBezTo>
                <a:cubicBezTo>
                  <a:pt x="19" y="36"/>
                  <a:pt x="22" y="38"/>
                  <a:pt x="26" y="38"/>
                </a:cubicBezTo>
                <a:cubicBezTo>
                  <a:pt x="29" y="38"/>
                  <a:pt x="32" y="37"/>
                  <a:pt x="34" y="36"/>
                </a:cubicBezTo>
                <a:cubicBezTo>
                  <a:pt x="34" y="38"/>
                  <a:pt x="34" y="40"/>
                  <a:pt x="34" y="42"/>
                </a:cubicBezTo>
                <a:cubicBezTo>
                  <a:pt x="32" y="43"/>
                  <a:pt x="29" y="43"/>
                  <a:pt x="27" y="43"/>
                </a:cubicBezTo>
                <a:cubicBezTo>
                  <a:pt x="22" y="43"/>
                  <a:pt x="17" y="42"/>
                  <a:pt x="15" y="40"/>
                </a:cubicBezTo>
                <a:cubicBezTo>
                  <a:pt x="11" y="37"/>
                  <a:pt x="9" y="33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4" y="28"/>
                  <a:pt x="3" y="28"/>
                </a:cubicBezTo>
                <a:cubicBezTo>
                  <a:pt x="3" y="28"/>
                  <a:pt x="3" y="28"/>
                  <a:pt x="2" y="28"/>
                </a:cubicBezTo>
                <a:cubicBezTo>
                  <a:pt x="2" y="27"/>
                  <a:pt x="2" y="26"/>
                  <a:pt x="3" y="25"/>
                </a:cubicBezTo>
                <a:cubicBezTo>
                  <a:pt x="4" y="25"/>
                  <a:pt x="5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3"/>
                  <a:pt x="7" y="22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5" y="20"/>
                  <a:pt x="4" y="20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19"/>
                  <a:pt x="2" y="17"/>
                  <a:pt x="3" y="16"/>
                </a:cubicBezTo>
                <a:cubicBezTo>
                  <a:pt x="4" y="16"/>
                  <a:pt x="5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moveTo>
                  <a:pt x="26" y="0"/>
                </a:moveTo>
                <a:cubicBezTo>
                  <a:pt x="23" y="0"/>
                  <a:pt x="21" y="1"/>
                  <a:pt x="18" y="2"/>
                </a:cubicBezTo>
                <a:cubicBezTo>
                  <a:pt x="11" y="5"/>
                  <a:pt x="8" y="11"/>
                  <a:pt x="7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5"/>
                  <a:pt x="3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4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4"/>
                  <a:pt x="3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1" y="34"/>
                  <a:pt x="1" y="34"/>
                  <a:pt x="1" y="34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3" y="34"/>
                  <a:pt x="5" y="34"/>
                  <a:pt x="6" y="34"/>
                </a:cubicBezTo>
                <a:cubicBezTo>
                  <a:pt x="7" y="37"/>
                  <a:pt x="11" y="49"/>
                  <a:pt x="28" y="49"/>
                </a:cubicBezTo>
                <a:cubicBezTo>
                  <a:pt x="30" y="49"/>
                  <a:pt x="32" y="49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7"/>
                  <a:pt x="34" y="46"/>
                  <a:pt x="34" y="44"/>
                </a:cubicBezTo>
                <a:cubicBezTo>
                  <a:pt x="35" y="44"/>
                  <a:pt x="35" y="43"/>
                  <a:pt x="35" y="43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39"/>
                  <a:pt x="35" y="37"/>
                  <a:pt x="35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2" y="36"/>
                  <a:pt x="30" y="37"/>
                  <a:pt x="26" y="37"/>
                </a:cubicBezTo>
                <a:cubicBezTo>
                  <a:pt x="23" y="37"/>
                  <a:pt x="20" y="35"/>
                  <a:pt x="1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7"/>
                  <a:pt x="30" y="25"/>
                  <a:pt x="2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19"/>
                  <a:pt x="30" y="17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5" y="15"/>
                  <a:pt x="23" y="15"/>
                  <a:pt x="21" y="15"/>
                </a:cubicBezTo>
                <a:cubicBezTo>
                  <a:pt x="20" y="15"/>
                  <a:pt x="20" y="15"/>
                  <a:pt x="19" y="15"/>
                </a:cubicBezTo>
                <a:cubicBezTo>
                  <a:pt x="21" y="13"/>
                  <a:pt x="22" y="12"/>
                  <a:pt x="24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7" y="12"/>
                  <a:pt x="29" y="13"/>
                  <a:pt x="31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9"/>
                  <a:pt x="34" y="5"/>
                  <a:pt x="35" y="3"/>
                </a:cubicBezTo>
                <a:cubicBezTo>
                  <a:pt x="34" y="2"/>
                  <a:pt x="34" y="2"/>
                  <a:pt x="34" y="2"/>
                </a:cubicBezTo>
                <a:cubicBezTo>
                  <a:pt x="32" y="1"/>
                  <a:pt x="29" y="0"/>
                  <a:pt x="26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6" name="îṥlíḋé">
            <a:extLst>
              <a:ext uri="{FF2B5EF4-FFF2-40B4-BE49-F238E27FC236}">
                <a16:creationId xmlns:a16="http://schemas.microsoft.com/office/drawing/2014/main" id="{DA9C277C-D923-462C-8B9E-F89ECB6A39C0}"/>
              </a:ext>
            </a:extLst>
          </p:cNvPr>
          <p:cNvSpPr>
            <a:spLocks/>
          </p:cNvSpPr>
          <p:nvPr/>
        </p:nvSpPr>
        <p:spPr bwMode="auto">
          <a:xfrm>
            <a:off x="263352" y="2913026"/>
            <a:ext cx="339483" cy="754862"/>
          </a:xfrm>
          <a:custGeom>
            <a:avLst/>
            <a:gdLst>
              <a:gd name="T0" fmla="*/ 24 w 32"/>
              <a:gd name="T1" fmla="*/ 69 h 71"/>
              <a:gd name="T2" fmla="*/ 26 w 32"/>
              <a:gd name="T3" fmla="*/ 70 h 71"/>
              <a:gd name="T4" fmla="*/ 27 w 32"/>
              <a:gd name="T5" fmla="*/ 69 h 71"/>
              <a:gd name="T6" fmla="*/ 29 w 32"/>
              <a:gd name="T7" fmla="*/ 67 h 71"/>
              <a:gd name="T8" fmla="*/ 29 w 32"/>
              <a:gd name="T9" fmla="*/ 67 h 71"/>
              <a:gd name="T10" fmla="*/ 27 w 32"/>
              <a:gd name="T11" fmla="*/ 66 h 71"/>
              <a:gd name="T12" fmla="*/ 28 w 32"/>
              <a:gd name="T13" fmla="*/ 68 h 71"/>
              <a:gd name="T14" fmla="*/ 27 w 32"/>
              <a:gd name="T15" fmla="*/ 65 h 71"/>
              <a:gd name="T16" fmla="*/ 25 w 32"/>
              <a:gd name="T17" fmla="*/ 61 h 71"/>
              <a:gd name="T18" fmla="*/ 19 w 32"/>
              <a:gd name="T19" fmla="*/ 52 h 71"/>
              <a:gd name="T20" fmla="*/ 20 w 32"/>
              <a:gd name="T21" fmla="*/ 52 h 71"/>
              <a:gd name="T22" fmla="*/ 20 w 32"/>
              <a:gd name="T23" fmla="*/ 50 h 71"/>
              <a:gd name="T24" fmla="*/ 16 w 32"/>
              <a:gd name="T25" fmla="*/ 40 h 71"/>
              <a:gd name="T26" fmla="*/ 19 w 32"/>
              <a:gd name="T27" fmla="*/ 47 h 71"/>
              <a:gd name="T28" fmla="*/ 18 w 32"/>
              <a:gd name="T29" fmla="*/ 45 h 71"/>
              <a:gd name="T30" fmla="*/ 18 w 32"/>
              <a:gd name="T31" fmla="*/ 40 h 71"/>
              <a:gd name="T32" fmla="*/ 17 w 32"/>
              <a:gd name="T33" fmla="*/ 34 h 71"/>
              <a:gd name="T34" fmla="*/ 18 w 32"/>
              <a:gd name="T35" fmla="*/ 39 h 71"/>
              <a:gd name="T36" fmla="*/ 19 w 32"/>
              <a:gd name="T37" fmla="*/ 26 h 71"/>
              <a:gd name="T38" fmla="*/ 19 w 32"/>
              <a:gd name="T39" fmla="*/ 28 h 71"/>
              <a:gd name="T40" fmla="*/ 20 w 32"/>
              <a:gd name="T41" fmla="*/ 32 h 71"/>
              <a:gd name="T42" fmla="*/ 21 w 32"/>
              <a:gd name="T43" fmla="*/ 28 h 71"/>
              <a:gd name="T44" fmla="*/ 21 w 32"/>
              <a:gd name="T45" fmla="*/ 28 h 71"/>
              <a:gd name="T46" fmla="*/ 20 w 32"/>
              <a:gd name="T47" fmla="*/ 28 h 71"/>
              <a:gd name="T48" fmla="*/ 19 w 32"/>
              <a:gd name="T49" fmla="*/ 25 h 71"/>
              <a:gd name="T50" fmla="*/ 21 w 32"/>
              <a:gd name="T51" fmla="*/ 29 h 71"/>
              <a:gd name="T52" fmla="*/ 21 w 32"/>
              <a:gd name="T53" fmla="*/ 21 h 71"/>
              <a:gd name="T54" fmla="*/ 24 w 32"/>
              <a:gd name="T55" fmla="*/ 25 h 71"/>
              <a:gd name="T56" fmla="*/ 25 w 32"/>
              <a:gd name="T57" fmla="*/ 25 h 71"/>
              <a:gd name="T58" fmla="*/ 25 w 32"/>
              <a:gd name="T59" fmla="*/ 21 h 71"/>
              <a:gd name="T60" fmla="*/ 26 w 32"/>
              <a:gd name="T61" fmla="*/ 25 h 71"/>
              <a:gd name="T62" fmla="*/ 27 w 32"/>
              <a:gd name="T63" fmla="*/ 21 h 71"/>
              <a:gd name="T64" fmla="*/ 29 w 32"/>
              <a:gd name="T65" fmla="*/ 24 h 71"/>
              <a:gd name="T66" fmla="*/ 29 w 32"/>
              <a:gd name="T67" fmla="*/ 21 h 71"/>
              <a:gd name="T68" fmla="*/ 31 w 32"/>
              <a:gd name="T69" fmla="*/ 24 h 71"/>
              <a:gd name="T70" fmla="*/ 8 w 32"/>
              <a:gd name="T71" fmla="*/ 23 h 71"/>
              <a:gd name="T72" fmla="*/ 9 w 32"/>
              <a:gd name="T73" fmla="*/ 23 h 71"/>
              <a:gd name="T74" fmla="*/ 7 w 32"/>
              <a:gd name="T75" fmla="*/ 21 h 71"/>
              <a:gd name="T76" fmla="*/ 7 w 32"/>
              <a:gd name="T77" fmla="*/ 23 h 71"/>
              <a:gd name="T78" fmla="*/ 6 w 32"/>
              <a:gd name="T79" fmla="*/ 20 h 71"/>
              <a:gd name="T80" fmla="*/ 25 w 32"/>
              <a:gd name="T81" fmla="*/ 4 h 71"/>
              <a:gd name="T82" fmla="*/ 23 w 32"/>
              <a:gd name="T83" fmla="*/ 69 h 71"/>
              <a:gd name="T84" fmla="*/ 11 w 32"/>
              <a:gd name="T85" fmla="*/ 20 h 71"/>
              <a:gd name="T86" fmla="*/ 16 w 32"/>
              <a:gd name="T87" fmla="*/ 8 h 71"/>
              <a:gd name="T88" fmla="*/ 25 w 32"/>
              <a:gd name="T89" fmla="*/ 20 h 71"/>
              <a:gd name="T90" fmla="*/ 23 w 32"/>
              <a:gd name="T91" fmla="*/ 69 h 71"/>
              <a:gd name="T92" fmla="*/ 15 w 32"/>
              <a:gd name="T93" fmla="*/ 7 h 71"/>
              <a:gd name="T94" fmla="*/ 3 w 32"/>
              <a:gd name="T95" fmla="*/ 20 h 71"/>
              <a:gd name="T96" fmla="*/ 8 w 32"/>
              <a:gd name="T97" fmla="*/ 24 h 71"/>
              <a:gd name="T98" fmla="*/ 23 w 32"/>
              <a:gd name="T99" fmla="*/ 70 h 71"/>
              <a:gd name="T100" fmla="*/ 26 w 32"/>
              <a:gd name="T101" fmla="*/ 71 h 71"/>
              <a:gd name="T102" fmla="*/ 30 w 32"/>
              <a:gd name="T103" fmla="*/ 66 h 71"/>
              <a:gd name="T104" fmla="*/ 23 w 32"/>
              <a:gd name="T105" fmla="*/ 26 h 71"/>
              <a:gd name="T106" fmla="*/ 32 w 32"/>
              <a:gd name="T107" fmla="*/ 25 h 71"/>
              <a:gd name="T108" fmla="*/ 32 w 32"/>
              <a:gd name="T109" fmla="*/ 25 h 71"/>
              <a:gd name="T110" fmla="*/ 32 w 32"/>
              <a:gd name="T111" fmla="*/ 25 h 71"/>
              <a:gd name="T112" fmla="*/ 27 w 32"/>
              <a:gd name="T113" fmla="*/ 6 h 71"/>
              <a:gd name="T114" fmla="*/ 24 w 32"/>
              <a:gd name="T115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" h="71">
                <a:moveTo>
                  <a:pt x="26" y="70"/>
                </a:moveTo>
                <a:cubicBezTo>
                  <a:pt x="25" y="70"/>
                  <a:pt x="25" y="70"/>
                  <a:pt x="25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5" y="69"/>
                  <a:pt x="25" y="69"/>
                  <a:pt x="25" y="69"/>
                </a:cubicBezTo>
                <a:cubicBezTo>
                  <a:pt x="26" y="70"/>
                  <a:pt x="26" y="70"/>
                  <a:pt x="26" y="70"/>
                </a:cubicBezTo>
                <a:moveTo>
                  <a:pt x="26" y="70"/>
                </a:moveTo>
                <a:cubicBezTo>
                  <a:pt x="26" y="68"/>
                  <a:pt x="26" y="68"/>
                  <a:pt x="26" y="68"/>
                </a:cubicBezTo>
                <a:cubicBezTo>
                  <a:pt x="26" y="67"/>
                  <a:pt x="26" y="67"/>
                  <a:pt x="26" y="67"/>
                </a:cubicBezTo>
                <a:cubicBezTo>
                  <a:pt x="27" y="68"/>
                  <a:pt x="27" y="69"/>
                  <a:pt x="27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6" y="70"/>
                  <a:pt x="26" y="70"/>
                  <a:pt x="26" y="70"/>
                </a:cubicBezTo>
                <a:moveTo>
                  <a:pt x="29" y="67"/>
                </a:moveTo>
                <a:cubicBezTo>
                  <a:pt x="28" y="66"/>
                  <a:pt x="28" y="66"/>
                  <a:pt x="28" y="66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67"/>
                  <a:pt x="29" y="67"/>
                  <a:pt x="29" y="67"/>
                </a:cubicBezTo>
                <a:moveTo>
                  <a:pt x="27" y="69"/>
                </a:moveTo>
                <a:cubicBezTo>
                  <a:pt x="27" y="68"/>
                  <a:pt x="27" y="67"/>
                  <a:pt x="27" y="67"/>
                </a:cubicBezTo>
                <a:cubicBezTo>
                  <a:pt x="27" y="66"/>
                  <a:pt x="27" y="66"/>
                  <a:pt x="27" y="66"/>
                </a:cubicBezTo>
                <a:cubicBezTo>
                  <a:pt x="28" y="66"/>
                  <a:pt x="28" y="66"/>
                  <a:pt x="28" y="66"/>
                </a:cubicBezTo>
                <a:cubicBezTo>
                  <a:pt x="28" y="68"/>
                  <a:pt x="28" y="68"/>
                  <a:pt x="28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7" y="69"/>
                  <a:pt x="27" y="69"/>
                  <a:pt x="27" y="69"/>
                </a:cubicBezTo>
                <a:moveTo>
                  <a:pt x="28" y="65"/>
                </a:moveTo>
                <a:cubicBezTo>
                  <a:pt x="27" y="65"/>
                  <a:pt x="27" y="65"/>
                  <a:pt x="27" y="65"/>
                </a:cubicBezTo>
                <a:cubicBezTo>
                  <a:pt x="27" y="64"/>
                  <a:pt x="27" y="64"/>
                  <a:pt x="27" y="64"/>
                </a:cubicBezTo>
                <a:cubicBezTo>
                  <a:pt x="25" y="62"/>
                  <a:pt x="22" y="59"/>
                  <a:pt x="19" y="54"/>
                </a:cubicBezTo>
                <a:cubicBezTo>
                  <a:pt x="21" y="56"/>
                  <a:pt x="23" y="59"/>
                  <a:pt x="25" y="61"/>
                </a:cubicBezTo>
                <a:cubicBezTo>
                  <a:pt x="26" y="62"/>
                  <a:pt x="27" y="63"/>
                  <a:pt x="28" y="65"/>
                </a:cubicBezTo>
                <a:moveTo>
                  <a:pt x="23" y="58"/>
                </a:moveTo>
                <a:cubicBezTo>
                  <a:pt x="21" y="56"/>
                  <a:pt x="20" y="54"/>
                  <a:pt x="19" y="52"/>
                </a:cubicBezTo>
                <a:cubicBezTo>
                  <a:pt x="18" y="50"/>
                  <a:pt x="17" y="48"/>
                  <a:pt x="17" y="46"/>
                </a:cubicBezTo>
                <a:cubicBezTo>
                  <a:pt x="17" y="47"/>
                  <a:pt x="18" y="48"/>
                  <a:pt x="18" y="49"/>
                </a:cubicBezTo>
                <a:cubicBezTo>
                  <a:pt x="19" y="50"/>
                  <a:pt x="20" y="51"/>
                  <a:pt x="20" y="52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54"/>
                  <a:pt x="22" y="56"/>
                  <a:pt x="23" y="58"/>
                </a:cubicBezTo>
                <a:moveTo>
                  <a:pt x="20" y="50"/>
                </a:moveTo>
                <a:cubicBezTo>
                  <a:pt x="19" y="49"/>
                  <a:pt x="19" y="49"/>
                  <a:pt x="19" y="48"/>
                </a:cubicBezTo>
                <a:cubicBezTo>
                  <a:pt x="18" y="47"/>
                  <a:pt x="17" y="46"/>
                  <a:pt x="17" y="45"/>
                </a:cubicBezTo>
                <a:cubicBezTo>
                  <a:pt x="16" y="43"/>
                  <a:pt x="16" y="42"/>
                  <a:pt x="16" y="40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8"/>
                  <a:pt x="19" y="49"/>
                  <a:pt x="20" y="50"/>
                </a:cubicBezTo>
                <a:moveTo>
                  <a:pt x="18" y="45"/>
                </a:moveTo>
                <a:cubicBezTo>
                  <a:pt x="16" y="39"/>
                  <a:pt x="16" y="39"/>
                  <a:pt x="16" y="39"/>
                </a:cubicBezTo>
                <a:cubicBezTo>
                  <a:pt x="16" y="38"/>
                  <a:pt x="16" y="36"/>
                  <a:pt x="16" y="35"/>
                </a:cubicBezTo>
                <a:cubicBezTo>
                  <a:pt x="17" y="37"/>
                  <a:pt x="18" y="39"/>
                  <a:pt x="18" y="40"/>
                </a:cubicBezTo>
                <a:cubicBezTo>
                  <a:pt x="18" y="42"/>
                  <a:pt x="18" y="43"/>
                  <a:pt x="18" y="45"/>
                </a:cubicBezTo>
                <a:moveTo>
                  <a:pt x="18" y="39"/>
                </a:moveTo>
                <a:cubicBezTo>
                  <a:pt x="18" y="37"/>
                  <a:pt x="17" y="36"/>
                  <a:pt x="17" y="34"/>
                </a:cubicBezTo>
                <a:cubicBezTo>
                  <a:pt x="17" y="33"/>
                  <a:pt x="17" y="31"/>
                  <a:pt x="17" y="30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7"/>
                  <a:pt x="18" y="38"/>
                  <a:pt x="18" y="39"/>
                </a:cubicBezTo>
                <a:moveTo>
                  <a:pt x="19" y="34"/>
                </a:moveTo>
                <a:cubicBezTo>
                  <a:pt x="18" y="29"/>
                  <a:pt x="18" y="29"/>
                  <a:pt x="18" y="29"/>
                </a:cubicBezTo>
                <a:cubicBezTo>
                  <a:pt x="18" y="28"/>
                  <a:pt x="18" y="27"/>
                  <a:pt x="19" y="26"/>
                </a:cubicBezTo>
                <a:cubicBezTo>
                  <a:pt x="19" y="26"/>
                  <a:pt x="19" y="27"/>
                  <a:pt x="19" y="27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9"/>
                  <a:pt x="20" y="30"/>
                  <a:pt x="20" y="31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19" y="33"/>
                  <a:pt x="19" y="34"/>
                  <a:pt x="19" y="34"/>
                </a:cubicBezTo>
                <a:moveTo>
                  <a:pt x="21" y="28"/>
                </a:moveTo>
                <a:cubicBezTo>
                  <a:pt x="21" y="26"/>
                  <a:pt x="21" y="24"/>
                  <a:pt x="21" y="23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6"/>
                  <a:pt x="22" y="27"/>
                  <a:pt x="21" y="28"/>
                </a:cubicBezTo>
                <a:moveTo>
                  <a:pt x="20" y="31"/>
                </a:moveTo>
                <a:cubicBezTo>
                  <a:pt x="20" y="30"/>
                  <a:pt x="20" y="29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6"/>
                  <a:pt x="19" y="26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4"/>
                  <a:pt x="20" y="23"/>
                  <a:pt x="20" y="22"/>
                </a:cubicBezTo>
                <a:cubicBezTo>
                  <a:pt x="20" y="24"/>
                  <a:pt x="20" y="26"/>
                  <a:pt x="21" y="28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9"/>
                  <a:pt x="20" y="30"/>
                  <a:pt x="20" y="31"/>
                </a:cubicBezTo>
                <a:moveTo>
                  <a:pt x="23" y="24"/>
                </a:move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23" y="24"/>
                  <a:pt x="23" y="24"/>
                  <a:pt x="23" y="24"/>
                </a:cubicBezTo>
                <a:moveTo>
                  <a:pt x="24" y="25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5" y="21"/>
                </a:cubicBezTo>
                <a:cubicBezTo>
                  <a:pt x="25" y="22"/>
                  <a:pt x="25" y="23"/>
                  <a:pt x="25" y="25"/>
                </a:cubicBezTo>
                <a:cubicBezTo>
                  <a:pt x="24" y="25"/>
                  <a:pt x="24" y="25"/>
                  <a:pt x="24" y="25"/>
                </a:cubicBezTo>
                <a:moveTo>
                  <a:pt x="26" y="25"/>
                </a:moveTo>
                <a:cubicBezTo>
                  <a:pt x="25" y="23"/>
                  <a:pt x="25" y="22"/>
                  <a:pt x="25" y="21"/>
                </a:cubicBezTo>
                <a:cubicBezTo>
                  <a:pt x="26" y="21"/>
                  <a:pt x="26" y="21"/>
                  <a:pt x="27" y="21"/>
                </a:cubicBezTo>
                <a:cubicBezTo>
                  <a:pt x="27" y="22"/>
                  <a:pt x="26" y="23"/>
                  <a:pt x="26" y="24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moveTo>
                  <a:pt x="27" y="25"/>
                </a:moveTo>
                <a:cubicBezTo>
                  <a:pt x="27" y="23"/>
                  <a:pt x="27" y="22"/>
                  <a:pt x="27" y="21"/>
                </a:cubicBezTo>
                <a:cubicBezTo>
                  <a:pt x="28" y="21"/>
                  <a:pt x="28" y="21"/>
                  <a:pt x="29" y="21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8" y="24"/>
                  <a:pt x="27" y="24"/>
                  <a:pt x="27" y="25"/>
                </a:cubicBezTo>
                <a:moveTo>
                  <a:pt x="29" y="24"/>
                </a:move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30" y="22"/>
                  <a:pt x="30" y="22"/>
                  <a:pt x="30" y="23"/>
                </a:cubicBezTo>
                <a:cubicBezTo>
                  <a:pt x="31" y="23"/>
                  <a:pt x="31" y="24"/>
                  <a:pt x="31" y="24"/>
                </a:cubicBezTo>
                <a:cubicBezTo>
                  <a:pt x="31" y="24"/>
                  <a:pt x="30" y="24"/>
                  <a:pt x="29" y="24"/>
                </a:cubicBezTo>
                <a:moveTo>
                  <a:pt x="9" y="23"/>
                </a:moveTo>
                <a:cubicBezTo>
                  <a:pt x="8" y="23"/>
                  <a:pt x="8" y="23"/>
                  <a:pt x="8" y="23"/>
                </a:cubicBezTo>
                <a:cubicBezTo>
                  <a:pt x="8" y="23"/>
                  <a:pt x="8" y="22"/>
                  <a:pt x="9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22"/>
                  <a:pt x="9" y="23"/>
                  <a:pt x="9" y="23"/>
                </a:cubicBezTo>
                <a:moveTo>
                  <a:pt x="7" y="23"/>
                </a:moveTo>
                <a:cubicBezTo>
                  <a:pt x="6" y="23"/>
                  <a:pt x="6" y="23"/>
                  <a:pt x="6" y="23"/>
                </a:cubicBezTo>
                <a:cubicBezTo>
                  <a:pt x="6" y="22"/>
                  <a:pt x="7" y="21"/>
                  <a:pt x="7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2"/>
                  <a:pt x="8" y="22"/>
                  <a:pt x="7" y="23"/>
                </a:cubicBezTo>
                <a:moveTo>
                  <a:pt x="6" y="23"/>
                </a:moveTo>
                <a:cubicBezTo>
                  <a:pt x="5" y="22"/>
                  <a:pt x="5" y="21"/>
                  <a:pt x="4" y="20"/>
                </a:cubicBezTo>
                <a:cubicBezTo>
                  <a:pt x="5" y="20"/>
                  <a:pt x="6" y="20"/>
                  <a:pt x="6" y="20"/>
                </a:cubicBezTo>
                <a:cubicBezTo>
                  <a:pt x="6" y="21"/>
                  <a:pt x="6" y="22"/>
                  <a:pt x="6" y="23"/>
                </a:cubicBezTo>
                <a:moveTo>
                  <a:pt x="27" y="12"/>
                </a:moveTo>
                <a:cubicBezTo>
                  <a:pt x="26" y="9"/>
                  <a:pt x="25" y="7"/>
                  <a:pt x="25" y="4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8"/>
                  <a:pt x="27" y="10"/>
                  <a:pt x="27" y="12"/>
                </a:cubicBezTo>
                <a:moveTo>
                  <a:pt x="23" y="69"/>
                </a:moveTo>
                <a:cubicBezTo>
                  <a:pt x="16" y="63"/>
                  <a:pt x="0" y="42"/>
                  <a:pt x="11" y="21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8" y="15"/>
                  <a:pt x="12" y="11"/>
                  <a:pt x="16" y="8"/>
                </a:cubicBezTo>
                <a:cubicBezTo>
                  <a:pt x="19" y="5"/>
                  <a:pt x="21" y="3"/>
                  <a:pt x="23" y="1"/>
                </a:cubicBezTo>
                <a:cubicBezTo>
                  <a:pt x="24" y="7"/>
                  <a:pt x="26" y="14"/>
                  <a:pt x="29" y="20"/>
                </a:cubicBezTo>
                <a:cubicBezTo>
                  <a:pt x="28" y="20"/>
                  <a:pt x="26" y="20"/>
                  <a:pt x="25" y="20"/>
                </a:cubicBezTo>
                <a:cubicBezTo>
                  <a:pt x="21" y="20"/>
                  <a:pt x="20" y="20"/>
                  <a:pt x="20" y="21"/>
                </a:cubicBezTo>
                <a:cubicBezTo>
                  <a:pt x="9" y="42"/>
                  <a:pt x="19" y="60"/>
                  <a:pt x="27" y="65"/>
                </a:cubicBezTo>
                <a:cubicBezTo>
                  <a:pt x="26" y="66"/>
                  <a:pt x="24" y="68"/>
                  <a:pt x="23" y="69"/>
                </a:cubicBezTo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21" y="2"/>
                  <a:pt x="18" y="4"/>
                  <a:pt x="15" y="7"/>
                </a:cubicBezTo>
                <a:cubicBezTo>
                  <a:pt x="11" y="11"/>
                  <a:pt x="7" y="15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5" y="23"/>
                  <a:pt x="5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7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2" y="44"/>
                  <a:pt x="14" y="64"/>
                  <a:pt x="23" y="69"/>
                </a:cubicBezTo>
                <a:cubicBezTo>
                  <a:pt x="23" y="70"/>
                  <a:pt x="23" y="70"/>
                  <a:pt x="23" y="70"/>
                </a:cubicBezTo>
                <a:cubicBezTo>
                  <a:pt x="23" y="70"/>
                  <a:pt x="24" y="70"/>
                  <a:pt x="24" y="70"/>
                </a:cubicBezTo>
                <a:cubicBezTo>
                  <a:pt x="25" y="71"/>
                  <a:pt x="25" y="71"/>
                  <a:pt x="26" y="71"/>
                </a:cubicBezTo>
                <a:cubicBezTo>
                  <a:pt x="26" y="71"/>
                  <a:pt x="26" y="71"/>
                  <a:pt x="26" y="71"/>
                </a:cubicBezTo>
                <a:cubicBezTo>
                  <a:pt x="26" y="71"/>
                  <a:pt x="26" y="71"/>
                  <a:pt x="26" y="71"/>
                </a:cubicBezTo>
                <a:cubicBezTo>
                  <a:pt x="27" y="71"/>
                  <a:pt x="29" y="68"/>
                  <a:pt x="30" y="67"/>
                </a:cubicBezTo>
                <a:cubicBezTo>
                  <a:pt x="30" y="66"/>
                  <a:pt x="30" y="66"/>
                  <a:pt x="30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29" y="65"/>
                  <a:pt x="29" y="65"/>
                  <a:pt x="29" y="65"/>
                </a:cubicBezTo>
                <a:cubicBezTo>
                  <a:pt x="23" y="56"/>
                  <a:pt x="14" y="44"/>
                  <a:pt x="23" y="26"/>
                </a:cubicBezTo>
                <a:cubicBezTo>
                  <a:pt x="24" y="26"/>
                  <a:pt x="27" y="26"/>
                  <a:pt x="29" y="25"/>
                </a:cubicBezTo>
                <a:cubicBezTo>
                  <a:pt x="30" y="25"/>
                  <a:pt x="31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4"/>
                  <a:pt x="32" y="24"/>
                  <a:pt x="32" y="24"/>
                </a:cubicBezTo>
                <a:cubicBezTo>
                  <a:pt x="30" y="18"/>
                  <a:pt x="28" y="12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7" name="iṩ1ïḋe">
            <a:extLst>
              <a:ext uri="{FF2B5EF4-FFF2-40B4-BE49-F238E27FC236}">
                <a16:creationId xmlns:a16="http://schemas.microsoft.com/office/drawing/2014/main" id="{3CE259BA-43F1-45FD-9ACC-FA56E1425A0E}"/>
              </a:ext>
            </a:extLst>
          </p:cNvPr>
          <p:cNvSpPr>
            <a:spLocks/>
          </p:cNvSpPr>
          <p:nvPr/>
        </p:nvSpPr>
        <p:spPr bwMode="auto">
          <a:xfrm>
            <a:off x="3399101" y="3399889"/>
            <a:ext cx="294814" cy="299265"/>
          </a:xfrm>
          <a:custGeom>
            <a:avLst/>
            <a:gdLst>
              <a:gd name="T0" fmla="*/ 14 w 28"/>
              <a:gd name="T1" fmla="*/ 27 h 28"/>
              <a:gd name="T2" fmla="*/ 12 w 28"/>
              <a:gd name="T3" fmla="*/ 27 h 28"/>
              <a:gd name="T4" fmla="*/ 11 w 28"/>
              <a:gd name="T5" fmla="*/ 27 h 28"/>
              <a:gd name="T6" fmla="*/ 3 w 28"/>
              <a:gd name="T7" fmla="*/ 24 h 28"/>
              <a:gd name="T8" fmla="*/ 2 w 28"/>
              <a:gd name="T9" fmla="*/ 19 h 28"/>
              <a:gd name="T10" fmla="*/ 2 w 28"/>
              <a:gd name="T11" fmla="*/ 16 h 28"/>
              <a:gd name="T12" fmla="*/ 3 w 28"/>
              <a:gd name="T13" fmla="*/ 7 h 28"/>
              <a:gd name="T14" fmla="*/ 13 w 28"/>
              <a:gd name="T15" fmla="*/ 4 h 28"/>
              <a:gd name="T16" fmla="*/ 16 w 28"/>
              <a:gd name="T17" fmla="*/ 4 h 28"/>
              <a:gd name="T18" fmla="*/ 16 w 28"/>
              <a:gd name="T19" fmla="*/ 4 h 28"/>
              <a:gd name="T20" fmla="*/ 21 w 28"/>
              <a:gd name="T21" fmla="*/ 5 h 28"/>
              <a:gd name="T22" fmla="*/ 16 w 28"/>
              <a:gd name="T23" fmla="*/ 13 h 28"/>
              <a:gd name="T24" fmla="*/ 13 w 28"/>
              <a:gd name="T25" fmla="*/ 17 h 28"/>
              <a:gd name="T26" fmla="*/ 12 w 28"/>
              <a:gd name="T27" fmla="*/ 13 h 28"/>
              <a:gd name="T28" fmla="*/ 10 w 28"/>
              <a:gd name="T29" fmla="*/ 9 h 28"/>
              <a:gd name="T30" fmla="*/ 9 w 28"/>
              <a:gd name="T31" fmla="*/ 9 h 28"/>
              <a:gd name="T32" fmla="*/ 9 w 28"/>
              <a:gd name="T33" fmla="*/ 9 h 28"/>
              <a:gd name="T34" fmla="*/ 6 w 28"/>
              <a:gd name="T35" fmla="*/ 12 h 28"/>
              <a:gd name="T36" fmla="*/ 6 w 28"/>
              <a:gd name="T37" fmla="*/ 12 h 28"/>
              <a:gd name="T38" fmla="*/ 6 w 28"/>
              <a:gd name="T39" fmla="*/ 13 h 28"/>
              <a:gd name="T40" fmla="*/ 13 w 28"/>
              <a:gd name="T41" fmla="*/ 22 h 28"/>
              <a:gd name="T42" fmla="*/ 13 w 28"/>
              <a:gd name="T43" fmla="*/ 23 h 28"/>
              <a:gd name="T44" fmla="*/ 14 w 28"/>
              <a:gd name="T45" fmla="*/ 22 h 28"/>
              <a:gd name="T46" fmla="*/ 25 w 28"/>
              <a:gd name="T47" fmla="*/ 8 h 28"/>
              <a:gd name="T48" fmla="*/ 25 w 28"/>
              <a:gd name="T49" fmla="*/ 9 h 28"/>
              <a:gd name="T50" fmla="*/ 25 w 28"/>
              <a:gd name="T51" fmla="*/ 10 h 28"/>
              <a:gd name="T52" fmla="*/ 25 w 28"/>
              <a:gd name="T53" fmla="*/ 21 h 28"/>
              <a:gd name="T54" fmla="*/ 22 w 28"/>
              <a:gd name="T55" fmla="*/ 25 h 28"/>
              <a:gd name="T56" fmla="*/ 14 w 28"/>
              <a:gd name="T57" fmla="*/ 27 h 28"/>
              <a:gd name="T58" fmla="*/ 13 w 28"/>
              <a:gd name="T59" fmla="*/ 18 h 28"/>
              <a:gd name="T60" fmla="*/ 14 w 28"/>
              <a:gd name="T61" fmla="*/ 18 h 28"/>
              <a:gd name="T62" fmla="*/ 17 w 28"/>
              <a:gd name="T63" fmla="*/ 13 h 28"/>
              <a:gd name="T64" fmla="*/ 25 w 28"/>
              <a:gd name="T65" fmla="*/ 2 h 28"/>
              <a:gd name="T66" fmla="*/ 27 w 28"/>
              <a:gd name="T67" fmla="*/ 4 h 28"/>
              <a:gd name="T68" fmla="*/ 13 w 28"/>
              <a:gd name="T69" fmla="*/ 21 h 28"/>
              <a:gd name="T70" fmla="*/ 7 w 28"/>
              <a:gd name="T71" fmla="*/ 13 h 28"/>
              <a:gd name="T72" fmla="*/ 9 w 28"/>
              <a:gd name="T73" fmla="*/ 10 h 28"/>
              <a:gd name="T74" fmla="*/ 11 w 28"/>
              <a:gd name="T75" fmla="*/ 14 h 28"/>
              <a:gd name="T76" fmla="*/ 13 w 28"/>
              <a:gd name="T77" fmla="*/ 18 h 28"/>
              <a:gd name="T78" fmla="*/ 13 w 28"/>
              <a:gd name="T79" fmla="*/ 18 h 28"/>
              <a:gd name="T80" fmla="*/ 25 w 28"/>
              <a:gd name="T81" fmla="*/ 0 h 28"/>
              <a:gd name="T82" fmla="*/ 25 w 28"/>
              <a:gd name="T83" fmla="*/ 1 h 28"/>
              <a:gd name="T84" fmla="*/ 22 w 28"/>
              <a:gd name="T85" fmla="*/ 4 h 28"/>
              <a:gd name="T86" fmla="*/ 16 w 28"/>
              <a:gd name="T87" fmla="*/ 3 h 28"/>
              <a:gd name="T88" fmla="*/ 16 w 28"/>
              <a:gd name="T89" fmla="*/ 3 h 28"/>
              <a:gd name="T90" fmla="*/ 13 w 28"/>
              <a:gd name="T91" fmla="*/ 3 h 28"/>
              <a:gd name="T92" fmla="*/ 2 w 28"/>
              <a:gd name="T93" fmla="*/ 7 h 28"/>
              <a:gd name="T94" fmla="*/ 1 w 28"/>
              <a:gd name="T95" fmla="*/ 16 h 28"/>
              <a:gd name="T96" fmla="*/ 1 w 28"/>
              <a:gd name="T97" fmla="*/ 19 h 28"/>
              <a:gd name="T98" fmla="*/ 2 w 28"/>
              <a:gd name="T99" fmla="*/ 25 h 28"/>
              <a:gd name="T100" fmla="*/ 11 w 28"/>
              <a:gd name="T101" fmla="*/ 28 h 28"/>
              <a:gd name="T102" fmla="*/ 12 w 28"/>
              <a:gd name="T103" fmla="*/ 28 h 28"/>
              <a:gd name="T104" fmla="*/ 14 w 28"/>
              <a:gd name="T105" fmla="*/ 28 h 28"/>
              <a:gd name="T106" fmla="*/ 23 w 28"/>
              <a:gd name="T107" fmla="*/ 26 h 28"/>
              <a:gd name="T108" fmla="*/ 26 w 28"/>
              <a:gd name="T109" fmla="*/ 21 h 28"/>
              <a:gd name="T110" fmla="*/ 26 w 28"/>
              <a:gd name="T111" fmla="*/ 10 h 28"/>
              <a:gd name="T112" fmla="*/ 26 w 28"/>
              <a:gd name="T113" fmla="*/ 9 h 28"/>
              <a:gd name="T114" fmla="*/ 25 w 28"/>
              <a:gd name="T115" fmla="*/ 7 h 28"/>
              <a:gd name="T116" fmla="*/ 28 w 28"/>
              <a:gd name="T117" fmla="*/ 4 h 28"/>
              <a:gd name="T118" fmla="*/ 28 w 28"/>
              <a:gd name="T119" fmla="*/ 4 h 28"/>
              <a:gd name="T120" fmla="*/ 27 w 28"/>
              <a:gd name="T121" fmla="*/ 3 h 28"/>
              <a:gd name="T122" fmla="*/ 26 w 28"/>
              <a:gd name="T123" fmla="*/ 1 h 28"/>
              <a:gd name="T124" fmla="*/ 25 w 28"/>
              <a:gd name="T12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" h="28">
                <a:moveTo>
                  <a:pt x="14" y="27"/>
                </a:moveTo>
                <a:cubicBezTo>
                  <a:pt x="14" y="27"/>
                  <a:pt x="13" y="27"/>
                  <a:pt x="12" y="27"/>
                </a:cubicBezTo>
                <a:cubicBezTo>
                  <a:pt x="12" y="27"/>
                  <a:pt x="11" y="27"/>
                  <a:pt x="11" y="27"/>
                </a:cubicBezTo>
                <a:cubicBezTo>
                  <a:pt x="8" y="27"/>
                  <a:pt x="4" y="27"/>
                  <a:pt x="3" y="24"/>
                </a:cubicBezTo>
                <a:cubicBezTo>
                  <a:pt x="1" y="23"/>
                  <a:pt x="1" y="21"/>
                  <a:pt x="2" y="19"/>
                </a:cubicBezTo>
                <a:cubicBezTo>
                  <a:pt x="2" y="18"/>
                  <a:pt x="2" y="17"/>
                  <a:pt x="2" y="16"/>
                </a:cubicBezTo>
                <a:cubicBezTo>
                  <a:pt x="2" y="13"/>
                  <a:pt x="2" y="8"/>
                  <a:pt x="3" y="7"/>
                </a:cubicBezTo>
                <a:cubicBezTo>
                  <a:pt x="3" y="6"/>
                  <a:pt x="6" y="4"/>
                  <a:pt x="13" y="4"/>
                </a:cubicBezTo>
                <a:cubicBezTo>
                  <a:pt x="14" y="4"/>
                  <a:pt x="15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5"/>
                  <a:pt x="20" y="5"/>
                  <a:pt x="21" y="5"/>
                </a:cubicBezTo>
                <a:cubicBezTo>
                  <a:pt x="20" y="8"/>
                  <a:pt x="18" y="10"/>
                  <a:pt x="16" y="13"/>
                </a:cubicBezTo>
                <a:cubicBezTo>
                  <a:pt x="15" y="14"/>
                  <a:pt x="14" y="15"/>
                  <a:pt x="13" y="17"/>
                </a:cubicBezTo>
                <a:cubicBezTo>
                  <a:pt x="13" y="16"/>
                  <a:pt x="12" y="14"/>
                  <a:pt x="12" y="13"/>
                </a:cubicBezTo>
                <a:cubicBezTo>
                  <a:pt x="11" y="12"/>
                  <a:pt x="10" y="10"/>
                  <a:pt x="10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10"/>
                  <a:pt x="7" y="11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4"/>
                  <a:pt x="11" y="19"/>
                  <a:pt x="13" y="22"/>
                </a:cubicBezTo>
                <a:cubicBezTo>
                  <a:pt x="13" y="23"/>
                  <a:pt x="13" y="23"/>
                  <a:pt x="13" y="23"/>
                </a:cubicBezTo>
                <a:cubicBezTo>
                  <a:pt x="14" y="22"/>
                  <a:pt x="14" y="22"/>
                  <a:pt x="14" y="22"/>
                </a:cubicBezTo>
                <a:cubicBezTo>
                  <a:pt x="17" y="17"/>
                  <a:pt x="21" y="12"/>
                  <a:pt x="25" y="8"/>
                </a:cubicBezTo>
                <a:cubicBezTo>
                  <a:pt x="25" y="8"/>
                  <a:pt x="25" y="8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4"/>
                  <a:pt x="25" y="17"/>
                  <a:pt x="25" y="21"/>
                </a:cubicBezTo>
                <a:cubicBezTo>
                  <a:pt x="24" y="23"/>
                  <a:pt x="24" y="24"/>
                  <a:pt x="22" y="25"/>
                </a:cubicBezTo>
                <a:cubicBezTo>
                  <a:pt x="21" y="27"/>
                  <a:pt x="17" y="27"/>
                  <a:pt x="14" y="27"/>
                </a:cubicBezTo>
                <a:moveTo>
                  <a:pt x="13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5" y="16"/>
                  <a:pt x="16" y="15"/>
                  <a:pt x="17" y="13"/>
                </a:cubicBezTo>
                <a:cubicBezTo>
                  <a:pt x="20" y="9"/>
                  <a:pt x="22" y="6"/>
                  <a:pt x="25" y="2"/>
                </a:cubicBezTo>
                <a:cubicBezTo>
                  <a:pt x="25" y="3"/>
                  <a:pt x="26" y="3"/>
                  <a:pt x="27" y="4"/>
                </a:cubicBezTo>
                <a:cubicBezTo>
                  <a:pt x="22" y="9"/>
                  <a:pt x="17" y="15"/>
                  <a:pt x="13" y="21"/>
                </a:cubicBezTo>
                <a:cubicBezTo>
                  <a:pt x="12" y="18"/>
                  <a:pt x="9" y="14"/>
                  <a:pt x="7" y="13"/>
                </a:cubicBezTo>
                <a:cubicBezTo>
                  <a:pt x="8" y="12"/>
                  <a:pt x="8" y="11"/>
                  <a:pt x="9" y="10"/>
                </a:cubicBezTo>
                <a:cubicBezTo>
                  <a:pt x="10" y="11"/>
                  <a:pt x="10" y="13"/>
                  <a:pt x="11" y="14"/>
                </a:cubicBezTo>
                <a:cubicBezTo>
                  <a:pt x="12" y="15"/>
                  <a:pt x="12" y="17"/>
                  <a:pt x="13" y="18"/>
                </a:cubicBezTo>
                <a:cubicBezTo>
                  <a:pt x="13" y="18"/>
                  <a:pt x="13" y="18"/>
                  <a:pt x="13" y="18"/>
                </a:cubicBezTo>
                <a:moveTo>
                  <a:pt x="25" y="0"/>
                </a:moveTo>
                <a:cubicBezTo>
                  <a:pt x="25" y="1"/>
                  <a:pt x="25" y="1"/>
                  <a:pt x="25" y="1"/>
                </a:cubicBezTo>
                <a:cubicBezTo>
                  <a:pt x="24" y="2"/>
                  <a:pt x="23" y="3"/>
                  <a:pt x="22" y="4"/>
                </a:cubicBezTo>
                <a:cubicBezTo>
                  <a:pt x="21" y="4"/>
                  <a:pt x="19" y="4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3"/>
                  <a:pt x="14" y="3"/>
                  <a:pt x="13" y="3"/>
                </a:cubicBezTo>
                <a:cubicBezTo>
                  <a:pt x="7" y="3"/>
                  <a:pt x="3" y="4"/>
                  <a:pt x="2" y="7"/>
                </a:cubicBezTo>
                <a:cubicBezTo>
                  <a:pt x="1" y="8"/>
                  <a:pt x="1" y="12"/>
                  <a:pt x="1" y="16"/>
                </a:cubicBezTo>
                <a:cubicBezTo>
                  <a:pt x="1" y="17"/>
                  <a:pt x="1" y="18"/>
                  <a:pt x="1" y="19"/>
                </a:cubicBezTo>
                <a:cubicBezTo>
                  <a:pt x="0" y="21"/>
                  <a:pt x="0" y="23"/>
                  <a:pt x="2" y="25"/>
                </a:cubicBezTo>
                <a:cubicBezTo>
                  <a:pt x="4" y="28"/>
                  <a:pt x="8" y="28"/>
                  <a:pt x="11" y="28"/>
                </a:cubicBezTo>
                <a:cubicBezTo>
                  <a:pt x="11" y="28"/>
                  <a:pt x="12" y="28"/>
                  <a:pt x="12" y="28"/>
                </a:cubicBezTo>
                <a:cubicBezTo>
                  <a:pt x="13" y="28"/>
                  <a:pt x="14" y="28"/>
                  <a:pt x="14" y="28"/>
                </a:cubicBezTo>
                <a:cubicBezTo>
                  <a:pt x="18" y="28"/>
                  <a:pt x="21" y="28"/>
                  <a:pt x="23" y="26"/>
                </a:cubicBezTo>
                <a:cubicBezTo>
                  <a:pt x="25" y="24"/>
                  <a:pt x="25" y="23"/>
                  <a:pt x="26" y="21"/>
                </a:cubicBezTo>
                <a:cubicBezTo>
                  <a:pt x="26" y="17"/>
                  <a:pt x="26" y="14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7"/>
                  <a:pt x="25" y="7"/>
                </a:cubicBezTo>
                <a:cubicBezTo>
                  <a:pt x="26" y="6"/>
                  <a:pt x="27" y="5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7" y="3"/>
                  <a:pt x="27" y="3"/>
                  <a:pt x="27" y="3"/>
                </a:cubicBezTo>
                <a:cubicBezTo>
                  <a:pt x="26" y="3"/>
                  <a:pt x="26" y="2"/>
                  <a:pt x="26" y="1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śľïďê">
            <a:extLst>
              <a:ext uri="{FF2B5EF4-FFF2-40B4-BE49-F238E27FC236}">
                <a16:creationId xmlns:a16="http://schemas.microsoft.com/office/drawing/2014/main" id="{805B47C4-FA38-42B2-B125-12463CD82588}"/>
              </a:ext>
            </a:extLst>
          </p:cNvPr>
          <p:cNvSpPr/>
          <p:nvPr/>
        </p:nvSpPr>
        <p:spPr>
          <a:xfrm rot="5400000">
            <a:off x="2462229" y="5568574"/>
            <a:ext cx="275971" cy="381411"/>
          </a:xfrm>
          <a:custGeom>
            <a:avLst/>
            <a:gdLst>
              <a:gd name="connsiteX0" fmla="*/ 0 w 245327"/>
              <a:gd name="connsiteY0" fmla="*/ 0 h 374681"/>
              <a:gd name="connsiteX1" fmla="*/ 0 w 245327"/>
              <a:gd name="connsiteY1" fmla="*/ 374681 h 374681"/>
              <a:gd name="connsiteX2" fmla="*/ 245327 w 245327"/>
              <a:gd name="connsiteY2" fmla="*/ 218564 h 374681"/>
              <a:gd name="connsiteX3" fmla="*/ 245327 w 245327"/>
              <a:gd name="connsiteY3" fmla="*/ 169499 h 374681"/>
              <a:gd name="connsiteX4" fmla="*/ 0 w 245327"/>
              <a:gd name="connsiteY4" fmla="*/ 0 h 374681"/>
              <a:gd name="connsiteX0" fmla="*/ 0 w 253793"/>
              <a:gd name="connsiteY0" fmla="*/ 0 h 374681"/>
              <a:gd name="connsiteX1" fmla="*/ 0 w 253793"/>
              <a:gd name="connsiteY1" fmla="*/ 374681 h 374681"/>
              <a:gd name="connsiteX2" fmla="*/ 245327 w 253793"/>
              <a:gd name="connsiteY2" fmla="*/ 218564 h 374681"/>
              <a:gd name="connsiteX3" fmla="*/ 245327 w 253793"/>
              <a:gd name="connsiteY3" fmla="*/ 169499 h 374681"/>
              <a:gd name="connsiteX4" fmla="*/ 0 w 253793"/>
              <a:gd name="connsiteY4" fmla="*/ 0 h 374681"/>
              <a:gd name="connsiteX0" fmla="*/ 0 w 262397"/>
              <a:gd name="connsiteY0" fmla="*/ 0 h 374681"/>
              <a:gd name="connsiteX1" fmla="*/ 0 w 262397"/>
              <a:gd name="connsiteY1" fmla="*/ 374681 h 374681"/>
              <a:gd name="connsiteX2" fmla="*/ 245327 w 262397"/>
              <a:gd name="connsiteY2" fmla="*/ 218564 h 374681"/>
              <a:gd name="connsiteX3" fmla="*/ 245327 w 262397"/>
              <a:gd name="connsiteY3" fmla="*/ 169499 h 374681"/>
              <a:gd name="connsiteX4" fmla="*/ 0 w 262397"/>
              <a:gd name="connsiteY4" fmla="*/ 0 h 374681"/>
              <a:gd name="connsiteX0" fmla="*/ 7408 w 269805"/>
              <a:gd name="connsiteY0" fmla="*/ 0 h 374681"/>
              <a:gd name="connsiteX1" fmla="*/ 7408 w 269805"/>
              <a:gd name="connsiteY1" fmla="*/ 374681 h 374681"/>
              <a:gd name="connsiteX2" fmla="*/ 252735 w 269805"/>
              <a:gd name="connsiteY2" fmla="*/ 218564 h 374681"/>
              <a:gd name="connsiteX3" fmla="*/ 252735 w 269805"/>
              <a:gd name="connsiteY3" fmla="*/ 169499 h 374681"/>
              <a:gd name="connsiteX4" fmla="*/ 7408 w 269805"/>
              <a:gd name="connsiteY4" fmla="*/ 0 h 374681"/>
              <a:gd name="connsiteX0" fmla="*/ 10788 w 273185"/>
              <a:gd name="connsiteY0" fmla="*/ 0 h 374681"/>
              <a:gd name="connsiteX1" fmla="*/ 10788 w 273185"/>
              <a:gd name="connsiteY1" fmla="*/ 374681 h 374681"/>
              <a:gd name="connsiteX2" fmla="*/ 256115 w 273185"/>
              <a:gd name="connsiteY2" fmla="*/ 218564 h 374681"/>
              <a:gd name="connsiteX3" fmla="*/ 256115 w 273185"/>
              <a:gd name="connsiteY3" fmla="*/ 169499 h 374681"/>
              <a:gd name="connsiteX4" fmla="*/ 10788 w 273185"/>
              <a:gd name="connsiteY4" fmla="*/ 0 h 374681"/>
              <a:gd name="connsiteX0" fmla="*/ 10788 w 273185"/>
              <a:gd name="connsiteY0" fmla="*/ 0 h 377538"/>
              <a:gd name="connsiteX1" fmla="*/ 10788 w 273185"/>
              <a:gd name="connsiteY1" fmla="*/ 377538 h 377538"/>
              <a:gd name="connsiteX2" fmla="*/ 256115 w 273185"/>
              <a:gd name="connsiteY2" fmla="*/ 218564 h 377538"/>
              <a:gd name="connsiteX3" fmla="*/ 256115 w 273185"/>
              <a:gd name="connsiteY3" fmla="*/ 169499 h 377538"/>
              <a:gd name="connsiteX4" fmla="*/ 10788 w 273185"/>
              <a:gd name="connsiteY4" fmla="*/ 0 h 37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185" h="377538">
                <a:moveTo>
                  <a:pt x="10788" y="0"/>
                </a:moveTo>
                <a:cubicBezTo>
                  <a:pt x="-5880" y="122512"/>
                  <a:pt x="-1118" y="250263"/>
                  <a:pt x="10788" y="377538"/>
                </a:cubicBezTo>
                <a:lnTo>
                  <a:pt x="256115" y="218564"/>
                </a:lnTo>
                <a:cubicBezTo>
                  <a:pt x="282309" y="202209"/>
                  <a:pt x="275165" y="188236"/>
                  <a:pt x="256115" y="169499"/>
                </a:cubicBezTo>
                <a:lnTo>
                  <a:pt x="10788" y="0"/>
                </a:lnTo>
                <a:close/>
              </a:path>
            </a:pathLst>
          </a:custGeom>
          <a:gradFill>
            <a:gsLst>
              <a:gs pos="2000">
                <a:srgbClr val="2E2E2E"/>
              </a:gs>
              <a:gs pos="42000">
                <a:srgbClr val="727272"/>
              </a:gs>
              <a:gs pos="12000">
                <a:srgbClr val="555555"/>
              </a:gs>
              <a:gs pos="63000">
                <a:srgbClr val="363636"/>
              </a:gs>
              <a:gs pos="100000">
                <a:srgbClr val="414143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îś1îḋè">
            <a:extLst>
              <a:ext uri="{FF2B5EF4-FFF2-40B4-BE49-F238E27FC236}">
                <a16:creationId xmlns:a16="http://schemas.microsoft.com/office/drawing/2014/main" id="{A6AD65BB-DB62-49CA-A18D-68CBFA219573}"/>
              </a:ext>
            </a:extLst>
          </p:cNvPr>
          <p:cNvSpPr>
            <a:spLocks/>
          </p:cNvSpPr>
          <p:nvPr/>
        </p:nvSpPr>
        <p:spPr bwMode="auto">
          <a:xfrm>
            <a:off x="2023125" y="3950397"/>
            <a:ext cx="497459" cy="1125085"/>
          </a:xfrm>
          <a:custGeom>
            <a:avLst/>
            <a:gdLst>
              <a:gd name="T0" fmla="*/ 0 w 277"/>
              <a:gd name="T1" fmla="*/ 0 h 628"/>
              <a:gd name="T2" fmla="*/ 0 w 277"/>
              <a:gd name="T3" fmla="*/ 580 h 628"/>
              <a:gd name="T4" fmla="*/ 57 w 277"/>
              <a:gd name="T5" fmla="*/ 628 h 628"/>
              <a:gd name="T6" fmla="*/ 277 w 277"/>
              <a:gd name="T7" fmla="*/ 628 h 628"/>
              <a:gd name="T8" fmla="*/ 277 w 277"/>
              <a:gd name="T9" fmla="*/ 73 h 628"/>
              <a:gd name="T10" fmla="*/ 0 w 277"/>
              <a:gd name="T11" fmla="*/ 0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7" h="628">
                <a:moveTo>
                  <a:pt x="0" y="0"/>
                </a:moveTo>
                <a:cubicBezTo>
                  <a:pt x="0" y="580"/>
                  <a:pt x="0" y="580"/>
                  <a:pt x="0" y="580"/>
                </a:cubicBezTo>
                <a:cubicBezTo>
                  <a:pt x="57" y="628"/>
                  <a:pt x="57" y="628"/>
                  <a:pt x="57" y="628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73"/>
                  <a:pt x="277" y="73"/>
                  <a:pt x="277" y="73"/>
                </a:cubicBezTo>
                <a:cubicBezTo>
                  <a:pt x="185" y="51"/>
                  <a:pt x="92" y="25"/>
                  <a:pt x="0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íš1idê">
            <a:extLst>
              <a:ext uri="{FF2B5EF4-FFF2-40B4-BE49-F238E27FC236}">
                <a16:creationId xmlns:a16="http://schemas.microsoft.com/office/drawing/2014/main" id="{80CB5821-9080-4EDA-BA5C-6C4E2A1BB707}"/>
              </a:ext>
            </a:extLst>
          </p:cNvPr>
          <p:cNvSpPr>
            <a:spLocks/>
          </p:cNvSpPr>
          <p:nvPr/>
        </p:nvSpPr>
        <p:spPr bwMode="auto">
          <a:xfrm>
            <a:off x="2596751" y="4130317"/>
            <a:ext cx="547432" cy="972903"/>
          </a:xfrm>
          <a:custGeom>
            <a:avLst/>
            <a:gdLst>
              <a:gd name="T0" fmla="*/ 0 w 305"/>
              <a:gd name="T1" fmla="*/ 0 h 543"/>
              <a:gd name="T2" fmla="*/ 0 w 305"/>
              <a:gd name="T3" fmla="*/ 543 h 543"/>
              <a:gd name="T4" fmla="*/ 263 w 305"/>
              <a:gd name="T5" fmla="*/ 543 h 543"/>
              <a:gd name="T6" fmla="*/ 305 w 305"/>
              <a:gd name="T7" fmla="*/ 495 h 543"/>
              <a:gd name="T8" fmla="*/ 305 w 305"/>
              <a:gd name="T9" fmla="*/ 41 h 543"/>
              <a:gd name="T10" fmla="*/ 0 w 305"/>
              <a:gd name="T11" fmla="*/ 0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5" h="543">
                <a:moveTo>
                  <a:pt x="0" y="0"/>
                </a:moveTo>
                <a:cubicBezTo>
                  <a:pt x="0" y="543"/>
                  <a:pt x="0" y="543"/>
                  <a:pt x="0" y="543"/>
                </a:cubicBezTo>
                <a:cubicBezTo>
                  <a:pt x="263" y="543"/>
                  <a:pt x="263" y="543"/>
                  <a:pt x="263" y="543"/>
                </a:cubicBezTo>
                <a:cubicBezTo>
                  <a:pt x="305" y="495"/>
                  <a:pt x="305" y="495"/>
                  <a:pt x="305" y="495"/>
                </a:cubicBezTo>
                <a:cubicBezTo>
                  <a:pt x="305" y="41"/>
                  <a:pt x="305" y="41"/>
                  <a:pt x="305" y="41"/>
                </a:cubicBezTo>
                <a:cubicBezTo>
                  <a:pt x="201" y="38"/>
                  <a:pt x="100" y="22"/>
                  <a:pt x="0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ïšḻiḍé">
            <a:extLst>
              <a:ext uri="{FF2B5EF4-FFF2-40B4-BE49-F238E27FC236}">
                <a16:creationId xmlns:a16="http://schemas.microsoft.com/office/drawing/2014/main" id="{D43256A4-2D6F-4FB6-A6C4-8FA0C0A0A5A7}"/>
              </a:ext>
            </a:extLst>
          </p:cNvPr>
          <p:cNvSpPr>
            <a:spLocks/>
          </p:cNvSpPr>
          <p:nvPr/>
        </p:nvSpPr>
        <p:spPr bwMode="auto">
          <a:xfrm>
            <a:off x="2303278" y="4026109"/>
            <a:ext cx="283180" cy="1077387"/>
          </a:xfrm>
          <a:custGeom>
            <a:avLst/>
            <a:gdLst>
              <a:gd name="T0" fmla="*/ 0 w 158"/>
              <a:gd name="T1" fmla="*/ 0 h 602"/>
              <a:gd name="T2" fmla="*/ 0 w 158"/>
              <a:gd name="T3" fmla="*/ 602 h 602"/>
              <a:gd name="T4" fmla="*/ 158 w 158"/>
              <a:gd name="T5" fmla="*/ 602 h 602"/>
              <a:gd name="T6" fmla="*/ 158 w 158"/>
              <a:gd name="T7" fmla="*/ 40 h 602"/>
              <a:gd name="T8" fmla="*/ 0 w 158"/>
              <a:gd name="T9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602">
                <a:moveTo>
                  <a:pt x="0" y="0"/>
                </a:moveTo>
                <a:cubicBezTo>
                  <a:pt x="0" y="602"/>
                  <a:pt x="0" y="602"/>
                  <a:pt x="0" y="602"/>
                </a:cubicBezTo>
                <a:cubicBezTo>
                  <a:pt x="158" y="602"/>
                  <a:pt x="158" y="602"/>
                  <a:pt x="158" y="602"/>
                </a:cubicBezTo>
                <a:cubicBezTo>
                  <a:pt x="158" y="40"/>
                  <a:pt x="158" y="40"/>
                  <a:pt x="158" y="40"/>
                </a:cubicBezTo>
                <a:cubicBezTo>
                  <a:pt x="105" y="28"/>
                  <a:pt x="52" y="14"/>
                  <a:pt x="0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iṥlídé">
            <a:extLst>
              <a:ext uri="{FF2B5EF4-FFF2-40B4-BE49-F238E27FC236}">
                <a16:creationId xmlns:a16="http://schemas.microsoft.com/office/drawing/2014/main" id="{2CC04F41-4A9E-4A01-A48B-33E8815C9E8B}"/>
              </a:ext>
            </a:extLst>
          </p:cNvPr>
          <p:cNvSpPr>
            <a:spLocks/>
          </p:cNvSpPr>
          <p:nvPr/>
        </p:nvSpPr>
        <p:spPr bwMode="auto">
          <a:xfrm>
            <a:off x="2581158" y="4095765"/>
            <a:ext cx="285452" cy="1007731"/>
          </a:xfrm>
          <a:custGeom>
            <a:avLst/>
            <a:gdLst>
              <a:gd name="T0" fmla="*/ 0 w 159"/>
              <a:gd name="T1" fmla="*/ 0 h 563"/>
              <a:gd name="T2" fmla="*/ 0 w 159"/>
              <a:gd name="T3" fmla="*/ 563 h 563"/>
              <a:gd name="T4" fmla="*/ 159 w 159"/>
              <a:gd name="T5" fmla="*/ 563 h 563"/>
              <a:gd name="T6" fmla="*/ 159 w 159"/>
              <a:gd name="T7" fmla="*/ 30 h 563"/>
              <a:gd name="T8" fmla="*/ 0 w 159"/>
              <a:gd name="T9" fmla="*/ 0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563">
                <a:moveTo>
                  <a:pt x="0" y="0"/>
                </a:moveTo>
                <a:cubicBezTo>
                  <a:pt x="0" y="563"/>
                  <a:pt x="0" y="563"/>
                  <a:pt x="0" y="563"/>
                </a:cubicBezTo>
                <a:cubicBezTo>
                  <a:pt x="159" y="563"/>
                  <a:pt x="159" y="563"/>
                  <a:pt x="159" y="563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06" y="22"/>
                  <a:pt x="53" y="12"/>
                  <a:pt x="0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ïŝḻïḑe">
            <a:extLst>
              <a:ext uri="{FF2B5EF4-FFF2-40B4-BE49-F238E27FC236}">
                <a16:creationId xmlns:a16="http://schemas.microsoft.com/office/drawing/2014/main" id="{47000C29-CF7A-437E-9057-3A99164EB091}"/>
              </a:ext>
            </a:extLst>
          </p:cNvPr>
          <p:cNvSpPr>
            <a:spLocks/>
          </p:cNvSpPr>
          <p:nvPr/>
        </p:nvSpPr>
        <p:spPr bwMode="auto">
          <a:xfrm>
            <a:off x="2297977" y="4120750"/>
            <a:ext cx="10601" cy="90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ş1îḓé">
            <a:extLst>
              <a:ext uri="{FF2B5EF4-FFF2-40B4-BE49-F238E27FC236}">
                <a16:creationId xmlns:a16="http://schemas.microsoft.com/office/drawing/2014/main" id="{A4F3BD9D-C7AE-4DCA-B447-1B5EE333983B}"/>
              </a:ext>
            </a:extLst>
          </p:cNvPr>
          <p:cNvSpPr>
            <a:spLocks/>
          </p:cNvSpPr>
          <p:nvPr/>
        </p:nvSpPr>
        <p:spPr bwMode="auto">
          <a:xfrm>
            <a:off x="2023125" y="4989170"/>
            <a:ext cx="0" cy="9086"/>
          </a:xfrm>
          <a:custGeom>
            <a:avLst/>
            <a:gdLst>
              <a:gd name="T0" fmla="*/ 0 h 5"/>
              <a:gd name="T1" fmla="*/ 5 h 5"/>
              <a:gd name="T2" fmla="*/ 5 h 5"/>
              <a:gd name="T3" fmla="*/ 0 h 5"/>
              <a:gd name="T4" fmla="*/ 0 h 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5">
                <a:moveTo>
                  <a:pt x="0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0" y="2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şlïḓè">
            <a:extLst>
              <a:ext uri="{FF2B5EF4-FFF2-40B4-BE49-F238E27FC236}">
                <a16:creationId xmlns:a16="http://schemas.microsoft.com/office/drawing/2014/main" id="{6809A299-0824-403E-970F-58695B372EDA}"/>
              </a:ext>
            </a:extLst>
          </p:cNvPr>
          <p:cNvSpPr>
            <a:spLocks/>
          </p:cNvSpPr>
          <p:nvPr/>
        </p:nvSpPr>
        <p:spPr bwMode="auto">
          <a:xfrm>
            <a:off x="2023125" y="4946014"/>
            <a:ext cx="2271" cy="43156"/>
          </a:xfrm>
          <a:custGeom>
            <a:avLst/>
            <a:gdLst>
              <a:gd name="T0" fmla="*/ 0 w 1"/>
              <a:gd name="T1" fmla="*/ 0 h 24"/>
              <a:gd name="T2" fmla="*/ 0 w 1"/>
              <a:gd name="T3" fmla="*/ 24 h 24"/>
              <a:gd name="T4" fmla="*/ 0 w 1"/>
              <a:gd name="T5" fmla="*/ 24 h 24"/>
              <a:gd name="T6" fmla="*/ 1 w 1"/>
              <a:gd name="T7" fmla="*/ 16 h 24"/>
              <a:gd name="T8" fmla="*/ 0 w 1"/>
              <a:gd name="T9" fmla="*/ 8 h 24"/>
              <a:gd name="T10" fmla="*/ 0 w 1"/>
              <a:gd name="T11" fmla="*/ 8 h 24"/>
              <a:gd name="T12" fmla="*/ 0 w 1"/>
              <a:gd name="T1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24">
                <a:moveTo>
                  <a:pt x="0" y="0"/>
                </a:move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2"/>
                  <a:pt x="1" y="19"/>
                  <a:pt x="1" y="16"/>
                </a:cubicBezTo>
                <a:cubicBezTo>
                  <a:pt x="1" y="13"/>
                  <a:pt x="1" y="11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5"/>
                  <a:pt x="0" y="3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Sľíďè">
            <a:extLst>
              <a:ext uri="{FF2B5EF4-FFF2-40B4-BE49-F238E27FC236}">
                <a16:creationId xmlns:a16="http://schemas.microsoft.com/office/drawing/2014/main" id="{392129D7-4FE8-4D32-8871-44A99C5A47A6}"/>
              </a:ext>
            </a:extLst>
          </p:cNvPr>
          <p:cNvSpPr>
            <a:spLocks/>
          </p:cNvSpPr>
          <p:nvPr/>
        </p:nvSpPr>
        <p:spPr bwMode="auto">
          <a:xfrm>
            <a:off x="2857524" y="4120750"/>
            <a:ext cx="10601" cy="28770"/>
          </a:xfrm>
          <a:custGeom>
            <a:avLst/>
            <a:gdLst>
              <a:gd name="T0" fmla="*/ 6 w 6"/>
              <a:gd name="T1" fmla="*/ 0 h 16"/>
              <a:gd name="T2" fmla="*/ 0 w 6"/>
              <a:gd name="T3" fmla="*/ 0 h 16"/>
              <a:gd name="T4" fmla="*/ 0 w 6"/>
              <a:gd name="T5" fmla="*/ 15 h 16"/>
              <a:gd name="T6" fmla="*/ 6 w 6"/>
              <a:gd name="T7" fmla="*/ 16 h 16"/>
              <a:gd name="T8" fmla="*/ 6 w 6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6">
                <a:moveTo>
                  <a:pt x="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2" y="16"/>
                  <a:pt x="4" y="16"/>
                  <a:pt x="6" y="16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$ḻîďè">
            <a:extLst>
              <a:ext uri="{FF2B5EF4-FFF2-40B4-BE49-F238E27FC236}">
                <a16:creationId xmlns:a16="http://schemas.microsoft.com/office/drawing/2014/main" id="{7B27EA19-8C83-40D2-94AD-B00DE827FA38}"/>
              </a:ext>
            </a:extLst>
          </p:cNvPr>
          <p:cNvSpPr>
            <a:spLocks/>
          </p:cNvSpPr>
          <p:nvPr/>
        </p:nvSpPr>
        <p:spPr bwMode="auto">
          <a:xfrm>
            <a:off x="2857524" y="4148006"/>
            <a:ext cx="10601" cy="767723"/>
          </a:xfrm>
          <a:custGeom>
            <a:avLst/>
            <a:gdLst>
              <a:gd name="T0" fmla="*/ 0 w 6"/>
              <a:gd name="T1" fmla="*/ 0 h 429"/>
              <a:gd name="T2" fmla="*/ 0 w 6"/>
              <a:gd name="T3" fmla="*/ 0 h 429"/>
              <a:gd name="T4" fmla="*/ 5 w 6"/>
              <a:gd name="T5" fmla="*/ 1 h 429"/>
              <a:gd name="T6" fmla="*/ 5 w 6"/>
              <a:gd name="T7" fmla="*/ 428 h 429"/>
              <a:gd name="T8" fmla="*/ 6 w 6"/>
              <a:gd name="T9" fmla="*/ 429 h 429"/>
              <a:gd name="T10" fmla="*/ 6 w 6"/>
              <a:gd name="T11" fmla="*/ 1 h 429"/>
              <a:gd name="T12" fmla="*/ 0 w 6"/>
              <a:gd name="T13" fmla="*/ 0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429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" y="1"/>
                  <a:pt x="3" y="1"/>
                  <a:pt x="5" y="1"/>
                </a:cubicBezTo>
                <a:cubicBezTo>
                  <a:pt x="5" y="428"/>
                  <a:pt x="5" y="428"/>
                  <a:pt x="5" y="428"/>
                </a:cubicBezTo>
                <a:cubicBezTo>
                  <a:pt x="5" y="428"/>
                  <a:pt x="6" y="429"/>
                  <a:pt x="6" y="429"/>
                </a:cubicBezTo>
                <a:cubicBezTo>
                  <a:pt x="6" y="1"/>
                  <a:pt x="6" y="1"/>
                  <a:pt x="6" y="1"/>
                </a:cubicBezTo>
                <a:cubicBezTo>
                  <a:pt x="4" y="1"/>
                  <a:pt x="2" y="1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ślíḓé">
            <a:extLst>
              <a:ext uri="{FF2B5EF4-FFF2-40B4-BE49-F238E27FC236}">
                <a16:creationId xmlns:a16="http://schemas.microsoft.com/office/drawing/2014/main" id="{9E55497F-9ECD-4B22-BBD5-26CF2DF1D2F8}"/>
              </a:ext>
            </a:extLst>
          </p:cNvPr>
          <p:cNvSpPr>
            <a:spLocks/>
          </p:cNvSpPr>
          <p:nvPr/>
        </p:nvSpPr>
        <p:spPr bwMode="auto">
          <a:xfrm>
            <a:off x="2579644" y="4120750"/>
            <a:ext cx="1514" cy="791194"/>
          </a:xfrm>
          <a:custGeom>
            <a:avLst/>
            <a:gdLst>
              <a:gd name="T0" fmla="*/ 1 w 1"/>
              <a:gd name="T1" fmla="*/ 0 h 442"/>
              <a:gd name="T2" fmla="*/ 0 w 1"/>
              <a:gd name="T3" fmla="*/ 0 h 442"/>
              <a:gd name="T4" fmla="*/ 0 w 1"/>
              <a:gd name="T5" fmla="*/ 442 h 442"/>
              <a:gd name="T6" fmla="*/ 1 w 1"/>
              <a:gd name="T7" fmla="*/ 438 h 442"/>
              <a:gd name="T8" fmla="*/ 1 w 1"/>
              <a:gd name="T9" fmla="*/ 441 h 442"/>
              <a:gd name="T10" fmla="*/ 1 w 1"/>
              <a:gd name="T11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442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42"/>
                  <a:pt x="0" y="442"/>
                  <a:pt x="0" y="442"/>
                </a:cubicBezTo>
                <a:cubicBezTo>
                  <a:pt x="1" y="440"/>
                  <a:pt x="1" y="438"/>
                  <a:pt x="1" y="438"/>
                </a:cubicBezTo>
                <a:cubicBezTo>
                  <a:pt x="1" y="438"/>
                  <a:pt x="1" y="439"/>
                  <a:pt x="1" y="441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ŝliḓe">
            <a:extLst>
              <a:ext uri="{FF2B5EF4-FFF2-40B4-BE49-F238E27FC236}">
                <a16:creationId xmlns:a16="http://schemas.microsoft.com/office/drawing/2014/main" id="{EECEF084-3D2A-4307-BC27-DBF5C338106E}"/>
              </a:ext>
            </a:extLst>
          </p:cNvPr>
          <p:cNvSpPr>
            <a:spLocks/>
          </p:cNvSpPr>
          <p:nvPr/>
        </p:nvSpPr>
        <p:spPr bwMode="auto">
          <a:xfrm>
            <a:off x="2023125" y="4917243"/>
            <a:ext cx="1139537" cy="811635"/>
          </a:xfrm>
          <a:custGeom>
            <a:avLst/>
            <a:gdLst>
              <a:gd name="T0" fmla="*/ 76 w 635"/>
              <a:gd name="T1" fmla="*/ 55 h 453"/>
              <a:gd name="T2" fmla="*/ 156 w 635"/>
              <a:gd name="T3" fmla="*/ 1 h 453"/>
              <a:gd name="T4" fmla="*/ 230 w 635"/>
              <a:gd name="T5" fmla="*/ 60 h 453"/>
              <a:gd name="T6" fmla="*/ 311 w 635"/>
              <a:gd name="T7" fmla="*/ 0 h 453"/>
              <a:gd name="T8" fmla="*/ 390 w 635"/>
              <a:gd name="T9" fmla="*/ 59 h 453"/>
              <a:gd name="T10" fmla="*/ 469 w 635"/>
              <a:gd name="T11" fmla="*/ 1 h 453"/>
              <a:gd name="T12" fmla="*/ 557 w 635"/>
              <a:gd name="T13" fmla="*/ 53 h 453"/>
              <a:gd name="T14" fmla="*/ 635 w 635"/>
              <a:gd name="T15" fmla="*/ 19 h 453"/>
              <a:gd name="T16" fmla="*/ 635 w 635"/>
              <a:gd name="T17" fmla="*/ 44 h 453"/>
              <a:gd name="T18" fmla="*/ 432 w 635"/>
              <a:gd name="T19" fmla="*/ 394 h 453"/>
              <a:gd name="T20" fmla="*/ 317 w 635"/>
              <a:gd name="T21" fmla="*/ 453 h 453"/>
              <a:gd name="T22" fmla="*/ 208 w 635"/>
              <a:gd name="T23" fmla="*/ 408 h 453"/>
              <a:gd name="T24" fmla="*/ 0 w 635"/>
              <a:gd name="T25" fmla="*/ 47 h 453"/>
              <a:gd name="T26" fmla="*/ 0 w 635"/>
              <a:gd name="T27" fmla="*/ 16 h 453"/>
              <a:gd name="T28" fmla="*/ 76 w 635"/>
              <a:gd name="T29" fmla="*/ 55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35" h="453">
                <a:moveTo>
                  <a:pt x="76" y="55"/>
                </a:moveTo>
                <a:cubicBezTo>
                  <a:pt x="146" y="51"/>
                  <a:pt x="156" y="1"/>
                  <a:pt x="156" y="1"/>
                </a:cubicBezTo>
                <a:cubicBezTo>
                  <a:pt x="156" y="1"/>
                  <a:pt x="167" y="60"/>
                  <a:pt x="230" y="60"/>
                </a:cubicBezTo>
                <a:cubicBezTo>
                  <a:pt x="296" y="60"/>
                  <a:pt x="311" y="0"/>
                  <a:pt x="311" y="0"/>
                </a:cubicBezTo>
                <a:cubicBezTo>
                  <a:pt x="311" y="0"/>
                  <a:pt x="320" y="59"/>
                  <a:pt x="390" y="59"/>
                </a:cubicBezTo>
                <a:cubicBezTo>
                  <a:pt x="453" y="59"/>
                  <a:pt x="469" y="1"/>
                  <a:pt x="469" y="1"/>
                </a:cubicBezTo>
                <a:cubicBezTo>
                  <a:pt x="469" y="1"/>
                  <a:pt x="489" y="53"/>
                  <a:pt x="557" y="53"/>
                </a:cubicBezTo>
                <a:cubicBezTo>
                  <a:pt x="588" y="53"/>
                  <a:pt x="622" y="47"/>
                  <a:pt x="635" y="19"/>
                </a:cubicBezTo>
                <a:cubicBezTo>
                  <a:pt x="634" y="36"/>
                  <a:pt x="635" y="44"/>
                  <a:pt x="635" y="44"/>
                </a:cubicBezTo>
                <a:cubicBezTo>
                  <a:pt x="432" y="394"/>
                  <a:pt x="432" y="394"/>
                  <a:pt x="432" y="394"/>
                </a:cubicBezTo>
                <a:cubicBezTo>
                  <a:pt x="317" y="453"/>
                  <a:pt x="317" y="453"/>
                  <a:pt x="317" y="453"/>
                </a:cubicBezTo>
                <a:cubicBezTo>
                  <a:pt x="208" y="408"/>
                  <a:pt x="208" y="408"/>
                  <a:pt x="208" y="408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1" y="34"/>
                  <a:pt x="0" y="16"/>
                </a:cubicBezTo>
                <a:cubicBezTo>
                  <a:pt x="4" y="47"/>
                  <a:pt x="40" y="57"/>
                  <a:pt x="76" y="55"/>
                </a:cubicBezTo>
              </a:path>
            </a:pathLst>
          </a:custGeom>
          <a:gradFill>
            <a:gsLst>
              <a:gs pos="0">
                <a:srgbClr val="ADA795"/>
              </a:gs>
              <a:gs pos="78000">
                <a:srgbClr val="DCDAD3"/>
              </a:gs>
              <a:gs pos="50000">
                <a:srgbClr val="F1F0EF"/>
              </a:gs>
              <a:gs pos="17000">
                <a:srgbClr val="F2F2F2"/>
              </a:gs>
              <a:gs pos="31000">
                <a:srgbClr val="C1BCAF"/>
              </a:gs>
              <a:gs pos="100000">
                <a:srgbClr val="ADA79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î$1íḑé">
            <a:extLst>
              <a:ext uri="{FF2B5EF4-FFF2-40B4-BE49-F238E27FC236}">
                <a16:creationId xmlns:a16="http://schemas.microsoft.com/office/drawing/2014/main" id="{93931E28-E67F-4A14-BEB7-97B3B511CC21}"/>
              </a:ext>
            </a:extLst>
          </p:cNvPr>
          <p:cNvSpPr>
            <a:spLocks/>
          </p:cNvSpPr>
          <p:nvPr/>
        </p:nvSpPr>
        <p:spPr bwMode="auto">
          <a:xfrm>
            <a:off x="2484240" y="3333342"/>
            <a:ext cx="337697" cy="65870"/>
          </a:xfrm>
          <a:custGeom>
            <a:avLst/>
            <a:gdLst>
              <a:gd name="T0" fmla="*/ 0 w 188"/>
              <a:gd name="T1" fmla="*/ 0 h 37"/>
              <a:gd name="T2" fmla="*/ 188 w 188"/>
              <a:gd name="T3" fmla="*/ 4 h 37"/>
              <a:gd name="T4" fmla="*/ 50 w 188"/>
              <a:gd name="T5" fmla="*/ 37 h 37"/>
              <a:gd name="T6" fmla="*/ 0 w 188"/>
              <a:gd name="T7" fmla="*/ 36 h 37"/>
              <a:gd name="T8" fmla="*/ 0 w 188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37">
                <a:moveTo>
                  <a:pt x="0" y="0"/>
                </a:moveTo>
                <a:cubicBezTo>
                  <a:pt x="67" y="0"/>
                  <a:pt x="130" y="1"/>
                  <a:pt x="188" y="4"/>
                </a:cubicBezTo>
                <a:cubicBezTo>
                  <a:pt x="50" y="37"/>
                  <a:pt x="50" y="37"/>
                  <a:pt x="50" y="37"/>
                </a:cubicBezTo>
                <a:cubicBezTo>
                  <a:pt x="34" y="36"/>
                  <a:pt x="18" y="36"/>
                  <a:pt x="0" y="3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$ḷïďe">
            <a:extLst>
              <a:ext uri="{FF2B5EF4-FFF2-40B4-BE49-F238E27FC236}">
                <a16:creationId xmlns:a16="http://schemas.microsoft.com/office/drawing/2014/main" id="{A0B59F5C-B4AE-47C6-A8C2-620E6443BBD7}"/>
              </a:ext>
            </a:extLst>
          </p:cNvPr>
          <p:cNvSpPr>
            <a:spLocks/>
          </p:cNvSpPr>
          <p:nvPr/>
        </p:nvSpPr>
        <p:spPr bwMode="auto">
          <a:xfrm>
            <a:off x="2574343" y="3279586"/>
            <a:ext cx="539860" cy="64356"/>
          </a:xfrm>
          <a:custGeom>
            <a:avLst/>
            <a:gdLst>
              <a:gd name="T0" fmla="*/ 138 w 301"/>
              <a:gd name="T1" fmla="*/ 0 h 36"/>
              <a:gd name="T2" fmla="*/ 301 w 301"/>
              <a:gd name="T3" fmla="*/ 11 h 36"/>
              <a:gd name="T4" fmla="*/ 42 w 301"/>
              <a:gd name="T5" fmla="*/ 36 h 36"/>
              <a:gd name="T6" fmla="*/ 0 w 301"/>
              <a:gd name="T7" fmla="*/ 34 h 36"/>
              <a:gd name="T8" fmla="*/ 138 w 301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" h="36">
                <a:moveTo>
                  <a:pt x="138" y="0"/>
                </a:moveTo>
                <a:cubicBezTo>
                  <a:pt x="199" y="3"/>
                  <a:pt x="254" y="6"/>
                  <a:pt x="301" y="11"/>
                </a:cubicBezTo>
                <a:cubicBezTo>
                  <a:pt x="42" y="36"/>
                  <a:pt x="42" y="36"/>
                  <a:pt x="42" y="36"/>
                </a:cubicBezTo>
                <a:cubicBezTo>
                  <a:pt x="30" y="35"/>
                  <a:pt x="16" y="34"/>
                  <a:pt x="0" y="34"/>
                </a:cubicBez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ṣḷîḑè">
            <a:extLst>
              <a:ext uri="{FF2B5EF4-FFF2-40B4-BE49-F238E27FC236}">
                <a16:creationId xmlns:a16="http://schemas.microsoft.com/office/drawing/2014/main" id="{A6293AC8-0A16-4546-B4B9-CD8241FAF261}"/>
              </a:ext>
            </a:extLst>
          </p:cNvPr>
          <p:cNvSpPr>
            <a:spLocks/>
          </p:cNvSpPr>
          <p:nvPr/>
        </p:nvSpPr>
        <p:spPr bwMode="auto">
          <a:xfrm>
            <a:off x="2649303" y="3240216"/>
            <a:ext cx="653435" cy="51485"/>
          </a:xfrm>
          <a:custGeom>
            <a:avLst/>
            <a:gdLst>
              <a:gd name="T0" fmla="*/ 258 w 364"/>
              <a:gd name="T1" fmla="*/ 0 h 29"/>
              <a:gd name="T2" fmla="*/ 364 w 364"/>
              <a:gd name="T3" fmla="*/ 15 h 29"/>
              <a:gd name="T4" fmla="*/ 28 w 364"/>
              <a:gd name="T5" fmla="*/ 29 h 29"/>
              <a:gd name="T6" fmla="*/ 0 w 364"/>
              <a:gd name="T7" fmla="*/ 25 h 29"/>
              <a:gd name="T8" fmla="*/ 258 w 364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4" h="29">
                <a:moveTo>
                  <a:pt x="258" y="0"/>
                </a:moveTo>
                <a:cubicBezTo>
                  <a:pt x="303" y="4"/>
                  <a:pt x="339" y="9"/>
                  <a:pt x="364" y="15"/>
                </a:cubicBezTo>
                <a:cubicBezTo>
                  <a:pt x="28" y="29"/>
                  <a:pt x="28" y="29"/>
                  <a:pt x="28" y="29"/>
                </a:cubicBezTo>
                <a:cubicBezTo>
                  <a:pt x="21" y="28"/>
                  <a:pt x="12" y="26"/>
                  <a:pt x="0" y="25"/>
                </a:cubicBezTo>
                <a:lnTo>
                  <a:pt x="2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ŝ1ïdè">
            <a:extLst>
              <a:ext uri="{FF2B5EF4-FFF2-40B4-BE49-F238E27FC236}">
                <a16:creationId xmlns:a16="http://schemas.microsoft.com/office/drawing/2014/main" id="{4BA38DAA-A5DD-410F-B39F-0CCC79C2D93F}"/>
              </a:ext>
            </a:extLst>
          </p:cNvPr>
          <p:cNvSpPr>
            <a:spLocks/>
          </p:cNvSpPr>
          <p:nvPr/>
        </p:nvSpPr>
        <p:spPr bwMode="auto">
          <a:xfrm>
            <a:off x="2142000" y="3392397"/>
            <a:ext cx="342240" cy="65870"/>
          </a:xfrm>
          <a:custGeom>
            <a:avLst/>
            <a:gdLst>
              <a:gd name="T0" fmla="*/ 0 w 191"/>
              <a:gd name="T1" fmla="*/ 4 h 37"/>
              <a:gd name="T2" fmla="*/ 141 w 191"/>
              <a:gd name="T3" fmla="*/ 37 h 37"/>
              <a:gd name="T4" fmla="*/ 191 w 191"/>
              <a:gd name="T5" fmla="*/ 36 h 37"/>
              <a:gd name="T6" fmla="*/ 191 w 191"/>
              <a:gd name="T7" fmla="*/ 0 h 37"/>
              <a:gd name="T8" fmla="*/ 0 w 191"/>
              <a:gd name="T9" fmla="*/ 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37">
                <a:moveTo>
                  <a:pt x="0" y="4"/>
                </a:moveTo>
                <a:cubicBezTo>
                  <a:pt x="141" y="37"/>
                  <a:pt x="141" y="37"/>
                  <a:pt x="141" y="37"/>
                </a:cubicBezTo>
                <a:cubicBezTo>
                  <a:pt x="157" y="37"/>
                  <a:pt x="173" y="36"/>
                  <a:pt x="191" y="36"/>
                </a:cubicBezTo>
                <a:cubicBezTo>
                  <a:pt x="191" y="0"/>
                  <a:pt x="191" y="0"/>
                  <a:pt x="191" y="0"/>
                </a:cubicBezTo>
                <a:cubicBezTo>
                  <a:pt x="123" y="0"/>
                  <a:pt x="59" y="2"/>
                  <a:pt x="0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Slîḍe">
            <a:extLst>
              <a:ext uri="{FF2B5EF4-FFF2-40B4-BE49-F238E27FC236}">
                <a16:creationId xmlns:a16="http://schemas.microsoft.com/office/drawing/2014/main" id="{43EAA095-0CA7-4DFD-84D0-7C032DE358CA}"/>
              </a:ext>
            </a:extLst>
          </p:cNvPr>
          <p:cNvSpPr>
            <a:spLocks/>
          </p:cNvSpPr>
          <p:nvPr/>
        </p:nvSpPr>
        <p:spPr bwMode="auto">
          <a:xfrm>
            <a:off x="1856549" y="3458267"/>
            <a:ext cx="538346" cy="64356"/>
          </a:xfrm>
          <a:custGeom>
            <a:avLst/>
            <a:gdLst>
              <a:gd name="T0" fmla="*/ 159 w 300"/>
              <a:gd name="T1" fmla="*/ 0 h 36"/>
              <a:gd name="T2" fmla="*/ 300 w 300"/>
              <a:gd name="T3" fmla="*/ 33 h 36"/>
              <a:gd name="T4" fmla="*/ 258 w 300"/>
              <a:gd name="T5" fmla="*/ 36 h 36"/>
              <a:gd name="T6" fmla="*/ 0 w 300"/>
              <a:gd name="T7" fmla="*/ 11 h 36"/>
              <a:gd name="T8" fmla="*/ 159 w 300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" h="36">
                <a:moveTo>
                  <a:pt x="159" y="0"/>
                </a:moveTo>
                <a:cubicBezTo>
                  <a:pt x="300" y="33"/>
                  <a:pt x="300" y="33"/>
                  <a:pt x="300" y="33"/>
                </a:cubicBezTo>
                <a:cubicBezTo>
                  <a:pt x="284" y="34"/>
                  <a:pt x="270" y="35"/>
                  <a:pt x="258" y="36"/>
                </a:cubicBezTo>
                <a:cubicBezTo>
                  <a:pt x="0" y="11"/>
                  <a:pt x="0" y="11"/>
                  <a:pt x="0" y="11"/>
                </a:cubicBezTo>
                <a:cubicBezTo>
                  <a:pt x="45" y="6"/>
                  <a:pt x="99" y="3"/>
                  <a:pt x="1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iṩlíḓê">
            <a:extLst>
              <a:ext uri="{FF2B5EF4-FFF2-40B4-BE49-F238E27FC236}">
                <a16:creationId xmlns:a16="http://schemas.microsoft.com/office/drawing/2014/main" id="{2D981C10-BE6A-46F3-AF16-F0880DA3F79F}"/>
              </a:ext>
            </a:extLst>
          </p:cNvPr>
          <p:cNvSpPr>
            <a:spLocks/>
          </p:cNvSpPr>
          <p:nvPr/>
        </p:nvSpPr>
        <p:spPr bwMode="auto">
          <a:xfrm>
            <a:off x="1662714" y="3537007"/>
            <a:ext cx="656464" cy="52241"/>
          </a:xfrm>
          <a:custGeom>
            <a:avLst/>
            <a:gdLst>
              <a:gd name="T0" fmla="*/ 108 w 366"/>
              <a:gd name="T1" fmla="*/ 0 h 29"/>
              <a:gd name="T2" fmla="*/ 366 w 366"/>
              <a:gd name="T3" fmla="*/ 25 h 29"/>
              <a:gd name="T4" fmla="*/ 338 w 366"/>
              <a:gd name="T5" fmla="*/ 29 h 29"/>
              <a:gd name="T6" fmla="*/ 0 w 366"/>
              <a:gd name="T7" fmla="*/ 16 h 29"/>
              <a:gd name="T8" fmla="*/ 108 w 366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6" h="29">
                <a:moveTo>
                  <a:pt x="108" y="0"/>
                </a:moveTo>
                <a:cubicBezTo>
                  <a:pt x="366" y="25"/>
                  <a:pt x="366" y="25"/>
                  <a:pt x="366" y="25"/>
                </a:cubicBezTo>
                <a:cubicBezTo>
                  <a:pt x="354" y="26"/>
                  <a:pt x="345" y="28"/>
                  <a:pt x="338" y="29"/>
                </a:cubicBezTo>
                <a:cubicBezTo>
                  <a:pt x="0" y="16"/>
                  <a:pt x="0" y="16"/>
                  <a:pt x="0" y="16"/>
                </a:cubicBezTo>
                <a:cubicBezTo>
                  <a:pt x="25" y="9"/>
                  <a:pt x="62" y="4"/>
                  <a:pt x="1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šļíḋé">
            <a:extLst>
              <a:ext uri="{FF2B5EF4-FFF2-40B4-BE49-F238E27FC236}">
                <a16:creationId xmlns:a16="http://schemas.microsoft.com/office/drawing/2014/main" id="{00CC249A-523B-4330-9581-EF766E41C75D}"/>
              </a:ext>
            </a:extLst>
          </p:cNvPr>
          <p:cNvSpPr>
            <a:spLocks/>
          </p:cNvSpPr>
          <p:nvPr/>
        </p:nvSpPr>
        <p:spPr bwMode="auto">
          <a:xfrm>
            <a:off x="1596840" y="3624834"/>
            <a:ext cx="672365" cy="34071"/>
          </a:xfrm>
          <a:custGeom>
            <a:avLst/>
            <a:gdLst>
              <a:gd name="T0" fmla="*/ 37 w 375"/>
              <a:gd name="T1" fmla="*/ 0 h 19"/>
              <a:gd name="T2" fmla="*/ 375 w 375"/>
              <a:gd name="T3" fmla="*/ 14 h 19"/>
              <a:gd name="T4" fmla="*/ 365 w 375"/>
              <a:gd name="T5" fmla="*/ 19 h 19"/>
              <a:gd name="T6" fmla="*/ 0 w 375"/>
              <a:gd name="T7" fmla="*/ 19 h 19"/>
              <a:gd name="T8" fmla="*/ 37 w 375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" h="19">
                <a:moveTo>
                  <a:pt x="37" y="0"/>
                </a:moveTo>
                <a:cubicBezTo>
                  <a:pt x="375" y="14"/>
                  <a:pt x="375" y="14"/>
                  <a:pt x="375" y="14"/>
                </a:cubicBezTo>
                <a:cubicBezTo>
                  <a:pt x="369" y="15"/>
                  <a:pt x="365" y="17"/>
                  <a:pt x="365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2"/>
                  <a:pt x="13" y="6"/>
                  <a:pt x="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ṧľiḋe">
            <a:extLst>
              <a:ext uri="{FF2B5EF4-FFF2-40B4-BE49-F238E27FC236}">
                <a16:creationId xmlns:a16="http://schemas.microsoft.com/office/drawing/2014/main" id="{B59C45D3-8B74-4CAA-A970-3CB588F69E19}"/>
              </a:ext>
            </a:extLst>
          </p:cNvPr>
          <p:cNvSpPr>
            <a:spLocks/>
          </p:cNvSpPr>
          <p:nvPr/>
        </p:nvSpPr>
        <p:spPr bwMode="auto">
          <a:xfrm>
            <a:off x="1596840" y="3658904"/>
            <a:ext cx="654192" cy="590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ṧ1iḓê">
            <a:extLst>
              <a:ext uri="{FF2B5EF4-FFF2-40B4-BE49-F238E27FC236}">
                <a16:creationId xmlns:a16="http://schemas.microsoft.com/office/drawing/2014/main" id="{846B74A2-0266-4AEB-BBBD-DAE014B4078B}"/>
              </a:ext>
            </a:extLst>
          </p:cNvPr>
          <p:cNvSpPr>
            <a:spLocks/>
          </p:cNvSpPr>
          <p:nvPr/>
        </p:nvSpPr>
        <p:spPr bwMode="auto">
          <a:xfrm>
            <a:off x="1662714" y="3565779"/>
            <a:ext cx="606491" cy="82526"/>
          </a:xfrm>
          <a:custGeom>
            <a:avLst/>
            <a:gdLst>
              <a:gd name="T0" fmla="*/ 801 w 801"/>
              <a:gd name="T1" fmla="*/ 109 h 109"/>
              <a:gd name="T2" fmla="*/ 0 w 801"/>
              <a:gd name="T3" fmla="*/ 78 h 109"/>
              <a:gd name="T4" fmla="*/ 0 w 801"/>
              <a:gd name="T5" fmla="*/ 0 h 109"/>
              <a:gd name="T6" fmla="*/ 801 w 801"/>
              <a:gd name="T7" fmla="*/ 31 h 109"/>
              <a:gd name="T8" fmla="*/ 801 w 801"/>
              <a:gd name="T9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1" h="109">
                <a:moveTo>
                  <a:pt x="801" y="109"/>
                </a:moveTo>
                <a:lnTo>
                  <a:pt x="0" y="78"/>
                </a:lnTo>
                <a:lnTo>
                  <a:pt x="0" y="0"/>
                </a:lnTo>
                <a:lnTo>
                  <a:pt x="801" y="31"/>
                </a:lnTo>
                <a:lnTo>
                  <a:pt x="801" y="1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ṧ1îdé">
            <a:extLst>
              <a:ext uri="{FF2B5EF4-FFF2-40B4-BE49-F238E27FC236}">
                <a16:creationId xmlns:a16="http://schemas.microsoft.com/office/drawing/2014/main" id="{498A7EE4-69C3-4B84-B2BE-816998A81D47}"/>
              </a:ext>
            </a:extLst>
          </p:cNvPr>
          <p:cNvSpPr>
            <a:spLocks/>
          </p:cNvSpPr>
          <p:nvPr/>
        </p:nvSpPr>
        <p:spPr bwMode="auto">
          <a:xfrm>
            <a:off x="1856549" y="3477952"/>
            <a:ext cx="462629" cy="105997"/>
          </a:xfrm>
          <a:custGeom>
            <a:avLst/>
            <a:gdLst>
              <a:gd name="T0" fmla="*/ 611 w 611"/>
              <a:gd name="T1" fmla="*/ 140 h 140"/>
              <a:gd name="T2" fmla="*/ 0 w 611"/>
              <a:gd name="T3" fmla="*/ 78 h 140"/>
              <a:gd name="T4" fmla="*/ 0 w 611"/>
              <a:gd name="T5" fmla="*/ 0 h 140"/>
              <a:gd name="T6" fmla="*/ 611 w 611"/>
              <a:gd name="T7" fmla="*/ 59 h 140"/>
              <a:gd name="T8" fmla="*/ 611 w 611"/>
              <a:gd name="T9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1" h="140">
                <a:moveTo>
                  <a:pt x="611" y="140"/>
                </a:moveTo>
                <a:lnTo>
                  <a:pt x="0" y="78"/>
                </a:lnTo>
                <a:lnTo>
                  <a:pt x="0" y="0"/>
                </a:lnTo>
                <a:lnTo>
                  <a:pt x="611" y="59"/>
                </a:lnTo>
                <a:lnTo>
                  <a:pt x="611" y="1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ṧḷîḓè">
            <a:extLst>
              <a:ext uri="{FF2B5EF4-FFF2-40B4-BE49-F238E27FC236}">
                <a16:creationId xmlns:a16="http://schemas.microsoft.com/office/drawing/2014/main" id="{53D40798-4968-4684-BFF3-45AF7BAEB985}"/>
              </a:ext>
            </a:extLst>
          </p:cNvPr>
          <p:cNvSpPr>
            <a:spLocks/>
          </p:cNvSpPr>
          <p:nvPr/>
        </p:nvSpPr>
        <p:spPr bwMode="auto">
          <a:xfrm>
            <a:off x="2142000" y="3399211"/>
            <a:ext cx="252894" cy="119626"/>
          </a:xfrm>
          <a:custGeom>
            <a:avLst/>
            <a:gdLst>
              <a:gd name="T0" fmla="*/ 334 w 334"/>
              <a:gd name="T1" fmla="*/ 158 h 158"/>
              <a:gd name="T2" fmla="*/ 0 w 334"/>
              <a:gd name="T3" fmla="*/ 78 h 158"/>
              <a:gd name="T4" fmla="*/ 0 w 334"/>
              <a:gd name="T5" fmla="*/ 0 h 158"/>
              <a:gd name="T6" fmla="*/ 334 w 334"/>
              <a:gd name="T7" fmla="*/ 78 h 158"/>
              <a:gd name="T8" fmla="*/ 334 w 334"/>
              <a:gd name="T9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" h="158">
                <a:moveTo>
                  <a:pt x="334" y="158"/>
                </a:moveTo>
                <a:lnTo>
                  <a:pt x="0" y="78"/>
                </a:lnTo>
                <a:lnTo>
                  <a:pt x="0" y="0"/>
                </a:lnTo>
                <a:lnTo>
                  <a:pt x="334" y="78"/>
                </a:lnTo>
                <a:lnTo>
                  <a:pt x="334" y="1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šḻiḍé">
            <a:extLst>
              <a:ext uri="{FF2B5EF4-FFF2-40B4-BE49-F238E27FC236}">
                <a16:creationId xmlns:a16="http://schemas.microsoft.com/office/drawing/2014/main" id="{15693BE8-F356-4DEC-A04F-31F70EF5F394}"/>
              </a:ext>
            </a:extLst>
          </p:cNvPr>
          <p:cNvSpPr>
            <a:spLocks/>
          </p:cNvSpPr>
          <p:nvPr/>
        </p:nvSpPr>
        <p:spPr bwMode="auto">
          <a:xfrm>
            <a:off x="1855034" y="3792915"/>
            <a:ext cx="464144" cy="102212"/>
          </a:xfrm>
          <a:custGeom>
            <a:avLst/>
            <a:gdLst>
              <a:gd name="T0" fmla="*/ 613 w 613"/>
              <a:gd name="T1" fmla="*/ 76 h 135"/>
              <a:gd name="T2" fmla="*/ 0 w 613"/>
              <a:gd name="T3" fmla="*/ 135 h 135"/>
              <a:gd name="T4" fmla="*/ 0 w 613"/>
              <a:gd name="T5" fmla="*/ 57 h 135"/>
              <a:gd name="T6" fmla="*/ 613 w 613"/>
              <a:gd name="T7" fmla="*/ 0 h 135"/>
              <a:gd name="T8" fmla="*/ 613 w 613"/>
              <a:gd name="T9" fmla="*/ 76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3" h="135">
                <a:moveTo>
                  <a:pt x="613" y="76"/>
                </a:moveTo>
                <a:lnTo>
                  <a:pt x="0" y="135"/>
                </a:lnTo>
                <a:lnTo>
                  <a:pt x="0" y="57"/>
                </a:lnTo>
                <a:lnTo>
                  <a:pt x="613" y="0"/>
                </a:lnTo>
                <a:lnTo>
                  <a:pt x="613" y="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şļíḋè">
            <a:extLst>
              <a:ext uri="{FF2B5EF4-FFF2-40B4-BE49-F238E27FC236}">
                <a16:creationId xmlns:a16="http://schemas.microsoft.com/office/drawing/2014/main" id="{3E1D62A5-B1CB-4767-9596-AE727B54328F}"/>
              </a:ext>
            </a:extLst>
          </p:cNvPr>
          <p:cNvSpPr>
            <a:spLocks/>
          </p:cNvSpPr>
          <p:nvPr/>
        </p:nvSpPr>
        <p:spPr bwMode="auto">
          <a:xfrm>
            <a:off x="2147301" y="3855756"/>
            <a:ext cx="247594" cy="118111"/>
          </a:xfrm>
          <a:custGeom>
            <a:avLst/>
            <a:gdLst>
              <a:gd name="T0" fmla="*/ 327 w 327"/>
              <a:gd name="T1" fmla="*/ 80 h 156"/>
              <a:gd name="T2" fmla="*/ 0 w 327"/>
              <a:gd name="T3" fmla="*/ 156 h 156"/>
              <a:gd name="T4" fmla="*/ 0 w 327"/>
              <a:gd name="T5" fmla="*/ 78 h 156"/>
              <a:gd name="T6" fmla="*/ 327 w 327"/>
              <a:gd name="T7" fmla="*/ 0 h 156"/>
              <a:gd name="T8" fmla="*/ 327 w 327"/>
              <a:gd name="T9" fmla="*/ 8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" h="156">
                <a:moveTo>
                  <a:pt x="327" y="80"/>
                </a:moveTo>
                <a:lnTo>
                  <a:pt x="0" y="156"/>
                </a:lnTo>
                <a:lnTo>
                  <a:pt x="0" y="78"/>
                </a:lnTo>
                <a:lnTo>
                  <a:pt x="327" y="0"/>
                </a:lnTo>
                <a:lnTo>
                  <a:pt x="327" y="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ïsḷiďé">
            <a:extLst>
              <a:ext uri="{FF2B5EF4-FFF2-40B4-BE49-F238E27FC236}">
                <a16:creationId xmlns:a16="http://schemas.microsoft.com/office/drawing/2014/main" id="{ABDB9977-1919-4002-A51C-312A28910B87}"/>
              </a:ext>
            </a:extLst>
          </p:cNvPr>
          <p:cNvSpPr>
            <a:spLocks/>
          </p:cNvSpPr>
          <p:nvPr/>
        </p:nvSpPr>
        <p:spPr bwMode="auto">
          <a:xfrm>
            <a:off x="1666499" y="3786101"/>
            <a:ext cx="652678" cy="49971"/>
          </a:xfrm>
          <a:custGeom>
            <a:avLst/>
            <a:gdLst>
              <a:gd name="T0" fmla="*/ 336 w 364"/>
              <a:gd name="T1" fmla="*/ 0 h 28"/>
              <a:gd name="T2" fmla="*/ 364 w 364"/>
              <a:gd name="T3" fmla="*/ 4 h 28"/>
              <a:gd name="T4" fmla="*/ 105 w 364"/>
              <a:gd name="T5" fmla="*/ 28 h 28"/>
              <a:gd name="T6" fmla="*/ 0 w 364"/>
              <a:gd name="T7" fmla="*/ 14 h 28"/>
              <a:gd name="T8" fmla="*/ 336 w 364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4" h="28">
                <a:moveTo>
                  <a:pt x="336" y="0"/>
                </a:moveTo>
                <a:cubicBezTo>
                  <a:pt x="343" y="2"/>
                  <a:pt x="353" y="3"/>
                  <a:pt x="364" y="4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60" y="24"/>
                  <a:pt x="25" y="20"/>
                  <a:pt x="0" y="14"/>
                </a:cubicBezTo>
                <a:lnTo>
                  <a:pt x="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Sḷíḋê">
            <a:extLst>
              <a:ext uri="{FF2B5EF4-FFF2-40B4-BE49-F238E27FC236}">
                <a16:creationId xmlns:a16="http://schemas.microsoft.com/office/drawing/2014/main" id="{D0D29B0D-C118-4740-B7CC-C5901F1A685D}"/>
              </a:ext>
            </a:extLst>
          </p:cNvPr>
          <p:cNvSpPr>
            <a:spLocks/>
          </p:cNvSpPr>
          <p:nvPr/>
        </p:nvSpPr>
        <p:spPr bwMode="auto">
          <a:xfrm>
            <a:off x="1855034" y="3850457"/>
            <a:ext cx="539860" cy="64356"/>
          </a:xfrm>
          <a:custGeom>
            <a:avLst/>
            <a:gdLst>
              <a:gd name="T0" fmla="*/ 258 w 301"/>
              <a:gd name="T1" fmla="*/ 0 h 36"/>
              <a:gd name="T2" fmla="*/ 301 w 301"/>
              <a:gd name="T3" fmla="*/ 3 h 36"/>
              <a:gd name="T4" fmla="*/ 163 w 301"/>
              <a:gd name="T5" fmla="*/ 36 h 36"/>
              <a:gd name="T6" fmla="*/ 0 w 301"/>
              <a:gd name="T7" fmla="*/ 25 h 36"/>
              <a:gd name="T8" fmla="*/ 258 w 301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" h="36">
                <a:moveTo>
                  <a:pt x="258" y="0"/>
                </a:moveTo>
                <a:cubicBezTo>
                  <a:pt x="270" y="1"/>
                  <a:pt x="285" y="2"/>
                  <a:pt x="301" y="3"/>
                </a:cubicBezTo>
                <a:cubicBezTo>
                  <a:pt x="163" y="36"/>
                  <a:pt x="163" y="36"/>
                  <a:pt x="163" y="36"/>
                </a:cubicBezTo>
                <a:cubicBezTo>
                  <a:pt x="101" y="34"/>
                  <a:pt x="46" y="30"/>
                  <a:pt x="0" y="25"/>
                </a:cubicBezTo>
                <a:lnTo>
                  <a:pt x="2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îṩḻïdè">
            <a:extLst>
              <a:ext uri="{FF2B5EF4-FFF2-40B4-BE49-F238E27FC236}">
                <a16:creationId xmlns:a16="http://schemas.microsoft.com/office/drawing/2014/main" id="{5498C6BE-FDBF-4B29-8286-20EBADA9A0D7}"/>
              </a:ext>
            </a:extLst>
          </p:cNvPr>
          <p:cNvSpPr>
            <a:spLocks/>
          </p:cNvSpPr>
          <p:nvPr/>
        </p:nvSpPr>
        <p:spPr bwMode="auto">
          <a:xfrm>
            <a:off x="2145787" y="3916326"/>
            <a:ext cx="336939" cy="66627"/>
          </a:xfrm>
          <a:custGeom>
            <a:avLst/>
            <a:gdLst>
              <a:gd name="T0" fmla="*/ 139 w 188"/>
              <a:gd name="T1" fmla="*/ 0 h 37"/>
              <a:gd name="T2" fmla="*/ 188 w 188"/>
              <a:gd name="T3" fmla="*/ 1 h 37"/>
              <a:gd name="T4" fmla="*/ 188 w 188"/>
              <a:gd name="T5" fmla="*/ 37 h 37"/>
              <a:gd name="T6" fmla="*/ 0 w 188"/>
              <a:gd name="T7" fmla="*/ 32 h 37"/>
              <a:gd name="T8" fmla="*/ 139 w 188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37">
                <a:moveTo>
                  <a:pt x="139" y="0"/>
                </a:moveTo>
                <a:cubicBezTo>
                  <a:pt x="154" y="1"/>
                  <a:pt x="171" y="1"/>
                  <a:pt x="188" y="1"/>
                </a:cubicBezTo>
                <a:cubicBezTo>
                  <a:pt x="188" y="37"/>
                  <a:pt x="188" y="37"/>
                  <a:pt x="188" y="37"/>
                </a:cubicBezTo>
                <a:cubicBezTo>
                  <a:pt x="122" y="37"/>
                  <a:pt x="58" y="35"/>
                  <a:pt x="0" y="32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ïṧḻïḑè">
            <a:extLst>
              <a:ext uri="{FF2B5EF4-FFF2-40B4-BE49-F238E27FC236}">
                <a16:creationId xmlns:a16="http://schemas.microsoft.com/office/drawing/2014/main" id="{A97FFEA6-DCC6-416B-B16A-002557EE8934}"/>
              </a:ext>
            </a:extLst>
          </p:cNvPr>
          <p:cNvSpPr>
            <a:spLocks/>
          </p:cNvSpPr>
          <p:nvPr/>
        </p:nvSpPr>
        <p:spPr bwMode="auto">
          <a:xfrm>
            <a:off x="2697761" y="4135135"/>
            <a:ext cx="674636" cy="32557"/>
          </a:xfrm>
          <a:custGeom>
            <a:avLst/>
            <a:gdLst>
              <a:gd name="T0" fmla="*/ 10 w 376"/>
              <a:gd name="T1" fmla="*/ 0 h 18"/>
              <a:gd name="T2" fmla="*/ 376 w 376"/>
              <a:gd name="T3" fmla="*/ 0 h 18"/>
              <a:gd name="T4" fmla="*/ 338 w 376"/>
              <a:gd name="T5" fmla="*/ 18 h 18"/>
              <a:gd name="T6" fmla="*/ 0 w 376"/>
              <a:gd name="T7" fmla="*/ 5 h 18"/>
              <a:gd name="T8" fmla="*/ 10 w 376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6" h="18">
                <a:moveTo>
                  <a:pt x="10" y="0"/>
                </a:moveTo>
                <a:cubicBezTo>
                  <a:pt x="376" y="0"/>
                  <a:pt x="376" y="0"/>
                  <a:pt x="376" y="0"/>
                </a:cubicBezTo>
                <a:cubicBezTo>
                  <a:pt x="376" y="6"/>
                  <a:pt x="362" y="13"/>
                  <a:pt x="338" y="18"/>
                </a:cubicBezTo>
                <a:cubicBezTo>
                  <a:pt x="0" y="5"/>
                  <a:pt x="0" y="5"/>
                  <a:pt x="0" y="5"/>
                </a:cubicBezTo>
                <a:cubicBezTo>
                  <a:pt x="7" y="3"/>
                  <a:pt x="10" y="2"/>
                  <a:pt x="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iŝľíḋê">
            <a:extLst>
              <a:ext uri="{FF2B5EF4-FFF2-40B4-BE49-F238E27FC236}">
                <a16:creationId xmlns:a16="http://schemas.microsoft.com/office/drawing/2014/main" id="{5629382D-9E12-4C34-A0E0-BC36C4318E04}"/>
              </a:ext>
            </a:extLst>
          </p:cNvPr>
          <p:cNvSpPr>
            <a:spLocks/>
          </p:cNvSpPr>
          <p:nvPr/>
        </p:nvSpPr>
        <p:spPr bwMode="auto">
          <a:xfrm>
            <a:off x="2647788" y="4082894"/>
            <a:ext cx="656464" cy="53756"/>
          </a:xfrm>
          <a:custGeom>
            <a:avLst/>
            <a:gdLst>
              <a:gd name="T0" fmla="*/ 28 w 366"/>
              <a:gd name="T1" fmla="*/ 0 h 30"/>
              <a:gd name="T2" fmla="*/ 366 w 366"/>
              <a:gd name="T3" fmla="*/ 14 h 30"/>
              <a:gd name="T4" fmla="*/ 258 w 366"/>
              <a:gd name="T5" fmla="*/ 30 h 30"/>
              <a:gd name="T6" fmla="*/ 0 w 366"/>
              <a:gd name="T7" fmla="*/ 5 h 30"/>
              <a:gd name="T8" fmla="*/ 28 w 366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6" h="30">
                <a:moveTo>
                  <a:pt x="28" y="0"/>
                </a:moveTo>
                <a:cubicBezTo>
                  <a:pt x="366" y="14"/>
                  <a:pt x="366" y="14"/>
                  <a:pt x="366" y="14"/>
                </a:cubicBezTo>
                <a:cubicBezTo>
                  <a:pt x="341" y="20"/>
                  <a:pt x="304" y="25"/>
                  <a:pt x="258" y="30"/>
                </a:cubicBezTo>
                <a:cubicBezTo>
                  <a:pt x="0" y="5"/>
                  <a:pt x="0" y="5"/>
                  <a:pt x="0" y="5"/>
                </a:cubicBezTo>
                <a:cubicBezTo>
                  <a:pt x="12" y="3"/>
                  <a:pt x="22" y="2"/>
                  <a:pt x="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ṧļîḓê">
            <a:extLst>
              <a:ext uri="{FF2B5EF4-FFF2-40B4-BE49-F238E27FC236}">
                <a16:creationId xmlns:a16="http://schemas.microsoft.com/office/drawing/2014/main" id="{2CB009C9-7B50-409C-84BB-D042BD1179B5}"/>
              </a:ext>
            </a:extLst>
          </p:cNvPr>
          <p:cNvSpPr>
            <a:spLocks/>
          </p:cNvSpPr>
          <p:nvPr/>
        </p:nvSpPr>
        <p:spPr bwMode="auto">
          <a:xfrm>
            <a:off x="2572072" y="4031409"/>
            <a:ext cx="538346" cy="64356"/>
          </a:xfrm>
          <a:custGeom>
            <a:avLst/>
            <a:gdLst>
              <a:gd name="T0" fmla="*/ 42 w 300"/>
              <a:gd name="T1" fmla="*/ 0 h 36"/>
              <a:gd name="T2" fmla="*/ 300 w 300"/>
              <a:gd name="T3" fmla="*/ 26 h 36"/>
              <a:gd name="T4" fmla="*/ 142 w 300"/>
              <a:gd name="T5" fmla="*/ 36 h 36"/>
              <a:gd name="T6" fmla="*/ 0 w 300"/>
              <a:gd name="T7" fmla="*/ 3 h 36"/>
              <a:gd name="T8" fmla="*/ 42 w 300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" h="36">
                <a:moveTo>
                  <a:pt x="42" y="0"/>
                </a:moveTo>
                <a:cubicBezTo>
                  <a:pt x="300" y="26"/>
                  <a:pt x="300" y="26"/>
                  <a:pt x="300" y="26"/>
                </a:cubicBezTo>
                <a:cubicBezTo>
                  <a:pt x="255" y="30"/>
                  <a:pt x="201" y="34"/>
                  <a:pt x="142" y="36"/>
                </a:cubicBezTo>
                <a:cubicBezTo>
                  <a:pt x="0" y="3"/>
                  <a:pt x="0" y="3"/>
                  <a:pt x="0" y="3"/>
                </a:cubicBezTo>
                <a:cubicBezTo>
                  <a:pt x="16" y="2"/>
                  <a:pt x="30" y="2"/>
                  <a:pt x="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ïsḷiḓê">
            <a:extLst>
              <a:ext uri="{FF2B5EF4-FFF2-40B4-BE49-F238E27FC236}">
                <a16:creationId xmlns:a16="http://schemas.microsoft.com/office/drawing/2014/main" id="{E997E5C4-A4C7-4503-B67E-55499415FD95}"/>
              </a:ext>
            </a:extLst>
          </p:cNvPr>
          <p:cNvSpPr>
            <a:spLocks/>
          </p:cNvSpPr>
          <p:nvPr/>
        </p:nvSpPr>
        <p:spPr bwMode="auto">
          <a:xfrm>
            <a:off x="2482726" y="3977653"/>
            <a:ext cx="344511" cy="64356"/>
          </a:xfrm>
          <a:custGeom>
            <a:avLst/>
            <a:gdLst>
              <a:gd name="T0" fmla="*/ 50 w 192"/>
              <a:gd name="T1" fmla="*/ 0 h 36"/>
              <a:gd name="T2" fmla="*/ 192 w 192"/>
              <a:gd name="T3" fmla="*/ 33 h 36"/>
              <a:gd name="T4" fmla="*/ 0 w 192"/>
              <a:gd name="T5" fmla="*/ 36 h 36"/>
              <a:gd name="T6" fmla="*/ 0 w 192"/>
              <a:gd name="T7" fmla="*/ 1 h 36"/>
              <a:gd name="T8" fmla="*/ 50 w 192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36">
                <a:moveTo>
                  <a:pt x="50" y="0"/>
                </a:moveTo>
                <a:cubicBezTo>
                  <a:pt x="192" y="33"/>
                  <a:pt x="192" y="33"/>
                  <a:pt x="192" y="33"/>
                </a:cubicBezTo>
                <a:cubicBezTo>
                  <a:pt x="133" y="35"/>
                  <a:pt x="68" y="36"/>
                  <a:pt x="0" y="36"/>
                </a:cubicBezTo>
                <a:cubicBezTo>
                  <a:pt x="0" y="1"/>
                  <a:pt x="0" y="1"/>
                  <a:pt x="0" y="1"/>
                </a:cubicBezTo>
                <a:cubicBezTo>
                  <a:pt x="18" y="1"/>
                  <a:pt x="35" y="0"/>
                  <a:pt x="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ïśļiḍê">
            <a:extLst>
              <a:ext uri="{FF2B5EF4-FFF2-40B4-BE49-F238E27FC236}">
                <a16:creationId xmlns:a16="http://schemas.microsoft.com/office/drawing/2014/main" id="{FCCDEFEE-0B34-4A44-BA36-BAD3AAFCFB5B}"/>
              </a:ext>
            </a:extLst>
          </p:cNvPr>
          <p:cNvSpPr>
            <a:spLocks/>
          </p:cNvSpPr>
          <p:nvPr/>
        </p:nvSpPr>
        <p:spPr bwMode="auto">
          <a:xfrm>
            <a:off x="2248004" y="3284886"/>
            <a:ext cx="467929" cy="483045"/>
          </a:xfrm>
          <a:custGeom>
            <a:avLst/>
            <a:gdLst>
              <a:gd name="T0" fmla="*/ 251 w 261"/>
              <a:gd name="T1" fmla="*/ 4 h 270"/>
              <a:gd name="T2" fmla="*/ 224 w 261"/>
              <a:gd name="T3" fmla="*/ 0 h 270"/>
              <a:gd name="T4" fmla="*/ 224 w 261"/>
              <a:gd name="T5" fmla="*/ 33 h 270"/>
              <a:gd name="T6" fmla="*/ 214 w 261"/>
              <a:gd name="T7" fmla="*/ 32 h 270"/>
              <a:gd name="T8" fmla="*/ 205 w 261"/>
              <a:gd name="T9" fmla="*/ 32 h 270"/>
              <a:gd name="T10" fmla="*/ 196 w 261"/>
              <a:gd name="T11" fmla="*/ 31 h 270"/>
              <a:gd name="T12" fmla="*/ 188 w 261"/>
              <a:gd name="T13" fmla="*/ 31 h 270"/>
              <a:gd name="T14" fmla="*/ 182 w 261"/>
              <a:gd name="T15" fmla="*/ 31 h 270"/>
              <a:gd name="T16" fmla="*/ 182 w 261"/>
              <a:gd name="T17" fmla="*/ 64 h 270"/>
              <a:gd name="T18" fmla="*/ 180 w 261"/>
              <a:gd name="T19" fmla="*/ 64 h 270"/>
              <a:gd name="T20" fmla="*/ 172 w 261"/>
              <a:gd name="T21" fmla="*/ 63 h 270"/>
              <a:gd name="T22" fmla="*/ 164 w 261"/>
              <a:gd name="T23" fmla="*/ 63 h 270"/>
              <a:gd name="T24" fmla="*/ 156 w 261"/>
              <a:gd name="T25" fmla="*/ 63 h 270"/>
              <a:gd name="T26" fmla="*/ 147 w 261"/>
              <a:gd name="T27" fmla="*/ 63 h 270"/>
              <a:gd name="T28" fmla="*/ 139 w 261"/>
              <a:gd name="T29" fmla="*/ 63 h 270"/>
              <a:gd name="T30" fmla="*/ 132 w 261"/>
              <a:gd name="T31" fmla="*/ 63 h 270"/>
              <a:gd name="T32" fmla="*/ 132 w 261"/>
              <a:gd name="T33" fmla="*/ 96 h 270"/>
              <a:gd name="T34" fmla="*/ 129 w 261"/>
              <a:gd name="T35" fmla="*/ 96 h 270"/>
              <a:gd name="T36" fmla="*/ 120 w 261"/>
              <a:gd name="T37" fmla="*/ 96 h 270"/>
              <a:gd name="T38" fmla="*/ 109 w 261"/>
              <a:gd name="T39" fmla="*/ 96 h 270"/>
              <a:gd name="T40" fmla="*/ 94 w 261"/>
              <a:gd name="T41" fmla="*/ 97 h 270"/>
              <a:gd name="T42" fmla="*/ 82 w 261"/>
              <a:gd name="T43" fmla="*/ 97 h 270"/>
              <a:gd name="T44" fmla="*/ 82 w 261"/>
              <a:gd name="T45" fmla="*/ 130 h 270"/>
              <a:gd name="T46" fmla="*/ 49 w 261"/>
              <a:gd name="T47" fmla="*/ 132 h 270"/>
              <a:gd name="T48" fmla="*/ 40 w 261"/>
              <a:gd name="T49" fmla="*/ 133 h 270"/>
              <a:gd name="T50" fmla="*/ 40 w 261"/>
              <a:gd name="T51" fmla="*/ 166 h 270"/>
              <a:gd name="T52" fmla="*/ 36 w 261"/>
              <a:gd name="T53" fmla="*/ 166 h 270"/>
              <a:gd name="T54" fmla="*/ 28 w 261"/>
              <a:gd name="T55" fmla="*/ 167 h 270"/>
              <a:gd name="T56" fmla="*/ 22 w 261"/>
              <a:gd name="T57" fmla="*/ 168 h 270"/>
              <a:gd name="T58" fmla="*/ 17 w 261"/>
              <a:gd name="T59" fmla="*/ 169 h 270"/>
              <a:gd name="T60" fmla="*/ 13 w 261"/>
              <a:gd name="T61" fmla="*/ 170 h 270"/>
              <a:gd name="T62" fmla="*/ 12 w 261"/>
              <a:gd name="T63" fmla="*/ 170 h 270"/>
              <a:gd name="T64" fmla="*/ 12 w 261"/>
              <a:gd name="T65" fmla="*/ 203 h 270"/>
              <a:gd name="T66" fmla="*/ 12 w 261"/>
              <a:gd name="T67" fmla="*/ 204 h 270"/>
              <a:gd name="T68" fmla="*/ 10 w 261"/>
              <a:gd name="T69" fmla="*/ 204 h 270"/>
              <a:gd name="T70" fmla="*/ 7 w 261"/>
              <a:gd name="T71" fmla="*/ 205 h 270"/>
              <a:gd name="T72" fmla="*/ 5 w 261"/>
              <a:gd name="T73" fmla="*/ 206 h 270"/>
              <a:gd name="T74" fmla="*/ 4 w 261"/>
              <a:gd name="T75" fmla="*/ 207 h 270"/>
              <a:gd name="T76" fmla="*/ 3 w 261"/>
              <a:gd name="T77" fmla="*/ 208 h 270"/>
              <a:gd name="T78" fmla="*/ 2 w 261"/>
              <a:gd name="T79" fmla="*/ 208 h 270"/>
              <a:gd name="T80" fmla="*/ 2 w 261"/>
              <a:gd name="T81" fmla="*/ 242 h 270"/>
              <a:gd name="T82" fmla="*/ 12 w 261"/>
              <a:gd name="T83" fmla="*/ 270 h 270"/>
              <a:gd name="T84" fmla="*/ 112 w 261"/>
              <a:gd name="T85" fmla="*/ 155 h 270"/>
              <a:gd name="T86" fmla="*/ 112 w 261"/>
              <a:gd name="T87" fmla="*/ 155 h 270"/>
              <a:gd name="T88" fmla="*/ 251 w 261"/>
              <a:gd name="T89" fmla="*/ 4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61" h="270">
                <a:moveTo>
                  <a:pt x="251" y="4"/>
                </a:moveTo>
                <a:cubicBezTo>
                  <a:pt x="244" y="2"/>
                  <a:pt x="235" y="1"/>
                  <a:pt x="224" y="0"/>
                </a:cubicBezTo>
                <a:cubicBezTo>
                  <a:pt x="224" y="33"/>
                  <a:pt x="224" y="33"/>
                  <a:pt x="224" y="33"/>
                </a:cubicBezTo>
                <a:cubicBezTo>
                  <a:pt x="221" y="33"/>
                  <a:pt x="218" y="33"/>
                  <a:pt x="214" y="32"/>
                </a:cubicBezTo>
                <a:cubicBezTo>
                  <a:pt x="211" y="32"/>
                  <a:pt x="208" y="32"/>
                  <a:pt x="205" y="32"/>
                </a:cubicBezTo>
                <a:cubicBezTo>
                  <a:pt x="202" y="32"/>
                  <a:pt x="199" y="31"/>
                  <a:pt x="196" y="31"/>
                </a:cubicBezTo>
                <a:cubicBezTo>
                  <a:pt x="194" y="31"/>
                  <a:pt x="191" y="31"/>
                  <a:pt x="188" y="31"/>
                </a:cubicBezTo>
                <a:cubicBezTo>
                  <a:pt x="186" y="31"/>
                  <a:pt x="184" y="31"/>
                  <a:pt x="182" y="31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1" y="64"/>
                  <a:pt x="180" y="64"/>
                  <a:pt x="180" y="64"/>
                </a:cubicBezTo>
                <a:cubicBezTo>
                  <a:pt x="177" y="64"/>
                  <a:pt x="174" y="64"/>
                  <a:pt x="172" y="63"/>
                </a:cubicBezTo>
                <a:cubicBezTo>
                  <a:pt x="169" y="63"/>
                  <a:pt x="166" y="63"/>
                  <a:pt x="164" y="63"/>
                </a:cubicBezTo>
                <a:cubicBezTo>
                  <a:pt x="161" y="63"/>
                  <a:pt x="158" y="63"/>
                  <a:pt x="156" y="63"/>
                </a:cubicBezTo>
                <a:cubicBezTo>
                  <a:pt x="153" y="63"/>
                  <a:pt x="150" y="63"/>
                  <a:pt x="147" y="63"/>
                </a:cubicBezTo>
                <a:cubicBezTo>
                  <a:pt x="144" y="63"/>
                  <a:pt x="142" y="63"/>
                  <a:pt x="139" y="63"/>
                </a:cubicBezTo>
                <a:cubicBezTo>
                  <a:pt x="137" y="63"/>
                  <a:pt x="134" y="63"/>
                  <a:pt x="132" y="63"/>
                </a:cubicBezTo>
                <a:cubicBezTo>
                  <a:pt x="132" y="96"/>
                  <a:pt x="132" y="96"/>
                  <a:pt x="132" y="96"/>
                </a:cubicBezTo>
                <a:cubicBezTo>
                  <a:pt x="131" y="96"/>
                  <a:pt x="130" y="96"/>
                  <a:pt x="129" y="96"/>
                </a:cubicBezTo>
                <a:cubicBezTo>
                  <a:pt x="126" y="96"/>
                  <a:pt x="123" y="96"/>
                  <a:pt x="120" y="96"/>
                </a:cubicBezTo>
                <a:cubicBezTo>
                  <a:pt x="116" y="96"/>
                  <a:pt x="112" y="96"/>
                  <a:pt x="109" y="96"/>
                </a:cubicBezTo>
                <a:cubicBezTo>
                  <a:pt x="104" y="96"/>
                  <a:pt x="99" y="97"/>
                  <a:pt x="94" y="97"/>
                </a:cubicBezTo>
                <a:cubicBezTo>
                  <a:pt x="90" y="97"/>
                  <a:pt x="86" y="97"/>
                  <a:pt x="82" y="97"/>
                </a:cubicBezTo>
                <a:cubicBezTo>
                  <a:pt x="82" y="130"/>
                  <a:pt x="82" y="130"/>
                  <a:pt x="82" y="130"/>
                </a:cubicBezTo>
                <a:cubicBezTo>
                  <a:pt x="70" y="131"/>
                  <a:pt x="58" y="132"/>
                  <a:pt x="49" y="132"/>
                </a:cubicBezTo>
                <a:cubicBezTo>
                  <a:pt x="46" y="133"/>
                  <a:pt x="43" y="133"/>
                  <a:pt x="40" y="133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39" y="166"/>
                  <a:pt x="37" y="166"/>
                  <a:pt x="36" y="166"/>
                </a:cubicBezTo>
                <a:cubicBezTo>
                  <a:pt x="33" y="167"/>
                  <a:pt x="30" y="167"/>
                  <a:pt x="28" y="167"/>
                </a:cubicBezTo>
                <a:cubicBezTo>
                  <a:pt x="26" y="168"/>
                  <a:pt x="24" y="168"/>
                  <a:pt x="22" y="168"/>
                </a:cubicBezTo>
                <a:cubicBezTo>
                  <a:pt x="20" y="168"/>
                  <a:pt x="19" y="169"/>
                  <a:pt x="17" y="169"/>
                </a:cubicBezTo>
                <a:cubicBezTo>
                  <a:pt x="16" y="169"/>
                  <a:pt x="14" y="170"/>
                  <a:pt x="13" y="170"/>
                </a:cubicBezTo>
                <a:cubicBezTo>
                  <a:pt x="12" y="170"/>
                  <a:pt x="12" y="170"/>
                  <a:pt x="12" y="170"/>
                </a:cubicBezTo>
                <a:cubicBezTo>
                  <a:pt x="12" y="203"/>
                  <a:pt x="12" y="203"/>
                  <a:pt x="12" y="203"/>
                </a:cubicBezTo>
                <a:cubicBezTo>
                  <a:pt x="12" y="204"/>
                  <a:pt x="12" y="204"/>
                  <a:pt x="12" y="204"/>
                </a:cubicBezTo>
                <a:cubicBezTo>
                  <a:pt x="11" y="204"/>
                  <a:pt x="11" y="204"/>
                  <a:pt x="10" y="204"/>
                </a:cubicBezTo>
                <a:cubicBezTo>
                  <a:pt x="9" y="205"/>
                  <a:pt x="8" y="205"/>
                  <a:pt x="7" y="205"/>
                </a:cubicBezTo>
                <a:cubicBezTo>
                  <a:pt x="7" y="205"/>
                  <a:pt x="6" y="206"/>
                  <a:pt x="5" y="206"/>
                </a:cubicBezTo>
                <a:cubicBezTo>
                  <a:pt x="5" y="206"/>
                  <a:pt x="4" y="206"/>
                  <a:pt x="4" y="207"/>
                </a:cubicBezTo>
                <a:cubicBezTo>
                  <a:pt x="3" y="207"/>
                  <a:pt x="3" y="207"/>
                  <a:pt x="3" y="208"/>
                </a:cubicBezTo>
                <a:cubicBezTo>
                  <a:pt x="2" y="208"/>
                  <a:pt x="2" y="208"/>
                  <a:pt x="2" y="208"/>
                </a:cubicBezTo>
                <a:cubicBezTo>
                  <a:pt x="2" y="242"/>
                  <a:pt x="2" y="242"/>
                  <a:pt x="2" y="242"/>
                </a:cubicBezTo>
                <a:cubicBezTo>
                  <a:pt x="12" y="270"/>
                  <a:pt x="12" y="270"/>
                  <a:pt x="12" y="270"/>
                </a:cubicBezTo>
                <a:cubicBezTo>
                  <a:pt x="12" y="270"/>
                  <a:pt x="0" y="206"/>
                  <a:pt x="112" y="155"/>
                </a:cubicBezTo>
                <a:cubicBezTo>
                  <a:pt x="112" y="155"/>
                  <a:pt x="112" y="155"/>
                  <a:pt x="112" y="155"/>
                </a:cubicBezTo>
                <a:cubicBezTo>
                  <a:pt x="233" y="82"/>
                  <a:pt x="261" y="34"/>
                  <a:pt x="25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ṧḻiḋè">
            <a:extLst>
              <a:ext uri="{FF2B5EF4-FFF2-40B4-BE49-F238E27FC236}">
                <a16:creationId xmlns:a16="http://schemas.microsoft.com/office/drawing/2014/main" id="{0760D1FE-94AA-4AB8-93B4-6C05E9CEFB84}"/>
              </a:ext>
            </a:extLst>
          </p:cNvPr>
          <p:cNvSpPr>
            <a:spLocks/>
          </p:cNvSpPr>
          <p:nvPr/>
        </p:nvSpPr>
        <p:spPr bwMode="auto">
          <a:xfrm>
            <a:off x="2448654" y="3173588"/>
            <a:ext cx="1036561" cy="388404"/>
          </a:xfrm>
          <a:custGeom>
            <a:avLst/>
            <a:gdLst>
              <a:gd name="T0" fmla="*/ 272 w 578"/>
              <a:gd name="T1" fmla="*/ 38 h 217"/>
              <a:gd name="T2" fmla="*/ 274 w 578"/>
              <a:gd name="T3" fmla="*/ 32 h 217"/>
              <a:gd name="T4" fmla="*/ 145 w 578"/>
              <a:gd name="T5" fmla="*/ 0 h 217"/>
              <a:gd name="T6" fmla="*/ 14 w 578"/>
              <a:gd name="T7" fmla="*/ 13 h 217"/>
              <a:gd name="T8" fmla="*/ 139 w 578"/>
              <a:gd name="T9" fmla="*/ 66 h 217"/>
              <a:gd name="T10" fmla="*/ 140 w 578"/>
              <a:gd name="T11" fmla="*/ 69 h 217"/>
              <a:gd name="T12" fmla="*/ 140 w 578"/>
              <a:gd name="T13" fmla="*/ 70 h 217"/>
              <a:gd name="T14" fmla="*/ 140 w 578"/>
              <a:gd name="T15" fmla="*/ 73 h 217"/>
              <a:gd name="T16" fmla="*/ 141 w 578"/>
              <a:gd name="T17" fmla="*/ 74 h 217"/>
              <a:gd name="T18" fmla="*/ 141 w 578"/>
              <a:gd name="T19" fmla="*/ 77 h 217"/>
              <a:gd name="T20" fmla="*/ 141 w 578"/>
              <a:gd name="T21" fmla="*/ 78 h 217"/>
              <a:gd name="T22" fmla="*/ 141 w 578"/>
              <a:gd name="T23" fmla="*/ 81 h 217"/>
              <a:gd name="T24" fmla="*/ 140 w 578"/>
              <a:gd name="T25" fmla="*/ 82 h 217"/>
              <a:gd name="T26" fmla="*/ 140 w 578"/>
              <a:gd name="T27" fmla="*/ 85 h 217"/>
              <a:gd name="T28" fmla="*/ 140 w 578"/>
              <a:gd name="T29" fmla="*/ 87 h 217"/>
              <a:gd name="T30" fmla="*/ 139 w 578"/>
              <a:gd name="T31" fmla="*/ 90 h 217"/>
              <a:gd name="T32" fmla="*/ 139 w 578"/>
              <a:gd name="T33" fmla="*/ 91 h 217"/>
              <a:gd name="T34" fmla="*/ 137 w 578"/>
              <a:gd name="T35" fmla="*/ 95 h 217"/>
              <a:gd name="T36" fmla="*/ 137 w 578"/>
              <a:gd name="T37" fmla="*/ 96 h 217"/>
              <a:gd name="T38" fmla="*/ 135 w 578"/>
              <a:gd name="T39" fmla="*/ 100 h 217"/>
              <a:gd name="T40" fmla="*/ 134 w 578"/>
              <a:gd name="T41" fmla="*/ 101 h 217"/>
              <a:gd name="T42" fmla="*/ 133 w 578"/>
              <a:gd name="T43" fmla="*/ 105 h 217"/>
              <a:gd name="T44" fmla="*/ 132 w 578"/>
              <a:gd name="T45" fmla="*/ 106 h 217"/>
              <a:gd name="T46" fmla="*/ 130 w 578"/>
              <a:gd name="T47" fmla="*/ 110 h 217"/>
              <a:gd name="T48" fmla="*/ 129 w 578"/>
              <a:gd name="T49" fmla="*/ 111 h 217"/>
              <a:gd name="T50" fmla="*/ 125 w 578"/>
              <a:gd name="T51" fmla="*/ 116 h 217"/>
              <a:gd name="T52" fmla="*/ 125 w 578"/>
              <a:gd name="T53" fmla="*/ 117 h 217"/>
              <a:gd name="T54" fmla="*/ 121 w 578"/>
              <a:gd name="T55" fmla="*/ 122 h 217"/>
              <a:gd name="T56" fmla="*/ 120 w 578"/>
              <a:gd name="T57" fmla="*/ 123 h 217"/>
              <a:gd name="T58" fmla="*/ 117 w 578"/>
              <a:gd name="T59" fmla="*/ 127 h 217"/>
              <a:gd name="T60" fmla="*/ 115 w 578"/>
              <a:gd name="T61" fmla="*/ 129 h 217"/>
              <a:gd name="T62" fmla="*/ 111 w 578"/>
              <a:gd name="T63" fmla="*/ 133 h 217"/>
              <a:gd name="T64" fmla="*/ 110 w 578"/>
              <a:gd name="T65" fmla="*/ 135 h 217"/>
              <a:gd name="T66" fmla="*/ 104 w 578"/>
              <a:gd name="T67" fmla="*/ 140 h 217"/>
              <a:gd name="T68" fmla="*/ 103 w 578"/>
              <a:gd name="T69" fmla="*/ 142 h 217"/>
              <a:gd name="T70" fmla="*/ 98 w 578"/>
              <a:gd name="T71" fmla="*/ 146 h 217"/>
              <a:gd name="T72" fmla="*/ 96 w 578"/>
              <a:gd name="T73" fmla="*/ 149 h 217"/>
              <a:gd name="T74" fmla="*/ 91 w 578"/>
              <a:gd name="T75" fmla="*/ 153 h 217"/>
              <a:gd name="T76" fmla="*/ 89 w 578"/>
              <a:gd name="T77" fmla="*/ 155 h 217"/>
              <a:gd name="T78" fmla="*/ 81 w 578"/>
              <a:gd name="T79" fmla="*/ 161 h 217"/>
              <a:gd name="T80" fmla="*/ 80 w 578"/>
              <a:gd name="T81" fmla="*/ 162 h 217"/>
              <a:gd name="T82" fmla="*/ 73 w 578"/>
              <a:gd name="T83" fmla="*/ 168 h 217"/>
              <a:gd name="T84" fmla="*/ 70 w 578"/>
              <a:gd name="T85" fmla="*/ 170 h 217"/>
              <a:gd name="T86" fmla="*/ 64 w 578"/>
              <a:gd name="T87" fmla="*/ 175 h 217"/>
              <a:gd name="T88" fmla="*/ 61 w 578"/>
              <a:gd name="T89" fmla="*/ 177 h 217"/>
              <a:gd name="T90" fmla="*/ 53 w 578"/>
              <a:gd name="T91" fmla="*/ 183 h 217"/>
              <a:gd name="T92" fmla="*/ 51 w 578"/>
              <a:gd name="T93" fmla="*/ 184 h 217"/>
              <a:gd name="T94" fmla="*/ 40 w 578"/>
              <a:gd name="T95" fmla="*/ 191 h 217"/>
              <a:gd name="T96" fmla="*/ 38 w 578"/>
              <a:gd name="T97" fmla="*/ 193 h 217"/>
              <a:gd name="T98" fmla="*/ 29 w 578"/>
              <a:gd name="T99" fmla="*/ 199 h 217"/>
              <a:gd name="T100" fmla="*/ 25 w 578"/>
              <a:gd name="T101" fmla="*/ 202 h 217"/>
              <a:gd name="T102" fmla="*/ 17 w 578"/>
              <a:gd name="T103" fmla="*/ 207 h 217"/>
              <a:gd name="T104" fmla="*/ 13 w 578"/>
              <a:gd name="T105" fmla="*/ 209 h 217"/>
              <a:gd name="T106" fmla="*/ 0 w 578"/>
              <a:gd name="T107" fmla="*/ 217 h 217"/>
              <a:gd name="T108" fmla="*/ 578 w 578"/>
              <a:gd name="T109" fmla="*/ 151 h 217"/>
              <a:gd name="T110" fmla="*/ 514 w 578"/>
              <a:gd name="T111" fmla="*/ 38 h 217"/>
              <a:gd name="T112" fmla="*/ 272 w 578"/>
              <a:gd name="T113" fmla="*/ 3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8" h="217">
                <a:moveTo>
                  <a:pt x="272" y="38"/>
                </a:moveTo>
                <a:cubicBezTo>
                  <a:pt x="274" y="32"/>
                  <a:pt x="274" y="32"/>
                  <a:pt x="274" y="32"/>
                </a:cubicBezTo>
                <a:cubicBezTo>
                  <a:pt x="145" y="0"/>
                  <a:pt x="145" y="0"/>
                  <a:pt x="145" y="0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23" y="19"/>
                  <a:pt x="139" y="66"/>
                </a:cubicBezTo>
                <a:cubicBezTo>
                  <a:pt x="139" y="67"/>
                  <a:pt x="140" y="68"/>
                  <a:pt x="140" y="69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40" y="71"/>
                  <a:pt x="140" y="72"/>
                  <a:pt x="140" y="73"/>
                </a:cubicBezTo>
                <a:cubicBezTo>
                  <a:pt x="140" y="73"/>
                  <a:pt x="140" y="74"/>
                  <a:pt x="141" y="74"/>
                </a:cubicBezTo>
                <a:cubicBezTo>
                  <a:pt x="141" y="75"/>
                  <a:pt x="141" y="76"/>
                  <a:pt x="141" y="77"/>
                </a:cubicBezTo>
                <a:cubicBezTo>
                  <a:pt x="141" y="77"/>
                  <a:pt x="141" y="77"/>
                  <a:pt x="141" y="78"/>
                </a:cubicBezTo>
                <a:cubicBezTo>
                  <a:pt x="141" y="79"/>
                  <a:pt x="141" y="80"/>
                  <a:pt x="141" y="81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40" y="83"/>
                  <a:pt x="140" y="84"/>
                  <a:pt x="140" y="85"/>
                </a:cubicBezTo>
                <a:cubicBezTo>
                  <a:pt x="140" y="86"/>
                  <a:pt x="140" y="86"/>
                  <a:pt x="140" y="87"/>
                </a:cubicBezTo>
                <a:cubicBezTo>
                  <a:pt x="139" y="88"/>
                  <a:pt x="139" y="89"/>
                  <a:pt x="139" y="90"/>
                </a:cubicBezTo>
                <a:cubicBezTo>
                  <a:pt x="139" y="90"/>
                  <a:pt x="139" y="91"/>
                  <a:pt x="139" y="91"/>
                </a:cubicBezTo>
                <a:cubicBezTo>
                  <a:pt x="138" y="92"/>
                  <a:pt x="138" y="94"/>
                  <a:pt x="137" y="95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36" y="97"/>
                  <a:pt x="136" y="99"/>
                  <a:pt x="135" y="100"/>
                </a:cubicBezTo>
                <a:cubicBezTo>
                  <a:pt x="135" y="100"/>
                  <a:pt x="135" y="101"/>
                  <a:pt x="134" y="101"/>
                </a:cubicBezTo>
                <a:cubicBezTo>
                  <a:pt x="134" y="103"/>
                  <a:pt x="133" y="104"/>
                  <a:pt x="133" y="105"/>
                </a:cubicBezTo>
                <a:cubicBezTo>
                  <a:pt x="132" y="105"/>
                  <a:pt x="132" y="106"/>
                  <a:pt x="132" y="106"/>
                </a:cubicBezTo>
                <a:cubicBezTo>
                  <a:pt x="131" y="108"/>
                  <a:pt x="130" y="109"/>
                  <a:pt x="130" y="110"/>
                </a:cubicBezTo>
                <a:cubicBezTo>
                  <a:pt x="129" y="110"/>
                  <a:pt x="129" y="111"/>
                  <a:pt x="129" y="111"/>
                </a:cubicBezTo>
                <a:cubicBezTo>
                  <a:pt x="128" y="113"/>
                  <a:pt x="127" y="115"/>
                  <a:pt x="125" y="116"/>
                </a:cubicBezTo>
                <a:cubicBezTo>
                  <a:pt x="125" y="117"/>
                  <a:pt x="125" y="117"/>
                  <a:pt x="125" y="117"/>
                </a:cubicBezTo>
                <a:cubicBezTo>
                  <a:pt x="124" y="119"/>
                  <a:pt x="123" y="120"/>
                  <a:pt x="121" y="122"/>
                </a:cubicBezTo>
                <a:cubicBezTo>
                  <a:pt x="121" y="122"/>
                  <a:pt x="120" y="123"/>
                  <a:pt x="120" y="123"/>
                </a:cubicBezTo>
                <a:cubicBezTo>
                  <a:pt x="119" y="125"/>
                  <a:pt x="118" y="126"/>
                  <a:pt x="117" y="127"/>
                </a:cubicBezTo>
                <a:cubicBezTo>
                  <a:pt x="116" y="128"/>
                  <a:pt x="116" y="128"/>
                  <a:pt x="115" y="129"/>
                </a:cubicBezTo>
                <a:cubicBezTo>
                  <a:pt x="114" y="130"/>
                  <a:pt x="113" y="132"/>
                  <a:pt x="111" y="133"/>
                </a:cubicBezTo>
                <a:cubicBezTo>
                  <a:pt x="111" y="134"/>
                  <a:pt x="110" y="134"/>
                  <a:pt x="110" y="135"/>
                </a:cubicBezTo>
                <a:cubicBezTo>
                  <a:pt x="108" y="137"/>
                  <a:pt x="106" y="138"/>
                  <a:pt x="104" y="140"/>
                </a:cubicBezTo>
                <a:cubicBezTo>
                  <a:pt x="104" y="141"/>
                  <a:pt x="103" y="141"/>
                  <a:pt x="103" y="142"/>
                </a:cubicBezTo>
                <a:cubicBezTo>
                  <a:pt x="101" y="143"/>
                  <a:pt x="100" y="145"/>
                  <a:pt x="98" y="146"/>
                </a:cubicBezTo>
                <a:cubicBezTo>
                  <a:pt x="97" y="147"/>
                  <a:pt x="97" y="148"/>
                  <a:pt x="96" y="149"/>
                </a:cubicBezTo>
                <a:cubicBezTo>
                  <a:pt x="94" y="150"/>
                  <a:pt x="92" y="151"/>
                  <a:pt x="91" y="153"/>
                </a:cubicBezTo>
                <a:cubicBezTo>
                  <a:pt x="90" y="154"/>
                  <a:pt x="89" y="154"/>
                  <a:pt x="89" y="155"/>
                </a:cubicBezTo>
                <a:cubicBezTo>
                  <a:pt x="86" y="157"/>
                  <a:pt x="84" y="159"/>
                  <a:pt x="81" y="161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78" y="164"/>
                  <a:pt x="75" y="166"/>
                  <a:pt x="73" y="168"/>
                </a:cubicBezTo>
                <a:cubicBezTo>
                  <a:pt x="72" y="169"/>
                  <a:pt x="71" y="169"/>
                  <a:pt x="70" y="170"/>
                </a:cubicBezTo>
                <a:cubicBezTo>
                  <a:pt x="68" y="172"/>
                  <a:pt x="66" y="173"/>
                  <a:pt x="64" y="175"/>
                </a:cubicBezTo>
                <a:cubicBezTo>
                  <a:pt x="63" y="176"/>
                  <a:pt x="62" y="176"/>
                  <a:pt x="61" y="177"/>
                </a:cubicBezTo>
                <a:cubicBezTo>
                  <a:pt x="58" y="179"/>
                  <a:pt x="56" y="181"/>
                  <a:pt x="53" y="183"/>
                </a:cubicBezTo>
                <a:cubicBezTo>
                  <a:pt x="52" y="183"/>
                  <a:pt x="52" y="184"/>
                  <a:pt x="51" y="184"/>
                </a:cubicBezTo>
                <a:cubicBezTo>
                  <a:pt x="47" y="187"/>
                  <a:pt x="44" y="189"/>
                  <a:pt x="40" y="191"/>
                </a:cubicBezTo>
                <a:cubicBezTo>
                  <a:pt x="39" y="192"/>
                  <a:pt x="39" y="193"/>
                  <a:pt x="38" y="193"/>
                </a:cubicBezTo>
                <a:cubicBezTo>
                  <a:pt x="35" y="195"/>
                  <a:pt x="32" y="197"/>
                  <a:pt x="29" y="199"/>
                </a:cubicBezTo>
                <a:cubicBezTo>
                  <a:pt x="28" y="200"/>
                  <a:pt x="27" y="201"/>
                  <a:pt x="25" y="202"/>
                </a:cubicBezTo>
                <a:cubicBezTo>
                  <a:pt x="23" y="203"/>
                  <a:pt x="20" y="205"/>
                  <a:pt x="17" y="207"/>
                </a:cubicBezTo>
                <a:cubicBezTo>
                  <a:pt x="16" y="208"/>
                  <a:pt x="14" y="209"/>
                  <a:pt x="13" y="209"/>
                </a:cubicBezTo>
                <a:cubicBezTo>
                  <a:pt x="9" y="212"/>
                  <a:pt x="5" y="215"/>
                  <a:pt x="0" y="217"/>
                </a:cubicBezTo>
                <a:cubicBezTo>
                  <a:pt x="35" y="202"/>
                  <a:pt x="578" y="176"/>
                  <a:pt x="578" y="151"/>
                </a:cubicBezTo>
                <a:cubicBezTo>
                  <a:pt x="514" y="38"/>
                  <a:pt x="514" y="38"/>
                  <a:pt x="514" y="38"/>
                </a:cubicBezTo>
                <a:lnTo>
                  <a:pt x="272" y="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Sļíde">
            <a:extLst>
              <a:ext uri="{FF2B5EF4-FFF2-40B4-BE49-F238E27FC236}">
                <a16:creationId xmlns:a16="http://schemas.microsoft.com/office/drawing/2014/main" id="{5F02199C-D12C-4AB7-9974-39E7865C2C75}"/>
              </a:ext>
            </a:extLst>
          </p:cNvPr>
          <p:cNvSpPr>
            <a:spLocks/>
          </p:cNvSpPr>
          <p:nvPr/>
        </p:nvSpPr>
        <p:spPr bwMode="auto">
          <a:xfrm>
            <a:off x="1596840" y="3716446"/>
            <a:ext cx="1802815" cy="629927"/>
          </a:xfrm>
          <a:custGeom>
            <a:avLst/>
            <a:gdLst>
              <a:gd name="T0" fmla="*/ 990 w 1005"/>
              <a:gd name="T1" fmla="*/ 352 h 352"/>
              <a:gd name="T2" fmla="*/ 990 w 1005"/>
              <a:gd name="T3" fmla="*/ 233 h 352"/>
              <a:gd name="T4" fmla="*/ 990 w 1005"/>
              <a:gd name="T5" fmla="*/ 233 h 352"/>
              <a:gd name="T6" fmla="*/ 988 w 1005"/>
              <a:gd name="T7" fmla="*/ 237 h 352"/>
              <a:gd name="T8" fmla="*/ 984 w 1005"/>
              <a:gd name="T9" fmla="*/ 240 h 352"/>
              <a:gd name="T10" fmla="*/ 978 w 1005"/>
              <a:gd name="T11" fmla="*/ 243 h 352"/>
              <a:gd name="T12" fmla="*/ 970 w 1005"/>
              <a:gd name="T13" fmla="*/ 246 h 352"/>
              <a:gd name="T14" fmla="*/ 960 w 1005"/>
              <a:gd name="T15" fmla="*/ 249 h 352"/>
              <a:gd name="T16" fmla="*/ 952 w 1005"/>
              <a:gd name="T17" fmla="*/ 251 h 352"/>
              <a:gd name="T18" fmla="*/ 952 w 1005"/>
              <a:gd name="T19" fmla="*/ 218 h 352"/>
              <a:gd name="T20" fmla="*/ 948 w 1005"/>
              <a:gd name="T21" fmla="*/ 219 h 352"/>
              <a:gd name="T22" fmla="*/ 933 w 1005"/>
              <a:gd name="T23" fmla="*/ 222 h 352"/>
              <a:gd name="T24" fmla="*/ 915 w 1005"/>
              <a:gd name="T25" fmla="*/ 225 h 352"/>
              <a:gd name="T26" fmla="*/ 892 w 1005"/>
              <a:gd name="T27" fmla="*/ 228 h 352"/>
              <a:gd name="T28" fmla="*/ 861 w 1005"/>
              <a:gd name="T29" fmla="*/ 232 h 352"/>
              <a:gd name="T30" fmla="*/ 844 w 1005"/>
              <a:gd name="T31" fmla="*/ 234 h 352"/>
              <a:gd name="T32" fmla="*/ 844 w 1005"/>
              <a:gd name="T33" fmla="*/ 200 h 352"/>
              <a:gd name="T34" fmla="*/ 813 w 1005"/>
              <a:gd name="T35" fmla="*/ 203 h 352"/>
              <a:gd name="T36" fmla="*/ 687 w 1005"/>
              <a:gd name="T37" fmla="*/ 211 h 352"/>
              <a:gd name="T38" fmla="*/ 686 w 1005"/>
              <a:gd name="T39" fmla="*/ 211 h 352"/>
              <a:gd name="T40" fmla="*/ 686 w 1005"/>
              <a:gd name="T41" fmla="*/ 177 h 352"/>
              <a:gd name="T42" fmla="*/ 640 w 1005"/>
              <a:gd name="T43" fmla="*/ 179 h 352"/>
              <a:gd name="T44" fmla="*/ 584 w 1005"/>
              <a:gd name="T45" fmla="*/ 180 h 352"/>
              <a:gd name="T46" fmla="*/ 543 w 1005"/>
              <a:gd name="T47" fmla="*/ 181 h 352"/>
              <a:gd name="T48" fmla="*/ 505 w 1005"/>
              <a:gd name="T49" fmla="*/ 181 h 352"/>
              <a:gd name="T50" fmla="*/ 494 w 1005"/>
              <a:gd name="T51" fmla="*/ 181 h 352"/>
              <a:gd name="T52" fmla="*/ 494 w 1005"/>
              <a:gd name="T53" fmla="*/ 148 h 352"/>
              <a:gd name="T54" fmla="*/ 470 w 1005"/>
              <a:gd name="T55" fmla="*/ 148 h 352"/>
              <a:gd name="T56" fmla="*/ 437 w 1005"/>
              <a:gd name="T57" fmla="*/ 148 h 352"/>
              <a:gd name="T58" fmla="*/ 405 w 1005"/>
              <a:gd name="T59" fmla="*/ 147 h 352"/>
              <a:gd name="T60" fmla="*/ 374 w 1005"/>
              <a:gd name="T61" fmla="*/ 146 h 352"/>
              <a:gd name="T62" fmla="*/ 344 w 1005"/>
              <a:gd name="T63" fmla="*/ 146 h 352"/>
              <a:gd name="T64" fmla="*/ 313 w 1005"/>
              <a:gd name="T65" fmla="*/ 145 h 352"/>
              <a:gd name="T66" fmla="*/ 307 w 1005"/>
              <a:gd name="T67" fmla="*/ 144 h 352"/>
              <a:gd name="T68" fmla="*/ 307 w 1005"/>
              <a:gd name="T69" fmla="*/ 111 h 352"/>
              <a:gd name="T70" fmla="*/ 282 w 1005"/>
              <a:gd name="T71" fmla="*/ 110 h 352"/>
              <a:gd name="T72" fmla="*/ 251 w 1005"/>
              <a:gd name="T73" fmla="*/ 108 h 352"/>
              <a:gd name="T74" fmla="*/ 218 w 1005"/>
              <a:gd name="T75" fmla="*/ 106 h 352"/>
              <a:gd name="T76" fmla="*/ 183 w 1005"/>
              <a:gd name="T77" fmla="*/ 104 h 352"/>
              <a:gd name="T78" fmla="*/ 144 w 1005"/>
              <a:gd name="T79" fmla="*/ 100 h 352"/>
              <a:gd name="T80" fmla="*/ 144 w 1005"/>
              <a:gd name="T81" fmla="*/ 67 h 352"/>
              <a:gd name="T82" fmla="*/ 39 w 1005"/>
              <a:gd name="T83" fmla="*/ 52 h 352"/>
              <a:gd name="T84" fmla="*/ 39 w 1005"/>
              <a:gd name="T85" fmla="*/ 18 h 352"/>
              <a:gd name="T86" fmla="*/ 0 w 1005"/>
              <a:gd name="T87" fmla="*/ 0 h 352"/>
              <a:gd name="T88" fmla="*/ 0 w 1005"/>
              <a:gd name="T89" fmla="*/ 87 h 352"/>
              <a:gd name="T90" fmla="*/ 640 w 1005"/>
              <a:gd name="T91" fmla="*/ 293 h 352"/>
              <a:gd name="T92" fmla="*/ 990 w 1005"/>
              <a:gd name="T93" fmla="*/ 35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05" h="352">
                <a:moveTo>
                  <a:pt x="990" y="352"/>
                </a:moveTo>
                <a:cubicBezTo>
                  <a:pt x="990" y="233"/>
                  <a:pt x="990" y="233"/>
                  <a:pt x="990" y="233"/>
                </a:cubicBezTo>
                <a:cubicBezTo>
                  <a:pt x="990" y="233"/>
                  <a:pt x="990" y="233"/>
                  <a:pt x="990" y="233"/>
                </a:cubicBezTo>
                <a:cubicBezTo>
                  <a:pt x="990" y="234"/>
                  <a:pt x="988" y="235"/>
                  <a:pt x="988" y="237"/>
                </a:cubicBezTo>
                <a:cubicBezTo>
                  <a:pt x="987" y="238"/>
                  <a:pt x="985" y="239"/>
                  <a:pt x="984" y="240"/>
                </a:cubicBezTo>
                <a:cubicBezTo>
                  <a:pt x="982" y="241"/>
                  <a:pt x="980" y="242"/>
                  <a:pt x="978" y="243"/>
                </a:cubicBezTo>
                <a:cubicBezTo>
                  <a:pt x="976" y="244"/>
                  <a:pt x="973" y="245"/>
                  <a:pt x="970" y="246"/>
                </a:cubicBezTo>
                <a:cubicBezTo>
                  <a:pt x="967" y="247"/>
                  <a:pt x="964" y="248"/>
                  <a:pt x="960" y="249"/>
                </a:cubicBezTo>
                <a:cubicBezTo>
                  <a:pt x="958" y="250"/>
                  <a:pt x="955" y="250"/>
                  <a:pt x="952" y="251"/>
                </a:cubicBezTo>
                <a:cubicBezTo>
                  <a:pt x="952" y="218"/>
                  <a:pt x="952" y="218"/>
                  <a:pt x="952" y="218"/>
                </a:cubicBezTo>
                <a:cubicBezTo>
                  <a:pt x="951" y="218"/>
                  <a:pt x="950" y="218"/>
                  <a:pt x="948" y="219"/>
                </a:cubicBezTo>
                <a:cubicBezTo>
                  <a:pt x="944" y="220"/>
                  <a:pt x="939" y="221"/>
                  <a:pt x="933" y="222"/>
                </a:cubicBezTo>
                <a:cubicBezTo>
                  <a:pt x="928" y="223"/>
                  <a:pt x="922" y="224"/>
                  <a:pt x="915" y="225"/>
                </a:cubicBezTo>
                <a:cubicBezTo>
                  <a:pt x="908" y="226"/>
                  <a:pt x="900" y="227"/>
                  <a:pt x="892" y="228"/>
                </a:cubicBezTo>
                <a:cubicBezTo>
                  <a:pt x="882" y="229"/>
                  <a:pt x="872" y="231"/>
                  <a:pt x="861" y="232"/>
                </a:cubicBezTo>
                <a:cubicBezTo>
                  <a:pt x="856" y="233"/>
                  <a:pt x="850" y="233"/>
                  <a:pt x="844" y="234"/>
                </a:cubicBezTo>
                <a:cubicBezTo>
                  <a:pt x="844" y="200"/>
                  <a:pt x="844" y="200"/>
                  <a:pt x="844" y="200"/>
                </a:cubicBezTo>
                <a:cubicBezTo>
                  <a:pt x="834" y="201"/>
                  <a:pt x="824" y="202"/>
                  <a:pt x="813" y="203"/>
                </a:cubicBezTo>
                <a:cubicBezTo>
                  <a:pt x="775" y="206"/>
                  <a:pt x="733" y="209"/>
                  <a:pt x="687" y="211"/>
                </a:cubicBezTo>
                <a:cubicBezTo>
                  <a:pt x="686" y="211"/>
                  <a:pt x="686" y="211"/>
                  <a:pt x="686" y="211"/>
                </a:cubicBezTo>
                <a:cubicBezTo>
                  <a:pt x="686" y="177"/>
                  <a:pt x="686" y="177"/>
                  <a:pt x="686" y="177"/>
                </a:cubicBezTo>
                <a:cubicBezTo>
                  <a:pt x="671" y="178"/>
                  <a:pt x="656" y="179"/>
                  <a:pt x="640" y="179"/>
                </a:cubicBezTo>
                <a:cubicBezTo>
                  <a:pt x="622" y="180"/>
                  <a:pt x="603" y="180"/>
                  <a:pt x="584" y="180"/>
                </a:cubicBezTo>
                <a:cubicBezTo>
                  <a:pt x="571" y="181"/>
                  <a:pt x="557" y="181"/>
                  <a:pt x="543" y="181"/>
                </a:cubicBezTo>
                <a:cubicBezTo>
                  <a:pt x="530" y="181"/>
                  <a:pt x="518" y="181"/>
                  <a:pt x="505" y="181"/>
                </a:cubicBezTo>
                <a:cubicBezTo>
                  <a:pt x="501" y="181"/>
                  <a:pt x="498" y="181"/>
                  <a:pt x="494" y="181"/>
                </a:cubicBezTo>
                <a:cubicBezTo>
                  <a:pt x="494" y="148"/>
                  <a:pt x="494" y="148"/>
                  <a:pt x="494" y="148"/>
                </a:cubicBezTo>
                <a:cubicBezTo>
                  <a:pt x="486" y="148"/>
                  <a:pt x="478" y="148"/>
                  <a:pt x="470" y="148"/>
                </a:cubicBezTo>
                <a:cubicBezTo>
                  <a:pt x="459" y="148"/>
                  <a:pt x="448" y="148"/>
                  <a:pt x="437" y="148"/>
                </a:cubicBezTo>
                <a:cubicBezTo>
                  <a:pt x="426" y="147"/>
                  <a:pt x="416" y="147"/>
                  <a:pt x="405" y="147"/>
                </a:cubicBezTo>
                <a:cubicBezTo>
                  <a:pt x="395" y="147"/>
                  <a:pt x="385" y="147"/>
                  <a:pt x="374" y="146"/>
                </a:cubicBezTo>
                <a:cubicBezTo>
                  <a:pt x="364" y="146"/>
                  <a:pt x="354" y="146"/>
                  <a:pt x="344" y="146"/>
                </a:cubicBezTo>
                <a:cubicBezTo>
                  <a:pt x="333" y="145"/>
                  <a:pt x="323" y="145"/>
                  <a:pt x="313" y="145"/>
                </a:cubicBezTo>
                <a:cubicBezTo>
                  <a:pt x="311" y="144"/>
                  <a:pt x="309" y="144"/>
                  <a:pt x="307" y="144"/>
                </a:cubicBezTo>
                <a:cubicBezTo>
                  <a:pt x="307" y="111"/>
                  <a:pt x="307" y="111"/>
                  <a:pt x="307" y="111"/>
                </a:cubicBezTo>
                <a:cubicBezTo>
                  <a:pt x="298" y="111"/>
                  <a:pt x="290" y="110"/>
                  <a:pt x="282" y="110"/>
                </a:cubicBezTo>
                <a:cubicBezTo>
                  <a:pt x="272" y="109"/>
                  <a:pt x="261" y="109"/>
                  <a:pt x="251" y="108"/>
                </a:cubicBezTo>
                <a:cubicBezTo>
                  <a:pt x="240" y="108"/>
                  <a:pt x="229" y="107"/>
                  <a:pt x="218" y="106"/>
                </a:cubicBezTo>
                <a:cubicBezTo>
                  <a:pt x="206" y="106"/>
                  <a:pt x="194" y="105"/>
                  <a:pt x="183" y="104"/>
                </a:cubicBezTo>
                <a:cubicBezTo>
                  <a:pt x="169" y="103"/>
                  <a:pt x="156" y="102"/>
                  <a:pt x="144" y="100"/>
                </a:cubicBezTo>
                <a:cubicBezTo>
                  <a:pt x="144" y="67"/>
                  <a:pt x="144" y="67"/>
                  <a:pt x="144" y="67"/>
                </a:cubicBezTo>
                <a:cubicBezTo>
                  <a:pt x="100" y="63"/>
                  <a:pt x="64" y="57"/>
                  <a:pt x="39" y="52"/>
                </a:cubicBezTo>
                <a:cubicBezTo>
                  <a:pt x="39" y="18"/>
                  <a:pt x="39" y="18"/>
                  <a:pt x="39" y="18"/>
                </a:cubicBezTo>
                <a:cubicBezTo>
                  <a:pt x="14" y="13"/>
                  <a:pt x="0" y="6"/>
                  <a:pt x="0" y="0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201"/>
                  <a:pt x="289" y="258"/>
                  <a:pt x="640" y="293"/>
                </a:cubicBezTo>
                <a:cubicBezTo>
                  <a:pt x="1005" y="330"/>
                  <a:pt x="986" y="339"/>
                  <a:pt x="990" y="352"/>
                </a:cubicBezTo>
                <a:close/>
              </a:path>
            </a:pathLst>
          </a:custGeom>
          <a:solidFill>
            <a:schemeClr val="accent1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38100" dir="5400000" algn="t" rotWithShape="0">
              <a:prstClr val="black">
                <a:alpha val="30000"/>
              </a:prstClr>
            </a:outerShdw>
            <a:softEdge rad="0"/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ṥḷïďé">
            <a:extLst>
              <a:ext uri="{FF2B5EF4-FFF2-40B4-BE49-F238E27FC236}">
                <a16:creationId xmlns:a16="http://schemas.microsoft.com/office/drawing/2014/main" id="{B44E083B-AB19-4385-ACE9-84200B818D53}"/>
              </a:ext>
            </a:extLst>
          </p:cNvPr>
          <p:cNvSpPr>
            <a:spLocks/>
          </p:cNvSpPr>
          <p:nvPr/>
        </p:nvSpPr>
        <p:spPr bwMode="auto">
          <a:xfrm>
            <a:off x="1596840" y="3717960"/>
            <a:ext cx="672365" cy="34071"/>
          </a:xfrm>
          <a:custGeom>
            <a:avLst/>
            <a:gdLst>
              <a:gd name="T0" fmla="*/ 365 w 375"/>
              <a:gd name="T1" fmla="*/ 0 h 19"/>
              <a:gd name="T2" fmla="*/ 375 w 375"/>
              <a:gd name="T3" fmla="*/ 5 h 19"/>
              <a:gd name="T4" fmla="*/ 39 w 375"/>
              <a:gd name="T5" fmla="*/ 19 h 19"/>
              <a:gd name="T6" fmla="*/ 0 w 375"/>
              <a:gd name="T7" fmla="*/ 0 h 19"/>
              <a:gd name="T8" fmla="*/ 365 w 375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" h="19">
                <a:moveTo>
                  <a:pt x="365" y="0"/>
                </a:moveTo>
                <a:cubicBezTo>
                  <a:pt x="365" y="2"/>
                  <a:pt x="369" y="3"/>
                  <a:pt x="375" y="5"/>
                </a:cubicBezTo>
                <a:cubicBezTo>
                  <a:pt x="39" y="19"/>
                  <a:pt x="39" y="19"/>
                  <a:pt x="39" y="19"/>
                </a:cubicBezTo>
                <a:cubicBezTo>
                  <a:pt x="14" y="13"/>
                  <a:pt x="0" y="7"/>
                  <a:pt x="0" y="0"/>
                </a:cubicBezTo>
                <a:lnTo>
                  <a:pt x="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şḷïdê">
            <a:extLst>
              <a:ext uri="{FF2B5EF4-FFF2-40B4-BE49-F238E27FC236}">
                <a16:creationId xmlns:a16="http://schemas.microsoft.com/office/drawing/2014/main" id="{B456C9F1-2561-4B71-B8E4-3057450407B5}"/>
              </a:ext>
            </a:extLst>
          </p:cNvPr>
          <p:cNvSpPr>
            <a:spLocks/>
          </p:cNvSpPr>
          <p:nvPr/>
        </p:nvSpPr>
        <p:spPr bwMode="auto">
          <a:xfrm>
            <a:off x="1666499" y="3727046"/>
            <a:ext cx="602705" cy="84040"/>
          </a:xfrm>
          <a:custGeom>
            <a:avLst/>
            <a:gdLst>
              <a:gd name="T0" fmla="*/ 796 w 796"/>
              <a:gd name="T1" fmla="*/ 78 h 111"/>
              <a:gd name="T2" fmla="*/ 0 w 796"/>
              <a:gd name="T3" fmla="*/ 111 h 111"/>
              <a:gd name="T4" fmla="*/ 0 w 796"/>
              <a:gd name="T5" fmla="*/ 33 h 111"/>
              <a:gd name="T6" fmla="*/ 796 w 796"/>
              <a:gd name="T7" fmla="*/ 0 h 111"/>
              <a:gd name="T8" fmla="*/ 796 w 796"/>
              <a:gd name="T9" fmla="*/ 78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6" h="111">
                <a:moveTo>
                  <a:pt x="796" y="78"/>
                </a:moveTo>
                <a:lnTo>
                  <a:pt x="0" y="111"/>
                </a:lnTo>
                <a:lnTo>
                  <a:pt x="0" y="33"/>
                </a:lnTo>
                <a:lnTo>
                  <a:pt x="796" y="0"/>
                </a:lnTo>
                <a:lnTo>
                  <a:pt x="796" y="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îṧ1ide">
            <a:extLst>
              <a:ext uri="{FF2B5EF4-FFF2-40B4-BE49-F238E27FC236}">
                <a16:creationId xmlns:a16="http://schemas.microsoft.com/office/drawing/2014/main" id="{B64F46BE-546D-4986-9F44-8A8B7ADBC564}"/>
              </a:ext>
            </a:extLst>
          </p:cNvPr>
          <p:cNvSpPr>
            <a:spLocks/>
          </p:cNvSpPr>
          <p:nvPr/>
        </p:nvSpPr>
        <p:spPr bwMode="auto">
          <a:xfrm>
            <a:off x="2484240" y="2308954"/>
            <a:ext cx="382369" cy="74955"/>
          </a:xfrm>
          <a:custGeom>
            <a:avLst/>
            <a:gdLst>
              <a:gd name="T0" fmla="*/ 0 w 213"/>
              <a:gd name="T1" fmla="*/ 0 h 42"/>
              <a:gd name="T2" fmla="*/ 213 w 213"/>
              <a:gd name="T3" fmla="*/ 5 h 42"/>
              <a:gd name="T4" fmla="*/ 56 w 213"/>
              <a:gd name="T5" fmla="*/ 42 h 42"/>
              <a:gd name="T6" fmla="*/ 0 w 213"/>
              <a:gd name="T7" fmla="*/ 41 h 42"/>
              <a:gd name="T8" fmla="*/ 0 w 213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42">
                <a:moveTo>
                  <a:pt x="0" y="0"/>
                </a:moveTo>
                <a:cubicBezTo>
                  <a:pt x="76" y="0"/>
                  <a:pt x="147" y="2"/>
                  <a:pt x="213" y="5"/>
                </a:cubicBezTo>
                <a:cubicBezTo>
                  <a:pt x="56" y="42"/>
                  <a:pt x="56" y="42"/>
                  <a:pt x="56" y="42"/>
                </a:cubicBezTo>
                <a:cubicBezTo>
                  <a:pt x="39" y="42"/>
                  <a:pt x="20" y="41"/>
                  <a:pt x="0" y="41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ïSľíḑè">
            <a:extLst>
              <a:ext uri="{FF2B5EF4-FFF2-40B4-BE49-F238E27FC236}">
                <a16:creationId xmlns:a16="http://schemas.microsoft.com/office/drawing/2014/main" id="{BCAC8018-0978-433E-BCB4-B0CA2A98491A}"/>
              </a:ext>
            </a:extLst>
          </p:cNvPr>
          <p:cNvSpPr>
            <a:spLocks/>
          </p:cNvSpPr>
          <p:nvPr/>
        </p:nvSpPr>
        <p:spPr bwMode="auto">
          <a:xfrm>
            <a:off x="2584943" y="2249898"/>
            <a:ext cx="611791" cy="73440"/>
          </a:xfrm>
          <a:custGeom>
            <a:avLst/>
            <a:gdLst>
              <a:gd name="T0" fmla="*/ 157 w 341"/>
              <a:gd name="T1" fmla="*/ 0 h 41"/>
              <a:gd name="T2" fmla="*/ 341 w 341"/>
              <a:gd name="T3" fmla="*/ 12 h 41"/>
              <a:gd name="T4" fmla="*/ 49 w 341"/>
              <a:gd name="T5" fmla="*/ 41 h 41"/>
              <a:gd name="T6" fmla="*/ 0 w 341"/>
              <a:gd name="T7" fmla="*/ 38 h 41"/>
              <a:gd name="T8" fmla="*/ 157 w 341"/>
              <a:gd name="T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41">
                <a:moveTo>
                  <a:pt x="157" y="0"/>
                </a:moveTo>
                <a:cubicBezTo>
                  <a:pt x="226" y="3"/>
                  <a:pt x="289" y="7"/>
                  <a:pt x="341" y="12"/>
                </a:cubicBezTo>
                <a:cubicBezTo>
                  <a:pt x="49" y="41"/>
                  <a:pt x="49" y="41"/>
                  <a:pt x="49" y="41"/>
                </a:cubicBezTo>
                <a:cubicBezTo>
                  <a:pt x="35" y="39"/>
                  <a:pt x="18" y="38"/>
                  <a:pt x="0" y="38"/>
                </a:cubicBezTo>
                <a:lnTo>
                  <a:pt x="1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ṩľiḋé">
            <a:extLst>
              <a:ext uri="{FF2B5EF4-FFF2-40B4-BE49-F238E27FC236}">
                <a16:creationId xmlns:a16="http://schemas.microsoft.com/office/drawing/2014/main" id="{07B45076-9427-432A-A5C8-8744052A2E0A}"/>
              </a:ext>
            </a:extLst>
          </p:cNvPr>
          <p:cNvSpPr>
            <a:spLocks/>
          </p:cNvSpPr>
          <p:nvPr/>
        </p:nvSpPr>
        <p:spPr bwMode="auto">
          <a:xfrm>
            <a:off x="2671261" y="2202956"/>
            <a:ext cx="740510" cy="61327"/>
          </a:xfrm>
          <a:custGeom>
            <a:avLst/>
            <a:gdLst>
              <a:gd name="T0" fmla="*/ 293 w 413"/>
              <a:gd name="T1" fmla="*/ 0 h 34"/>
              <a:gd name="T2" fmla="*/ 413 w 413"/>
              <a:gd name="T3" fmla="*/ 18 h 34"/>
              <a:gd name="T4" fmla="*/ 32 w 413"/>
              <a:gd name="T5" fmla="*/ 34 h 34"/>
              <a:gd name="T6" fmla="*/ 0 w 413"/>
              <a:gd name="T7" fmla="*/ 29 h 34"/>
              <a:gd name="T8" fmla="*/ 293 w 413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" h="34">
                <a:moveTo>
                  <a:pt x="293" y="0"/>
                </a:moveTo>
                <a:cubicBezTo>
                  <a:pt x="344" y="5"/>
                  <a:pt x="385" y="11"/>
                  <a:pt x="413" y="18"/>
                </a:cubicBezTo>
                <a:cubicBezTo>
                  <a:pt x="32" y="34"/>
                  <a:pt x="32" y="34"/>
                  <a:pt x="32" y="34"/>
                </a:cubicBezTo>
                <a:cubicBezTo>
                  <a:pt x="24" y="32"/>
                  <a:pt x="13" y="30"/>
                  <a:pt x="0" y="29"/>
                </a:cubicBezTo>
                <a:lnTo>
                  <a:pt x="2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íṡ1îde">
            <a:extLst>
              <a:ext uri="{FF2B5EF4-FFF2-40B4-BE49-F238E27FC236}">
                <a16:creationId xmlns:a16="http://schemas.microsoft.com/office/drawing/2014/main" id="{6FCFD990-5A82-42F3-8857-4BC9784C2966}"/>
              </a:ext>
            </a:extLst>
          </p:cNvPr>
          <p:cNvSpPr>
            <a:spLocks/>
          </p:cNvSpPr>
          <p:nvPr/>
        </p:nvSpPr>
        <p:spPr bwMode="auto">
          <a:xfrm>
            <a:off x="2728805" y="2167372"/>
            <a:ext cx="761710" cy="37856"/>
          </a:xfrm>
          <a:custGeom>
            <a:avLst/>
            <a:gdLst>
              <a:gd name="T0" fmla="*/ 381 w 425"/>
              <a:gd name="T1" fmla="*/ 0 h 21"/>
              <a:gd name="T2" fmla="*/ 425 w 425"/>
              <a:gd name="T3" fmla="*/ 21 h 21"/>
              <a:gd name="T4" fmla="*/ 11 w 425"/>
              <a:gd name="T5" fmla="*/ 21 h 21"/>
              <a:gd name="T6" fmla="*/ 0 w 425"/>
              <a:gd name="T7" fmla="*/ 16 h 21"/>
              <a:gd name="T8" fmla="*/ 381 w 425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5" h="21">
                <a:moveTo>
                  <a:pt x="381" y="0"/>
                </a:moveTo>
                <a:cubicBezTo>
                  <a:pt x="409" y="7"/>
                  <a:pt x="425" y="14"/>
                  <a:pt x="425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19"/>
                  <a:pt x="7" y="17"/>
                  <a:pt x="0" y="16"/>
                </a:cubicBezTo>
                <a:lnTo>
                  <a:pt x="38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išľiḓè">
            <a:extLst>
              <a:ext uri="{FF2B5EF4-FFF2-40B4-BE49-F238E27FC236}">
                <a16:creationId xmlns:a16="http://schemas.microsoft.com/office/drawing/2014/main" id="{3AD2BB5D-06FA-41C5-A27B-72962ECD95E5}"/>
              </a:ext>
            </a:extLst>
          </p:cNvPr>
          <p:cNvSpPr>
            <a:spLocks/>
          </p:cNvSpPr>
          <p:nvPr/>
        </p:nvSpPr>
        <p:spPr bwMode="auto">
          <a:xfrm>
            <a:off x="2095056" y="2377096"/>
            <a:ext cx="389183" cy="74955"/>
          </a:xfrm>
          <a:custGeom>
            <a:avLst/>
            <a:gdLst>
              <a:gd name="T0" fmla="*/ 217 w 217"/>
              <a:gd name="T1" fmla="*/ 0 h 42"/>
              <a:gd name="T2" fmla="*/ 217 w 217"/>
              <a:gd name="T3" fmla="*/ 41 h 42"/>
              <a:gd name="T4" fmla="*/ 160 w 217"/>
              <a:gd name="T5" fmla="*/ 42 h 42"/>
              <a:gd name="T6" fmla="*/ 0 w 217"/>
              <a:gd name="T7" fmla="*/ 5 h 42"/>
              <a:gd name="T8" fmla="*/ 217 w 217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42">
                <a:moveTo>
                  <a:pt x="217" y="0"/>
                </a:moveTo>
                <a:cubicBezTo>
                  <a:pt x="217" y="41"/>
                  <a:pt x="217" y="41"/>
                  <a:pt x="217" y="41"/>
                </a:cubicBezTo>
                <a:cubicBezTo>
                  <a:pt x="197" y="41"/>
                  <a:pt x="178" y="41"/>
                  <a:pt x="160" y="42"/>
                </a:cubicBezTo>
                <a:cubicBezTo>
                  <a:pt x="0" y="5"/>
                  <a:pt x="0" y="5"/>
                  <a:pt x="0" y="5"/>
                </a:cubicBezTo>
                <a:cubicBezTo>
                  <a:pt x="67" y="2"/>
                  <a:pt x="140" y="0"/>
                  <a:pt x="2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šḷïḍè">
            <a:extLst>
              <a:ext uri="{FF2B5EF4-FFF2-40B4-BE49-F238E27FC236}">
                <a16:creationId xmlns:a16="http://schemas.microsoft.com/office/drawing/2014/main" id="{10971C2C-2FEE-4688-A750-3A4A5404163E}"/>
              </a:ext>
            </a:extLst>
          </p:cNvPr>
          <p:cNvSpPr>
            <a:spLocks/>
          </p:cNvSpPr>
          <p:nvPr/>
        </p:nvSpPr>
        <p:spPr bwMode="auto">
          <a:xfrm>
            <a:off x="1774017" y="2452050"/>
            <a:ext cx="608005" cy="73440"/>
          </a:xfrm>
          <a:custGeom>
            <a:avLst/>
            <a:gdLst>
              <a:gd name="T0" fmla="*/ 179 w 339"/>
              <a:gd name="T1" fmla="*/ 0 h 41"/>
              <a:gd name="T2" fmla="*/ 339 w 339"/>
              <a:gd name="T3" fmla="*/ 38 h 41"/>
              <a:gd name="T4" fmla="*/ 292 w 339"/>
              <a:gd name="T5" fmla="*/ 41 h 41"/>
              <a:gd name="T6" fmla="*/ 0 w 339"/>
              <a:gd name="T7" fmla="*/ 12 h 41"/>
              <a:gd name="T8" fmla="*/ 179 w 339"/>
              <a:gd name="T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41">
                <a:moveTo>
                  <a:pt x="179" y="0"/>
                </a:moveTo>
                <a:cubicBezTo>
                  <a:pt x="339" y="38"/>
                  <a:pt x="339" y="38"/>
                  <a:pt x="339" y="38"/>
                </a:cubicBezTo>
                <a:cubicBezTo>
                  <a:pt x="322" y="38"/>
                  <a:pt x="306" y="40"/>
                  <a:pt x="292" y="41"/>
                </a:cubicBezTo>
                <a:cubicBezTo>
                  <a:pt x="0" y="12"/>
                  <a:pt x="0" y="12"/>
                  <a:pt x="0" y="12"/>
                </a:cubicBezTo>
                <a:cubicBezTo>
                  <a:pt x="51" y="7"/>
                  <a:pt x="112" y="3"/>
                  <a:pt x="1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í$ḻíḓê">
            <a:extLst>
              <a:ext uri="{FF2B5EF4-FFF2-40B4-BE49-F238E27FC236}">
                <a16:creationId xmlns:a16="http://schemas.microsoft.com/office/drawing/2014/main" id="{B8203F63-3F4E-4663-BA64-26D364BDB8F7}"/>
              </a:ext>
            </a:extLst>
          </p:cNvPr>
          <p:cNvSpPr>
            <a:spLocks/>
          </p:cNvSpPr>
          <p:nvPr/>
        </p:nvSpPr>
        <p:spPr bwMode="auto">
          <a:xfrm>
            <a:off x="1553682" y="2539877"/>
            <a:ext cx="744295" cy="60570"/>
          </a:xfrm>
          <a:custGeom>
            <a:avLst/>
            <a:gdLst>
              <a:gd name="T0" fmla="*/ 123 w 415"/>
              <a:gd name="T1" fmla="*/ 0 h 34"/>
              <a:gd name="T2" fmla="*/ 415 w 415"/>
              <a:gd name="T3" fmla="*/ 29 h 34"/>
              <a:gd name="T4" fmla="*/ 383 w 415"/>
              <a:gd name="T5" fmla="*/ 34 h 34"/>
              <a:gd name="T6" fmla="*/ 0 w 415"/>
              <a:gd name="T7" fmla="*/ 18 h 34"/>
              <a:gd name="T8" fmla="*/ 123 w 415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5" h="34">
                <a:moveTo>
                  <a:pt x="123" y="0"/>
                </a:moveTo>
                <a:cubicBezTo>
                  <a:pt x="415" y="29"/>
                  <a:pt x="415" y="29"/>
                  <a:pt x="415" y="29"/>
                </a:cubicBezTo>
                <a:cubicBezTo>
                  <a:pt x="401" y="30"/>
                  <a:pt x="391" y="32"/>
                  <a:pt x="383" y="34"/>
                </a:cubicBezTo>
                <a:cubicBezTo>
                  <a:pt x="0" y="18"/>
                  <a:pt x="0" y="18"/>
                  <a:pt x="0" y="18"/>
                </a:cubicBezTo>
                <a:cubicBezTo>
                  <a:pt x="28" y="11"/>
                  <a:pt x="70" y="5"/>
                  <a:pt x="1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ïŝ1iďè">
            <a:extLst>
              <a:ext uri="{FF2B5EF4-FFF2-40B4-BE49-F238E27FC236}">
                <a16:creationId xmlns:a16="http://schemas.microsoft.com/office/drawing/2014/main" id="{E88DA923-395B-4BFA-9C0B-8A0568D59310}"/>
              </a:ext>
            </a:extLst>
          </p:cNvPr>
          <p:cNvSpPr>
            <a:spLocks/>
          </p:cNvSpPr>
          <p:nvPr/>
        </p:nvSpPr>
        <p:spPr bwMode="auto">
          <a:xfrm>
            <a:off x="1477965" y="2639817"/>
            <a:ext cx="762467" cy="37856"/>
          </a:xfrm>
          <a:custGeom>
            <a:avLst/>
            <a:gdLst>
              <a:gd name="T0" fmla="*/ 42 w 425"/>
              <a:gd name="T1" fmla="*/ 0 h 21"/>
              <a:gd name="T2" fmla="*/ 0 w 425"/>
              <a:gd name="T3" fmla="*/ 21 h 21"/>
              <a:gd name="T4" fmla="*/ 414 w 425"/>
              <a:gd name="T5" fmla="*/ 21 h 21"/>
              <a:gd name="T6" fmla="*/ 425 w 425"/>
              <a:gd name="T7" fmla="*/ 16 h 21"/>
              <a:gd name="T8" fmla="*/ 42 w 425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5" h="21">
                <a:moveTo>
                  <a:pt x="42" y="0"/>
                </a:moveTo>
                <a:cubicBezTo>
                  <a:pt x="15" y="7"/>
                  <a:pt x="0" y="14"/>
                  <a:pt x="0" y="21"/>
                </a:cubicBezTo>
                <a:cubicBezTo>
                  <a:pt x="414" y="21"/>
                  <a:pt x="414" y="21"/>
                  <a:pt x="414" y="21"/>
                </a:cubicBezTo>
                <a:cubicBezTo>
                  <a:pt x="414" y="19"/>
                  <a:pt x="418" y="18"/>
                  <a:pt x="425" y="16"/>
                </a:cubicBez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ṡļiḑê">
            <a:extLst>
              <a:ext uri="{FF2B5EF4-FFF2-40B4-BE49-F238E27FC236}">
                <a16:creationId xmlns:a16="http://schemas.microsoft.com/office/drawing/2014/main" id="{4CBF498C-1C23-4AFB-8755-0A4A83B3C8B7}"/>
              </a:ext>
            </a:extLst>
          </p:cNvPr>
          <p:cNvSpPr>
            <a:spLocks/>
          </p:cNvSpPr>
          <p:nvPr/>
        </p:nvSpPr>
        <p:spPr bwMode="auto">
          <a:xfrm>
            <a:off x="1477965" y="2677673"/>
            <a:ext cx="742781" cy="681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îSḷïdè">
            <a:extLst>
              <a:ext uri="{FF2B5EF4-FFF2-40B4-BE49-F238E27FC236}">
                <a16:creationId xmlns:a16="http://schemas.microsoft.com/office/drawing/2014/main" id="{732903DB-2C42-41AF-BA3A-92C8646BEB54}"/>
              </a:ext>
            </a:extLst>
          </p:cNvPr>
          <p:cNvSpPr>
            <a:spLocks/>
          </p:cNvSpPr>
          <p:nvPr/>
        </p:nvSpPr>
        <p:spPr bwMode="auto">
          <a:xfrm>
            <a:off x="1553682" y="2573947"/>
            <a:ext cx="686751" cy="94641"/>
          </a:xfrm>
          <a:custGeom>
            <a:avLst/>
            <a:gdLst>
              <a:gd name="T0" fmla="*/ 907 w 907"/>
              <a:gd name="T1" fmla="*/ 125 h 125"/>
              <a:gd name="T2" fmla="*/ 0 w 907"/>
              <a:gd name="T3" fmla="*/ 87 h 125"/>
              <a:gd name="T4" fmla="*/ 0 w 907"/>
              <a:gd name="T5" fmla="*/ 0 h 125"/>
              <a:gd name="T6" fmla="*/ 907 w 907"/>
              <a:gd name="T7" fmla="*/ 35 h 125"/>
              <a:gd name="T8" fmla="*/ 907 w 907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" h="125">
                <a:moveTo>
                  <a:pt x="907" y="125"/>
                </a:moveTo>
                <a:lnTo>
                  <a:pt x="0" y="87"/>
                </a:lnTo>
                <a:lnTo>
                  <a:pt x="0" y="0"/>
                </a:lnTo>
                <a:lnTo>
                  <a:pt x="907" y="35"/>
                </a:lnTo>
                <a:lnTo>
                  <a:pt x="907" y="1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ïŝľiḋé">
            <a:extLst>
              <a:ext uri="{FF2B5EF4-FFF2-40B4-BE49-F238E27FC236}">
                <a16:creationId xmlns:a16="http://schemas.microsoft.com/office/drawing/2014/main" id="{A4E183E9-B379-4852-9521-06BA30D13BF1}"/>
              </a:ext>
            </a:extLst>
          </p:cNvPr>
          <p:cNvSpPr>
            <a:spLocks/>
          </p:cNvSpPr>
          <p:nvPr/>
        </p:nvSpPr>
        <p:spPr bwMode="auto">
          <a:xfrm>
            <a:off x="1774017" y="2473249"/>
            <a:ext cx="523960" cy="120382"/>
          </a:xfrm>
          <a:custGeom>
            <a:avLst/>
            <a:gdLst>
              <a:gd name="T0" fmla="*/ 692 w 692"/>
              <a:gd name="T1" fmla="*/ 159 h 159"/>
              <a:gd name="T2" fmla="*/ 0 w 692"/>
              <a:gd name="T3" fmla="*/ 88 h 159"/>
              <a:gd name="T4" fmla="*/ 0 w 692"/>
              <a:gd name="T5" fmla="*/ 0 h 159"/>
              <a:gd name="T6" fmla="*/ 692 w 692"/>
              <a:gd name="T7" fmla="*/ 69 h 159"/>
              <a:gd name="T8" fmla="*/ 692 w 692"/>
              <a:gd name="T9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2" h="159">
                <a:moveTo>
                  <a:pt x="692" y="159"/>
                </a:moveTo>
                <a:lnTo>
                  <a:pt x="0" y="88"/>
                </a:lnTo>
                <a:lnTo>
                  <a:pt x="0" y="0"/>
                </a:lnTo>
                <a:lnTo>
                  <a:pt x="692" y="69"/>
                </a:lnTo>
                <a:lnTo>
                  <a:pt x="692" y="1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ş1ïḑe">
            <a:extLst>
              <a:ext uri="{FF2B5EF4-FFF2-40B4-BE49-F238E27FC236}">
                <a16:creationId xmlns:a16="http://schemas.microsoft.com/office/drawing/2014/main" id="{2FE128C4-D243-43C2-A6C0-F856968BFCE6}"/>
              </a:ext>
            </a:extLst>
          </p:cNvPr>
          <p:cNvSpPr>
            <a:spLocks/>
          </p:cNvSpPr>
          <p:nvPr/>
        </p:nvSpPr>
        <p:spPr bwMode="auto">
          <a:xfrm>
            <a:off x="2095056" y="2383909"/>
            <a:ext cx="286967" cy="136282"/>
          </a:xfrm>
          <a:custGeom>
            <a:avLst/>
            <a:gdLst>
              <a:gd name="T0" fmla="*/ 379 w 379"/>
              <a:gd name="T1" fmla="*/ 180 h 180"/>
              <a:gd name="T2" fmla="*/ 0 w 379"/>
              <a:gd name="T3" fmla="*/ 90 h 180"/>
              <a:gd name="T4" fmla="*/ 0 w 379"/>
              <a:gd name="T5" fmla="*/ 0 h 180"/>
              <a:gd name="T6" fmla="*/ 379 w 379"/>
              <a:gd name="T7" fmla="*/ 90 h 180"/>
              <a:gd name="T8" fmla="*/ 379 w 379"/>
              <a:gd name="T9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180">
                <a:moveTo>
                  <a:pt x="379" y="180"/>
                </a:moveTo>
                <a:lnTo>
                  <a:pt x="0" y="90"/>
                </a:lnTo>
                <a:lnTo>
                  <a:pt x="0" y="0"/>
                </a:lnTo>
                <a:lnTo>
                  <a:pt x="379" y="90"/>
                </a:lnTo>
                <a:lnTo>
                  <a:pt x="379" y="1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ïşļiḓè">
            <a:extLst>
              <a:ext uri="{FF2B5EF4-FFF2-40B4-BE49-F238E27FC236}">
                <a16:creationId xmlns:a16="http://schemas.microsoft.com/office/drawing/2014/main" id="{982FAB8E-71FD-40F0-B20E-5C8A2B978549}"/>
              </a:ext>
            </a:extLst>
          </p:cNvPr>
          <p:cNvSpPr>
            <a:spLocks/>
          </p:cNvSpPr>
          <p:nvPr/>
        </p:nvSpPr>
        <p:spPr bwMode="auto">
          <a:xfrm>
            <a:off x="1770231" y="2831369"/>
            <a:ext cx="527745" cy="118111"/>
          </a:xfrm>
          <a:custGeom>
            <a:avLst/>
            <a:gdLst>
              <a:gd name="T0" fmla="*/ 697 w 697"/>
              <a:gd name="T1" fmla="*/ 88 h 156"/>
              <a:gd name="T2" fmla="*/ 0 w 697"/>
              <a:gd name="T3" fmla="*/ 156 h 156"/>
              <a:gd name="T4" fmla="*/ 0 w 697"/>
              <a:gd name="T5" fmla="*/ 69 h 156"/>
              <a:gd name="T6" fmla="*/ 697 w 697"/>
              <a:gd name="T7" fmla="*/ 0 h 156"/>
              <a:gd name="T8" fmla="*/ 697 w 697"/>
              <a:gd name="T9" fmla="*/ 8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156">
                <a:moveTo>
                  <a:pt x="697" y="88"/>
                </a:moveTo>
                <a:lnTo>
                  <a:pt x="0" y="156"/>
                </a:lnTo>
                <a:lnTo>
                  <a:pt x="0" y="69"/>
                </a:lnTo>
                <a:lnTo>
                  <a:pt x="697" y="0"/>
                </a:lnTo>
                <a:lnTo>
                  <a:pt x="697" y="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ṧḻïdè">
            <a:extLst>
              <a:ext uri="{FF2B5EF4-FFF2-40B4-BE49-F238E27FC236}">
                <a16:creationId xmlns:a16="http://schemas.microsoft.com/office/drawing/2014/main" id="{69EACFEF-6205-4E9E-83C6-04E4C1137AE0}"/>
              </a:ext>
            </a:extLst>
          </p:cNvPr>
          <p:cNvSpPr>
            <a:spLocks/>
          </p:cNvSpPr>
          <p:nvPr/>
        </p:nvSpPr>
        <p:spPr bwMode="auto">
          <a:xfrm>
            <a:off x="2102628" y="2904810"/>
            <a:ext cx="279395" cy="134768"/>
          </a:xfrm>
          <a:custGeom>
            <a:avLst/>
            <a:gdLst>
              <a:gd name="T0" fmla="*/ 369 w 369"/>
              <a:gd name="T1" fmla="*/ 88 h 178"/>
              <a:gd name="T2" fmla="*/ 0 w 369"/>
              <a:gd name="T3" fmla="*/ 178 h 178"/>
              <a:gd name="T4" fmla="*/ 0 w 369"/>
              <a:gd name="T5" fmla="*/ 88 h 178"/>
              <a:gd name="T6" fmla="*/ 369 w 369"/>
              <a:gd name="T7" fmla="*/ 0 h 178"/>
              <a:gd name="T8" fmla="*/ 369 w 369"/>
              <a:gd name="T9" fmla="*/ 8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" h="178">
                <a:moveTo>
                  <a:pt x="369" y="88"/>
                </a:moveTo>
                <a:lnTo>
                  <a:pt x="0" y="178"/>
                </a:lnTo>
                <a:lnTo>
                  <a:pt x="0" y="88"/>
                </a:lnTo>
                <a:lnTo>
                  <a:pt x="369" y="0"/>
                </a:lnTo>
                <a:lnTo>
                  <a:pt x="369" y="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î$lïḋè">
            <a:extLst>
              <a:ext uri="{FF2B5EF4-FFF2-40B4-BE49-F238E27FC236}">
                <a16:creationId xmlns:a16="http://schemas.microsoft.com/office/drawing/2014/main" id="{C50180B7-AF23-45FC-A4E5-3BA89D11EC8D}"/>
              </a:ext>
            </a:extLst>
          </p:cNvPr>
          <p:cNvSpPr>
            <a:spLocks/>
          </p:cNvSpPr>
          <p:nvPr/>
        </p:nvSpPr>
        <p:spPr bwMode="auto">
          <a:xfrm>
            <a:off x="1556711" y="2823041"/>
            <a:ext cx="741266" cy="60570"/>
          </a:xfrm>
          <a:custGeom>
            <a:avLst/>
            <a:gdLst>
              <a:gd name="T0" fmla="*/ 382 w 413"/>
              <a:gd name="T1" fmla="*/ 0 h 34"/>
              <a:gd name="T2" fmla="*/ 413 w 413"/>
              <a:gd name="T3" fmla="*/ 5 h 34"/>
              <a:gd name="T4" fmla="*/ 121 w 413"/>
              <a:gd name="T5" fmla="*/ 34 h 34"/>
              <a:gd name="T6" fmla="*/ 0 w 413"/>
              <a:gd name="T7" fmla="*/ 16 h 34"/>
              <a:gd name="T8" fmla="*/ 382 w 413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" h="34">
                <a:moveTo>
                  <a:pt x="382" y="0"/>
                </a:moveTo>
                <a:cubicBezTo>
                  <a:pt x="389" y="2"/>
                  <a:pt x="400" y="4"/>
                  <a:pt x="413" y="5"/>
                </a:cubicBezTo>
                <a:cubicBezTo>
                  <a:pt x="121" y="34"/>
                  <a:pt x="121" y="34"/>
                  <a:pt x="121" y="34"/>
                </a:cubicBezTo>
                <a:cubicBezTo>
                  <a:pt x="70" y="29"/>
                  <a:pt x="28" y="23"/>
                  <a:pt x="0" y="16"/>
                </a:cubicBezTo>
                <a:lnTo>
                  <a:pt x="3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îṥ1îḑê">
            <a:extLst>
              <a:ext uri="{FF2B5EF4-FFF2-40B4-BE49-F238E27FC236}">
                <a16:creationId xmlns:a16="http://schemas.microsoft.com/office/drawing/2014/main" id="{732FD946-F3D6-401A-A4BB-E05183E84D3E}"/>
              </a:ext>
            </a:extLst>
          </p:cNvPr>
          <p:cNvSpPr>
            <a:spLocks/>
          </p:cNvSpPr>
          <p:nvPr/>
        </p:nvSpPr>
        <p:spPr bwMode="auto">
          <a:xfrm>
            <a:off x="1770231" y="2897996"/>
            <a:ext cx="611791" cy="73440"/>
          </a:xfrm>
          <a:custGeom>
            <a:avLst/>
            <a:gdLst>
              <a:gd name="T0" fmla="*/ 293 w 341"/>
              <a:gd name="T1" fmla="*/ 0 h 41"/>
              <a:gd name="T2" fmla="*/ 341 w 341"/>
              <a:gd name="T3" fmla="*/ 4 h 41"/>
              <a:gd name="T4" fmla="*/ 185 w 341"/>
              <a:gd name="T5" fmla="*/ 41 h 41"/>
              <a:gd name="T6" fmla="*/ 0 w 341"/>
              <a:gd name="T7" fmla="*/ 29 h 41"/>
              <a:gd name="T8" fmla="*/ 293 w 341"/>
              <a:gd name="T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41">
                <a:moveTo>
                  <a:pt x="293" y="0"/>
                </a:moveTo>
                <a:cubicBezTo>
                  <a:pt x="306" y="2"/>
                  <a:pt x="323" y="3"/>
                  <a:pt x="341" y="4"/>
                </a:cubicBezTo>
                <a:cubicBezTo>
                  <a:pt x="185" y="41"/>
                  <a:pt x="185" y="41"/>
                  <a:pt x="185" y="41"/>
                </a:cubicBezTo>
                <a:cubicBezTo>
                  <a:pt x="115" y="39"/>
                  <a:pt x="52" y="34"/>
                  <a:pt x="0" y="29"/>
                </a:cubicBezTo>
                <a:lnTo>
                  <a:pt x="2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šľíḍê">
            <a:extLst>
              <a:ext uri="{FF2B5EF4-FFF2-40B4-BE49-F238E27FC236}">
                <a16:creationId xmlns:a16="http://schemas.microsoft.com/office/drawing/2014/main" id="{87C0D42D-B058-4FBD-A57D-CFD5F6C9DA0A}"/>
              </a:ext>
            </a:extLst>
          </p:cNvPr>
          <p:cNvSpPr>
            <a:spLocks/>
          </p:cNvSpPr>
          <p:nvPr/>
        </p:nvSpPr>
        <p:spPr bwMode="auto">
          <a:xfrm>
            <a:off x="2102628" y="2971437"/>
            <a:ext cx="380098" cy="74955"/>
          </a:xfrm>
          <a:custGeom>
            <a:avLst/>
            <a:gdLst>
              <a:gd name="T0" fmla="*/ 156 w 212"/>
              <a:gd name="T1" fmla="*/ 0 h 42"/>
              <a:gd name="T2" fmla="*/ 212 w 212"/>
              <a:gd name="T3" fmla="*/ 1 h 42"/>
              <a:gd name="T4" fmla="*/ 212 w 212"/>
              <a:gd name="T5" fmla="*/ 42 h 42"/>
              <a:gd name="T6" fmla="*/ 0 w 212"/>
              <a:gd name="T7" fmla="*/ 38 h 42"/>
              <a:gd name="T8" fmla="*/ 156 w 212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42">
                <a:moveTo>
                  <a:pt x="156" y="0"/>
                </a:moveTo>
                <a:cubicBezTo>
                  <a:pt x="173" y="1"/>
                  <a:pt x="192" y="1"/>
                  <a:pt x="212" y="1"/>
                </a:cubicBezTo>
                <a:cubicBezTo>
                  <a:pt x="212" y="42"/>
                  <a:pt x="212" y="42"/>
                  <a:pt x="212" y="42"/>
                </a:cubicBezTo>
                <a:cubicBezTo>
                  <a:pt x="137" y="42"/>
                  <a:pt x="65" y="41"/>
                  <a:pt x="0" y="38"/>
                </a:cubicBezTo>
                <a:lnTo>
                  <a:pt x="1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íSḷîḋé">
            <a:extLst>
              <a:ext uri="{FF2B5EF4-FFF2-40B4-BE49-F238E27FC236}">
                <a16:creationId xmlns:a16="http://schemas.microsoft.com/office/drawing/2014/main" id="{861D2033-2364-4819-8477-CFB685BEE0CF}"/>
              </a:ext>
            </a:extLst>
          </p:cNvPr>
          <p:cNvSpPr>
            <a:spLocks/>
          </p:cNvSpPr>
          <p:nvPr/>
        </p:nvSpPr>
        <p:spPr bwMode="auto">
          <a:xfrm>
            <a:off x="2726534" y="3218259"/>
            <a:ext cx="763982" cy="37856"/>
          </a:xfrm>
          <a:custGeom>
            <a:avLst/>
            <a:gdLst>
              <a:gd name="T0" fmla="*/ 11 w 426"/>
              <a:gd name="T1" fmla="*/ 0 h 21"/>
              <a:gd name="T2" fmla="*/ 426 w 426"/>
              <a:gd name="T3" fmla="*/ 0 h 21"/>
              <a:gd name="T4" fmla="*/ 383 w 426"/>
              <a:gd name="T5" fmla="*/ 21 h 21"/>
              <a:gd name="T6" fmla="*/ 0 w 426"/>
              <a:gd name="T7" fmla="*/ 6 h 21"/>
              <a:gd name="T8" fmla="*/ 11 w 426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6" h="21">
                <a:moveTo>
                  <a:pt x="11" y="0"/>
                </a:moveTo>
                <a:cubicBezTo>
                  <a:pt x="426" y="0"/>
                  <a:pt x="426" y="0"/>
                  <a:pt x="426" y="0"/>
                </a:cubicBezTo>
                <a:cubicBezTo>
                  <a:pt x="426" y="8"/>
                  <a:pt x="410" y="15"/>
                  <a:pt x="383" y="21"/>
                </a:cubicBezTo>
                <a:cubicBezTo>
                  <a:pt x="0" y="6"/>
                  <a:pt x="0" y="6"/>
                  <a:pt x="0" y="6"/>
                </a:cubicBezTo>
                <a:cubicBezTo>
                  <a:pt x="7" y="4"/>
                  <a:pt x="11" y="2"/>
                  <a:pt x="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iṣlíḓè">
            <a:extLst>
              <a:ext uri="{FF2B5EF4-FFF2-40B4-BE49-F238E27FC236}">
                <a16:creationId xmlns:a16="http://schemas.microsoft.com/office/drawing/2014/main" id="{2631E05D-C6A4-41B6-8B3B-92B14B36640C}"/>
              </a:ext>
            </a:extLst>
          </p:cNvPr>
          <p:cNvSpPr>
            <a:spLocks/>
          </p:cNvSpPr>
          <p:nvPr/>
        </p:nvSpPr>
        <p:spPr bwMode="auto">
          <a:xfrm>
            <a:off x="2668989" y="3161475"/>
            <a:ext cx="744295" cy="59055"/>
          </a:xfrm>
          <a:custGeom>
            <a:avLst/>
            <a:gdLst>
              <a:gd name="T0" fmla="*/ 32 w 415"/>
              <a:gd name="T1" fmla="*/ 0 h 33"/>
              <a:gd name="T2" fmla="*/ 415 w 415"/>
              <a:gd name="T3" fmla="*/ 15 h 33"/>
              <a:gd name="T4" fmla="*/ 293 w 415"/>
              <a:gd name="T5" fmla="*/ 33 h 33"/>
              <a:gd name="T6" fmla="*/ 0 w 415"/>
              <a:gd name="T7" fmla="*/ 5 h 33"/>
              <a:gd name="T8" fmla="*/ 32 w 415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5" h="33">
                <a:moveTo>
                  <a:pt x="32" y="0"/>
                </a:moveTo>
                <a:cubicBezTo>
                  <a:pt x="415" y="15"/>
                  <a:pt x="415" y="15"/>
                  <a:pt x="415" y="15"/>
                </a:cubicBezTo>
                <a:cubicBezTo>
                  <a:pt x="387" y="22"/>
                  <a:pt x="345" y="28"/>
                  <a:pt x="293" y="33"/>
                </a:cubicBezTo>
                <a:cubicBezTo>
                  <a:pt x="0" y="5"/>
                  <a:pt x="0" y="5"/>
                  <a:pt x="0" y="5"/>
                </a:cubicBezTo>
                <a:cubicBezTo>
                  <a:pt x="14" y="3"/>
                  <a:pt x="25" y="2"/>
                  <a:pt x="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íṧḷiḋe">
            <a:extLst>
              <a:ext uri="{FF2B5EF4-FFF2-40B4-BE49-F238E27FC236}">
                <a16:creationId xmlns:a16="http://schemas.microsoft.com/office/drawing/2014/main" id="{2B3747C0-4917-41FC-9AFE-D0C23AA54BD4}"/>
              </a:ext>
            </a:extLst>
          </p:cNvPr>
          <p:cNvSpPr>
            <a:spLocks/>
          </p:cNvSpPr>
          <p:nvPr/>
        </p:nvSpPr>
        <p:spPr bwMode="auto">
          <a:xfrm>
            <a:off x="2584943" y="3101662"/>
            <a:ext cx="609520" cy="73440"/>
          </a:xfrm>
          <a:custGeom>
            <a:avLst/>
            <a:gdLst>
              <a:gd name="T0" fmla="*/ 47 w 340"/>
              <a:gd name="T1" fmla="*/ 0 h 41"/>
              <a:gd name="T2" fmla="*/ 340 w 340"/>
              <a:gd name="T3" fmla="*/ 29 h 41"/>
              <a:gd name="T4" fmla="*/ 160 w 340"/>
              <a:gd name="T5" fmla="*/ 41 h 41"/>
              <a:gd name="T6" fmla="*/ 0 w 340"/>
              <a:gd name="T7" fmla="*/ 3 h 41"/>
              <a:gd name="T8" fmla="*/ 47 w 340"/>
              <a:gd name="T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41">
                <a:moveTo>
                  <a:pt x="47" y="0"/>
                </a:moveTo>
                <a:cubicBezTo>
                  <a:pt x="340" y="29"/>
                  <a:pt x="340" y="29"/>
                  <a:pt x="340" y="29"/>
                </a:cubicBezTo>
                <a:cubicBezTo>
                  <a:pt x="289" y="34"/>
                  <a:pt x="228" y="38"/>
                  <a:pt x="160" y="41"/>
                </a:cubicBezTo>
                <a:cubicBezTo>
                  <a:pt x="0" y="3"/>
                  <a:pt x="0" y="3"/>
                  <a:pt x="0" y="3"/>
                </a:cubicBezTo>
                <a:cubicBezTo>
                  <a:pt x="18" y="2"/>
                  <a:pt x="34" y="1"/>
                  <a:pt x="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íṧḷîḋe">
            <a:extLst>
              <a:ext uri="{FF2B5EF4-FFF2-40B4-BE49-F238E27FC236}">
                <a16:creationId xmlns:a16="http://schemas.microsoft.com/office/drawing/2014/main" id="{933D814C-52B5-4C65-8747-9109860AAB7F}"/>
              </a:ext>
            </a:extLst>
          </p:cNvPr>
          <p:cNvSpPr>
            <a:spLocks/>
          </p:cNvSpPr>
          <p:nvPr/>
        </p:nvSpPr>
        <p:spPr bwMode="auto">
          <a:xfrm>
            <a:off x="2482726" y="3039578"/>
            <a:ext cx="389183" cy="74955"/>
          </a:xfrm>
          <a:custGeom>
            <a:avLst/>
            <a:gdLst>
              <a:gd name="T0" fmla="*/ 57 w 217"/>
              <a:gd name="T1" fmla="*/ 0 h 42"/>
              <a:gd name="T2" fmla="*/ 217 w 217"/>
              <a:gd name="T3" fmla="*/ 38 h 42"/>
              <a:gd name="T4" fmla="*/ 0 w 217"/>
              <a:gd name="T5" fmla="*/ 42 h 42"/>
              <a:gd name="T6" fmla="*/ 0 w 217"/>
              <a:gd name="T7" fmla="*/ 1 h 42"/>
              <a:gd name="T8" fmla="*/ 57 w 217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42">
                <a:moveTo>
                  <a:pt x="57" y="0"/>
                </a:moveTo>
                <a:cubicBezTo>
                  <a:pt x="217" y="38"/>
                  <a:pt x="217" y="38"/>
                  <a:pt x="217" y="38"/>
                </a:cubicBezTo>
                <a:cubicBezTo>
                  <a:pt x="150" y="40"/>
                  <a:pt x="77" y="42"/>
                  <a:pt x="0" y="42"/>
                </a:cubicBezTo>
                <a:cubicBezTo>
                  <a:pt x="0" y="1"/>
                  <a:pt x="0" y="1"/>
                  <a:pt x="0" y="1"/>
                </a:cubicBezTo>
                <a:cubicBezTo>
                  <a:pt x="20" y="1"/>
                  <a:pt x="39" y="1"/>
                  <a:pt x="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sľîḑê">
            <a:extLst>
              <a:ext uri="{FF2B5EF4-FFF2-40B4-BE49-F238E27FC236}">
                <a16:creationId xmlns:a16="http://schemas.microsoft.com/office/drawing/2014/main" id="{A1E295BC-5758-4B3C-A00C-718E24C65535}"/>
              </a:ext>
            </a:extLst>
          </p:cNvPr>
          <p:cNvSpPr>
            <a:spLocks/>
          </p:cNvSpPr>
          <p:nvPr/>
        </p:nvSpPr>
        <p:spPr bwMode="auto">
          <a:xfrm>
            <a:off x="1770231" y="1743383"/>
            <a:ext cx="527745" cy="118111"/>
          </a:xfrm>
          <a:custGeom>
            <a:avLst/>
            <a:gdLst>
              <a:gd name="T0" fmla="*/ 697 w 697"/>
              <a:gd name="T1" fmla="*/ 87 h 156"/>
              <a:gd name="T2" fmla="*/ 0 w 697"/>
              <a:gd name="T3" fmla="*/ 156 h 156"/>
              <a:gd name="T4" fmla="*/ 0 w 697"/>
              <a:gd name="T5" fmla="*/ 68 h 156"/>
              <a:gd name="T6" fmla="*/ 697 w 697"/>
              <a:gd name="T7" fmla="*/ 0 h 156"/>
              <a:gd name="T8" fmla="*/ 697 w 697"/>
              <a:gd name="T9" fmla="*/ 8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7" h="156">
                <a:moveTo>
                  <a:pt x="697" y="87"/>
                </a:moveTo>
                <a:lnTo>
                  <a:pt x="0" y="156"/>
                </a:lnTo>
                <a:lnTo>
                  <a:pt x="0" y="68"/>
                </a:lnTo>
                <a:lnTo>
                  <a:pt x="697" y="0"/>
                </a:lnTo>
                <a:lnTo>
                  <a:pt x="697" y="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ïšľïḑê">
            <a:extLst>
              <a:ext uri="{FF2B5EF4-FFF2-40B4-BE49-F238E27FC236}">
                <a16:creationId xmlns:a16="http://schemas.microsoft.com/office/drawing/2014/main" id="{5CE3BE2C-CAD8-453C-92CC-25E50A219EA5}"/>
              </a:ext>
            </a:extLst>
          </p:cNvPr>
          <p:cNvSpPr>
            <a:spLocks/>
          </p:cNvSpPr>
          <p:nvPr/>
        </p:nvSpPr>
        <p:spPr bwMode="auto">
          <a:xfrm>
            <a:off x="2102628" y="1814553"/>
            <a:ext cx="279395" cy="136282"/>
          </a:xfrm>
          <a:custGeom>
            <a:avLst/>
            <a:gdLst>
              <a:gd name="T0" fmla="*/ 369 w 369"/>
              <a:gd name="T1" fmla="*/ 90 h 180"/>
              <a:gd name="T2" fmla="*/ 0 w 369"/>
              <a:gd name="T3" fmla="*/ 180 h 180"/>
              <a:gd name="T4" fmla="*/ 0 w 369"/>
              <a:gd name="T5" fmla="*/ 90 h 180"/>
              <a:gd name="T6" fmla="*/ 369 w 369"/>
              <a:gd name="T7" fmla="*/ 0 h 180"/>
              <a:gd name="T8" fmla="*/ 369 w 369"/>
              <a:gd name="T9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" h="180">
                <a:moveTo>
                  <a:pt x="369" y="90"/>
                </a:moveTo>
                <a:lnTo>
                  <a:pt x="0" y="180"/>
                </a:lnTo>
                <a:lnTo>
                  <a:pt x="0" y="90"/>
                </a:lnTo>
                <a:lnTo>
                  <a:pt x="369" y="0"/>
                </a:lnTo>
                <a:lnTo>
                  <a:pt x="369" y="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î$1îďé">
            <a:extLst>
              <a:ext uri="{FF2B5EF4-FFF2-40B4-BE49-F238E27FC236}">
                <a16:creationId xmlns:a16="http://schemas.microsoft.com/office/drawing/2014/main" id="{DE4714E4-62F9-4C3C-9B9E-BD07C67C804B}"/>
              </a:ext>
            </a:extLst>
          </p:cNvPr>
          <p:cNvSpPr>
            <a:spLocks/>
          </p:cNvSpPr>
          <p:nvPr/>
        </p:nvSpPr>
        <p:spPr bwMode="auto">
          <a:xfrm>
            <a:off x="1556711" y="1734298"/>
            <a:ext cx="741266" cy="60570"/>
          </a:xfrm>
          <a:custGeom>
            <a:avLst/>
            <a:gdLst>
              <a:gd name="T0" fmla="*/ 382 w 413"/>
              <a:gd name="T1" fmla="*/ 0 h 34"/>
              <a:gd name="T2" fmla="*/ 413 w 413"/>
              <a:gd name="T3" fmla="*/ 5 h 34"/>
              <a:gd name="T4" fmla="*/ 121 w 413"/>
              <a:gd name="T5" fmla="*/ 34 h 34"/>
              <a:gd name="T6" fmla="*/ 0 w 413"/>
              <a:gd name="T7" fmla="*/ 16 h 34"/>
              <a:gd name="T8" fmla="*/ 382 w 413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" h="34">
                <a:moveTo>
                  <a:pt x="382" y="0"/>
                </a:moveTo>
                <a:cubicBezTo>
                  <a:pt x="389" y="2"/>
                  <a:pt x="400" y="4"/>
                  <a:pt x="413" y="5"/>
                </a:cubicBezTo>
                <a:cubicBezTo>
                  <a:pt x="121" y="34"/>
                  <a:pt x="121" y="34"/>
                  <a:pt x="121" y="34"/>
                </a:cubicBezTo>
                <a:cubicBezTo>
                  <a:pt x="70" y="29"/>
                  <a:pt x="28" y="23"/>
                  <a:pt x="0" y="16"/>
                </a:cubicBezTo>
                <a:lnTo>
                  <a:pt x="3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i$ḻïḍé">
            <a:extLst>
              <a:ext uri="{FF2B5EF4-FFF2-40B4-BE49-F238E27FC236}">
                <a16:creationId xmlns:a16="http://schemas.microsoft.com/office/drawing/2014/main" id="{ABDDB81B-D5AA-4C4D-8A67-4956DF435AB1}"/>
              </a:ext>
            </a:extLst>
          </p:cNvPr>
          <p:cNvSpPr>
            <a:spLocks/>
          </p:cNvSpPr>
          <p:nvPr/>
        </p:nvSpPr>
        <p:spPr bwMode="auto">
          <a:xfrm>
            <a:off x="1770231" y="1809253"/>
            <a:ext cx="611791" cy="73440"/>
          </a:xfrm>
          <a:custGeom>
            <a:avLst/>
            <a:gdLst>
              <a:gd name="T0" fmla="*/ 293 w 341"/>
              <a:gd name="T1" fmla="*/ 0 h 41"/>
              <a:gd name="T2" fmla="*/ 341 w 341"/>
              <a:gd name="T3" fmla="*/ 4 h 41"/>
              <a:gd name="T4" fmla="*/ 185 w 341"/>
              <a:gd name="T5" fmla="*/ 41 h 41"/>
              <a:gd name="T6" fmla="*/ 0 w 341"/>
              <a:gd name="T7" fmla="*/ 29 h 41"/>
              <a:gd name="T8" fmla="*/ 293 w 341"/>
              <a:gd name="T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41">
                <a:moveTo>
                  <a:pt x="293" y="0"/>
                </a:moveTo>
                <a:cubicBezTo>
                  <a:pt x="306" y="2"/>
                  <a:pt x="323" y="3"/>
                  <a:pt x="341" y="4"/>
                </a:cubicBezTo>
                <a:cubicBezTo>
                  <a:pt x="185" y="41"/>
                  <a:pt x="185" y="41"/>
                  <a:pt x="185" y="41"/>
                </a:cubicBezTo>
                <a:cubicBezTo>
                  <a:pt x="115" y="38"/>
                  <a:pt x="52" y="34"/>
                  <a:pt x="0" y="29"/>
                </a:cubicBezTo>
                <a:lnTo>
                  <a:pt x="2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iṣļíďé">
            <a:extLst>
              <a:ext uri="{FF2B5EF4-FFF2-40B4-BE49-F238E27FC236}">
                <a16:creationId xmlns:a16="http://schemas.microsoft.com/office/drawing/2014/main" id="{7FAD460C-6D36-4B4E-97CD-0C18154FCB48}"/>
              </a:ext>
            </a:extLst>
          </p:cNvPr>
          <p:cNvSpPr>
            <a:spLocks/>
          </p:cNvSpPr>
          <p:nvPr/>
        </p:nvSpPr>
        <p:spPr bwMode="auto">
          <a:xfrm>
            <a:off x="2102628" y="1882694"/>
            <a:ext cx="380098" cy="74955"/>
          </a:xfrm>
          <a:custGeom>
            <a:avLst/>
            <a:gdLst>
              <a:gd name="T0" fmla="*/ 156 w 212"/>
              <a:gd name="T1" fmla="*/ 0 h 42"/>
              <a:gd name="T2" fmla="*/ 212 w 212"/>
              <a:gd name="T3" fmla="*/ 1 h 42"/>
              <a:gd name="T4" fmla="*/ 212 w 212"/>
              <a:gd name="T5" fmla="*/ 42 h 42"/>
              <a:gd name="T6" fmla="*/ 0 w 212"/>
              <a:gd name="T7" fmla="*/ 38 h 42"/>
              <a:gd name="T8" fmla="*/ 156 w 212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42">
                <a:moveTo>
                  <a:pt x="156" y="0"/>
                </a:moveTo>
                <a:cubicBezTo>
                  <a:pt x="173" y="1"/>
                  <a:pt x="192" y="1"/>
                  <a:pt x="212" y="1"/>
                </a:cubicBezTo>
                <a:cubicBezTo>
                  <a:pt x="212" y="42"/>
                  <a:pt x="212" y="42"/>
                  <a:pt x="212" y="42"/>
                </a:cubicBezTo>
                <a:cubicBezTo>
                  <a:pt x="137" y="42"/>
                  <a:pt x="65" y="41"/>
                  <a:pt x="0" y="38"/>
                </a:cubicBezTo>
                <a:lnTo>
                  <a:pt x="1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iṣḷîḍe">
            <a:extLst>
              <a:ext uri="{FF2B5EF4-FFF2-40B4-BE49-F238E27FC236}">
                <a16:creationId xmlns:a16="http://schemas.microsoft.com/office/drawing/2014/main" id="{A9AE9C98-291A-4ADA-BDA4-A7E33460239E}"/>
              </a:ext>
            </a:extLst>
          </p:cNvPr>
          <p:cNvSpPr>
            <a:spLocks/>
          </p:cNvSpPr>
          <p:nvPr/>
        </p:nvSpPr>
        <p:spPr bwMode="auto">
          <a:xfrm>
            <a:off x="2726534" y="2129516"/>
            <a:ext cx="763982" cy="37856"/>
          </a:xfrm>
          <a:custGeom>
            <a:avLst/>
            <a:gdLst>
              <a:gd name="T0" fmla="*/ 11 w 426"/>
              <a:gd name="T1" fmla="*/ 0 h 21"/>
              <a:gd name="T2" fmla="*/ 426 w 426"/>
              <a:gd name="T3" fmla="*/ 0 h 21"/>
              <a:gd name="T4" fmla="*/ 383 w 426"/>
              <a:gd name="T5" fmla="*/ 21 h 21"/>
              <a:gd name="T6" fmla="*/ 0 w 426"/>
              <a:gd name="T7" fmla="*/ 6 h 21"/>
              <a:gd name="T8" fmla="*/ 11 w 426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6" h="21">
                <a:moveTo>
                  <a:pt x="11" y="0"/>
                </a:moveTo>
                <a:cubicBezTo>
                  <a:pt x="426" y="0"/>
                  <a:pt x="426" y="0"/>
                  <a:pt x="426" y="0"/>
                </a:cubicBezTo>
                <a:cubicBezTo>
                  <a:pt x="426" y="7"/>
                  <a:pt x="410" y="15"/>
                  <a:pt x="383" y="21"/>
                </a:cubicBezTo>
                <a:cubicBezTo>
                  <a:pt x="0" y="6"/>
                  <a:pt x="0" y="6"/>
                  <a:pt x="0" y="6"/>
                </a:cubicBezTo>
                <a:cubicBezTo>
                  <a:pt x="7" y="4"/>
                  <a:pt x="11" y="2"/>
                  <a:pt x="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iṩ1íḑê">
            <a:extLst>
              <a:ext uri="{FF2B5EF4-FFF2-40B4-BE49-F238E27FC236}">
                <a16:creationId xmlns:a16="http://schemas.microsoft.com/office/drawing/2014/main" id="{5C6674DD-8053-419E-B940-261EAAD7881F}"/>
              </a:ext>
            </a:extLst>
          </p:cNvPr>
          <p:cNvSpPr>
            <a:spLocks/>
          </p:cNvSpPr>
          <p:nvPr/>
        </p:nvSpPr>
        <p:spPr bwMode="auto">
          <a:xfrm>
            <a:off x="2668989" y="2072732"/>
            <a:ext cx="744295" cy="59055"/>
          </a:xfrm>
          <a:custGeom>
            <a:avLst/>
            <a:gdLst>
              <a:gd name="T0" fmla="*/ 32 w 415"/>
              <a:gd name="T1" fmla="*/ 0 h 33"/>
              <a:gd name="T2" fmla="*/ 415 w 415"/>
              <a:gd name="T3" fmla="*/ 15 h 33"/>
              <a:gd name="T4" fmla="*/ 293 w 415"/>
              <a:gd name="T5" fmla="*/ 33 h 33"/>
              <a:gd name="T6" fmla="*/ 0 w 415"/>
              <a:gd name="T7" fmla="*/ 4 h 33"/>
              <a:gd name="T8" fmla="*/ 32 w 415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5" h="33">
                <a:moveTo>
                  <a:pt x="32" y="0"/>
                </a:moveTo>
                <a:cubicBezTo>
                  <a:pt x="415" y="15"/>
                  <a:pt x="415" y="15"/>
                  <a:pt x="415" y="15"/>
                </a:cubicBezTo>
                <a:cubicBezTo>
                  <a:pt x="387" y="22"/>
                  <a:pt x="345" y="28"/>
                  <a:pt x="293" y="33"/>
                </a:cubicBezTo>
                <a:cubicBezTo>
                  <a:pt x="0" y="4"/>
                  <a:pt x="0" y="4"/>
                  <a:pt x="0" y="4"/>
                </a:cubicBezTo>
                <a:cubicBezTo>
                  <a:pt x="14" y="3"/>
                  <a:pt x="25" y="2"/>
                  <a:pt x="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ïślîḍe">
            <a:extLst>
              <a:ext uri="{FF2B5EF4-FFF2-40B4-BE49-F238E27FC236}">
                <a16:creationId xmlns:a16="http://schemas.microsoft.com/office/drawing/2014/main" id="{9FE47727-A9CC-469E-9C85-0F869E66FE55}"/>
              </a:ext>
            </a:extLst>
          </p:cNvPr>
          <p:cNvSpPr>
            <a:spLocks/>
          </p:cNvSpPr>
          <p:nvPr/>
        </p:nvSpPr>
        <p:spPr bwMode="auto">
          <a:xfrm>
            <a:off x="2584943" y="2013676"/>
            <a:ext cx="609520" cy="71170"/>
          </a:xfrm>
          <a:custGeom>
            <a:avLst/>
            <a:gdLst>
              <a:gd name="T0" fmla="*/ 47 w 340"/>
              <a:gd name="T1" fmla="*/ 0 h 40"/>
              <a:gd name="T2" fmla="*/ 340 w 340"/>
              <a:gd name="T3" fmla="*/ 29 h 40"/>
              <a:gd name="T4" fmla="*/ 160 w 340"/>
              <a:gd name="T5" fmla="*/ 40 h 40"/>
              <a:gd name="T6" fmla="*/ 0 w 340"/>
              <a:gd name="T7" fmla="*/ 3 h 40"/>
              <a:gd name="T8" fmla="*/ 47 w 340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40">
                <a:moveTo>
                  <a:pt x="47" y="0"/>
                </a:moveTo>
                <a:cubicBezTo>
                  <a:pt x="340" y="29"/>
                  <a:pt x="340" y="29"/>
                  <a:pt x="340" y="29"/>
                </a:cubicBezTo>
                <a:cubicBezTo>
                  <a:pt x="289" y="34"/>
                  <a:pt x="228" y="38"/>
                  <a:pt x="160" y="40"/>
                </a:cubicBezTo>
                <a:cubicBezTo>
                  <a:pt x="0" y="3"/>
                  <a:pt x="0" y="3"/>
                  <a:pt x="0" y="3"/>
                </a:cubicBezTo>
                <a:cubicBezTo>
                  <a:pt x="18" y="2"/>
                  <a:pt x="34" y="1"/>
                  <a:pt x="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ïšḻiḓe">
            <a:extLst>
              <a:ext uri="{FF2B5EF4-FFF2-40B4-BE49-F238E27FC236}">
                <a16:creationId xmlns:a16="http://schemas.microsoft.com/office/drawing/2014/main" id="{34859BA3-D538-41E7-90A5-7764A7BF78DB}"/>
              </a:ext>
            </a:extLst>
          </p:cNvPr>
          <p:cNvSpPr>
            <a:spLocks/>
          </p:cNvSpPr>
          <p:nvPr/>
        </p:nvSpPr>
        <p:spPr bwMode="auto">
          <a:xfrm>
            <a:off x="2482726" y="1950835"/>
            <a:ext cx="389183" cy="74955"/>
          </a:xfrm>
          <a:custGeom>
            <a:avLst/>
            <a:gdLst>
              <a:gd name="T0" fmla="*/ 57 w 217"/>
              <a:gd name="T1" fmla="*/ 0 h 42"/>
              <a:gd name="T2" fmla="*/ 217 w 217"/>
              <a:gd name="T3" fmla="*/ 37 h 42"/>
              <a:gd name="T4" fmla="*/ 0 w 217"/>
              <a:gd name="T5" fmla="*/ 42 h 42"/>
              <a:gd name="T6" fmla="*/ 0 w 217"/>
              <a:gd name="T7" fmla="*/ 1 h 42"/>
              <a:gd name="T8" fmla="*/ 57 w 217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42">
                <a:moveTo>
                  <a:pt x="57" y="0"/>
                </a:moveTo>
                <a:cubicBezTo>
                  <a:pt x="217" y="37"/>
                  <a:pt x="217" y="37"/>
                  <a:pt x="217" y="37"/>
                </a:cubicBezTo>
                <a:cubicBezTo>
                  <a:pt x="150" y="40"/>
                  <a:pt x="77" y="42"/>
                  <a:pt x="0" y="42"/>
                </a:cubicBezTo>
                <a:cubicBezTo>
                  <a:pt x="0" y="1"/>
                  <a:pt x="0" y="1"/>
                  <a:pt x="0" y="1"/>
                </a:cubicBezTo>
                <a:cubicBezTo>
                  <a:pt x="20" y="1"/>
                  <a:pt x="39" y="1"/>
                  <a:pt x="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i$ḷîḍê">
            <a:extLst>
              <a:ext uri="{FF2B5EF4-FFF2-40B4-BE49-F238E27FC236}">
                <a16:creationId xmlns:a16="http://schemas.microsoft.com/office/drawing/2014/main" id="{8F36008B-335E-4706-8F1E-055ACCE12393}"/>
              </a:ext>
            </a:extLst>
          </p:cNvPr>
          <p:cNvSpPr>
            <a:spLocks/>
          </p:cNvSpPr>
          <p:nvPr/>
        </p:nvSpPr>
        <p:spPr bwMode="auto">
          <a:xfrm>
            <a:off x="2216960" y="2255198"/>
            <a:ext cx="529260" cy="548157"/>
          </a:xfrm>
          <a:custGeom>
            <a:avLst/>
            <a:gdLst>
              <a:gd name="T0" fmla="*/ 284 w 295"/>
              <a:gd name="T1" fmla="*/ 4 h 306"/>
              <a:gd name="T2" fmla="*/ 253 w 295"/>
              <a:gd name="T3" fmla="*/ 0 h 306"/>
              <a:gd name="T4" fmla="*/ 253 w 295"/>
              <a:gd name="T5" fmla="*/ 38 h 306"/>
              <a:gd name="T6" fmla="*/ 242 w 295"/>
              <a:gd name="T7" fmla="*/ 37 h 306"/>
              <a:gd name="T8" fmla="*/ 232 w 295"/>
              <a:gd name="T9" fmla="*/ 36 h 306"/>
              <a:gd name="T10" fmla="*/ 222 w 295"/>
              <a:gd name="T11" fmla="*/ 35 h 306"/>
              <a:gd name="T12" fmla="*/ 213 w 295"/>
              <a:gd name="T13" fmla="*/ 35 h 306"/>
              <a:gd name="T14" fmla="*/ 205 w 295"/>
              <a:gd name="T15" fmla="*/ 35 h 306"/>
              <a:gd name="T16" fmla="*/ 205 w 295"/>
              <a:gd name="T17" fmla="*/ 72 h 306"/>
              <a:gd name="T18" fmla="*/ 203 w 295"/>
              <a:gd name="T19" fmla="*/ 72 h 306"/>
              <a:gd name="T20" fmla="*/ 194 w 295"/>
              <a:gd name="T21" fmla="*/ 72 h 306"/>
              <a:gd name="T22" fmla="*/ 185 w 295"/>
              <a:gd name="T23" fmla="*/ 72 h 306"/>
              <a:gd name="T24" fmla="*/ 176 w 295"/>
              <a:gd name="T25" fmla="*/ 71 h 306"/>
              <a:gd name="T26" fmla="*/ 166 w 295"/>
              <a:gd name="T27" fmla="*/ 71 h 306"/>
              <a:gd name="T28" fmla="*/ 156 w 295"/>
              <a:gd name="T29" fmla="*/ 71 h 306"/>
              <a:gd name="T30" fmla="*/ 149 w 295"/>
              <a:gd name="T31" fmla="*/ 71 h 306"/>
              <a:gd name="T32" fmla="*/ 149 w 295"/>
              <a:gd name="T33" fmla="*/ 109 h 306"/>
              <a:gd name="T34" fmla="*/ 146 w 295"/>
              <a:gd name="T35" fmla="*/ 109 h 306"/>
              <a:gd name="T36" fmla="*/ 135 w 295"/>
              <a:gd name="T37" fmla="*/ 109 h 306"/>
              <a:gd name="T38" fmla="*/ 122 w 295"/>
              <a:gd name="T39" fmla="*/ 109 h 306"/>
              <a:gd name="T40" fmla="*/ 106 w 295"/>
              <a:gd name="T41" fmla="*/ 110 h 306"/>
              <a:gd name="T42" fmla="*/ 92 w 295"/>
              <a:gd name="T43" fmla="*/ 110 h 306"/>
              <a:gd name="T44" fmla="*/ 92 w 295"/>
              <a:gd name="T45" fmla="*/ 148 h 306"/>
              <a:gd name="T46" fmla="*/ 54 w 295"/>
              <a:gd name="T47" fmla="*/ 150 h 306"/>
              <a:gd name="T48" fmla="*/ 45 w 295"/>
              <a:gd name="T49" fmla="*/ 151 h 306"/>
              <a:gd name="T50" fmla="*/ 45 w 295"/>
              <a:gd name="T51" fmla="*/ 188 h 306"/>
              <a:gd name="T52" fmla="*/ 40 w 295"/>
              <a:gd name="T53" fmla="*/ 188 h 306"/>
              <a:gd name="T54" fmla="*/ 31 w 295"/>
              <a:gd name="T55" fmla="*/ 190 h 306"/>
              <a:gd name="T56" fmla="*/ 24 w 295"/>
              <a:gd name="T57" fmla="*/ 191 h 306"/>
              <a:gd name="T58" fmla="*/ 19 w 295"/>
              <a:gd name="T59" fmla="*/ 192 h 306"/>
              <a:gd name="T60" fmla="*/ 14 w 295"/>
              <a:gd name="T61" fmla="*/ 192 h 306"/>
              <a:gd name="T62" fmla="*/ 13 w 295"/>
              <a:gd name="T63" fmla="*/ 193 h 306"/>
              <a:gd name="T64" fmla="*/ 13 w 295"/>
              <a:gd name="T65" fmla="*/ 231 h 306"/>
              <a:gd name="T66" fmla="*/ 13 w 295"/>
              <a:gd name="T67" fmla="*/ 231 h 306"/>
              <a:gd name="T68" fmla="*/ 11 w 295"/>
              <a:gd name="T69" fmla="*/ 231 h 306"/>
              <a:gd name="T70" fmla="*/ 8 w 295"/>
              <a:gd name="T71" fmla="*/ 232 h 306"/>
              <a:gd name="T72" fmla="*/ 5 w 295"/>
              <a:gd name="T73" fmla="*/ 233 h 306"/>
              <a:gd name="T74" fmla="*/ 4 w 295"/>
              <a:gd name="T75" fmla="*/ 234 h 306"/>
              <a:gd name="T76" fmla="*/ 2 w 295"/>
              <a:gd name="T77" fmla="*/ 235 h 306"/>
              <a:gd name="T78" fmla="*/ 2 w 295"/>
              <a:gd name="T79" fmla="*/ 236 h 306"/>
              <a:gd name="T80" fmla="*/ 2 w 295"/>
              <a:gd name="T81" fmla="*/ 274 h 306"/>
              <a:gd name="T82" fmla="*/ 13 w 295"/>
              <a:gd name="T83" fmla="*/ 306 h 306"/>
              <a:gd name="T84" fmla="*/ 127 w 295"/>
              <a:gd name="T85" fmla="*/ 176 h 306"/>
              <a:gd name="T86" fmla="*/ 127 w 295"/>
              <a:gd name="T87" fmla="*/ 176 h 306"/>
              <a:gd name="T88" fmla="*/ 284 w 295"/>
              <a:gd name="T89" fmla="*/ 4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5" h="306">
                <a:moveTo>
                  <a:pt x="284" y="4"/>
                </a:moveTo>
                <a:cubicBezTo>
                  <a:pt x="276" y="3"/>
                  <a:pt x="266" y="1"/>
                  <a:pt x="253" y="0"/>
                </a:cubicBezTo>
                <a:cubicBezTo>
                  <a:pt x="253" y="38"/>
                  <a:pt x="253" y="38"/>
                  <a:pt x="253" y="38"/>
                </a:cubicBezTo>
                <a:cubicBezTo>
                  <a:pt x="250" y="37"/>
                  <a:pt x="246" y="37"/>
                  <a:pt x="242" y="37"/>
                </a:cubicBezTo>
                <a:cubicBezTo>
                  <a:pt x="239" y="36"/>
                  <a:pt x="235" y="36"/>
                  <a:pt x="232" y="36"/>
                </a:cubicBezTo>
                <a:cubicBezTo>
                  <a:pt x="228" y="36"/>
                  <a:pt x="225" y="36"/>
                  <a:pt x="222" y="35"/>
                </a:cubicBezTo>
                <a:cubicBezTo>
                  <a:pt x="219" y="35"/>
                  <a:pt x="216" y="35"/>
                  <a:pt x="213" y="35"/>
                </a:cubicBezTo>
                <a:cubicBezTo>
                  <a:pt x="210" y="35"/>
                  <a:pt x="208" y="35"/>
                  <a:pt x="205" y="35"/>
                </a:cubicBezTo>
                <a:cubicBezTo>
                  <a:pt x="205" y="72"/>
                  <a:pt x="205" y="72"/>
                  <a:pt x="205" y="72"/>
                </a:cubicBezTo>
                <a:cubicBezTo>
                  <a:pt x="204" y="72"/>
                  <a:pt x="204" y="72"/>
                  <a:pt x="203" y="72"/>
                </a:cubicBezTo>
                <a:cubicBezTo>
                  <a:pt x="200" y="72"/>
                  <a:pt x="197" y="72"/>
                  <a:pt x="194" y="72"/>
                </a:cubicBezTo>
                <a:cubicBezTo>
                  <a:pt x="191" y="72"/>
                  <a:pt x="188" y="72"/>
                  <a:pt x="185" y="72"/>
                </a:cubicBezTo>
                <a:cubicBezTo>
                  <a:pt x="182" y="72"/>
                  <a:pt x="179" y="71"/>
                  <a:pt x="176" y="71"/>
                </a:cubicBezTo>
                <a:cubicBezTo>
                  <a:pt x="173" y="71"/>
                  <a:pt x="169" y="71"/>
                  <a:pt x="166" y="71"/>
                </a:cubicBezTo>
                <a:cubicBezTo>
                  <a:pt x="163" y="71"/>
                  <a:pt x="160" y="71"/>
                  <a:pt x="156" y="71"/>
                </a:cubicBezTo>
                <a:cubicBezTo>
                  <a:pt x="154" y="71"/>
                  <a:pt x="152" y="71"/>
                  <a:pt x="149" y="71"/>
                </a:cubicBezTo>
                <a:cubicBezTo>
                  <a:pt x="149" y="109"/>
                  <a:pt x="149" y="109"/>
                  <a:pt x="149" y="109"/>
                </a:cubicBezTo>
                <a:cubicBezTo>
                  <a:pt x="148" y="109"/>
                  <a:pt x="147" y="109"/>
                  <a:pt x="146" y="109"/>
                </a:cubicBezTo>
                <a:cubicBezTo>
                  <a:pt x="142" y="109"/>
                  <a:pt x="139" y="109"/>
                  <a:pt x="135" y="109"/>
                </a:cubicBezTo>
                <a:cubicBezTo>
                  <a:pt x="131" y="109"/>
                  <a:pt x="126" y="109"/>
                  <a:pt x="122" y="109"/>
                </a:cubicBezTo>
                <a:cubicBezTo>
                  <a:pt x="117" y="109"/>
                  <a:pt x="111" y="109"/>
                  <a:pt x="106" y="110"/>
                </a:cubicBezTo>
                <a:cubicBezTo>
                  <a:pt x="101" y="110"/>
                  <a:pt x="97" y="110"/>
                  <a:pt x="92" y="110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78" y="148"/>
                  <a:pt x="66" y="149"/>
                  <a:pt x="54" y="150"/>
                </a:cubicBezTo>
                <a:cubicBezTo>
                  <a:pt x="51" y="150"/>
                  <a:pt x="48" y="151"/>
                  <a:pt x="45" y="151"/>
                </a:cubicBezTo>
                <a:cubicBezTo>
                  <a:pt x="45" y="188"/>
                  <a:pt x="45" y="188"/>
                  <a:pt x="45" y="188"/>
                </a:cubicBezTo>
                <a:cubicBezTo>
                  <a:pt x="43" y="188"/>
                  <a:pt x="42" y="188"/>
                  <a:pt x="40" y="188"/>
                </a:cubicBezTo>
                <a:cubicBezTo>
                  <a:pt x="37" y="189"/>
                  <a:pt x="34" y="189"/>
                  <a:pt x="31" y="190"/>
                </a:cubicBezTo>
                <a:cubicBezTo>
                  <a:pt x="29" y="190"/>
                  <a:pt x="26" y="190"/>
                  <a:pt x="24" y="191"/>
                </a:cubicBezTo>
                <a:cubicBezTo>
                  <a:pt x="22" y="191"/>
                  <a:pt x="20" y="191"/>
                  <a:pt x="19" y="192"/>
                </a:cubicBezTo>
                <a:cubicBezTo>
                  <a:pt x="17" y="192"/>
                  <a:pt x="16" y="192"/>
                  <a:pt x="14" y="192"/>
                </a:cubicBezTo>
                <a:cubicBezTo>
                  <a:pt x="14" y="193"/>
                  <a:pt x="13" y="193"/>
                  <a:pt x="13" y="193"/>
                </a:cubicBezTo>
                <a:cubicBezTo>
                  <a:pt x="13" y="231"/>
                  <a:pt x="13" y="231"/>
                  <a:pt x="13" y="231"/>
                </a:cubicBezTo>
                <a:cubicBezTo>
                  <a:pt x="13" y="231"/>
                  <a:pt x="13" y="231"/>
                  <a:pt x="13" y="231"/>
                </a:cubicBezTo>
                <a:cubicBezTo>
                  <a:pt x="12" y="231"/>
                  <a:pt x="11" y="231"/>
                  <a:pt x="11" y="231"/>
                </a:cubicBezTo>
                <a:cubicBezTo>
                  <a:pt x="10" y="232"/>
                  <a:pt x="9" y="232"/>
                  <a:pt x="8" y="232"/>
                </a:cubicBezTo>
                <a:cubicBezTo>
                  <a:pt x="7" y="233"/>
                  <a:pt x="6" y="233"/>
                  <a:pt x="5" y="233"/>
                </a:cubicBezTo>
                <a:cubicBezTo>
                  <a:pt x="5" y="234"/>
                  <a:pt x="4" y="234"/>
                  <a:pt x="4" y="234"/>
                </a:cubicBezTo>
                <a:cubicBezTo>
                  <a:pt x="3" y="234"/>
                  <a:pt x="3" y="235"/>
                  <a:pt x="2" y="235"/>
                </a:cubicBezTo>
                <a:cubicBezTo>
                  <a:pt x="2" y="236"/>
                  <a:pt x="2" y="236"/>
                  <a:pt x="2" y="236"/>
                </a:cubicBezTo>
                <a:cubicBezTo>
                  <a:pt x="2" y="274"/>
                  <a:pt x="2" y="274"/>
                  <a:pt x="2" y="274"/>
                </a:cubicBezTo>
                <a:cubicBezTo>
                  <a:pt x="13" y="306"/>
                  <a:pt x="13" y="306"/>
                  <a:pt x="13" y="306"/>
                </a:cubicBezTo>
                <a:cubicBezTo>
                  <a:pt x="13" y="306"/>
                  <a:pt x="0" y="233"/>
                  <a:pt x="127" y="176"/>
                </a:cubicBezTo>
                <a:cubicBezTo>
                  <a:pt x="127" y="176"/>
                  <a:pt x="127" y="176"/>
                  <a:pt x="127" y="176"/>
                </a:cubicBezTo>
                <a:cubicBezTo>
                  <a:pt x="263" y="92"/>
                  <a:pt x="295" y="39"/>
                  <a:pt x="284" y="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noFill/>
          </a:ln>
          <a:effectLst>
            <a:outerShdw blurRad="139700" dist="38100" dir="5400000" algn="t" rotWithShape="0">
              <a:prstClr val="black">
                <a:alpha val="30000"/>
              </a:prstClr>
            </a:outerShdw>
            <a:softEdge rad="0"/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íṩḻïḓê">
            <a:extLst>
              <a:ext uri="{FF2B5EF4-FFF2-40B4-BE49-F238E27FC236}">
                <a16:creationId xmlns:a16="http://schemas.microsoft.com/office/drawing/2014/main" id="{2D1363E8-9395-4B9E-8367-D3C464FC5C5E}"/>
              </a:ext>
            </a:extLst>
          </p:cNvPr>
          <p:cNvSpPr>
            <a:spLocks/>
          </p:cNvSpPr>
          <p:nvPr/>
        </p:nvSpPr>
        <p:spPr bwMode="auto">
          <a:xfrm>
            <a:off x="1477965" y="1657071"/>
            <a:ext cx="763982" cy="37856"/>
          </a:xfrm>
          <a:custGeom>
            <a:avLst/>
            <a:gdLst>
              <a:gd name="T0" fmla="*/ 414 w 426"/>
              <a:gd name="T1" fmla="*/ 0 h 21"/>
              <a:gd name="T2" fmla="*/ 426 w 426"/>
              <a:gd name="T3" fmla="*/ 6 h 21"/>
              <a:gd name="T4" fmla="*/ 44 w 426"/>
              <a:gd name="T5" fmla="*/ 21 h 21"/>
              <a:gd name="T6" fmla="*/ 0 w 426"/>
              <a:gd name="T7" fmla="*/ 0 h 21"/>
              <a:gd name="T8" fmla="*/ 414 w 426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6" h="21">
                <a:moveTo>
                  <a:pt x="414" y="0"/>
                </a:moveTo>
                <a:cubicBezTo>
                  <a:pt x="414" y="2"/>
                  <a:pt x="418" y="4"/>
                  <a:pt x="426" y="6"/>
                </a:cubicBezTo>
                <a:cubicBezTo>
                  <a:pt x="44" y="21"/>
                  <a:pt x="44" y="21"/>
                  <a:pt x="44" y="21"/>
                </a:cubicBezTo>
                <a:cubicBezTo>
                  <a:pt x="16" y="15"/>
                  <a:pt x="0" y="8"/>
                  <a:pt x="0" y="0"/>
                </a:cubicBezTo>
                <a:lnTo>
                  <a:pt x="4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iṧḷïḋè">
            <a:extLst>
              <a:ext uri="{FF2B5EF4-FFF2-40B4-BE49-F238E27FC236}">
                <a16:creationId xmlns:a16="http://schemas.microsoft.com/office/drawing/2014/main" id="{0186393C-8568-4DA0-B28E-D604C0985261}"/>
              </a:ext>
            </a:extLst>
          </p:cNvPr>
          <p:cNvSpPr>
            <a:spLocks/>
          </p:cNvSpPr>
          <p:nvPr/>
        </p:nvSpPr>
        <p:spPr bwMode="auto">
          <a:xfrm>
            <a:off x="1556711" y="1666157"/>
            <a:ext cx="685236" cy="96911"/>
          </a:xfrm>
          <a:custGeom>
            <a:avLst/>
            <a:gdLst>
              <a:gd name="T0" fmla="*/ 905 w 905"/>
              <a:gd name="T1" fmla="*/ 90 h 128"/>
              <a:gd name="T2" fmla="*/ 0 w 905"/>
              <a:gd name="T3" fmla="*/ 128 h 128"/>
              <a:gd name="T4" fmla="*/ 0 w 905"/>
              <a:gd name="T5" fmla="*/ 38 h 128"/>
              <a:gd name="T6" fmla="*/ 905 w 905"/>
              <a:gd name="T7" fmla="*/ 0 h 128"/>
              <a:gd name="T8" fmla="*/ 905 w 905"/>
              <a:gd name="T9" fmla="*/ 9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5" h="128">
                <a:moveTo>
                  <a:pt x="905" y="90"/>
                </a:moveTo>
                <a:lnTo>
                  <a:pt x="0" y="128"/>
                </a:lnTo>
                <a:lnTo>
                  <a:pt x="0" y="38"/>
                </a:lnTo>
                <a:lnTo>
                  <a:pt x="905" y="0"/>
                </a:lnTo>
                <a:lnTo>
                  <a:pt x="905" y="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îṣļïďe">
            <a:extLst>
              <a:ext uri="{FF2B5EF4-FFF2-40B4-BE49-F238E27FC236}">
                <a16:creationId xmlns:a16="http://schemas.microsoft.com/office/drawing/2014/main" id="{73A9BF00-E3D4-4183-9DFE-F0B34697B890}"/>
              </a:ext>
            </a:extLst>
          </p:cNvPr>
          <p:cNvSpPr>
            <a:spLocks/>
          </p:cNvSpPr>
          <p:nvPr/>
        </p:nvSpPr>
        <p:spPr bwMode="auto">
          <a:xfrm>
            <a:off x="1477965" y="2745814"/>
            <a:ext cx="763982" cy="37856"/>
          </a:xfrm>
          <a:custGeom>
            <a:avLst/>
            <a:gdLst>
              <a:gd name="T0" fmla="*/ 414 w 426"/>
              <a:gd name="T1" fmla="*/ 0 h 21"/>
              <a:gd name="T2" fmla="*/ 426 w 426"/>
              <a:gd name="T3" fmla="*/ 6 h 21"/>
              <a:gd name="T4" fmla="*/ 44 w 426"/>
              <a:gd name="T5" fmla="*/ 21 h 21"/>
              <a:gd name="T6" fmla="*/ 0 w 426"/>
              <a:gd name="T7" fmla="*/ 0 h 21"/>
              <a:gd name="T8" fmla="*/ 414 w 426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6" h="21">
                <a:moveTo>
                  <a:pt x="414" y="0"/>
                </a:moveTo>
                <a:cubicBezTo>
                  <a:pt x="414" y="2"/>
                  <a:pt x="418" y="4"/>
                  <a:pt x="426" y="6"/>
                </a:cubicBezTo>
                <a:cubicBezTo>
                  <a:pt x="44" y="21"/>
                  <a:pt x="44" y="21"/>
                  <a:pt x="44" y="21"/>
                </a:cubicBezTo>
                <a:cubicBezTo>
                  <a:pt x="16" y="15"/>
                  <a:pt x="0" y="8"/>
                  <a:pt x="0" y="0"/>
                </a:cubicBezTo>
                <a:lnTo>
                  <a:pt x="4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íṩ1íḍe">
            <a:extLst>
              <a:ext uri="{FF2B5EF4-FFF2-40B4-BE49-F238E27FC236}">
                <a16:creationId xmlns:a16="http://schemas.microsoft.com/office/drawing/2014/main" id="{A7F0D788-C4C3-40CE-9602-0547D99D1851}"/>
              </a:ext>
            </a:extLst>
          </p:cNvPr>
          <p:cNvSpPr>
            <a:spLocks/>
          </p:cNvSpPr>
          <p:nvPr/>
        </p:nvSpPr>
        <p:spPr bwMode="auto">
          <a:xfrm>
            <a:off x="1556711" y="2754736"/>
            <a:ext cx="685236" cy="94641"/>
          </a:xfrm>
          <a:custGeom>
            <a:avLst/>
            <a:gdLst>
              <a:gd name="T0" fmla="*/ 905 w 905"/>
              <a:gd name="T1" fmla="*/ 88 h 125"/>
              <a:gd name="T2" fmla="*/ 0 w 905"/>
              <a:gd name="T3" fmla="*/ 125 h 125"/>
              <a:gd name="T4" fmla="*/ 0 w 905"/>
              <a:gd name="T5" fmla="*/ 36 h 125"/>
              <a:gd name="T6" fmla="*/ 905 w 905"/>
              <a:gd name="T7" fmla="*/ 0 h 125"/>
              <a:gd name="T8" fmla="*/ 905 w 905"/>
              <a:gd name="T9" fmla="*/ 88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5" h="125">
                <a:moveTo>
                  <a:pt x="905" y="88"/>
                </a:moveTo>
                <a:lnTo>
                  <a:pt x="0" y="125"/>
                </a:lnTo>
                <a:lnTo>
                  <a:pt x="0" y="36"/>
                </a:lnTo>
                <a:lnTo>
                  <a:pt x="905" y="0"/>
                </a:lnTo>
                <a:lnTo>
                  <a:pt x="905" y="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îsḻîḑè">
            <a:extLst>
              <a:ext uri="{FF2B5EF4-FFF2-40B4-BE49-F238E27FC236}">
                <a16:creationId xmlns:a16="http://schemas.microsoft.com/office/drawing/2014/main" id="{53F16A91-C2C0-406A-8173-ED23EC9C22D3}"/>
              </a:ext>
            </a:extLst>
          </p:cNvPr>
          <p:cNvSpPr>
            <a:spLocks/>
          </p:cNvSpPr>
          <p:nvPr/>
        </p:nvSpPr>
        <p:spPr bwMode="auto">
          <a:xfrm>
            <a:off x="1477965" y="2734984"/>
            <a:ext cx="2043594" cy="713967"/>
          </a:xfrm>
          <a:custGeom>
            <a:avLst/>
            <a:gdLst>
              <a:gd name="T0" fmla="*/ 1122 w 1139"/>
              <a:gd name="T1" fmla="*/ 399 h 399"/>
              <a:gd name="T2" fmla="*/ 1122 w 1139"/>
              <a:gd name="T3" fmla="*/ 265 h 399"/>
              <a:gd name="T4" fmla="*/ 1122 w 1139"/>
              <a:gd name="T5" fmla="*/ 265 h 399"/>
              <a:gd name="T6" fmla="*/ 1119 w 1139"/>
              <a:gd name="T7" fmla="*/ 269 h 399"/>
              <a:gd name="T8" fmla="*/ 1115 w 1139"/>
              <a:gd name="T9" fmla="*/ 273 h 399"/>
              <a:gd name="T10" fmla="*/ 1108 w 1139"/>
              <a:gd name="T11" fmla="*/ 276 h 399"/>
              <a:gd name="T12" fmla="*/ 1099 w 1139"/>
              <a:gd name="T13" fmla="*/ 280 h 399"/>
              <a:gd name="T14" fmla="*/ 1088 w 1139"/>
              <a:gd name="T15" fmla="*/ 283 h 399"/>
              <a:gd name="T16" fmla="*/ 1079 w 1139"/>
              <a:gd name="T17" fmla="*/ 285 h 399"/>
              <a:gd name="T18" fmla="*/ 1079 w 1139"/>
              <a:gd name="T19" fmla="*/ 248 h 399"/>
              <a:gd name="T20" fmla="*/ 1075 w 1139"/>
              <a:gd name="T21" fmla="*/ 249 h 399"/>
              <a:gd name="T22" fmla="*/ 1058 w 1139"/>
              <a:gd name="T23" fmla="*/ 252 h 399"/>
              <a:gd name="T24" fmla="*/ 1037 w 1139"/>
              <a:gd name="T25" fmla="*/ 256 h 399"/>
              <a:gd name="T26" fmla="*/ 1011 w 1139"/>
              <a:gd name="T27" fmla="*/ 259 h 399"/>
              <a:gd name="T28" fmla="*/ 976 w 1139"/>
              <a:gd name="T29" fmla="*/ 264 h 399"/>
              <a:gd name="T30" fmla="*/ 957 w 1139"/>
              <a:gd name="T31" fmla="*/ 266 h 399"/>
              <a:gd name="T32" fmla="*/ 957 w 1139"/>
              <a:gd name="T33" fmla="*/ 228 h 399"/>
              <a:gd name="T34" fmla="*/ 921 w 1139"/>
              <a:gd name="T35" fmla="*/ 231 h 399"/>
              <a:gd name="T36" fmla="*/ 778 w 1139"/>
              <a:gd name="T37" fmla="*/ 240 h 399"/>
              <a:gd name="T38" fmla="*/ 777 w 1139"/>
              <a:gd name="T39" fmla="*/ 240 h 399"/>
              <a:gd name="T40" fmla="*/ 777 w 1139"/>
              <a:gd name="T41" fmla="*/ 202 h 399"/>
              <a:gd name="T42" fmla="*/ 725 w 1139"/>
              <a:gd name="T43" fmla="*/ 204 h 399"/>
              <a:gd name="T44" fmla="*/ 662 w 1139"/>
              <a:gd name="T45" fmla="*/ 205 h 399"/>
              <a:gd name="T46" fmla="*/ 615 w 1139"/>
              <a:gd name="T47" fmla="*/ 206 h 399"/>
              <a:gd name="T48" fmla="*/ 573 w 1139"/>
              <a:gd name="T49" fmla="*/ 206 h 399"/>
              <a:gd name="T50" fmla="*/ 560 w 1139"/>
              <a:gd name="T51" fmla="*/ 206 h 399"/>
              <a:gd name="T52" fmla="*/ 560 w 1139"/>
              <a:gd name="T53" fmla="*/ 168 h 399"/>
              <a:gd name="T54" fmla="*/ 533 w 1139"/>
              <a:gd name="T55" fmla="*/ 168 h 399"/>
              <a:gd name="T56" fmla="*/ 495 w 1139"/>
              <a:gd name="T57" fmla="*/ 168 h 399"/>
              <a:gd name="T58" fmla="*/ 459 w 1139"/>
              <a:gd name="T59" fmla="*/ 168 h 399"/>
              <a:gd name="T60" fmla="*/ 424 w 1139"/>
              <a:gd name="T61" fmla="*/ 167 h 399"/>
              <a:gd name="T62" fmla="*/ 390 w 1139"/>
              <a:gd name="T63" fmla="*/ 166 h 399"/>
              <a:gd name="T64" fmla="*/ 355 w 1139"/>
              <a:gd name="T65" fmla="*/ 165 h 399"/>
              <a:gd name="T66" fmla="*/ 348 w 1139"/>
              <a:gd name="T67" fmla="*/ 164 h 399"/>
              <a:gd name="T68" fmla="*/ 348 w 1139"/>
              <a:gd name="T69" fmla="*/ 127 h 399"/>
              <a:gd name="T70" fmla="*/ 320 w 1139"/>
              <a:gd name="T71" fmla="*/ 125 h 399"/>
              <a:gd name="T72" fmla="*/ 284 w 1139"/>
              <a:gd name="T73" fmla="*/ 124 h 399"/>
              <a:gd name="T74" fmla="*/ 247 w 1139"/>
              <a:gd name="T75" fmla="*/ 121 h 399"/>
              <a:gd name="T76" fmla="*/ 207 w 1139"/>
              <a:gd name="T77" fmla="*/ 118 h 399"/>
              <a:gd name="T78" fmla="*/ 163 w 1139"/>
              <a:gd name="T79" fmla="*/ 115 h 399"/>
              <a:gd name="T80" fmla="*/ 163 w 1139"/>
              <a:gd name="T81" fmla="*/ 77 h 399"/>
              <a:gd name="T82" fmla="*/ 44 w 1139"/>
              <a:gd name="T83" fmla="*/ 59 h 399"/>
              <a:gd name="T84" fmla="*/ 44 w 1139"/>
              <a:gd name="T85" fmla="*/ 22 h 399"/>
              <a:gd name="T86" fmla="*/ 0 w 1139"/>
              <a:gd name="T87" fmla="*/ 0 h 399"/>
              <a:gd name="T88" fmla="*/ 0 w 1139"/>
              <a:gd name="T89" fmla="*/ 99 h 399"/>
              <a:gd name="T90" fmla="*/ 726 w 1139"/>
              <a:gd name="T91" fmla="*/ 333 h 399"/>
              <a:gd name="T92" fmla="*/ 1122 w 1139"/>
              <a:gd name="T93" fmla="*/ 39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39" h="399">
                <a:moveTo>
                  <a:pt x="1122" y="399"/>
                </a:moveTo>
                <a:cubicBezTo>
                  <a:pt x="1122" y="265"/>
                  <a:pt x="1122" y="265"/>
                  <a:pt x="1122" y="265"/>
                </a:cubicBezTo>
                <a:cubicBezTo>
                  <a:pt x="1122" y="265"/>
                  <a:pt x="1122" y="265"/>
                  <a:pt x="1122" y="265"/>
                </a:cubicBezTo>
                <a:cubicBezTo>
                  <a:pt x="1122" y="266"/>
                  <a:pt x="1120" y="268"/>
                  <a:pt x="1119" y="269"/>
                </a:cubicBezTo>
                <a:cubicBezTo>
                  <a:pt x="1118" y="270"/>
                  <a:pt x="1117" y="272"/>
                  <a:pt x="1115" y="273"/>
                </a:cubicBezTo>
                <a:cubicBezTo>
                  <a:pt x="1113" y="274"/>
                  <a:pt x="1111" y="275"/>
                  <a:pt x="1108" y="276"/>
                </a:cubicBezTo>
                <a:cubicBezTo>
                  <a:pt x="1106" y="277"/>
                  <a:pt x="1103" y="279"/>
                  <a:pt x="1099" y="280"/>
                </a:cubicBezTo>
                <a:cubicBezTo>
                  <a:pt x="1096" y="281"/>
                  <a:pt x="1092" y="282"/>
                  <a:pt x="1088" y="283"/>
                </a:cubicBezTo>
                <a:cubicBezTo>
                  <a:pt x="1085" y="284"/>
                  <a:pt x="1083" y="285"/>
                  <a:pt x="1079" y="285"/>
                </a:cubicBezTo>
                <a:cubicBezTo>
                  <a:pt x="1079" y="248"/>
                  <a:pt x="1079" y="248"/>
                  <a:pt x="1079" y="248"/>
                </a:cubicBezTo>
                <a:cubicBezTo>
                  <a:pt x="1078" y="248"/>
                  <a:pt x="1076" y="248"/>
                  <a:pt x="1075" y="249"/>
                </a:cubicBezTo>
                <a:cubicBezTo>
                  <a:pt x="1069" y="250"/>
                  <a:pt x="1064" y="251"/>
                  <a:pt x="1058" y="252"/>
                </a:cubicBezTo>
                <a:cubicBezTo>
                  <a:pt x="1051" y="253"/>
                  <a:pt x="1044" y="255"/>
                  <a:pt x="1037" y="256"/>
                </a:cubicBezTo>
                <a:cubicBezTo>
                  <a:pt x="1029" y="257"/>
                  <a:pt x="1020" y="258"/>
                  <a:pt x="1011" y="259"/>
                </a:cubicBezTo>
                <a:cubicBezTo>
                  <a:pt x="1000" y="261"/>
                  <a:pt x="988" y="262"/>
                  <a:pt x="976" y="264"/>
                </a:cubicBezTo>
                <a:cubicBezTo>
                  <a:pt x="970" y="264"/>
                  <a:pt x="963" y="265"/>
                  <a:pt x="957" y="266"/>
                </a:cubicBezTo>
                <a:cubicBezTo>
                  <a:pt x="957" y="228"/>
                  <a:pt x="957" y="228"/>
                  <a:pt x="957" y="228"/>
                </a:cubicBezTo>
                <a:cubicBezTo>
                  <a:pt x="945" y="229"/>
                  <a:pt x="934" y="230"/>
                  <a:pt x="921" y="231"/>
                </a:cubicBezTo>
                <a:cubicBezTo>
                  <a:pt x="879" y="235"/>
                  <a:pt x="830" y="238"/>
                  <a:pt x="778" y="240"/>
                </a:cubicBezTo>
                <a:cubicBezTo>
                  <a:pt x="777" y="240"/>
                  <a:pt x="777" y="240"/>
                  <a:pt x="777" y="240"/>
                </a:cubicBezTo>
                <a:cubicBezTo>
                  <a:pt x="777" y="202"/>
                  <a:pt x="777" y="202"/>
                  <a:pt x="777" y="202"/>
                </a:cubicBezTo>
                <a:cubicBezTo>
                  <a:pt x="760" y="203"/>
                  <a:pt x="743" y="203"/>
                  <a:pt x="725" y="204"/>
                </a:cubicBezTo>
                <a:cubicBezTo>
                  <a:pt x="705" y="204"/>
                  <a:pt x="684" y="205"/>
                  <a:pt x="662" y="205"/>
                </a:cubicBezTo>
                <a:cubicBezTo>
                  <a:pt x="647" y="206"/>
                  <a:pt x="631" y="206"/>
                  <a:pt x="615" y="206"/>
                </a:cubicBezTo>
                <a:cubicBezTo>
                  <a:pt x="601" y="206"/>
                  <a:pt x="587" y="206"/>
                  <a:pt x="573" y="206"/>
                </a:cubicBezTo>
                <a:cubicBezTo>
                  <a:pt x="568" y="206"/>
                  <a:pt x="564" y="206"/>
                  <a:pt x="560" y="206"/>
                </a:cubicBezTo>
                <a:cubicBezTo>
                  <a:pt x="560" y="168"/>
                  <a:pt x="560" y="168"/>
                  <a:pt x="560" y="168"/>
                </a:cubicBezTo>
                <a:cubicBezTo>
                  <a:pt x="551" y="168"/>
                  <a:pt x="542" y="168"/>
                  <a:pt x="533" y="168"/>
                </a:cubicBezTo>
                <a:cubicBezTo>
                  <a:pt x="520" y="168"/>
                  <a:pt x="508" y="168"/>
                  <a:pt x="495" y="168"/>
                </a:cubicBezTo>
                <a:cubicBezTo>
                  <a:pt x="483" y="168"/>
                  <a:pt x="471" y="168"/>
                  <a:pt x="459" y="168"/>
                </a:cubicBezTo>
                <a:cubicBezTo>
                  <a:pt x="448" y="167"/>
                  <a:pt x="436" y="167"/>
                  <a:pt x="424" y="167"/>
                </a:cubicBezTo>
                <a:cubicBezTo>
                  <a:pt x="413" y="167"/>
                  <a:pt x="401" y="166"/>
                  <a:pt x="390" y="166"/>
                </a:cubicBezTo>
                <a:cubicBezTo>
                  <a:pt x="378" y="165"/>
                  <a:pt x="366" y="165"/>
                  <a:pt x="355" y="165"/>
                </a:cubicBezTo>
                <a:cubicBezTo>
                  <a:pt x="353" y="165"/>
                  <a:pt x="350" y="164"/>
                  <a:pt x="348" y="164"/>
                </a:cubicBezTo>
                <a:cubicBezTo>
                  <a:pt x="348" y="127"/>
                  <a:pt x="348" y="127"/>
                  <a:pt x="348" y="127"/>
                </a:cubicBezTo>
                <a:cubicBezTo>
                  <a:pt x="338" y="126"/>
                  <a:pt x="329" y="126"/>
                  <a:pt x="320" y="125"/>
                </a:cubicBezTo>
                <a:cubicBezTo>
                  <a:pt x="308" y="125"/>
                  <a:pt x="296" y="124"/>
                  <a:pt x="284" y="124"/>
                </a:cubicBezTo>
                <a:cubicBezTo>
                  <a:pt x="272" y="123"/>
                  <a:pt x="259" y="122"/>
                  <a:pt x="247" y="121"/>
                </a:cubicBezTo>
                <a:cubicBezTo>
                  <a:pt x="234" y="120"/>
                  <a:pt x="220" y="119"/>
                  <a:pt x="207" y="118"/>
                </a:cubicBezTo>
                <a:cubicBezTo>
                  <a:pt x="192" y="117"/>
                  <a:pt x="177" y="116"/>
                  <a:pt x="163" y="115"/>
                </a:cubicBezTo>
                <a:cubicBezTo>
                  <a:pt x="163" y="77"/>
                  <a:pt x="163" y="77"/>
                  <a:pt x="163" y="77"/>
                </a:cubicBezTo>
                <a:cubicBezTo>
                  <a:pt x="113" y="72"/>
                  <a:pt x="72" y="66"/>
                  <a:pt x="44" y="59"/>
                </a:cubicBezTo>
                <a:cubicBezTo>
                  <a:pt x="44" y="22"/>
                  <a:pt x="44" y="22"/>
                  <a:pt x="44" y="22"/>
                </a:cubicBezTo>
                <a:cubicBezTo>
                  <a:pt x="16" y="15"/>
                  <a:pt x="0" y="8"/>
                  <a:pt x="0" y="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229"/>
                  <a:pt x="328" y="293"/>
                  <a:pt x="726" y="333"/>
                </a:cubicBezTo>
                <a:cubicBezTo>
                  <a:pt x="1139" y="375"/>
                  <a:pt x="1117" y="385"/>
                  <a:pt x="1122" y="399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blurRad="139700" dist="38100" dir="5400000" algn="t" rotWithShape="0">
              <a:prstClr val="black">
                <a:alpha val="30000"/>
              </a:prstClr>
            </a:outerShdw>
            <a:softEdge rad="0"/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íṥḻide">
            <a:extLst>
              <a:ext uri="{FF2B5EF4-FFF2-40B4-BE49-F238E27FC236}">
                <a16:creationId xmlns:a16="http://schemas.microsoft.com/office/drawing/2014/main" id="{E213F63E-49CC-400F-9936-782E6F6B96E4}"/>
              </a:ext>
            </a:extLst>
          </p:cNvPr>
          <p:cNvSpPr>
            <a:spLocks/>
          </p:cNvSpPr>
          <p:nvPr/>
        </p:nvSpPr>
        <p:spPr bwMode="auto">
          <a:xfrm>
            <a:off x="2435551" y="2129516"/>
            <a:ext cx="1044133" cy="440646"/>
          </a:xfrm>
          <a:custGeom>
            <a:avLst/>
            <a:gdLst>
              <a:gd name="T0" fmla="*/ 308 w 582"/>
              <a:gd name="T1" fmla="*/ 42 h 246"/>
              <a:gd name="T2" fmla="*/ 310 w 582"/>
              <a:gd name="T3" fmla="*/ 36 h 246"/>
              <a:gd name="T4" fmla="*/ 163 w 582"/>
              <a:gd name="T5" fmla="*/ 0 h 246"/>
              <a:gd name="T6" fmla="*/ 15 w 582"/>
              <a:gd name="T7" fmla="*/ 14 h 246"/>
              <a:gd name="T8" fmla="*/ 157 w 582"/>
              <a:gd name="T9" fmla="*/ 74 h 246"/>
              <a:gd name="T10" fmla="*/ 158 w 582"/>
              <a:gd name="T11" fmla="*/ 78 h 246"/>
              <a:gd name="T12" fmla="*/ 158 w 582"/>
              <a:gd name="T13" fmla="*/ 79 h 246"/>
              <a:gd name="T14" fmla="*/ 158 w 582"/>
              <a:gd name="T15" fmla="*/ 82 h 246"/>
              <a:gd name="T16" fmla="*/ 159 w 582"/>
              <a:gd name="T17" fmla="*/ 84 h 246"/>
              <a:gd name="T18" fmla="*/ 159 w 582"/>
              <a:gd name="T19" fmla="*/ 87 h 246"/>
              <a:gd name="T20" fmla="*/ 159 w 582"/>
              <a:gd name="T21" fmla="*/ 88 h 246"/>
              <a:gd name="T22" fmla="*/ 159 w 582"/>
              <a:gd name="T23" fmla="*/ 92 h 246"/>
              <a:gd name="T24" fmla="*/ 158 w 582"/>
              <a:gd name="T25" fmla="*/ 93 h 246"/>
              <a:gd name="T26" fmla="*/ 158 w 582"/>
              <a:gd name="T27" fmla="*/ 97 h 246"/>
              <a:gd name="T28" fmla="*/ 158 w 582"/>
              <a:gd name="T29" fmla="*/ 98 h 246"/>
              <a:gd name="T30" fmla="*/ 157 w 582"/>
              <a:gd name="T31" fmla="*/ 101 h 246"/>
              <a:gd name="T32" fmla="*/ 156 w 582"/>
              <a:gd name="T33" fmla="*/ 103 h 246"/>
              <a:gd name="T34" fmla="*/ 155 w 582"/>
              <a:gd name="T35" fmla="*/ 107 h 246"/>
              <a:gd name="T36" fmla="*/ 155 w 582"/>
              <a:gd name="T37" fmla="*/ 108 h 246"/>
              <a:gd name="T38" fmla="*/ 152 w 582"/>
              <a:gd name="T39" fmla="*/ 113 h 246"/>
              <a:gd name="T40" fmla="*/ 152 w 582"/>
              <a:gd name="T41" fmla="*/ 115 h 246"/>
              <a:gd name="T42" fmla="*/ 150 w 582"/>
              <a:gd name="T43" fmla="*/ 118 h 246"/>
              <a:gd name="T44" fmla="*/ 149 w 582"/>
              <a:gd name="T45" fmla="*/ 120 h 246"/>
              <a:gd name="T46" fmla="*/ 146 w 582"/>
              <a:gd name="T47" fmla="*/ 124 h 246"/>
              <a:gd name="T48" fmla="*/ 145 w 582"/>
              <a:gd name="T49" fmla="*/ 126 h 246"/>
              <a:gd name="T50" fmla="*/ 141 w 582"/>
              <a:gd name="T51" fmla="*/ 132 h 246"/>
              <a:gd name="T52" fmla="*/ 141 w 582"/>
              <a:gd name="T53" fmla="*/ 133 h 246"/>
              <a:gd name="T54" fmla="*/ 137 w 582"/>
              <a:gd name="T55" fmla="*/ 138 h 246"/>
              <a:gd name="T56" fmla="*/ 135 w 582"/>
              <a:gd name="T57" fmla="*/ 140 h 246"/>
              <a:gd name="T58" fmla="*/ 132 w 582"/>
              <a:gd name="T59" fmla="*/ 144 h 246"/>
              <a:gd name="T60" fmla="*/ 130 w 582"/>
              <a:gd name="T61" fmla="*/ 146 h 246"/>
              <a:gd name="T62" fmla="*/ 125 w 582"/>
              <a:gd name="T63" fmla="*/ 151 h 246"/>
              <a:gd name="T64" fmla="*/ 124 w 582"/>
              <a:gd name="T65" fmla="*/ 152 h 246"/>
              <a:gd name="T66" fmla="*/ 118 w 582"/>
              <a:gd name="T67" fmla="*/ 159 h 246"/>
              <a:gd name="T68" fmla="*/ 116 w 582"/>
              <a:gd name="T69" fmla="*/ 161 h 246"/>
              <a:gd name="T70" fmla="*/ 110 w 582"/>
              <a:gd name="T71" fmla="*/ 166 h 246"/>
              <a:gd name="T72" fmla="*/ 108 w 582"/>
              <a:gd name="T73" fmla="*/ 168 h 246"/>
              <a:gd name="T74" fmla="*/ 102 w 582"/>
              <a:gd name="T75" fmla="*/ 173 h 246"/>
              <a:gd name="T76" fmla="*/ 100 w 582"/>
              <a:gd name="T77" fmla="*/ 175 h 246"/>
              <a:gd name="T78" fmla="*/ 91 w 582"/>
              <a:gd name="T79" fmla="*/ 182 h 246"/>
              <a:gd name="T80" fmla="*/ 90 w 582"/>
              <a:gd name="T81" fmla="*/ 183 h 246"/>
              <a:gd name="T82" fmla="*/ 82 w 582"/>
              <a:gd name="T83" fmla="*/ 190 h 246"/>
              <a:gd name="T84" fmla="*/ 79 w 582"/>
              <a:gd name="T85" fmla="*/ 192 h 246"/>
              <a:gd name="T86" fmla="*/ 71 w 582"/>
              <a:gd name="T87" fmla="*/ 198 h 246"/>
              <a:gd name="T88" fmla="*/ 68 w 582"/>
              <a:gd name="T89" fmla="*/ 200 h 246"/>
              <a:gd name="T90" fmla="*/ 59 w 582"/>
              <a:gd name="T91" fmla="*/ 207 h 246"/>
              <a:gd name="T92" fmla="*/ 57 w 582"/>
              <a:gd name="T93" fmla="*/ 209 h 246"/>
              <a:gd name="T94" fmla="*/ 45 w 582"/>
              <a:gd name="T95" fmla="*/ 217 h 246"/>
              <a:gd name="T96" fmla="*/ 42 w 582"/>
              <a:gd name="T97" fmla="*/ 219 h 246"/>
              <a:gd name="T98" fmla="*/ 32 w 582"/>
              <a:gd name="T99" fmla="*/ 225 h 246"/>
              <a:gd name="T100" fmla="*/ 28 w 582"/>
              <a:gd name="T101" fmla="*/ 228 h 246"/>
              <a:gd name="T102" fmla="*/ 18 w 582"/>
              <a:gd name="T103" fmla="*/ 234 h 246"/>
              <a:gd name="T104" fmla="*/ 14 w 582"/>
              <a:gd name="T105" fmla="*/ 237 h 246"/>
              <a:gd name="T106" fmla="*/ 0 w 582"/>
              <a:gd name="T107" fmla="*/ 246 h 246"/>
              <a:gd name="T108" fmla="*/ 582 w 582"/>
              <a:gd name="T109" fmla="*/ 138 h 246"/>
              <a:gd name="T110" fmla="*/ 582 w 582"/>
              <a:gd name="T111" fmla="*/ 42 h 246"/>
              <a:gd name="T112" fmla="*/ 308 w 582"/>
              <a:gd name="T113" fmla="*/ 42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2" h="246">
                <a:moveTo>
                  <a:pt x="308" y="42"/>
                </a:moveTo>
                <a:cubicBezTo>
                  <a:pt x="310" y="36"/>
                  <a:pt x="310" y="36"/>
                  <a:pt x="310" y="36"/>
                </a:cubicBezTo>
                <a:cubicBezTo>
                  <a:pt x="163" y="0"/>
                  <a:pt x="163" y="0"/>
                  <a:pt x="163" y="0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39" y="21"/>
                  <a:pt x="157" y="74"/>
                </a:cubicBezTo>
                <a:cubicBezTo>
                  <a:pt x="157" y="76"/>
                  <a:pt x="157" y="77"/>
                  <a:pt x="158" y="78"/>
                </a:cubicBezTo>
                <a:cubicBezTo>
                  <a:pt x="158" y="79"/>
                  <a:pt x="158" y="79"/>
                  <a:pt x="158" y="79"/>
                </a:cubicBezTo>
                <a:cubicBezTo>
                  <a:pt x="158" y="80"/>
                  <a:pt x="158" y="81"/>
                  <a:pt x="158" y="82"/>
                </a:cubicBezTo>
                <a:cubicBezTo>
                  <a:pt x="158" y="83"/>
                  <a:pt x="159" y="83"/>
                  <a:pt x="159" y="84"/>
                </a:cubicBezTo>
                <a:cubicBezTo>
                  <a:pt x="159" y="85"/>
                  <a:pt x="159" y="86"/>
                  <a:pt x="159" y="87"/>
                </a:cubicBezTo>
                <a:cubicBezTo>
                  <a:pt x="159" y="87"/>
                  <a:pt x="159" y="87"/>
                  <a:pt x="159" y="88"/>
                </a:cubicBezTo>
                <a:cubicBezTo>
                  <a:pt x="159" y="89"/>
                  <a:pt x="159" y="91"/>
                  <a:pt x="159" y="92"/>
                </a:cubicBezTo>
                <a:cubicBezTo>
                  <a:pt x="159" y="92"/>
                  <a:pt x="158" y="93"/>
                  <a:pt x="158" y="93"/>
                </a:cubicBezTo>
                <a:cubicBezTo>
                  <a:pt x="158" y="94"/>
                  <a:pt x="158" y="96"/>
                  <a:pt x="158" y="97"/>
                </a:cubicBezTo>
                <a:cubicBezTo>
                  <a:pt x="158" y="97"/>
                  <a:pt x="158" y="98"/>
                  <a:pt x="158" y="98"/>
                </a:cubicBezTo>
                <a:cubicBezTo>
                  <a:pt x="157" y="99"/>
                  <a:pt x="157" y="100"/>
                  <a:pt x="157" y="101"/>
                </a:cubicBezTo>
                <a:cubicBezTo>
                  <a:pt x="157" y="102"/>
                  <a:pt x="156" y="103"/>
                  <a:pt x="156" y="103"/>
                </a:cubicBezTo>
                <a:cubicBezTo>
                  <a:pt x="156" y="104"/>
                  <a:pt x="155" y="106"/>
                  <a:pt x="155" y="107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54" y="110"/>
                  <a:pt x="153" y="111"/>
                  <a:pt x="152" y="113"/>
                </a:cubicBezTo>
                <a:cubicBezTo>
                  <a:pt x="152" y="114"/>
                  <a:pt x="152" y="114"/>
                  <a:pt x="152" y="115"/>
                </a:cubicBezTo>
                <a:cubicBezTo>
                  <a:pt x="151" y="116"/>
                  <a:pt x="150" y="117"/>
                  <a:pt x="150" y="118"/>
                </a:cubicBezTo>
                <a:cubicBezTo>
                  <a:pt x="149" y="119"/>
                  <a:pt x="149" y="120"/>
                  <a:pt x="149" y="120"/>
                </a:cubicBezTo>
                <a:cubicBezTo>
                  <a:pt x="148" y="122"/>
                  <a:pt x="147" y="123"/>
                  <a:pt x="146" y="124"/>
                </a:cubicBezTo>
                <a:cubicBezTo>
                  <a:pt x="146" y="125"/>
                  <a:pt x="146" y="125"/>
                  <a:pt x="145" y="126"/>
                </a:cubicBezTo>
                <a:cubicBezTo>
                  <a:pt x="144" y="128"/>
                  <a:pt x="143" y="130"/>
                  <a:pt x="141" y="132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39" y="134"/>
                  <a:pt x="138" y="136"/>
                  <a:pt x="137" y="138"/>
                </a:cubicBezTo>
                <a:cubicBezTo>
                  <a:pt x="136" y="138"/>
                  <a:pt x="136" y="139"/>
                  <a:pt x="135" y="140"/>
                </a:cubicBezTo>
                <a:cubicBezTo>
                  <a:pt x="134" y="141"/>
                  <a:pt x="133" y="142"/>
                  <a:pt x="132" y="144"/>
                </a:cubicBezTo>
                <a:cubicBezTo>
                  <a:pt x="131" y="145"/>
                  <a:pt x="131" y="145"/>
                  <a:pt x="130" y="146"/>
                </a:cubicBezTo>
                <a:cubicBezTo>
                  <a:pt x="128" y="148"/>
                  <a:pt x="127" y="149"/>
                  <a:pt x="125" y="151"/>
                </a:cubicBezTo>
                <a:cubicBezTo>
                  <a:pt x="125" y="151"/>
                  <a:pt x="124" y="152"/>
                  <a:pt x="124" y="152"/>
                </a:cubicBezTo>
                <a:cubicBezTo>
                  <a:pt x="122" y="154"/>
                  <a:pt x="120" y="157"/>
                  <a:pt x="118" y="159"/>
                </a:cubicBezTo>
                <a:cubicBezTo>
                  <a:pt x="117" y="159"/>
                  <a:pt x="116" y="160"/>
                  <a:pt x="116" y="161"/>
                </a:cubicBezTo>
                <a:cubicBezTo>
                  <a:pt x="114" y="162"/>
                  <a:pt x="112" y="164"/>
                  <a:pt x="110" y="166"/>
                </a:cubicBezTo>
                <a:cubicBezTo>
                  <a:pt x="110" y="167"/>
                  <a:pt x="109" y="167"/>
                  <a:pt x="108" y="168"/>
                </a:cubicBezTo>
                <a:cubicBezTo>
                  <a:pt x="106" y="170"/>
                  <a:pt x="104" y="171"/>
                  <a:pt x="102" y="173"/>
                </a:cubicBezTo>
                <a:cubicBezTo>
                  <a:pt x="101" y="174"/>
                  <a:pt x="101" y="175"/>
                  <a:pt x="100" y="175"/>
                </a:cubicBezTo>
                <a:cubicBezTo>
                  <a:pt x="97" y="178"/>
                  <a:pt x="94" y="180"/>
                  <a:pt x="91" y="182"/>
                </a:cubicBezTo>
                <a:cubicBezTo>
                  <a:pt x="90" y="183"/>
                  <a:pt x="90" y="183"/>
                  <a:pt x="90" y="183"/>
                </a:cubicBezTo>
                <a:cubicBezTo>
                  <a:pt x="88" y="185"/>
                  <a:pt x="85" y="188"/>
                  <a:pt x="82" y="190"/>
                </a:cubicBezTo>
                <a:cubicBezTo>
                  <a:pt x="81" y="191"/>
                  <a:pt x="80" y="192"/>
                  <a:pt x="79" y="192"/>
                </a:cubicBezTo>
                <a:cubicBezTo>
                  <a:pt x="76" y="194"/>
                  <a:pt x="74" y="196"/>
                  <a:pt x="71" y="198"/>
                </a:cubicBezTo>
                <a:cubicBezTo>
                  <a:pt x="70" y="199"/>
                  <a:pt x="69" y="200"/>
                  <a:pt x="68" y="200"/>
                </a:cubicBezTo>
                <a:cubicBezTo>
                  <a:pt x="65" y="203"/>
                  <a:pt x="62" y="205"/>
                  <a:pt x="59" y="207"/>
                </a:cubicBezTo>
                <a:cubicBezTo>
                  <a:pt x="58" y="207"/>
                  <a:pt x="58" y="208"/>
                  <a:pt x="57" y="209"/>
                </a:cubicBezTo>
                <a:cubicBezTo>
                  <a:pt x="53" y="211"/>
                  <a:pt x="49" y="214"/>
                  <a:pt x="45" y="217"/>
                </a:cubicBezTo>
                <a:cubicBezTo>
                  <a:pt x="44" y="217"/>
                  <a:pt x="43" y="218"/>
                  <a:pt x="42" y="219"/>
                </a:cubicBezTo>
                <a:cubicBezTo>
                  <a:pt x="39" y="221"/>
                  <a:pt x="36" y="223"/>
                  <a:pt x="32" y="225"/>
                </a:cubicBezTo>
                <a:cubicBezTo>
                  <a:pt x="31" y="226"/>
                  <a:pt x="29" y="227"/>
                  <a:pt x="28" y="228"/>
                </a:cubicBezTo>
                <a:cubicBezTo>
                  <a:pt x="25" y="230"/>
                  <a:pt x="22" y="232"/>
                  <a:pt x="18" y="234"/>
                </a:cubicBezTo>
                <a:cubicBezTo>
                  <a:pt x="17" y="235"/>
                  <a:pt x="16" y="236"/>
                  <a:pt x="14" y="237"/>
                </a:cubicBezTo>
                <a:cubicBezTo>
                  <a:pt x="9" y="240"/>
                  <a:pt x="5" y="243"/>
                  <a:pt x="0" y="246"/>
                </a:cubicBezTo>
                <a:cubicBezTo>
                  <a:pt x="38" y="229"/>
                  <a:pt x="582" y="166"/>
                  <a:pt x="582" y="138"/>
                </a:cubicBezTo>
                <a:cubicBezTo>
                  <a:pt x="582" y="42"/>
                  <a:pt x="582" y="42"/>
                  <a:pt x="582" y="42"/>
                </a:cubicBezTo>
                <a:lnTo>
                  <a:pt x="308" y="42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blurRad="139700" dist="38100" dir="5400000" algn="t" rotWithShape="0">
              <a:prstClr val="black">
                <a:alpha val="30000"/>
              </a:prstClr>
            </a:outerShdw>
            <a:softEdge rad="0"/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ïsļíḑé">
            <a:extLst>
              <a:ext uri="{FF2B5EF4-FFF2-40B4-BE49-F238E27FC236}">
                <a16:creationId xmlns:a16="http://schemas.microsoft.com/office/drawing/2014/main" id="{85779960-BDA1-4B46-BEC3-C5C21BBC8C17}"/>
              </a:ext>
            </a:extLst>
          </p:cNvPr>
          <p:cNvSpPr>
            <a:spLocks/>
          </p:cNvSpPr>
          <p:nvPr/>
        </p:nvSpPr>
        <p:spPr bwMode="auto">
          <a:xfrm>
            <a:off x="1477965" y="1647755"/>
            <a:ext cx="2043594" cy="714724"/>
          </a:xfrm>
          <a:custGeom>
            <a:avLst/>
            <a:gdLst>
              <a:gd name="T0" fmla="*/ 1122 w 1139"/>
              <a:gd name="T1" fmla="*/ 399 h 399"/>
              <a:gd name="T2" fmla="*/ 1122 w 1139"/>
              <a:gd name="T3" fmla="*/ 264 h 399"/>
              <a:gd name="T4" fmla="*/ 1122 w 1139"/>
              <a:gd name="T5" fmla="*/ 265 h 399"/>
              <a:gd name="T6" fmla="*/ 1119 w 1139"/>
              <a:gd name="T7" fmla="*/ 269 h 399"/>
              <a:gd name="T8" fmla="*/ 1115 w 1139"/>
              <a:gd name="T9" fmla="*/ 272 h 399"/>
              <a:gd name="T10" fmla="*/ 1108 w 1139"/>
              <a:gd name="T11" fmla="*/ 276 h 399"/>
              <a:gd name="T12" fmla="*/ 1099 w 1139"/>
              <a:gd name="T13" fmla="*/ 279 h 399"/>
              <a:gd name="T14" fmla="*/ 1088 w 1139"/>
              <a:gd name="T15" fmla="*/ 283 h 399"/>
              <a:gd name="T16" fmla="*/ 1079 w 1139"/>
              <a:gd name="T17" fmla="*/ 285 h 399"/>
              <a:gd name="T18" fmla="*/ 1079 w 1139"/>
              <a:gd name="T19" fmla="*/ 247 h 399"/>
              <a:gd name="T20" fmla="*/ 1075 w 1139"/>
              <a:gd name="T21" fmla="*/ 248 h 399"/>
              <a:gd name="T22" fmla="*/ 1058 w 1139"/>
              <a:gd name="T23" fmla="*/ 252 h 399"/>
              <a:gd name="T24" fmla="*/ 1037 w 1139"/>
              <a:gd name="T25" fmla="*/ 255 h 399"/>
              <a:gd name="T26" fmla="*/ 1011 w 1139"/>
              <a:gd name="T27" fmla="*/ 259 h 399"/>
              <a:gd name="T28" fmla="*/ 976 w 1139"/>
              <a:gd name="T29" fmla="*/ 263 h 399"/>
              <a:gd name="T30" fmla="*/ 957 w 1139"/>
              <a:gd name="T31" fmla="*/ 265 h 399"/>
              <a:gd name="T32" fmla="*/ 957 w 1139"/>
              <a:gd name="T33" fmla="*/ 228 h 399"/>
              <a:gd name="T34" fmla="*/ 921 w 1139"/>
              <a:gd name="T35" fmla="*/ 231 h 399"/>
              <a:gd name="T36" fmla="*/ 778 w 1139"/>
              <a:gd name="T37" fmla="*/ 239 h 399"/>
              <a:gd name="T38" fmla="*/ 777 w 1139"/>
              <a:gd name="T39" fmla="*/ 239 h 399"/>
              <a:gd name="T40" fmla="*/ 777 w 1139"/>
              <a:gd name="T41" fmla="*/ 201 h 399"/>
              <a:gd name="T42" fmla="*/ 725 w 1139"/>
              <a:gd name="T43" fmla="*/ 203 h 399"/>
              <a:gd name="T44" fmla="*/ 662 w 1139"/>
              <a:gd name="T45" fmla="*/ 205 h 399"/>
              <a:gd name="T46" fmla="*/ 615 w 1139"/>
              <a:gd name="T47" fmla="*/ 205 h 399"/>
              <a:gd name="T48" fmla="*/ 573 w 1139"/>
              <a:gd name="T49" fmla="*/ 206 h 399"/>
              <a:gd name="T50" fmla="*/ 560 w 1139"/>
              <a:gd name="T51" fmla="*/ 206 h 399"/>
              <a:gd name="T52" fmla="*/ 560 w 1139"/>
              <a:gd name="T53" fmla="*/ 168 h 399"/>
              <a:gd name="T54" fmla="*/ 533 w 1139"/>
              <a:gd name="T55" fmla="*/ 168 h 399"/>
              <a:gd name="T56" fmla="*/ 495 w 1139"/>
              <a:gd name="T57" fmla="*/ 168 h 399"/>
              <a:gd name="T58" fmla="*/ 459 w 1139"/>
              <a:gd name="T59" fmla="*/ 167 h 399"/>
              <a:gd name="T60" fmla="*/ 424 w 1139"/>
              <a:gd name="T61" fmla="*/ 166 h 399"/>
              <a:gd name="T62" fmla="*/ 390 w 1139"/>
              <a:gd name="T63" fmla="*/ 165 h 399"/>
              <a:gd name="T64" fmla="*/ 355 w 1139"/>
              <a:gd name="T65" fmla="*/ 164 h 399"/>
              <a:gd name="T66" fmla="*/ 348 w 1139"/>
              <a:gd name="T67" fmla="*/ 164 h 399"/>
              <a:gd name="T68" fmla="*/ 348 w 1139"/>
              <a:gd name="T69" fmla="*/ 126 h 399"/>
              <a:gd name="T70" fmla="*/ 320 w 1139"/>
              <a:gd name="T71" fmla="*/ 125 h 399"/>
              <a:gd name="T72" fmla="*/ 284 w 1139"/>
              <a:gd name="T73" fmla="*/ 123 h 399"/>
              <a:gd name="T74" fmla="*/ 247 w 1139"/>
              <a:gd name="T75" fmla="*/ 121 h 399"/>
              <a:gd name="T76" fmla="*/ 207 w 1139"/>
              <a:gd name="T77" fmla="*/ 118 h 399"/>
              <a:gd name="T78" fmla="*/ 163 w 1139"/>
              <a:gd name="T79" fmla="*/ 114 h 399"/>
              <a:gd name="T80" fmla="*/ 163 w 1139"/>
              <a:gd name="T81" fmla="*/ 77 h 399"/>
              <a:gd name="T82" fmla="*/ 44 w 1139"/>
              <a:gd name="T83" fmla="*/ 59 h 399"/>
              <a:gd name="T84" fmla="*/ 44 w 1139"/>
              <a:gd name="T85" fmla="*/ 21 h 399"/>
              <a:gd name="T86" fmla="*/ 0 w 1139"/>
              <a:gd name="T87" fmla="*/ 0 h 399"/>
              <a:gd name="T88" fmla="*/ 0 w 1139"/>
              <a:gd name="T89" fmla="*/ 99 h 399"/>
              <a:gd name="T90" fmla="*/ 726 w 1139"/>
              <a:gd name="T91" fmla="*/ 333 h 399"/>
              <a:gd name="T92" fmla="*/ 1122 w 1139"/>
              <a:gd name="T93" fmla="*/ 39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39" h="399">
                <a:moveTo>
                  <a:pt x="1122" y="399"/>
                </a:moveTo>
                <a:cubicBezTo>
                  <a:pt x="1122" y="264"/>
                  <a:pt x="1122" y="264"/>
                  <a:pt x="1122" y="264"/>
                </a:cubicBezTo>
                <a:cubicBezTo>
                  <a:pt x="1122" y="265"/>
                  <a:pt x="1122" y="265"/>
                  <a:pt x="1122" y="265"/>
                </a:cubicBezTo>
                <a:cubicBezTo>
                  <a:pt x="1122" y="266"/>
                  <a:pt x="1120" y="267"/>
                  <a:pt x="1119" y="269"/>
                </a:cubicBezTo>
                <a:cubicBezTo>
                  <a:pt x="1118" y="270"/>
                  <a:pt x="1117" y="271"/>
                  <a:pt x="1115" y="272"/>
                </a:cubicBezTo>
                <a:cubicBezTo>
                  <a:pt x="1113" y="273"/>
                  <a:pt x="1111" y="275"/>
                  <a:pt x="1108" y="276"/>
                </a:cubicBezTo>
                <a:cubicBezTo>
                  <a:pt x="1106" y="277"/>
                  <a:pt x="1103" y="278"/>
                  <a:pt x="1099" y="279"/>
                </a:cubicBezTo>
                <a:cubicBezTo>
                  <a:pt x="1096" y="280"/>
                  <a:pt x="1092" y="282"/>
                  <a:pt x="1088" y="283"/>
                </a:cubicBezTo>
                <a:cubicBezTo>
                  <a:pt x="1085" y="283"/>
                  <a:pt x="1083" y="284"/>
                  <a:pt x="1079" y="285"/>
                </a:cubicBezTo>
                <a:cubicBezTo>
                  <a:pt x="1079" y="247"/>
                  <a:pt x="1079" y="247"/>
                  <a:pt x="1079" y="247"/>
                </a:cubicBezTo>
                <a:cubicBezTo>
                  <a:pt x="1078" y="247"/>
                  <a:pt x="1076" y="248"/>
                  <a:pt x="1075" y="248"/>
                </a:cubicBezTo>
                <a:cubicBezTo>
                  <a:pt x="1069" y="249"/>
                  <a:pt x="1064" y="251"/>
                  <a:pt x="1058" y="252"/>
                </a:cubicBezTo>
                <a:cubicBezTo>
                  <a:pt x="1051" y="253"/>
                  <a:pt x="1044" y="254"/>
                  <a:pt x="1037" y="255"/>
                </a:cubicBezTo>
                <a:cubicBezTo>
                  <a:pt x="1029" y="257"/>
                  <a:pt x="1020" y="258"/>
                  <a:pt x="1011" y="259"/>
                </a:cubicBezTo>
                <a:cubicBezTo>
                  <a:pt x="1000" y="261"/>
                  <a:pt x="988" y="262"/>
                  <a:pt x="976" y="263"/>
                </a:cubicBezTo>
                <a:cubicBezTo>
                  <a:pt x="970" y="264"/>
                  <a:pt x="963" y="265"/>
                  <a:pt x="957" y="265"/>
                </a:cubicBezTo>
                <a:cubicBezTo>
                  <a:pt x="957" y="228"/>
                  <a:pt x="957" y="228"/>
                  <a:pt x="957" y="228"/>
                </a:cubicBezTo>
                <a:cubicBezTo>
                  <a:pt x="945" y="229"/>
                  <a:pt x="934" y="230"/>
                  <a:pt x="921" y="231"/>
                </a:cubicBezTo>
                <a:cubicBezTo>
                  <a:pt x="879" y="234"/>
                  <a:pt x="830" y="237"/>
                  <a:pt x="778" y="239"/>
                </a:cubicBezTo>
                <a:cubicBezTo>
                  <a:pt x="777" y="239"/>
                  <a:pt x="777" y="239"/>
                  <a:pt x="777" y="239"/>
                </a:cubicBezTo>
                <a:cubicBezTo>
                  <a:pt x="777" y="201"/>
                  <a:pt x="777" y="201"/>
                  <a:pt x="777" y="201"/>
                </a:cubicBezTo>
                <a:cubicBezTo>
                  <a:pt x="760" y="202"/>
                  <a:pt x="743" y="203"/>
                  <a:pt x="725" y="203"/>
                </a:cubicBezTo>
                <a:cubicBezTo>
                  <a:pt x="705" y="204"/>
                  <a:pt x="684" y="204"/>
                  <a:pt x="662" y="205"/>
                </a:cubicBezTo>
                <a:cubicBezTo>
                  <a:pt x="647" y="205"/>
                  <a:pt x="631" y="205"/>
                  <a:pt x="615" y="205"/>
                </a:cubicBezTo>
                <a:cubicBezTo>
                  <a:pt x="601" y="206"/>
                  <a:pt x="587" y="206"/>
                  <a:pt x="573" y="206"/>
                </a:cubicBezTo>
                <a:cubicBezTo>
                  <a:pt x="568" y="206"/>
                  <a:pt x="564" y="206"/>
                  <a:pt x="560" y="206"/>
                </a:cubicBezTo>
                <a:cubicBezTo>
                  <a:pt x="560" y="168"/>
                  <a:pt x="560" y="168"/>
                  <a:pt x="560" y="168"/>
                </a:cubicBezTo>
                <a:cubicBezTo>
                  <a:pt x="551" y="168"/>
                  <a:pt x="542" y="168"/>
                  <a:pt x="533" y="168"/>
                </a:cubicBezTo>
                <a:cubicBezTo>
                  <a:pt x="520" y="168"/>
                  <a:pt x="508" y="168"/>
                  <a:pt x="495" y="168"/>
                </a:cubicBezTo>
                <a:cubicBezTo>
                  <a:pt x="483" y="168"/>
                  <a:pt x="471" y="167"/>
                  <a:pt x="459" y="167"/>
                </a:cubicBezTo>
                <a:cubicBezTo>
                  <a:pt x="448" y="167"/>
                  <a:pt x="436" y="167"/>
                  <a:pt x="424" y="166"/>
                </a:cubicBezTo>
                <a:cubicBezTo>
                  <a:pt x="413" y="166"/>
                  <a:pt x="401" y="166"/>
                  <a:pt x="390" y="165"/>
                </a:cubicBezTo>
                <a:cubicBezTo>
                  <a:pt x="378" y="165"/>
                  <a:pt x="366" y="165"/>
                  <a:pt x="355" y="164"/>
                </a:cubicBezTo>
                <a:cubicBezTo>
                  <a:pt x="353" y="164"/>
                  <a:pt x="350" y="164"/>
                  <a:pt x="348" y="164"/>
                </a:cubicBezTo>
                <a:cubicBezTo>
                  <a:pt x="348" y="126"/>
                  <a:pt x="348" y="126"/>
                  <a:pt x="348" y="126"/>
                </a:cubicBezTo>
                <a:cubicBezTo>
                  <a:pt x="338" y="126"/>
                  <a:pt x="329" y="125"/>
                  <a:pt x="320" y="125"/>
                </a:cubicBezTo>
                <a:cubicBezTo>
                  <a:pt x="308" y="124"/>
                  <a:pt x="296" y="124"/>
                  <a:pt x="284" y="123"/>
                </a:cubicBezTo>
                <a:cubicBezTo>
                  <a:pt x="272" y="122"/>
                  <a:pt x="259" y="122"/>
                  <a:pt x="247" y="121"/>
                </a:cubicBezTo>
                <a:cubicBezTo>
                  <a:pt x="234" y="120"/>
                  <a:pt x="220" y="119"/>
                  <a:pt x="207" y="118"/>
                </a:cubicBezTo>
                <a:cubicBezTo>
                  <a:pt x="192" y="117"/>
                  <a:pt x="177" y="116"/>
                  <a:pt x="163" y="114"/>
                </a:cubicBezTo>
                <a:cubicBezTo>
                  <a:pt x="163" y="77"/>
                  <a:pt x="163" y="77"/>
                  <a:pt x="163" y="77"/>
                </a:cubicBezTo>
                <a:cubicBezTo>
                  <a:pt x="113" y="72"/>
                  <a:pt x="72" y="66"/>
                  <a:pt x="44" y="59"/>
                </a:cubicBezTo>
                <a:cubicBezTo>
                  <a:pt x="44" y="21"/>
                  <a:pt x="44" y="21"/>
                  <a:pt x="44" y="21"/>
                </a:cubicBezTo>
                <a:cubicBezTo>
                  <a:pt x="16" y="15"/>
                  <a:pt x="0" y="8"/>
                  <a:pt x="0" y="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228"/>
                  <a:pt x="328" y="293"/>
                  <a:pt x="726" y="333"/>
                </a:cubicBezTo>
                <a:cubicBezTo>
                  <a:pt x="1139" y="374"/>
                  <a:pt x="1117" y="385"/>
                  <a:pt x="1122" y="399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blurRad="139700" dist="38100" dir="5400000" algn="t" rotWithShape="0">
              <a:prstClr val="black">
                <a:alpha val="30000"/>
              </a:prstClr>
            </a:outerShdw>
            <a:softEdge rad="0"/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íSļîḑe">
            <a:extLst>
              <a:ext uri="{FF2B5EF4-FFF2-40B4-BE49-F238E27FC236}">
                <a16:creationId xmlns:a16="http://schemas.microsoft.com/office/drawing/2014/main" id="{AFBB86FE-12EB-4976-8E66-DAC849382C55}"/>
              </a:ext>
            </a:extLst>
          </p:cNvPr>
          <p:cNvSpPr>
            <a:spLocks/>
          </p:cNvSpPr>
          <p:nvPr/>
        </p:nvSpPr>
        <p:spPr bwMode="auto">
          <a:xfrm>
            <a:off x="2145787" y="5015669"/>
            <a:ext cx="5300" cy="0"/>
          </a:xfrm>
          <a:custGeom>
            <a:avLst/>
            <a:gdLst>
              <a:gd name="T0" fmla="*/ 3 w 3"/>
              <a:gd name="T1" fmla="*/ 2 w 3"/>
              <a:gd name="T2" fmla="*/ 0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cubicBezTo>
                  <a:pt x="3" y="0"/>
                  <a:pt x="3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2" y="0"/>
                  <a:pt x="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í$ľîḋê">
            <a:extLst>
              <a:ext uri="{FF2B5EF4-FFF2-40B4-BE49-F238E27FC236}">
                <a16:creationId xmlns:a16="http://schemas.microsoft.com/office/drawing/2014/main" id="{5D0FEF29-F5ED-4D4B-A177-399564A0B7B0}"/>
              </a:ext>
            </a:extLst>
          </p:cNvPr>
          <p:cNvSpPr>
            <a:spLocks/>
          </p:cNvSpPr>
          <p:nvPr/>
        </p:nvSpPr>
        <p:spPr bwMode="auto">
          <a:xfrm>
            <a:off x="2023125" y="494601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ïšḻïdé">
            <a:extLst>
              <a:ext uri="{FF2B5EF4-FFF2-40B4-BE49-F238E27FC236}">
                <a16:creationId xmlns:a16="http://schemas.microsoft.com/office/drawing/2014/main" id="{C99396A6-F1D3-49EE-BC4B-36783DC1EFEC}"/>
              </a:ext>
            </a:extLst>
          </p:cNvPr>
          <p:cNvSpPr>
            <a:spLocks/>
          </p:cNvSpPr>
          <p:nvPr/>
        </p:nvSpPr>
        <p:spPr bwMode="auto">
          <a:xfrm>
            <a:off x="2023125" y="4946014"/>
            <a:ext cx="0" cy="14385"/>
          </a:xfrm>
          <a:custGeom>
            <a:avLst/>
            <a:gdLst>
              <a:gd name="T0" fmla="*/ 0 h 8"/>
              <a:gd name="T1" fmla="*/ 0 h 8"/>
              <a:gd name="T2" fmla="*/ 8 h 8"/>
              <a:gd name="T3" fmla="*/ 8 h 8"/>
              <a:gd name="T4" fmla="*/ 0 h 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8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5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5"/>
                  <a:pt x="0" y="3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ïṥlíḑê">
            <a:extLst>
              <a:ext uri="{FF2B5EF4-FFF2-40B4-BE49-F238E27FC236}">
                <a16:creationId xmlns:a16="http://schemas.microsoft.com/office/drawing/2014/main" id="{BCBEB5E1-77EA-4BB9-AF1B-ECB38EBD718B}"/>
              </a:ext>
            </a:extLst>
          </p:cNvPr>
          <p:cNvSpPr>
            <a:spLocks/>
          </p:cNvSpPr>
          <p:nvPr/>
        </p:nvSpPr>
        <p:spPr bwMode="auto">
          <a:xfrm>
            <a:off x="3160390" y="4953585"/>
            <a:ext cx="0" cy="9086"/>
          </a:xfrm>
          <a:custGeom>
            <a:avLst/>
            <a:gdLst>
              <a:gd name="T0" fmla="*/ 0 h 5"/>
              <a:gd name="T1" fmla="*/ 5 h 5"/>
              <a:gd name="T2" fmla="*/ 5 h 5"/>
              <a:gd name="T3" fmla="*/ 0 h 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5">
                <a:moveTo>
                  <a:pt x="0" y="0"/>
                </a:moveTo>
                <a:cubicBezTo>
                  <a:pt x="0" y="2"/>
                  <a:pt x="0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0" y="2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íṥļídé">
            <a:extLst>
              <a:ext uri="{FF2B5EF4-FFF2-40B4-BE49-F238E27FC236}">
                <a16:creationId xmlns:a16="http://schemas.microsoft.com/office/drawing/2014/main" id="{ED27CCA8-0585-4901-8B71-46ACCBA5E3B4}"/>
              </a:ext>
            </a:extLst>
          </p:cNvPr>
          <p:cNvSpPr>
            <a:spLocks/>
          </p:cNvSpPr>
          <p:nvPr/>
        </p:nvSpPr>
        <p:spPr bwMode="auto">
          <a:xfrm>
            <a:off x="2023125" y="493541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ísḻídè">
            <a:extLst>
              <a:ext uri="{FF2B5EF4-FFF2-40B4-BE49-F238E27FC236}">
                <a16:creationId xmlns:a16="http://schemas.microsoft.com/office/drawing/2014/main" id="{51F2D778-1711-4EB0-9F49-BD89AD03CCA3}"/>
              </a:ext>
            </a:extLst>
          </p:cNvPr>
          <p:cNvSpPr>
            <a:spLocks/>
          </p:cNvSpPr>
          <p:nvPr/>
        </p:nvSpPr>
        <p:spPr bwMode="auto">
          <a:xfrm>
            <a:off x="2866609" y="4914215"/>
            <a:ext cx="1514" cy="12114"/>
          </a:xfrm>
          <a:custGeom>
            <a:avLst/>
            <a:gdLst>
              <a:gd name="T0" fmla="*/ 0 w 1"/>
              <a:gd name="T1" fmla="*/ 0 h 7"/>
              <a:gd name="T2" fmla="*/ 0 w 1"/>
              <a:gd name="T3" fmla="*/ 6 h 7"/>
              <a:gd name="T4" fmla="*/ 1 w 1"/>
              <a:gd name="T5" fmla="*/ 7 h 7"/>
              <a:gd name="T6" fmla="*/ 1 w 1"/>
              <a:gd name="T7" fmla="*/ 1 h 7"/>
              <a:gd name="T8" fmla="*/ 0 w 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7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7"/>
                  <a:pt x="1" y="7"/>
                  <a:pt x="1" y="7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ísļïḋè">
            <a:extLst>
              <a:ext uri="{FF2B5EF4-FFF2-40B4-BE49-F238E27FC236}">
                <a16:creationId xmlns:a16="http://schemas.microsoft.com/office/drawing/2014/main" id="{EAEEA45D-ADAC-4420-9B98-D2D2B63B48B5}"/>
              </a:ext>
            </a:extLst>
          </p:cNvPr>
          <p:cNvSpPr>
            <a:spLocks/>
          </p:cNvSpPr>
          <p:nvPr/>
        </p:nvSpPr>
        <p:spPr bwMode="auto">
          <a:xfrm>
            <a:off x="2857524" y="4906643"/>
            <a:ext cx="9086" cy="28770"/>
          </a:xfrm>
          <a:custGeom>
            <a:avLst/>
            <a:gdLst>
              <a:gd name="T0" fmla="*/ 4 w 5"/>
              <a:gd name="T1" fmla="*/ 0 h 16"/>
              <a:gd name="T2" fmla="*/ 0 w 5"/>
              <a:gd name="T3" fmla="*/ 10 h 16"/>
              <a:gd name="T4" fmla="*/ 0 w 5"/>
              <a:gd name="T5" fmla="*/ 16 h 16"/>
              <a:gd name="T6" fmla="*/ 4 w 5"/>
              <a:gd name="T7" fmla="*/ 7 h 16"/>
              <a:gd name="T8" fmla="*/ 5 w 5"/>
              <a:gd name="T9" fmla="*/ 10 h 16"/>
              <a:gd name="T10" fmla="*/ 5 w 5"/>
              <a:gd name="T11" fmla="*/ 4 h 16"/>
              <a:gd name="T12" fmla="*/ 4 w 5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6">
                <a:moveTo>
                  <a:pt x="4" y="0"/>
                </a:moveTo>
                <a:cubicBezTo>
                  <a:pt x="4" y="0"/>
                  <a:pt x="2" y="4"/>
                  <a:pt x="0" y="10"/>
                </a:cubicBezTo>
                <a:cubicBezTo>
                  <a:pt x="0" y="16"/>
                  <a:pt x="0" y="16"/>
                  <a:pt x="0" y="16"/>
                </a:cubicBezTo>
                <a:cubicBezTo>
                  <a:pt x="2" y="10"/>
                  <a:pt x="4" y="7"/>
                  <a:pt x="4" y="7"/>
                </a:cubicBezTo>
                <a:cubicBezTo>
                  <a:pt x="4" y="7"/>
                  <a:pt x="4" y="8"/>
                  <a:pt x="5" y="10"/>
                </a:cubicBezTo>
                <a:cubicBezTo>
                  <a:pt x="5" y="4"/>
                  <a:pt x="5" y="4"/>
                  <a:pt x="5" y="4"/>
                </a:cubicBezTo>
                <a:cubicBezTo>
                  <a:pt x="4" y="2"/>
                  <a:pt x="4" y="0"/>
                  <a:pt x="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ïṣliḋe">
            <a:extLst>
              <a:ext uri="{FF2B5EF4-FFF2-40B4-BE49-F238E27FC236}">
                <a16:creationId xmlns:a16="http://schemas.microsoft.com/office/drawing/2014/main" id="{17906215-F2D7-4B4E-BCB2-D697B97FBE60}"/>
              </a:ext>
            </a:extLst>
          </p:cNvPr>
          <p:cNvSpPr>
            <a:spLocks/>
          </p:cNvSpPr>
          <p:nvPr/>
        </p:nvSpPr>
        <p:spPr bwMode="auto">
          <a:xfrm>
            <a:off x="2579644" y="4905129"/>
            <a:ext cx="1514" cy="19685"/>
          </a:xfrm>
          <a:custGeom>
            <a:avLst/>
            <a:gdLst>
              <a:gd name="T0" fmla="*/ 1 w 1"/>
              <a:gd name="T1" fmla="*/ 0 h 11"/>
              <a:gd name="T2" fmla="*/ 0 w 1"/>
              <a:gd name="T3" fmla="*/ 4 h 11"/>
              <a:gd name="T4" fmla="*/ 0 w 1"/>
              <a:gd name="T5" fmla="*/ 11 h 11"/>
              <a:gd name="T6" fmla="*/ 1 w 1"/>
              <a:gd name="T7" fmla="*/ 7 h 11"/>
              <a:gd name="T8" fmla="*/ 1 w 1"/>
              <a:gd name="T9" fmla="*/ 9 h 11"/>
              <a:gd name="T10" fmla="*/ 1 w 1"/>
              <a:gd name="T11" fmla="*/ 3 h 11"/>
              <a:gd name="T12" fmla="*/ 1 w 1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1">
                <a:moveTo>
                  <a:pt x="1" y="0"/>
                </a:moveTo>
                <a:cubicBezTo>
                  <a:pt x="1" y="0"/>
                  <a:pt x="1" y="2"/>
                  <a:pt x="0" y="4"/>
                </a:cubicBezTo>
                <a:cubicBezTo>
                  <a:pt x="0" y="11"/>
                  <a:pt x="0" y="11"/>
                  <a:pt x="0" y="11"/>
                </a:cubicBezTo>
                <a:cubicBezTo>
                  <a:pt x="1" y="8"/>
                  <a:pt x="1" y="7"/>
                  <a:pt x="1" y="7"/>
                </a:cubicBezTo>
                <a:cubicBezTo>
                  <a:pt x="1" y="7"/>
                  <a:pt x="1" y="8"/>
                  <a:pt x="1" y="9"/>
                </a:cubicBezTo>
                <a:cubicBezTo>
                  <a:pt x="1" y="3"/>
                  <a:pt x="1" y="3"/>
                  <a:pt x="1" y="3"/>
                </a:cubicBezTo>
                <a:cubicBezTo>
                  <a:pt x="1" y="1"/>
                  <a:pt x="1" y="0"/>
                  <a:pt x="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iS1ïḍê">
            <a:extLst>
              <a:ext uri="{FF2B5EF4-FFF2-40B4-BE49-F238E27FC236}">
                <a16:creationId xmlns:a16="http://schemas.microsoft.com/office/drawing/2014/main" id="{E080E6D7-C42E-4D74-8FAB-80A91808E1E3}"/>
              </a:ext>
            </a:extLst>
          </p:cNvPr>
          <p:cNvSpPr>
            <a:spLocks/>
          </p:cNvSpPr>
          <p:nvPr/>
        </p:nvSpPr>
        <p:spPr bwMode="auto">
          <a:xfrm>
            <a:off x="2148815" y="5015669"/>
            <a:ext cx="11357" cy="0"/>
          </a:xfrm>
          <a:custGeom>
            <a:avLst/>
            <a:gdLst>
              <a:gd name="T0" fmla="*/ 6 w 6"/>
              <a:gd name="T1" fmla="*/ 0 w 6"/>
              <a:gd name="T2" fmla="*/ 1 w 6"/>
              <a:gd name="T3" fmla="*/ 6 w 6"/>
              <a:gd name="T4" fmla="*/ 6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6">
                <a:moveTo>
                  <a:pt x="6" y="0"/>
                </a:moveTo>
                <a:cubicBezTo>
                  <a:pt x="4" y="0"/>
                  <a:pt x="2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4" y="0"/>
                  <a:pt x="6" y="0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íşľïde">
            <a:extLst>
              <a:ext uri="{FF2B5EF4-FFF2-40B4-BE49-F238E27FC236}">
                <a16:creationId xmlns:a16="http://schemas.microsoft.com/office/drawing/2014/main" id="{0D5A5706-77D7-4ABA-9C62-3073FD63165E}"/>
              </a:ext>
            </a:extLst>
          </p:cNvPr>
          <p:cNvSpPr txBox="1"/>
          <p:nvPr/>
        </p:nvSpPr>
        <p:spPr>
          <a:xfrm>
            <a:off x="5297760" y="1753588"/>
            <a:ext cx="3501296" cy="116955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2800" b="1" dirty="0"/>
              <a:t>更能够让枯燥的段落赋予变化！</a:t>
            </a:r>
          </a:p>
        </p:txBody>
      </p:sp>
      <p:sp>
        <p:nvSpPr>
          <p:cNvPr id="21" name="íSlîḋe">
            <a:extLst>
              <a:ext uri="{FF2B5EF4-FFF2-40B4-BE49-F238E27FC236}">
                <a16:creationId xmlns:a16="http://schemas.microsoft.com/office/drawing/2014/main" id="{E3690740-36A1-4DDA-8942-AA1542598B96}"/>
              </a:ext>
            </a:extLst>
          </p:cNvPr>
          <p:cNvSpPr txBox="1"/>
          <p:nvPr/>
        </p:nvSpPr>
        <p:spPr>
          <a:xfrm>
            <a:off x="5297760" y="1476589"/>
            <a:ext cx="3501296" cy="27699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100" dirty="0"/>
              <a:t>或许大小不同的文字错落的排版</a:t>
            </a:r>
          </a:p>
        </p:txBody>
      </p:sp>
      <p:sp>
        <p:nvSpPr>
          <p:cNvPr id="22" name="ïṡḻîḍê">
            <a:extLst>
              <a:ext uri="{FF2B5EF4-FFF2-40B4-BE49-F238E27FC236}">
                <a16:creationId xmlns:a16="http://schemas.microsoft.com/office/drawing/2014/main" id="{08E700B3-195B-47A5-9B8D-6F7D6B6CDCD0}"/>
              </a:ext>
            </a:extLst>
          </p:cNvPr>
          <p:cNvSpPr txBox="1"/>
          <p:nvPr/>
        </p:nvSpPr>
        <p:spPr>
          <a:xfrm>
            <a:off x="5297760" y="2923139"/>
            <a:ext cx="3501296" cy="830997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dirty="0"/>
              <a:t>主次分明的布局排版帮助</a:t>
            </a:r>
            <a:r>
              <a:rPr lang="en-US" altLang="zh-CN" dirty="0"/>
              <a:t>PPT</a:t>
            </a:r>
            <a:r>
              <a:rPr lang="zh-CN" altLang="en-US" dirty="0"/>
              <a:t>更好的传递和表达信息。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E0C1F36-E1E1-4C10-9CBF-34BA7F4E1488}"/>
              </a:ext>
            </a:extLst>
          </p:cNvPr>
          <p:cNvCxnSpPr>
            <a:cxnSpLocks/>
          </p:cNvCxnSpPr>
          <p:nvPr/>
        </p:nvCxnSpPr>
        <p:spPr>
          <a:xfrm>
            <a:off x="5425136" y="3819638"/>
            <a:ext cx="609535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lïḑe">
            <a:extLst>
              <a:ext uri="{FF2B5EF4-FFF2-40B4-BE49-F238E27FC236}">
                <a16:creationId xmlns:a16="http://schemas.microsoft.com/office/drawing/2014/main" id="{A54C2F2D-9C26-4E67-92D8-BFEC8C0B754C}"/>
              </a:ext>
            </a:extLst>
          </p:cNvPr>
          <p:cNvSpPr/>
          <p:nvPr/>
        </p:nvSpPr>
        <p:spPr>
          <a:xfrm>
            <a:off x="5425136" y="5039769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 dirty="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18" name="îṡlíḋe">
            <a:extLst>
              <a:ext uri="{FF2B5EF4-FFF2-40B4-BE49-F238E27FC236}">
                <a16:creationId xmlns:a16="http://schemas.microsoft.com/office/drawing/2014/main" id="{F078505C-31B4-43E4-BFCB-934228DBEDCD}"/>
              </a:ext>
            </a:extLst>
          </p:cNvPr>
          <p:cNvSpPr/>
          <p:nvPr/>
        </p:nvSpPr>
        <p:spPr>
          <a:xfrm>
            <a:off x="5425136" y="4416871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 dirty="0">
                <a:solidFill>
                  <a:schemeClr val="accent1">
                    <a:lumMod val="100000"/>
                  </a:schemeClr>
                </a:solidFill>
                <a:effectLst/>
                <a:latin typeface="Impact" panose="020B0806030902050204" pitchFamily="34" charset="0"/>
              </a:rPr>
              <a:t>45%</a:t>
            </a:r>
          </a:p>
        </p:txBody>
      </p:sp>
      <p:sp>
        <p:nvSpPr>
          <p:cNvPr id="19" name="îṣḷïde">
            <a:extLst>
              <a:ext uri="{FF2B5EF4-FFF2-40B4-BE49-F238E27FC236}">
                <a16:creationId xmlns:a16="http://schemas.microsoft.com/office/drawing/2014/main" id="{3AED43D2-1F09-4714-BEE7-585C9E5E23AD}"/>
              </a:ext>
            </a:extLst>
          </p:cNvPr>
          <p:cNvSpPr/>
          <p:nvPr/>
        </p:nvSpPr>
        <p:spPr>
          <a:xfrm>
            <a:off x="6447089" y="4655613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  <a:effectLst/>
              </a:rPr>
              <a:t>标题文本预设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AB5F3C90-9B83-4435-9F13-64DA16CDDF81}"/>
              </a:ext>
            </a:extLst>
          </p:cNvPr>
          <p:cNvCxnSpPr/>
          <p:nvPr/>
        </p:nvCxnSpPr>
        <p:spPr>
          <a:xfrm>
            <a:off x="7932952" y="5197465"/>
            <a:ext cx="864096" cy="0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ïṣḻîḍe">
            <a:extLst>
              <a:ext uri="{FF2B5EF4-FFF2-40B4-BE49-F238E27FC236}">
                <a16:creationId xmlns:a16="http://schemas.microsoft.com/office/drawing/2014/main" id="{3FD542DB-94A7-4BF4-9382-577CF9775EAB}"/>
              </a:ext>
            </a:extLst>
          </p:cNvPr>
          <p:cNvSpPr txBox="1"/>
          <p:nvPr/>
        </p:nvSpPr>
        <p:spPr>
          <a:xfrm>
            <a:off x="7876448" y="4739877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sz="1400" b="1" dirty="0"/>
              <a:t>关键词</a:t>
            </a:r>
          </a:p>
        </p:txBody>
      </p:sp>
      <p:sp>
        <p:nvSpPr>
          <p:cNvPr id="12" name="iśľidê">
            <a:extLst>
              <a:ext uri="{FF2B5EF4-FFF2-40B4-BE49-F238E27FC236}">
                <a16:creationId xmlns:a16="http://schemas.microsoft.com/office/drawing/2014/main" id="{6EA627BF-59FF-40D5-A438-7C374F198991}"/>
              </a:ext>
            </a:extLst>
          </p:cNvPr>
          <p:cNvSpPr/>
          <p:nvPr/>
        </p:nvSpPr>
        <p:spPr>
          <a:xfrm>
            <a:off x="9172642" y="5039769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 dirty="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13" name="íṣļiḓe">
            <a:extLst>
              <a:ext uri="{FF2B5EF4-FFF2-40B4-BE49-F238E27FC236}">
                <a16:creationId xmlns:a16="http://schemas.microsoft.com/office/drawing/2014/main" id="{6D87A1DE-62EF-45A8-8EDC-FF21F5DF0D27}"/>
              </a:ext>
            </a:extLst>
          </p:cNvPr>
          <p:cNvSpPr/>
          <p:nvPr/>
        </p:nvSpPr>
        <p:spPr>
          <a:xfrm>
            <a:off x="9172642" y="4416871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 dirty="0">
                <a:solidFill>
                  <a:schemeClr val="accent3"/>
                </a:solidFill>
                <a:effectLst/>
                <a:latin typeface="Impact" panose="020B0806030902050204" pitchFamily="34" charset="0"/>
              </a:rPr>
              <a:t>55%</a:t>
            </a:r>
          </a:p>
        </p:txBody>
      </p:sp>
      <p:sp>
        <p:nvSpPr>
          <p:cNvPr id="14" name="îṩľíḋê">
            <a:extLst>
              <a:ext uri="{FF2B5EF4-FFF2-40B4-BE49-F238E27FC236}">
                <a16:creationId xmlns:a16="http://schemas.microsoft.com/office/drawing/2014/main" id="{34639184-8D27-4E32-8B1F-CAC36A5D1A55}"/>
              </a:ext>
            </a:extLst>
          </p:cNvPr>
          <p:cNvSpPr/>
          <p:nvPr/>
        </p:nvSpPr>
        <p:spPr>
          <a:xfrm>
            <a:off x="10194595" y="4655613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 dirty="0">
                <a:solidFill>
                  <a:schemeClr val="accent3"/>
                </a:solidFill>
                <a:effectLst/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32304968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1b570625-fc1e-4092-9270-c450f776cce2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33BD8F"/>
      </a:accent1>
      <a:accent2>
        <a:srgbClr val="23A8A8"/>
      </a:accent2>
      <a:accent3>
        <a:srgbClr val="E49022"/>
      </a:accent3>
      <a:accent4>
        <a:srgbClr val="D93E4D"/>
      </a:accent4>
      <a:accent5>
        <a:srgbClr val="219B9D"/>
      </a:accent5>
      <a:accent6>
        <a:srgbClr val="2F537E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33BD8F"/>
    </a:accent1>
    <a:accent2>
      <a:srgbClr val="23A8A8"/>
    </a:accent2>
    <a:accent3>
      <a:srgbClr val="E49022"/>
    </a:accent3>
    <a:accent4>
      <a:srgbClr val="D93E4D"/>
    </a:accent4>
    <a:accent5>
      <a:srgbClr val="219B9D"/>
    </a:accent5>
    <a:accent6>
      <a:srgbClr val="2F537E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33BD8F"/>
    </a:accent1>
    <a:accent2>
      <a:srgbClr val="23A8A8"/>
    </a:accent2>
    <a:accent3>
      <a:srgbClr val="E49022"/>
    </a:accent3>
    <a:accent4>
      <a:srgbClr val="D93E4D"/>
    </a:accent4>
    <a:accent5>
      <a:srgbClr val="219B9D"/>
    </a:accent5>
    <a:accent6>
      <a:srgbClr val="2F537E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33BD8F"/>
    </a:accent1>
    <a:accent2>
      <a:srgbClr val="23A8A8"/>
    </a:accent2>
    <a:accent3>
      <a:srgbClr val="E49022"/>
    </a:accent3>
    <a:accent4>
      <a:srgbClr val="D93E4D"/>
    </a:accent4>
    <a:accent5>
      <a:srgbClr val="219B9D"/>
    </a:accent5>
    <a:accent6>
      <a:srgbClr val="2F537E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33BD8F"/>
    </a:accent1>
    <a:accent2>
      <a:srgbClr val="23A8A8"/>
    </a:accent2>
    <a:accent3>
      <a:srgbClr val="E49022"/>
    </a:accent3>
    <a:accent4>
      <a:srgbClr val="D93E4D"/>
    </a:accent4>
    <a:accent5>
      <a:srgbClr val="219B9D"/>
    </a:accent5>
    <a:accent6>
      <a:srgbClr val="2F537E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33BD8F"/>
    </a:accent1>
    <a:accent2>
      <a:srgbClr val="23A8A8"/>
    </a:accent2>
    <a:accent3>
      <a:srgbClr val="E49022"/>
    </a:accent3>
    <a:accent4>
      <a:srgbClr val="D93E4D"/>
    </a:accent4>
    <a:accent5>
      <a:srgbClr val="219B9D"/>
    </a:accent5>
    <a:accent6>
      <a:srgbClr val="2F537E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33BD8F"/>
    </a:accent1>
    <a:accent2>
      <a:srgbClr val="23A8A8"/>
    </a:accent2>
    <a:accent3>
      <a:srgbClr val="E49022"/>
    </a:accent3>
    <a:accent4>
      <a:srgbClr val="D93E4D"/>
    </a:accent4>
    <a:accent5>
      <a:srgbClr val="219B9D"/>
    </a:accent5>
    <a:accent6>
      <a:srgbClr val="2F537E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33BD8F"/>
    </a:accent1>
    <a:accent2>
      <a:srgbClr val="23A8A8"/>
    </a:accent2>
    <a:accent3>
      <a:srgbClr val="E49022"/>
    </a:accent3>
    <a:accent4>
      <a:srgbClr val="D93E4D"/>
    </a:accent4>
    <a:accent5>
      <a:srgbClr val="219B9D"/>
    </a:accent5>
    <a:accent6>
      <a:srgbClr val="2F537E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14</TotalTime>
  <Words>1731</Words>
  <Application>Microsoft Office PowerPoint</Application>
  <PresentationFormat>宽屏</PresentationFormat>
  <Paragraphs>241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9</cp:revision>
  <cp:lastPrinted>2018-03-01T16:00:00Z</cp:lastPrinted>
  <dcterms:created xsi:type="dcterms:W3CDTF">2018-03-01T16:00:00Z</dcterms:created>
  <dcterms:modified xsi:type="dcterms:W3CDTF">2023-09-02T09:26:35Z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